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76" r:id="rId5"/>
    <p:sldId id="275" r:id="rId6"/>
    <p:sldId id="264" r:id="rId7"/>
    <p:sldId id="266" r:id="rId8"/>
    <p:sldId id="277" r:id="rId9"/>
    <p:sldId id="267" r:id="rId10"/>
    <p:sldId id="268" r:id="rId11"/>
    <p:sldId id="270" r:id="rId12"/>
    <p:sldId id="271" r:id="rId13"/>
    <p:sldId id="278" r:id="rId14"/>
    <p:sldId id="274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38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2"/>
        <p:guide pos="380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77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2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3D0C2F-9BBC-4DC0-9E16-428744801FD4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2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3D0C2F-9BBC-4DC0-9E16-428744801FD4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15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35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86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矩形 1"/>
          <p:cNvSpPr/>
          <p:nvPr/>
        </p:nvSpPr>
        <p:spPr>
          <a:xfrm>
            <a:off x="2944813" y="838200"/>
            <a:ext cx="8153400" cy="923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</a:rPr>
              <a:t>辽宋夏金元的统治</a:t>
            </a:r>
            <a:endParaRPr lang="zh-CN" altLang="en-US" sz="5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3538" y="146050"/>
            <a:ext cx="26257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10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课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528638" y="5540375"/>
            <a:ext cx="11234738" cy="0"/>
          </a:xfrm>
          <a:prstGeom prst="straightConnector1">
            <a:avLst/>
          </a:prstGeom>
          <a:ln w="793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28638" y="4191000"/>
            <a:ext cx="11113" cy="1349375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676400" y="5562600"/>
            <a:ext cx="0" cy="60960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44813" y="2279650"/>
            <a:ext cx="0" cy="3254375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7137400" y="2133600"/>
            <a:ext cx="25400" cy="342900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5486400" y="5562600"/>
            <a:ext cx="0" cy="931863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924800" y="3203575"/>
            <a:ext cx="0" cy="2371725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763000" y="5562600"/>
            <a:ext cx="0" cy="60960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510088" y="3155950"/>
            <a:ext cx="33338" cy="2384425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1012488" y="4389438"/>
            <a:ext cx="0" cy="1144588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28599" y="5562600"/>
            <a:ext cx="742552" cy="456877"/>
          </a:xfrm>
          <a:prstGeom prst="rect">
            <a:avLst/>
          </a:prstGeom>
          <a:noFill/>
        </p:spPr>
        <p:txBody>
          <a:bodyPr wrap="none" lIns="86698" tIns="43349" rIns="86698" bIns="4334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all" spc="0" normalizeH="0" baseline="0" noProof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916</a:t>
            </a:r>
            <a:endParaRPr kumimoji="0" lang="zh-CN" altLang="en-US" sz="2400" b="1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659346" y="5540115"/>
            <a:ext cx="1103416" cy="456877"/>
          </a:xfrm>
          <a:prstGeom prst="rect">
            <a:avLst/>
          </a:prstGeom>
          <a:noFill/>
        </p:spPr>
        <p:txBody>
          <a:bodyPr lIns="86698" tIns="43349" rIns="86698" bIns="4334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all" spc="0" normalizeH="0" baseline="0" noProof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1368</a:t>
            </a:r>
            <a:endParaRPr kumimoji="0" lang="zh-CN" altLang="en-US" sz="2400" b="1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05124" y="5029200"/>
            <a:ext cx="742553" cy="456877"/>
          </a:xfrm>
          <a:prstGeom prst="rect">
            <a:avLst/>
          </a:prstGeom>
          <a:noFill/>
        </p:spPr>
        <p:txBody>
          <a:bodyPr wrap="none" lIns="86698" tIns="43349" rIns="86698" bIns="4334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all" spc="0" normalizeH="0" baseline="0" noProof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960</a:t>
            </a:r>
            <a:endParaRPr kumimoji="0" lang="zh-CN" altLang="en-US" sz="2400" b="1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211292" y="5029200"/>
            <a:ext cx="1103414" cy="456877"/>
          </a:xfrm>
          <a:prstGeom prst="rect">
            <a:avLst/>
          </a:prstGeom>
          <a:noFill/>
        </p:spPr>
        <p:txBody>
          <a:bodyPr lIns="86698" tIns="43349" rIns="86698" bIns="4334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all" spc="0" normalizeH="0" baseline="0" noProof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1279</a:t>
            </a:r>
            <a:endParaRPr kumimoji="0" lang="zh-CN" altLang="en-US" sz="2400" b="1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34692" y="5029200"/>
            <a:ext cx="1103414" cy="456877"/>
          </a:xfrm>
          <a:prstGeom prst="rect">
            <a:avLst/>
          </a:prstGeom>
          <a:noFill/>
        </p:spPr>
        <p:txBody>
          <a:bodyPr lIns="86698" tIns="43349" rIns="86698" bIns="4334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all" spc="0" normalizeH="0" baseline="0" noProof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1127</a:t>
            </a:r>
            <a:endParaRPr kumimoji="0" lang="zh-CN" altLang="en-US" sz="2400" b="1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090" name="组合 28"/>
          <p:cNvGrpSpPr/>
          <p:nvPr/>
        </p:nvGrpSpPr>
        <p:grpSpPr>
          <a:xfrm>
            <a:off x="1676400" y="5791200"/>
            <a:ext cx="3810000" cy="703263"/>
            <a:chOff x="2438400" y="3488187"/>
            <a:chExt cx="3357263" cy="702813"/>
          </a:xfrm>
        </p:grpSpPr>
        <p:sp>
          <p:nvSpPr>
            <p:cNvPr id="3091" name="MH_SubTitle_2"/>
            <p:cNvSpPr/>
            <p:nvPr>
              <p:custDataLst>
                <p:tags r:id="rId1"/>
              </p:custDataLst>
            </p:nvPr>
          </p:nvSpPr>
          <p:spPr>
            <a:xfrm flipH="1">
              <a:off x="2438400" y="3488187"/>
              <a:ext cx="3357263" cy="702813"/>
            </a:xfrm>
            <a:custGeom>
              <a:avLst/>
              <a:gdLst>
                <a:gd name="txL" fmla="*/ 0 w 4508453"/>
                <a:gd name="txT" fmla="*/ 0 h 969560"/>
                <a:gd name="txR" fmla="*/ 4508453 w 4508453"/>
                <a:gd name="txB" fmla="*/ 969560 h 969560"/>
              </a:gdLst>
              <a:ahLst/>
              <a:cxnLst>
                <a:cxn ang="0">
                  <a:pos x="0" y="184646"/>
                </a:cxn>
                <a:cxn ang="0">
                  <a:pos x="0" y="184646"/>
                </a:cxn>
                <a:cxn ang="0">
                  <a:pos x="0" y="184646"/>
                </a:cxn>
                <a:cxn ang="0">
                  <a:pos x="1639314" y="33571"/>
                </a:cxn>
                <a:cxn ang="0">
                  <a:pos x="1821627" y="186451"/>
                </a:cxn>
                <a:cxn ang="0">
                  <a:pos x="1821627" y="186451"/>
                </a:cxn>
                <a:cxn ang="0">
                  <a:pos x="1639313" y="339329"/>
                </a:cxn>
                <a:cxn ang="0">
                  <a:pos x="520465" y="339329"/>
                </a:cxn>
                <a:cxn ang="0">
                  <a:pos x="520465" y="33571"/>
                </a:cxn>
                <a:cxn ang="0">
                  <a:pos x="1661484" y="0"/>
                </a:cxn>
                <a:cxn ang="0">
                  <a:pos x="200179" y="0"/>
                </a:cxn>
                <a:cxn ang="0">
                  <a:pos x="4067" y="147434"/>
                </a:cxn>
                <a:cxn ang="0">
                  <a:pos x="0" y="184646"/>
                </a:cxn>
                <a:cxn ang="0">
                  <a:pos x="4067" y="221858"/>
                </a:cxn>
                <a:cxn ang="0">
                  <a:pos x="200179" y="369291"/>
                </a:cxn>
                <a:cxn ang="0">
                  <a:pos x="1661483" y="369292"/>
                </a:cxn>
                <a:cxn ang="0">
                  <a:pos x="1861663" y="184646"/>
                </a:cxn>
                <a:cxn ang="0">
                  <a:pos x="1861663" y="184646"/>
                </a:cxn>
                <a:cxn ang="0">
                  <a:pos x="1661484" y="0"/>
                </a:cxn>
              </a:cxnLst>
              <a:rect l="txL" t="txT" r="txR" b="txB"/>
              <a:pathLst>
                <a:path w="4508453" h="969560">
                  <a:moveTo>
                    <a:pt x="0" y="484779"/>
                  </a:moveTo>
                  <a:lnTo>
                    <a:pt x="0" y="484780"/>
                  </a:lnTo>
                  <a:lnTo>
                    <a:pt x="0" y="484779"/>
                  </a:lnTo>
                  <a:close/>
                  <a:moveTo>
                    <a:pt x="3969983" y="88141"/>
                  </a:moveTo>
                  <a:cubicBezTo>
                    <a:pt x="4213825" y="88141"/>
                    <a:pt x="4411497" y="267843"/>
                    <a:pt x="4411497" y="489518"/>
                  </a:cubicBezTo>
                  <a:lnTo>
                    <a:pt x="4411496" y="489518"/>
                  </a:lnTo>
                  <a:cubicBezTo>
                    <a:pt x="4411496" y="711192"/>
                    <a:pt x="4213824" y="890894"/>
                    <a:pt x="3969982" y="890894"/>
                  </a:cubicBezTo>
                  <a:lnTo>
                    <a:pt x="1260428" y="890894"/>
                  </a:lnTo>
                  <a:lnTo>
                    <a:pt x="1260428" y="88141"/>
                  </a:lnTo>
                  <a:lnTo>
                    <a:pt x="3969983" y="88141"/>
                  </a:lnTo>
                  <a:close/>
                  <a:moveTo>
                    <a:pt x="4023673" y="0"/>
                  </a:moveTo>
                  <a:lnTo>
                    <a:pt x="484780" y="0"/>
                  </a:lnTo>
                  <a:cubicBezTo>
                    <a:pt x="250510" y="0"/>
                    <a:pt x="55053" y="166174"/>
                    <a:pt x="9849" y="387080"/>
                  </a:cubicBezTo>
                  <a:lnTo>
                    <a:pt x="0" y="484780"/>
                  </a:lnTo>
                  <a:lnTo>
                    <a:pt x="9849" y="582479"/>
                  </a:lnTo>
                  <a:cubicBezTo>
                    <a:pt x="55053" y="803386"/>
                    <a:pt x="250510" y="969559"/>
                    <a:pt x="484780" y="969559"/>
                  </a:cubicBezTo>
                  <a:lnTo>
                    <a:pt x="4023672" y="969560"/>
                  </a:lnTo>
                  <a:cubicBezTo>
                    <a:pt x="4291409" y="969560"/>
                    <a:pt x="4508452" y="752517"/>
                    <a:pt x="4508452" y="484780"/>
                  </a:cubicBezTo>
                  <a:lnTo>
                    <a:pt x="4508453" y="484780"/>
                  </a:lnTo>
                  <a:cubicBezTo>
                    <a:pt x="4508453" y="217043"/>
                    <a:pt x="4291410" y="0"/>
                    <a:pt x="4023673" y="0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</p:spPr>
          <p:txBody>
            <a:bodyPr lIns="307200" tIns="0" rIns="0" bIns="0" anchor="ctr" anchorCtr="0"/>
            <a:p>
              <a:pPr eaLnBrk="0" hangingPunct="0"/>
              <a:r>
                <a:rPr lang="en-US" altLang="zh-CN" sz="24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   960-1127</a:t>
              </a:r>
              <a:r>
                <a:rPr lang="zh-CN" altLang="en-US" sz="24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年</a:t>
              </a:r>
              <a:endPara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092" name="MH_Other_2"/>
            <p:cNvSpPr txBox="1"/>
            <p:nvPr>
              <p:custDataLst>
                <p:tags r:id="rId2"/>
              </p:custDataLst>
            </p:nvPr>
          </p:nvSpPr>
          <p:spPr>
            <a:xfrm flipH="1">
              <a:off x="4684782" y="3546157"/>
              <a:ext cx="111088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p>
              <a:pPr algn="ctr" eaLnBrk="0" hangingPunct="0"/>
              <a:r>
                <a:rPr lang="zh-CN" altLang="en-US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北宋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93" name="组合 29"/>
          <p:cNvGrpSpPr/>
          <p:nvPr/>
        </p:nvGrpSpPr>
        <p:grpSpPr>
          <a:xfrm>
            <a:off x="5486400" y="5715000"/>
            <a:ext cx="3395663" cy="703263"/>
            <a:chOff x="2518333" y="3488187"/>
            <a:chExt cx="3437199" cy="702813"/>
          </a:xfrm>
        </p:grpSpPr>
        <p:sp>
          <p:nvSpPr>
            <p:cNvPr id="3094" name="MH_SubTitle_2"/>
            <p:cNvSpPr/>
            <p:nvPr>
              <p:custDataLst>
                <p:tags r:id="rId3"/>
              </p:custDataLst>
            </p:nvPr>
          </p:nvSpPr>
          <p:spPr>
            <a:xfrm flipH="1">
              <a:off x="2518333" y="3488187"/>
              <a:ext cx="3357264" cy="702813"/>
            </a:xfrm>
            <a:custGeom>
              <a:avLst/>
              <a:gdLst>
                <a:gd name="txL" fmla="*/ 0 w 4508453"/>
                <a:gd name="txT" fmla="*/ 0 h 969560"/>
                <a:gd name="txR" fmla="*/ 4508453 w 4508453"/>
                <a:gd name="txB" fmla="*/ 969560 h 969560"/>
              </a:gdLst>
              <a:ahLst/>
              <a:cxnLst>
                <a:cxn ang="0">
                  <a:pos x="0" y="184646"/>
                </a:cxn>
                <a:cxn ang="0">
                  <a:pos x="0" y="184646"/>
                </a:cxn>
                <a:cxn ang="0">
                  <a:pos x="0" y="184646"/>
                </a:cxn>
                <a:cxn ang="0">
                  <a:pos x="1639315" y="33571"/>
                </a:cxn>
                <a:cxn ang="0">
                  <a:pos x="1821629" y="186451"/>
                </a:cxn>
                <a:cxn ang="0">
                  <a:pos x="1821628" y="186451"/>
                </a:cxn>
                <a:cxn ang="0">
                  <a:pos x="1639315" y="339329"/>
                </a:cxn>
                <a:cxn ang="0">
                  <a:pos x="520465" y="339329"/>
                </a:cxn>
                <a:cxn ang="0">
                  <a:pos x="520465" y="33571"/>
                </a:cxn>
                <a:cxn ang="0">
                  <a:pos x="1661486" y="0"/>
                </a:cxn>
                <a:cxn ang="0">
                  <a:pos x="200179" y="0"/>
                </a:cxn>
                <a:cxn ang="0">
                  <a:pos x="4067" y="147434"/>
                </a:cxn>
                <a:cxn ang="0">
                  <a:pos x="0" y="184646"/>
                </a:cxn>
                <a:cxn ang="0">
                  <a:pos x="4067" y="221858"/>
                </a:cxn>
                <a:cxn ang="0">
                  <a:pos x="200179" y="369291"/>
                </a:cxn>
                <a:cxn ang="0">
                  <a:pos x="1661485" y="369292"/>
                </a:cxn>
                <a:cxn ang="0">
                  <a:pos x="1861664" y="184646"/>
                </a:cxn>
                <a:cxn ang="0">
                  <a:pos x="1861665" y="184646"/>
                </a:cxn>
                <a:cxn ang="0">
                  <a:pos x="1661486" y="0"/>
                </a:cxn>
              </a:cxnLst>
              <a:rect l="txL" t="txT" r="txR" b="txB"/>
              <a:pathLst>
                <a:path w="4508453" h="969560">
                  <a:moveTo>
                    <a:pt x="0" y="484779"/>
                  </a:moveTo>
                  <a:lnTo>
                    <a:pt x="0" y="484780"/>
                  </a:lnTo>
                  <a:lnTo>
                    <a:pt x="0" y="484779"/>
                  </a:lnTo>
                  <a:close/>
                  <a:moveTo>
                    <a:pt x="3969983" y="88141"/>
                  </a:moveTo>
                  <a:cubicBezTo>
                    <a:pt x="4213825" y="88141"/>
                    <a:pt x="4411497" y="267843"/>
                    <a:pt x="4411497" y="489518"/>
                  </a:cubicBezTo>
                  <a:lnTo>
                    <a:pt x="4411496" y="489518"/>
                  </a:lnTo>
                  <a:cubicBezTo>
                    <a:pt x="4411496" y="711192"/>
                    <a:pt x="4213824" y="890894"/>
                    <a:pt x="3969982" y="890894"/>
                  </a:cubicBezTo>
                  <a:lnTo>
                    <a:pt x="1260428" y="890894"/>
                  </a:lnTo>
                  <a:lnTo>
                    <a:pt x="1260428" y="88141"/>
                  </a:lnTo>
                  <a:lnTo>
                    <a:pt x="3969983" y="88141"/>
                  </a:lnTo>
                  <a:close/>
                  <a:moveTo>
                    <a:pt x="4023673" y="0"/>
                  </a:moveTo>
                  <a:lnTo>
                    <a:pt x="484780" y="0"/>
                  </a:lnTo>
                  <a:cubicBezTo>
                    <a:pt x="250510" y="0"/>
                    <a:pt x="55053" y="166174"/>
                    <a:pt x="9849" y="387080"/>
                  </a:cubicBezTo>
                  <a:lnTo>
                    <a:pt x="0" y="484780"/>
                  </a:lnTo>
                  <a:lnTo>
                    <a:pt x="9849" y="582479"/>
                  </a:lnTo>
                  <a:cubicBezTo>
                    <a:pt x="55053" y="803386"/>
                    <a:pt x="250510" y="969559"/>
                    <a:pt x="484780" y="969559"/>
                  </a:cubicBezTo>
                  <a:lnTo>
                    <a:pt x="4023672" y="969560"/>
                  </a:lnTo>
                  <a:cubicBezTo>
                    <a:pt x="4291409" y="969560"/>
                    <a:pt x="4508452" y="752517"/>
                    <a:pt x="4508452" y="484780"/>
                  </a:cubicBezTo>
                  <a:lnTo>
                    <a:pt x="4508453" y="484780"/>
                  </a:lnTo>
                  <a:cubicBezTo>
                    <a:pt x="4508453" y="217043"/>
                    <a:pt x="4291410" y="0"/>
                    <a:pt x="4023673" y="0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</p:spPr>
          <p:txBody>
            <a:bodyPr lIns="307200" tIns="0" rIns="0" bIns="0" anchor="ctr" anchorCtr="0"/>
            <a:p>
              <a:pPr eaLnBrk="0" hangingPunct="0"/>
              <a:r>
                <a:rPr lang="en-US" altLang="zh-CN" sz="24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 1127-1279</a:t>
              </a:r>
              <a:r>
                <a:rPr lang="zh-CN" altLang="en-US" sz="24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年</a:t>
              </a:r>
              <a:endPara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095" name="MH_Other_2"/>
            <p:cNvSpPr txBox="1"/>
            <p:nvPr>
              <p:custDataLst>
                <p:tags r:id="rId4"/>
              </p:custDataLst>
            </p:nvPr>
          </p:nvSpPr>
          <p:spPr>
            <a:xfrm flipH="1">
              <a:off x="4844651" y="3546157"/>
              <a:ext cx="111088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p>
              <a:pPr algn="ctr" eaLnBrk="0" hangingPunct="0"/>
              <a:r>
                <a:rPr lang="zh-CN" altLang="en-US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南宋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96" name="组合 32"/>
          <p:cNvGrpSpPr/>
          <p:nvPr/>
        </p:nvGrpSpPr>
        <p:grpSpPr>
          <a:xfrm>
            <a:off x="6915150" y="4075113"/>
            <a:ext cx="4295775" cy="703262"/>
            <a:chOff x="2518333" y="3488187"/>
            <a:chExt cx="3520482" cy="702813"/>
          </a:xfrm>
        </p:grpSpPr>
        <p:sp>
          <p:nvSpPr>
            <p:cNvPr id="3097" name="MH_SubTitle_2"/>
            <p:cNvSpPr/>
            <p:nvPr>
              <p:custDataLst>
                <p:tags r:id="rId5"/>
              </p:custDataLst>
            </p:nvPr>
          </p:nvSpPr>
          <p:spPr>
            <a:xfrm flipH="1">
              <a:off x="2518333" y="3488187"/>
              <a:ext cx="3357264" cy="702813"/>
            </a:xfrm>
            <a:custGeom>
              <a:avLst/>
              <a:gdLst>
                <a:gd name="txL" fmla="*/ 0 w 4508453"/>
                <a:gd name="txT" fmla="*/ 0 h 969560"/>
                <a:gd name="txR" fmla="*/ 4508453 w 4508453"/>
                <a:gd name="txB" fmla="*/ 969560 h 969560"/>
              </a:gdLst>
              <a:ahLst/>
              <a:cxnLst>
                <a:cxn ang="0">
                  <a:pos x="0" y="184646"/>
                </a:cxn>
                <a:cxn ang="0">
                  <a:pos x="0" y="184646"/>
                </a:cxn>
                <a:cxn ang="0">
                  <a:pos x="0" y="184646"/>
                </a:cxn>
                <a:cxn ang="0">
                  <a:pos x="1639315" y="33571"/>
                </a:cxn>
                <a:cxn ang="0">
                  <a:pos x="1821629" y="186451"/>
                </a:cxn>
                <a:cxn ang="0">
                  <a:pos x="1821628" y="186451"/>
                </a:cxn>
                <a:cxn ang="0">
                  <a:pos x="1639315" y="339329"/>
                </a:cxn>
                <a:cxn ang="0">
                  <a:pos x="520465" y="339329"/>
                </a:cxn>
                <a:cxn ang="0">
                  <a:pos x="520465" y="33571"/>
                </a:cxn>
                <a:cxn ang="0">
                  <a:pos x="1661486" y="0"/>
                </a:cxn>
                <a:cxn ang="0">
                  <a:pos x="200179" y="0"/>
                </a:cxn>
                <a:cxn ang="0">
                  <a:pos x="4067" y="147434"/>
                </a:cxn>
                <a:cxn ang="0">
                  <a:pos x="0" y="184646"/>
                </a:cxn>
                <a:cxn ang="0">
                  <a:pos x="4067" y="221858"/>
                </a:cxn>
                <a:cxn ang="0">
                  <a:pos x="200179" y="369291"/>
                </a:cxn>
                <a:cxn ang="0">
                  <a:pos x="1661485" y="369292"/>
                </a:cxn>
                <a:cxn ang="0">
                  <a:pos x="1861664" y="184646"/>
                </a:cxn>
                <a:cxn ang="0">
                  <a:pos x="1861665" y="184646"/>
                </a:cxn>
                <a:cxn ang="0">
                  <a:pos x="1661486" y="0"/>
                </a:cxn>
              </a:cxnLst>
              <a:rect l="txL" t="txT" r="txR" b="txB"/>
              <a:pathLst>
                <a:path w="4508453" h="969560">
                  <a:moveTo>
                    <a:pt x="0" y="484779"/>
                  </a:moveTo>
                  <a:lnTo>
                    <a:pt x="0" y="484780"/>
                  </a:lnTo>
                  <a:lnTo>
                    <a:pt x="0" y="484779"/>
                  </a:lnTo>
                  <a:close/>
                  <a:moveTo>
                    <a:pt x="3969983" y="88141"/>
                  </a:moveTo>
                  <a:cubicBezTo>
                    <a:pt x="4213825" y="88141"/>
                    <a:pt x="4411497" y="267843"/>
                    <a:pt x="4411497" y="489518"/>
                  </a:cubicBezTo>
                  <a:lnTo>
                    <a:pt x="4411496" y="489518"/>
                  </a:lnTo>
                  <a:cubicBezTo>
                    <a:pt x="4411496" y="711192"/>
                    <a:pt x="4213824" y="890894"/>
                    <a:pt x="3969982" y="890894"/>
                  </a:cubicBezTo>
                  <a:lnTo>
                    <a:pt x="1260428" y="890894"/>
                  </a:lnTo>
                  <a:lnTo>
                    <a:pt x="1260428" y="88141"/>
                  </a:lnTo>
                  <a:lnTo>
                    <a:pt x="3969983" y="88141"/>
                  </a:lnTo>
                  <a:close/>
                  <a:moveTo>
                    <a:pt x="4023673" y="0"/>
                  </a:moveTo>
                  <a:lnTo>
                    <a:pt x="484780" y="0"/>
                  </a:lnTo>
                  <a:cubicBezTo>
                    <a:pt x="250510" y="0"/>
                    <a:pt x="55053" y="166174"/>
                    <a:pt x="9849" y="387080"/>
                  </a:cubicBezTo>
                  <a:lnTo>
                    <a:pt x="0" y="484780"/>
                  </a:lnTo>
                  <a:lnTo>
                    <a:pt x="9849" y="582479"/>
                  </a:lnTo>
                  <a:cubicBezTo>
                    <a:pt x="55053" y="803386"/>
                    <a:pt x="250510" y="969559"/>
                    <a:pt x="484780" y="969559"/>
                  </a:cubicBezTo>
                  <a:lnTo>
                    <a:pt x="4023672" y="969560"/>
                  </a:lnTo>
                  <a:cubicBezTo>
                    <a:pt x="4291409" y="969560"/>
                    <a:pt x="4508452" y="752517"/>
                    <a:pt x="4508452" y="484780"/>
                  </a:cubicBezTo>
                  <a:lnTo>
                    <a:pt x="4508453" y="484780"/>
                  </a:lnTo>
                  <a:cubicBezTo>
                    <a:pt x="4508453" y="217043"/>
                    <a:pt x="4291410" y="0"/>
                    <a:pt x="4023673" y="0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</p:spPr>
          <p:txBody>
            <a:bodyPr lIns="307200" tIns="0" rIns="0" bIns="0" anchor="ctr" anchorCtr="0"/>
            <a:p>
              <a:pPr eaLnBrk="0" hangingPunct="0"/>
              <a:r>
                <a:rPr lang="en-US" altLang="zh-CN" sz="24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 1206-1368</a:t>
              </a:r>
              <a:r>
                <a:rPr lang="zh-CN" altLang="en-US" sz="24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年</a:t>
              </a:r>
              <a:endPara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098" name="MH_Other_2"/>
            <p:cNvSpPr txBox="1"/>
            <p:nvPr>
              <p:custDataLst>
                <p:tags r:id="rId6"/>
              </p:custDataLst>
            </p:nvPr>
          </p:nvSpPr>
          <p:spPr>
            <a:xfrm flipH="1">
              <a:off x="4844650" y="3546157"/>
              <a:ext cx="1194165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p>
              <a:pPr algn="ctr" eaLnBrk="0" hangingPunct="0"/>
              <a:r>
                <a:rPr lang="zh-CN" altLang="en-US" sz="3200" b="1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元</a:t>
              </a:r>
              <a:endParaRPr lang="zh-CN" altLang="en-US" sz="32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99" name="组合 35"/>
          <p:cNvGrpSpPr/>
          <p:nvPr/>
        </p:nvGrpSpPr>
        <p:grpSpPr>
          <a:xfrm>
            <a:off x="528638" y="3733800"/>
            <a:ext cx="4014787" cy="703263"/>
            <a:chOff x="2438400" y="3488187"/>
            <a:chExt cx="3458874" cy="702813"/>
          </a:xfrm>
        </p:grpSpPr>
        <p:sp>
          <p:nvSpPr>
            <p:cNvPr id="3100" name="MH_SubTitle_2"/>
            <p:cNvSpPr/>
            <p:nvPr>
              <p:custDataLst>
                <p:tags r:id="rId7"/>
              </p:custDataLst>
            </p:nvPr>
          </p:nvSpPr>
          <p:spPr>
            <a:xfrm flipH="1">
              <a:off x="2438400" y="3488187"/>
              <a:ext cx="3429290" cy="702813"/>
            </a:xfrm>
            <a:custGeom>
              <a:avLst/>
              <a:gdLst>
                <a:gd name="txL" fmla="*/ 0 w 4508453"/>
                <a:gd name="txT" fmla="*/ 0 h 969560"/>
                <a:gd name="txR" fmla="*/ 4508453 w 4508453"/>
                <a:gd name="txB" fmla="*/ 969560 h 969560"/>
              </a:gdLst>
              <a:ahLst/>
              <a:cxnLst>
                <a:cxn ang="0">
                  <a:pos x="0" y="184646"/>
                </a:cxn>
                <a:cxn ang="0">
                  <a:pos x="0" y="184646"/>
                </a:cxn>
                <a:cxn ang="0">
                  <a:pos x="0" y="184646"/>
                </a:cxn>
                <a:cxn ang="0">
                  <a:pos x="1747104" y="33571"/>
                </a:cxn>
                <a:cxn ang="0">
                  <a:pos x="1941405" y="186451"/>
                </a:cxn>
                <a:cxn ang="0">
                  <a:pos x="1941404" y="186451"/>
                </a:cxn>
                <a:cxn ang="0">
                  <a:pos x="1747103" y="339329"/>
                </a:cxn>
                <a:cxn ang="0">
                  <a:pos x="554687" y="339329"/>
                </a:cxn>
                <a:cxn ang="0">
                  <a:pos x="554687" y="33571"/>
                </a:cxn>
                <a:cxn ang="0">
                  <a:pos x="1770732" y="0"/>
                </a:cxn>
                <a:cxn ang="0">
                  <a:pos x="213342" y="0"/>
                </a:cxn>
                <a:cxn ang="0">
                  <a:pos x="4335" y="147434"/>
                </a:cxn>
                <a:cxn ang="0">
                  <a:pos x="0" y="184646"/>
                </a:cxn>
                <a:cxn ang="0">
                  <a:pos x="4335" y="221858"/>
                </a:cxn>
                <a:cxn ang="0">
                  <a:pos x="213342" y="369291"/>
                </a:cxn>
                <a:cxn ang="0">
                  <a:pos x="1770731" y="369292"/>
                </a:cxn>
                <a:cxn ang="0">
                  <a:pos x="1984072" y="184646"/>
                </a:cxn>
                <a:cxn ang="0">
                  <a:pos x="1984072" y="184646"/>
                </a:cxn>
                <a:cxn ang="0">
                  <a:pos x="1770732" y="0"/>
                </a:cxn>
              </a:cxnLst>
              <a:rect l="txL" t="txT" r="txR" b="txB"/>
              <a:pathLst>
                <a:path w="4508453" h="969560">
                  <a:moveTo>
                    <a:pt x="0" y="484779"/>
                  </a:moveTo>
                  <a:lnTo>
                    <a:pt x="0" y="484780"/>
                  </a:lnTo>
                  <a:lnTo>
                    <a:pt x="0" y="484779"/>
                  </a:lnTo>
                  <a:close/>
                  <a:moveTo>
                    <a:pt x="3969983" y="88141"/>
                  </a:moveTo>
                  <a:cubicBezTo>
                    <a:pt x="4213825" y="88141"/>
                    <a:pt x="4411497" y="267843"/>
                    <a:pt x="4411497" y="489518"/>
                  </a:cubicBezTo>
                  <a:lnTo>
                    <a:pt x="4411496" y="489518"/>
                  </a:lnTo>
                  <a:cubicBezTo>
                    <a:pt x="4411496" y="711192"/>
                    <a:pt x="4213824" y="890894"/>
                    <a:pt x="3969982" y="890894"/>
                  </a:cubicBezTo>
                  <a:lnTo>
                    <a:pt x="1260428" y="890894"/>
                  </a:lnTo>
                  <a:lnTo>
                    <a:pt x="1260428" y="88141"/>
                  </a:lnTo>
                  <a:lnTo>
                    <a:pt x="3969983" y="88141"/>
                  </a:lnTo>
                  <a:close/>
                  <a:moveTo>
                    <a:pt x="4023673" y="0"/>
                  </a:moveTo>
                  <a:lnTo>
                    <a:pt x="484780" y="0"/>
                  </a:lnTo>
                  <a:cubicBezTo>
                    <a:pt x="250510" y="0"/>
                    <a:pt x="55053" y="166174"/>
                    <a:pt x="9849" y="387080"/>
                  </a:cubicBezTo>
                  <a:lnTo>
                    <a:pt x="0" y="484780"/>
                  </a:lnTo>
                  <a:lnTo>
                    <a:pt x="9849" y="582479"/>
                  </a:lnTo>
                  <a:cubicBezTo>
                    <a:pt x="55053" y="803386"/>
                    <a:pt x="250510" y="969559"/>
                    <a:pt x="484780" y="969559"/>
                  </a:cubicBezTo>
                  <a:lnTo>
                    <a:pt x="4023672" y="969560"/>
                  </a:lnTo>
                  <a:cubicBezTo>
                    <a:pt x="4291409" y="969560"/>
                    <a:pt x="4508452" y="752517"/>
                    <a:pt x="4508452" y="484780"/>
                  </a:cubicBezTo>
                  <a:lnTo>
                    <a:pt x="4508453" y="484780"/>
                  </a:lnTo>
                  <a:cubicBezTo>
                    <a:pt x="4508453" y="217043"/>
                    <a:pt x="4291410" y="0"/>
                    <a:pt x="4023673" y="0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</p:spPr>
          <p:txBody>
            <a:bodyPr lIns="307200" tIns="0" rIns="0" bIns="0" anchor="ctr" anchorCtr="0"/>
            <a:p>
              <a:pPr eaLnBrk="0" hangingPunct="0"/>
              <a:r>
                <a:rPr lang="en-US" altLang="zh-CN" sz="24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   916-1125</a:t>
              </a:r>
              <a:r>
                <a:rPr lang="zh-CN" altLang="en-US" sz="24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年</a:t>
              </a:r>
              <a:endPara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01" name="MH_Other_2"/>
            <p:cNvSpPr txBox="1"/>
            <p:nvPr>
              <p:custDataLst>
                <p:tags r:id="rId8"/>
              </p:custDataLst>
            </p:nvPr>
          </p:nvSpPr>
          <p:spPr>
            <a:xfrm flipH="1">
              <a:off x="4714367" y="3593371"/>
              <a:ext cx="1182907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p>
              <a:pPr algn="ctr" eaLnBrk="0" hangingPunct="0"/>
              <a:r>
                <a:rPr lang="zh-CN" altLang="en-US" sz="3200" b="1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辽</a:t>
              </a:r>
              <a:endParaRPr lang="zh-CN" altLang="en-US" sz="32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02" name="组合 46"/>
          <p:cNvGrpSpPr/>
          <p:nvPr/>
        </p:nvGrpSpPr>
        <p:grpSpPr>
          <a:xfrm>
            <a:off x="2960688" y="1905000"/>
            <a:ext cx="4176712" cy="538163"/>
            <a:chOff x="2682546" y="3488187"/>
            <a:chExt cx="3196399" cy="702812"/>
          </a:xfrm>
        </p:grpSpPr>
        <p:sp>
          <p:nvSpPr>
            <p:cNvPr id="3103" name="MH_SubTitle_2"/>
            <p:cNvSpPr/>
            <p:nvPr>
              <p:custDataLst>
                <p:tags r:id="rId9"/>
              </p:custDataLst>
            </p:nvPr>
          </p:nvSpPr>
          <p:spPr>
            <a:xfrm flipH="1">
              <a:off x="2682546" y="3488187"/>
              <a:ext cx="3160689" cy="702812"/>
            </a:xfrm>
            <a:custGeom>
              <a:avLst/>
              <a:gdLst>
                <a:gd name="txL" fmla="*/ 0 w 4508453"/>
                <a:gd name="txT" fmla="*/ 0 h 969560"/>
                <a:gd name="txR" fmla="*/ 4508453 w 4508453"/>
                <a:gd name="txB" fmla="*/ 969560 h 969560"/>
              </a:gdLst>
              <a:ahLst/>
              <a:cxnLst>
                <a:cxn ang="0">
                  <a:pos x="0" y="184644"/>
                </a:cxn>
                <a:cxn ang="0">
                  <a:pos x="0" y="184645"/>
                </a:cxn>
                <a:cxn ang="0">
                  <a:pos x="0" y="184645"/>
                </a:cxn>
                <a:cxn ang="0">
                  <a:pos x="1367890" y="33571"/>
                </a:cxn>
                <a:cxn ang="0">
                  <a:pos x="1520017" y="186449"/>
                </a:cxn>
                <a:cxn ang="0">
                  <a:pos x="1520017" y="186449"/>
                </a:cxn>
                <a:cxn ang="0">
                  <a:pos x="1367890" y="339328"/>
                </a:cxn>
                <a:cxn ang="0">
                  <a:pos x="434291" y="339328"/>
                </a:cxn>
                <a:cxn ang="0">
                  <a:pos x="434291" y="33571"/>
                </a:cxn>
                <a:cxn ang="0">
                  <a:pos x="1386390" y="0"/>
                </a:cxn>
                <a:cxn ang="0">
                  <a:pos x="167035" y="0"/>
                </a:cxn>
                <a:cxn ang="0">
                  <a:pos x="3394" y="147433"/>
                </a:cxn>
                <a:cxn ang="0">
                  <a:pos x="0" y="184645"/>
                </a:cxn>
                <a:cxn ang="0">
                  <a:pos x="3394" y="221857"/>
                </a:cxn>
                <a:cxn ang="0">
                  <a:pos x="167035" y="369290"/>
                </a:cxn>
                <a:cxn ang="0">
                  <a:pos x="1386389" y="369290"/>
                </a:cxn>
                <a:cxn ang="0">
                  <a:pos x="1553424" y="184645"/>
                </a:cxn>
                <a:cxn ang="0">
                  <a:pos x="1553425" y="184645"/>
                </a:cxn>
                <a:cxn ang="0">
                  <a:pos x="1386390" y="0"/>
                </a:cxn>
              </a:cxnLst>
              <a:rect l="txL" t="txT" r="txR" b="txB"/>
              <a:pathLst>
                <a:path w="4508453" h="969560">
                  <a:moveTo>
                    <a:pt x="0" y="484779"/>
                  </a:moveTo>
                  <a:lnTo>
                    <a:pt x="0" y="484780"/>
                  </a:lnTo>
                  <a:lnTo>
                    <a:pt x="0" y="484779"/>
                  </a:lnTo>
                  <a:close/>
                  <a:moveTo>
                    <a:pt x="3969983" y="88141"/>
                  </a:moveTo>
                  <a:cubicBezTo>
                    <a:pt x="4213825" y="88141"/>
                    <a:pt x="4411497" y="267843"/>
                    <a:pt x="4411497" y="489518"/>
                  </a:cubicBezTo>
                  <a:lnTo>
                    <a:pt x="4411496" y="489518"/>
                  </a:lnTo>
                  <a:cubicBezTo>
                    <a:pt x="4411496" y="711192"/>
                    <a:pt x="4213824" y="890894"/>
                    <a:pt x="3969982" y="890894"/>
                  </a:cubicBezTo>
                  <a:lnTo>
                    <a:pt x="1260428" y="890894"/>
                  </a:lnTo>
                  <a:lnTo>
                    <a:pt x="1260428" y="88141"/>
                  </a:lnTo>
                  <a:lnTo>
                    <a:pt x="3969983" y="88141"/>
                  </a:lnTo>
                  <a:close/>
                  <a:moveTo>
                    <a:pt x="4023673" y="0"/>
                  </a:moveTo>
                  <a:lnTo>
                    <a:pt x="484780" y="0"/>
                  </a:lnTo>
                  <a:cubicBezTo>
                    <a:pt x="250510" y="0"/>
                    <a:pt x="55053" y="166174"/>
                    <a:pt x="9849" y="387080"/>
                  </a:cubicBezTo>
                  <a:lnTo>
                    <a:pt x="0" y="484780"/>
                  </a:lnTo>
                  <a:lnTo>
                    <a:pt x="9849" y="582479"/>
                  </a:lnTo>
                  <a:cubicBezTo>
                    <a:pt x="55053" y="803386"/>
                    <a:pt x="250510" y="969559"/>
                    <a:pt x="484780" y="969559"/>
                  </a:cubicBezTo>
                  <a:lnTo>
                    <a:pt x="4023672" y="969560"/>
                  </a:lnTo>
                  <a:cubicBezTo>
                    <a:pt x="4291409" y="969560"/>
                    <a:pt x="4508452" y="752517"/>
                    <a:pt x="4508452" y="484780"/>
                  </a:cubicBezTo>
                  <a:lnTo>
                    <a:pt x="4508453" y="484780"/>
                  </a:lnTo>
                  <a:cubicBezTo>
                    <a:pt x="4508453" y="217043"/>
                    <a:pt x="4291410" y="0"/>
                    <a:pt x="4023673" y="0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</p:spPr>
          <p:txBody>
            <a:bodyPr lIns="307200" tIns="0" rIns="0" bIns="0" anchor="ctr" anchorCtr="0"/>
            <a:p>
              <a:pPr eaLnBrk="0" hangingPunct="0"/>
              <a:r>
                <a:rPr lang="en-US" altLang="zh-CN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     </a:t>
              </a:r>
              <a:r>
                <a:rPr lang="en-US" altLang="zh-CN" sz="28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1038-1227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年</a:t>
              </a:r>
              <a:endParaRPr lang="zh-CN" altLang="en-US" sz="2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04" name="MH_Other_2"/>
            <p:cNvSpPr txBox="1"/>
            <p:nvPr>
              <p:custDataLst>
                <p:tags r:id="rId10"/>
              </p:custDataLst>
            </p:nvPr>
          </p:nvSpPr>
          <p:spPr>
            <a:xfrm flipH="1">
              <a:off x="4768063" y="3557649"/>
              <a:ext cx="1110882" cy="56191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p>
              <a:pPr algn="ctr" eaLnBrk="0" hangingPunct="0"/>
              <a:r>
                <a:rPr lang="zh-CN" altLang="en-US" sz="2800" b="1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西夏</a:t>
              </a:r>
              <a:endPara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05" name="组合 51"/>
          <p:cNvGrpSpPr/>
          <p:nvPr/>
        </p:nvGrpSpPr>
        <p:grpSpPr>
          <a:xfrm>
            <a:off x="4427538" y="2640013"/>
            <a:ext cx="3573462" cy="703262"/>
            <a:chOff x="2518333" y="3488187"/>
            <a:chExt cx="3437199" cy="702813"/>
          </a:xfrm>
        </p:grpSpPr>
        <p:sp>
          <p:nvSpPr>
            <p:cNvPr id="3106" name="MH_SubTitle_2"/>
            <p:cNvSpPr/>
            <p:nvPr>
              <p:custDataLst>
                <p:tags r:id="rId11"/>
              </p:custDataLst>
            </p:nvPr>
          </p:nvSpPr>
          <p:spPr>
            <a:xfrm flipH="1">
              <a:off x="2518333" y="3488187"/>
              <a:ext cx="3357264" cy="702813"/>
            </a:xfrm>
            <a:custGeom>
              <a:avLst/>
              <a:gdLst>
                <a:gd name="txL" fmla="*/ 0 w 4508453"/>
                <a:gd name="txT" fmla="*/ 0 h 969560"/>
                <a:gd name="txR" fmla="*/ 4508453 w 4508453"/>
                <a:gd name="txB" fmla="*/ 969560 h 969560"/>
              </a:gdLst>
              <a:ahLst/>
              <a:cxnLst>
                <a:cxn ang="0">
                  <a:pos x="0" y="184646"/>
                </a:cxn>
                <a:cxn ang="0">
                  <a:pos x="0" y="184646"/>
                </a:cxn>
                <a:cxn ang="0">
                  <a:pos x="0" y="184646"/>
                </a:cxn>
                <a:cxn ang="0">
                  <a:pos x="1639315" y="33571"/>
                </a:cxn>
                <a:cxn ang="0">
                  <a:pos x="1821629" y="186451"/>
                </a:cxn>
                <a:cxn ang="0">
                  <a:pos x="1821628" y="186451"/>
                </a:cxn>
                <a:cxn ang="0">
                  <a:pos x="1639315" y="339329"/>
                </a:cxn>
                <a:cxn ang="0">
                  <a:pos x="520465" y="339329"/>
                </a:cxn>
                <a:cxn ang="0">
                  <a:pos x="520465" y="33571"/>
                </a:cxn>
                <a:cxn ang="0">
                  <a:pos x="1661486" y="0"/>
                </a:cxn>
                <a:cxn ang="0">
                  <a:pos x="200179" y="0"/>
                </a:cxn>
                <a:cxn ang="0">
                  <a:pos x="4067" y="147434"/>
                </a:cxn>
                <a:cxn ang="0">
                  <a:pos x="0" y="184646"/>
                </a:cxn>
                <a:cxn ang="0">
                  <a:pos x="4067" y="221858"/>
                </a:cxn>
                <a:cxn ang="0">
                  <a:pos x="200179" y="369291"/>
                </a:cxn>
                <a:cxn ang="0">
                  <a:pos x="1661485" y="369292"/>
                </a:cxn>
                <a:cxn ang="0">
                  <a:pos x="1861664" y="184646"/>
                </a:cxn>
                <a:cxn ang="0">
                  <a:pos x="1861665" y="184646"/>
                </a:cxn>
                <a:cxn ang="0">
                  <a:pos x="1661486" y="0"/>
                </a:cxn>
              </a:cxnLst>
              <a:rect l="txL" t="txT" r="txR" b="txB"/>
              <a:pathLst>
                <a:path w="4508453" h="969560">
                  <a:moveTo>
                    <a:pt x="0" y="484779"/>
                  </a:moveTo>
                  <a:lnTo>
                    <a:pt x="0" y="484780"/>
                  </a:lnTo>
                  <a:lnTo>
                    <a:pt x="0" y="484779"/>
                  </a:lnTo>
                  <a:close/>
                  <a:moveTo>
                    <a:pt x="3969983" y="88141"/>
                  </a:moveTo>
                  <a:cubicBezTo>
                    <a:pt x="4213825" y="88141"/>
                    <a:pt x="4411497" y="267843"/>
                    <a:pt x="4411497" y="489518"/>
                  </a:cubicBezTo>
                  <a:lnTo>
                    <a:pt x="4411496" y="489518"/>
                  </a:lnTo>
                  <a:cubicBezTo>
                    <a:pt x="4411496" y="711192"/>
                    <a:pt x="4213824" y="890894"/>
                    <a:pt x="3969982" y="890894"/>
                  </a:cubicBezTo>
                  <a:lnTo>
                    <a:pt x="1260428" y="890894"/>
                  </a:lnTo>
                  <a:lnTo>
                    <a:pt x="1260428" y="88141"/>
                  </a:lnTo>
                  <a:lnTo>
                    <a:pt x="3969983" y="88141"/>
                  </a:lnTo>
                  <a:close/>
                  <a:moveTo>
                    <a:pt x="4023673" y="0"/>
                  </a:moveTo>
                  <a:lnTo>
                    <a:pt x="484780" y="0"/>
                  </a:lnTo>
                  <a:cubicBezTo>
                    <a:pt x="250510" y="0"/>
                    <a:pt x="55053" y="166174"/>
                    <a:pt x="9849" y="387080"/>
                  </a:cubicBezTo>
                  <a:lnTo>
                    <a:pt x="0" y="484780"/>
                  </a:lnTo>
                  <a:lnTo>
                    <a:pt x="9849" y="582479"/>
                  </a:lnTo>
                  <a:cubicBezTo>
                    <a:pt x="55053" y="803386"/>
                    <a:pt x="250510" y="969559"/>
                    <a:pt x="484780" y="969559"/>
                  </a:cubicBezTo>
                  <a:lnTo>
                    <a:pt x="4023672" y="969560"/>
                  </a:lnTo>
                  <a:cubicBezTo>
                    <a:pt x="4291409" y="969560"/>
                    <a:pt x="4508452" y="752517"/>
                    <a:pt x="4508452" y="484780"/>
                  </a:cubicBezTo>
                  <a:lnTo>
                    <a:pt x="4508453" y="484780"/>
                  </a:lnTo>
                  <a:cubicBezTo>
                    <a:pt x="4508453" y="217043"/>
                    <a:pt x="4291410" y="0"/>
                    <a:pt x="4023673" y="0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</p:spPr>
          <p:txBody>
            <a:bodyPr lIns="307200" tIns="0" rIns="0" bIns="0" anchor="ctr" anchorCtr="0"/>
            <a:p>
              <a:pPr eaLnBrk="0" hangingPunct="0"/>
              <a:r>
                <a:rPr lang="en-US" altLang="zh-CN" sz="28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 1115-1234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年</a:t>
              </a:r>
              <a:endParaRPr lang="en-US" altLang="zh-CN" sz="2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07" name="MH_Other_2"/>
            <p:cNvSpPr txBox="1"/>
            <p:nvPr>
              <p:custDataLst>
                <p:tags r:id="rId12"/>
              </p:custDataLst>
            </p:nvPr>
          </p:nvSpPr>
          <p:spPr>
            <a:xfrm flipH="1">
              <a:off x="4844651" y="3546157"/>
              <a:ext cx="111088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p>
              <a:pPr algn="ctr" eaLnBrk="0" hangingPunct="0"/>
              <a:r>
                <a:rPr lang="zh-CN" altLang="en-US" sz="3200" b="1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金</a:t>
              </a:r>
              <a:endParaRPr lang="zh-CN" altLang="en-US" sz="32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56" name="直接连接符 55"/>
          <p:cNvCxnSpPr/>
          <p:nvPr/>
        </p:nvCxnSpPr>
        <p:spPr>
          <a:xfrm>
            <a:off x="6888163" y="4437063"/>
            <a:ext cx="0" cy="1049338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571500" y="228600"/>
            <a:ext cx="4297680" cy="811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三、元朝的民族关系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525" y="838200"/>
            <a:ext cx="3640138" cy="730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</a:t>
            </a:r>
            <a:r>
              <a:rPr kumimoji="0" lang="zh-CN" altLang="en-US" sz="32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、民族政策</a:t>
            </a:r>
            <a:endParaRPr kumimoji="0" lang="zh-CN" altLang="en-US" sz="3200" b="1" kern="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625" y="2286000"/>
            <a:ext cx="3638550" cy="730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kumimoji="0" lang="zh-CN" altLang="en-US" sz="32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、四等人制</a:t>
            </a:r>
            <a:endParaRPr kumimoji="0" lang="zh-CN" altLang="en-US" sz="3200" b="1" kern="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3300" y="1676400"/>
            <a:ext cx="38925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民族歧视和民族压迫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3121660"/>
            <a:ext cx="11049000" cy="35052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294476"/>
            </a:prst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1"/>
          <p:cNvSpPr txBox="1"/>
          <p:nvPr/>
        </p:nvSpPr>
        <p:spPr>
          <a:xfrm>
            <a:off x="1751013" y="236539"/>
            <a:ext cx="5873751" cy="583565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zh-CN" altLang="zh-CN" sz="3200" dirty="0" smtClean="0">
                <a:latin typeface="华文行楷" panose="02010800040101010101" charset="-122"/>
                <a:ea typeface="华文行楷" panose="02010800040101010101" charset="-122"/>
              </a:rPr>
              <a:t>思考</a:t>
            </a:r>
            <a:r>
              <a:rPr lang="zh-CN" altLang="en-US" sz="3200" dirty="0" smtClean="0">
                <a:latin typeface="华文行楷" panose="02010800040101010101" charset="-122"/>
                <a:ea typeface="华文行楷" panose="02010800040101010101" charset="-122"/>
              </a:rPr>
              <a:t>：</a:t>
            </a:r>
            <a:r>
              <a:rPr lang="zh-CN" altLang="en-US" sz="3200" dirty="0">
                <a:latin typeface="华文行楷" panose="02010800040101010101" charset="-122"/>
                <a:ea typeface="华文行楷" panose="02010800040101010101" charset="-122"/>
              </a:rPr>
              <a:t>为什么实施四等人制度？</a:t>
            </a:r>
            <a:endParaRPr lang="zh-CN" altLang="en-US" sz="3200" dirty="0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3315" name="文本框 2"/>
          <p:cNvSpPr txBox="1"/>
          <p:nvPr/>
        </p:nvSpPr>
        <p:spPr>
          <a:xfrm>
            <a:off x="498475" y="1043940"/>
            <a:ext cx="11521440" cy="4154170"/>
          </a:xfrm>
          <a:prstGeom prst="rect">
            <a:avLst/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zh-CN" altLang="en-US" sz="2400" b="1" noProof="1" smtClean="0">
                <a:latin typeface="Arial" panose="020B0604020202020204" pitchFamily="34" charset="0"/>
                <a:ea typeface="宋体" panose="02010600030101010101" pitchFamily="2" charset="-122"/>
              </a:rPr>
              <a:t>材料一：把</a:t>
            </a:r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</a:rPr>
              <a:t>色目人定为第二等是因为除了他们归附较早之外, 还帮着蒙古人进行了很多战争, 而且作战勇猛。……窝阔台、蒙哥与忽必烈伐金、伐宋时, 所用的兵多数是汉人。</a:t>
            </a:r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……</a:t>
            </a:r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</a:rPr>
              <a:t>因此金统治区的汉人作为元朝武装力量的重要部分, 为他们灭掉南宋也有汗马功劳, 被排在第三也属天经地义。               </a:t>
            </a:r>
            <a:endParaRPr lang="zh-CN" altLang="en-US" sz="2400" b="1" noProof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         </a:t>
            </a:r>
            <a:r>
              <a:rPr lang="en-US" altLang="zh-CN" sz="2400" b="1" noProof="1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全春花</a:t>
            </a:r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</a:rPr>
              <a:t>《元朝 “四等人制 ”概论》</a:t>
            </a:r>
            <a:endParaRPr lang="zh-CN" altLang="en-US" sz="2400" b="1" noProof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endParaRPr lang="zh-CN" altLang="en-US" sz="2400" b="1" noProof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400" b="1" noProof="1" smtClean="0">
                <a:latin typeface="Arial" panose="020B0604020202020204" pitchFamily="34" charset="0"/>
                <a:ea typeface="宋体" panose="02010600030101010101" pitchFamily="2" charset="-122"/>
              </a:rPr>
              <a:t>材料二：忽必烈</a:t>
            </a:r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</a:rPr>
              <a:t>时代蒙古人主要还是以畜牧经济为主, 所以文献记载:“鞑国地丰水草, 宜羊马 。”</a:t>
            </a:r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… …</a:t>
            </a:r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</a:rPr>
              <a:t>江南“地窄人稠 ,多为山水所占,大与中原不同, … …”色目人多从事商业活动 , 少数从事于畜牧和农耕</a:t>
            </a:r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… …</a:t>
            </a:r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</a:rPr>
              <a:t>正是元代各族群在地域、经济上呈现出的多元差别 ,才客观上造成了四等人的划分 。   </a:t>
            </a:r>
            <a:endParaRPr lang="zh-CN" altLang="en-US" sz="2400" b="1" noProof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r" fontAlgn="base"/>
            <a:r>
              <a:rPr lang="en-US" altLang="zh-CN" sz="2400" b="1" noProof="1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李 翀《</a:t>
            </a:r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</a:rPr>
              <a:t>多角度解读元代四等人制形成的原因》</a:t>
            </a:r>
            <a:endParaRPr lang="zh-CN" altLang="en-US" sz="2400" b="1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文本框 1"/>
          <p:cNvSpPr txBox="1"/>
          <p:nvPr/>
        </p:nvSpPr>
        <p:spPr>
          <a:xfrm>
            <a:off x="498157" y="5330508"/>
            <a:ext cx="74406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zh-CN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（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1</a:t>
            </a:r>
            <a:r>
              <a:rPr lang="zh-CN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）据材料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一</a:t>
            </a:r>
            <a:r>
              <a:rPr lang="zh-CN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、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二</a:t>
            </a:r>
            <a:r>
              <a:rPr lang="zh-CN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，简述四等人制度的划分依据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?</a:t>
            </a:r>
            <a:endParaRPr lang="en-US" altLang="zh-CN" sz="2400" b="1" dirty="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sp>
        <p:nvSpPr>
          <p:cNvPr id="14340" name="文本框 3"/>
          <p:cNvSpPr txBox="1"/>
          <p:nvPr/>
        </p:nvSpPr>
        <p:spPr>
          <a:xfrm>
            <a:off x="498476" y="5902325"/>
            <a:ext cx="82365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内附早晚、建国功劳大小、生产方式不同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因俗而治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6657975" y="1414780"/>
            <a:ext cx="1239520" cy="19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498476" y="2583181"/>
            <a:ext cx="1431925" cy="6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7625080" y="4025900"/>
            <a:ext cx="1419860" cy="19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738813" y="3615691"/>
            <a:ext cx="7143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940753" y="4368800"/>
            <a:ext cx="7143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1"/>
      <p:bldP spid="14340" grpId="0"/>
      <p:bldP spid="1434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5" y="1024526"/>
            <a:ext cx="10753195" cy="416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5"/>
          <p:cNvSpPr txBox="1"/>
          <p:nvPr/>
        </p:nvSpPr>
        <p:spPr>
          <a:xfrm>
            <a:off x="623392" y="926889"/>
            <a:ext cx="8604893" cy="460375"/>
          </a:xfrm>
          <a:prstGeom prst="rect">
            <a:avLst/>
          </a:prstGeom>
          <a:noFill/>
        </p:spPr>
        <p:txBody>
          <a:bodyPr wrap="square" lIns="91697" tIns="45849" rIns="91697" bIns="45849" rtlCol="0">
            <a:spAutoFit/>
          </a:bodyPr>
          <a:lstStyle/>
          <a:p>
            <a:r>
              <a:rPr lang="zh-CN" altLang="en-US" sz="2400" b="1" dirty="0">
                <a:latin typeface="思源黑体 CN Normal" panose="020B0400000000000000" charset="-122"/>
                <a:ea typeface="思源黑体 CN Normal" panose="020B0400000000000000" charset="-122"/>
              </a:rPr>
              <a:t>学习</a:t>
            </a:r>
            <a:r>
              <a:rPr lang="zh-CN" altLang="en-US" sz="2400" b="1" dirty="0" smtClean="0">
                <a:latin typeface="思源黑体 CN Normal" panose="020B0400000000000000" charset="-122"/>
                <a:ea typeface="思源黑体 CN Normal" panose="020B0400000000000000" charset="-122"/>
              </a:rPr>
              <a:t>任务</a:t>
            </a:r>
            <a:r>
              <a:rPr lang="en-US" altLang="zh-CN" sz="2400" b="1" dirty="0" smtClean="0">
                <a:latin typeface="思源黑体 CN Normal" panose="020B0400000000000000" charset="-122"/>
                <a:ea typeface="思源黑体 CN Normal" panose="020B0400000000000000" charset="-122"/>
              </a:rPr>
              <a:t>  </a:t>
            </a:r>
            <a:r>
              <a:rPr lang="zh-CN" altLang="en-US" sz="2400" b="1" dirty="0">
                <a:latin typeface="思源黑体 CN Normal" panose="020B0400000000000000" charset="-122"/>
                <a:ea typeface="思源黑体 CN Normal" panose="020B0400000000000000" charset="-122"/>
              </a:rPr>
              <a:t>根据教材并结合初中学过的知识梳理下列表格</a:t>
            </a:r>
            <a:endParaRPr lang="en-US" altLang="zh-CN" sz="2400" b="1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31369" y="1416210"/>
          <a:ext cx="11329035" cy="52673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0225"/>
                <a:gridCol w="2117090"/>
                <a:gridCol w="2435225"/>
                <a:gridCol w="2435860"/>
                <a:gridCol w="2540635"/>
              </a:tblGrid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ea typeface="思源黑体 CN Normal" panose="020B0400000000000000"/>
                        </a:rPr>
                        <a:t>政权</a:t>
                      </a:r>
                      <a:endParaRPr lang="zh-CN" altLang="en-US" sz="2400" dirty="0"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>
                    <a:solidFill>
                      <a:srgbClr val="941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ea typeface="思源黑体 CN Normal" panose="020B0400000000000000"/>
                        </a:rPr>
                        <a:t>辽</a:t>
                      </a:r>
                      <a:endParaRPr lang="zh-CN" altLang="en-US" sz="2400" dirty="0"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>
                    <a:solidFill>
                      <a:srgbClr val="941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ea typeface="思源黑体 CN Normal" panose="020B0400000000000000"/>
                        </a:rPr>
                        <a:t>西夏</a:t>
                      </a:r>
                      <a:endParaRPr lang="zh-CN" altLang="en-US" sz="2400" dirty="0"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>
                    <a:solidFill>
                      <a:srgbClr val="941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ea typeface="思源黑体 CN Normal" panose="020B0400000000000000"/>
                        </a:rPr>
                        <a:t>金</a:t>
                      </a:r>
                      <a:endParaRPr lang="zh-CN" altLang="en-US" sz="2400" dirty="0"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>
                    <a:solidFill>
                      <a:srgbClr val="941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ea typeface="思源黑体 CN Normal" panose="020B0400000000000000"/>
                        </a:rPr>
                        <a:t>元</a:t>
                      </a:r>
                      <a:endParaRPr lang="zh-CN" altLang="en-US" sz="2400" dirty="0"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>
                    <a:solidFill>
                      <a:srgbClr val="941F23"/>
                    </a:solidFill>
                  </a:tcPr>
                </a:tc>
              </a:tr>
              <a:tr h="9099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ea typeface="思源黑体 CN Normal" panose="020B0400000000000000"/>
                        </a:rPr>
                        <a:t>时间</a:t>
                      </a:r>
                      <a:endParaRPr lang="zh-CN" altLang="en-US" sz="2400" dirty="0"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思源黑体 CN Bold"/>
                          <a:ea typeface="思源黑体 CN Normal" panose="020B0400000000000000"/>
                        </a:rPr>
                        <a:t>民族</a:t>
                      </a:r>
                      <a:endParaRPr lang="zh-CN" altLang="en-US" sz="2400" dirty="0"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</a:tr>
              <a:tr h="9093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思源黑体 CN Bold"/>
                          <a:ea typeface="思源黑体 CN Normal" panose="020B0400000000000000"/>
                        </a:rPr>
                        <a:t>建立者</a:t>
                      </a:r>
                      <a:endParaRPr lang="zh-CN" altLang="en-US" sz="2400" dirty="0"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思源黑体 CN Bold"/>
                          <a:ea typeface="思源黑体 CN Normal" panose="020B0400000000000000"/>
                        </a:rPr>
                        <a:t>都城</a:t>
                      </a:r>
                      <a:endParaRPr lang="zh-CN" altLang="en-US" sz="2400" dirty="0"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思源黑体 CN Bold"/>
                          <a:ea typeface="思源黑体 CN Normal" panose="020B0400000000000000"/>
                        </a:rPr>
                        <a:t>主要制度</a:t>
                      </a:r>
                      <a:endParaRPr lang="zh-CN" altLang="en-US" sz="2400" dirty="0"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思源黑体 CN Bold"/>
                          <a:ea typeface="思源黑体 CN Normal" panose="020B0400000000000000"/>
                        </a:rPr>
                        <a:t>灭亡于</a:t>
                      </a:r>
                      <a:endParaRPr lang="zh-CN" altLang="en-US" sz="2400" dirty="0"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</a:tr>
            </a:tbl>
          </a:graphicData>
        </a:graphic>
      </p:graphicFrame>
      <p:sp>
        <p:nvSpPr>
          <p:cNvPr id="8" name="TextBox 3"/>
          <p:cNvSpPr txBox="1"/>
          <p:nvPr>
            <p:custDataLst>
              <p:tags r:id="rId1"/>
            </p:custDataLst>
          </p:nvPr>
        </p:nvSpPr>
        <p:spPr>
          <a:xfrm>
            <a:off x="320040" y="220345"/>
            <a:ext cx="8425180" cy="7067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indent="0" defTabSz="457200" eaLnBrk="0" fontAlgn="auto" hangingPunct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40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一、辽、西夏、金、元的基本概况</a:t>
            </a:r>
            <a:endParaRPr kumimoji="0" lang="zh-CN" altLang="en-US" sz="40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5"/>
          <p:cNvSpPr txBox="1"/>
          <p:nvPr/>
        </p:nvSpPr>
        <p:spPr>
          <a:xfrm>
            <a:off x="431371" y="260648"/>
            <a:ext cx="8604893" cy="460375"/>
          </a:xfrm>
          <a:prstGeom prst="rect">
            <a:avLst/>
          </a:prstGeom>
          <a:noFill/>
        </p:spPr>
        <p:txBody>
          <a:bodyPr wrap="square" lIns="91697" tIns="45849" rIns="91697" bIns="45849" rtlCol="0">
            <a:spAutoFit/>
          </a:bodyPr>
          <a:lstStyle/>
          <a:p>
            <a:r>
              <a:rPr lang="zh-CN" altLang="en-US" sz="2400" b="1" dirty="0">
                <a:latin typeface="思源黑体 CN Normal" panose="020B0400000000000000" charset="-122"/>
                <a:ea typeface="思源黑体 CN Normal" panose="020B0400000000000000" charset="-122"/>
              </a:rPr>
              <a:t>学习</a:t>
            </a:r>
            <a:r>
              <a:rPr lang="zh-CN" altLang="en-US" sz="2400" b="1" dirty="0" smtClean="0">
                <a:latin typeface="思源黑体 CN Normal" panose="020B0400000000000000" charset="-122"/>
                <a:ea typeface="思源黑体 CN Normal" panose="020B0400000000000000" charset="-122"/>
              </a:rPr>
              <a:t>任务</a:t>
            </a:r>
            <a:r>
              <a:rPr lang="en-US" altLang="zh-CN" sz="2400" b="1" dirty="0" smtClean="0">
                <a:latin typeface="思源黑体 CN Normal" panose="020B0400000000000000" charset="-122"/>
                <a:ea typeface="思源黑体 CN Normal" panose="020B0400000000000000" charset="-122"/>
              </a:rPr>
              <a:t>  </a:t>
            </a:r>
            <a:r>
              <a:rPr lang="zh-CN" altLang="en-US" sz="2400" b="1" dirty="0">
                <a:latin typeface="思源黑体 CN Normal" panose="020B0400000000000000" charset="-122"/>
                <a:ea typeface="思源黑体 CN Normal" panose="020B0400000000000000" charset="-122"/>
              </a:rPr>
              <a:t>根据教材并结合初中学过的知识梳理下列表格</a:t>
            </a:r>
            <a:endParaRPr lang="en-US" altLang="zh-CN" sz="2400" b="1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31371" y="1028735"/>
          <a:ext cx="11329035" cy="53632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0225"/>
                <a:gridCol w="2117090"/>
                <a:gridCol w="2435225"/>
                <a:gridCol w="2435860"/>
                <a:gridCol w="2540635"/>
              </a:tblGrid>
              <a:tr h="5372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ea typeface="思源黑体 CN Normal" panose="020B0400000000000000"/>
                        </a:rPr>
                        <a:t>政权</a:t>
                      </a:r>
                      <a:endParaRPr lang="zh-CN" altLang="en-US" sz="2400" b="1" dirty="0"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>
                    <a:solidFill>
                      <a:srgbClr val="941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ea typeface="思源黑体 CN Normal" panose="020B0400000000000000"/>
                        </a:rPr>
                        <a:t>辽</a:t>
                      </a:r>
                      <a:endParaRPr lang="zh-CN" altLang="en-US" sz="2400" b="1" dirty="0"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>
                    <a:solidFill>
                      <a:srgbClr val="941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ea typeface="思源黑体 CN Normal" panose="020B0400000000000000"/>
                        </a:rPr>
                        <a:t>西夏</a:t>
                      </a:r>
                      <a:endParaRPr lang="zh-CN" altLang="en-US" sz="2400" b="1" dirty="0"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>
                    <a:solidFill>
                      <a:srgbClr val="941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ea typeface="思源黑体 CN Normal" panose="020B0400000000000000"/>
                        </a:rPr>
                        <a:t>金</a:t>
                      </a:r>
                      <a:endParaRPr lang="zh-CN" altLang="en-US" sz="2400" b="1" dirty="0"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>
                    <a:solidFill>
                      <a:srgbClr val="941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ea typeface="思源黑体 CN Normal" panose="020B0400000000000000"/>
                        </a:rPr>
                        <a:t>元</a:t>
                      </a:r>
                      <a:endParaRPr lang="zh-CN" altLang="en-US" sz="2400" b="1" dirty="0"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>
                    <a:solidFill>
                      <a:srgbClr val="941F23"/>
                    </a:solidFill>
                  </a:tcPr>
                </a:tc>
              </a:tr>
              <a:tr h="9378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ea typeface="思源黑体 CN Normal" panose="020B0400000000000000"/>
                        </a:rPr>
                        <a:t>时间</a:t>
                      </a:r>
                      <a:endParaRPr lang="zh-CN" altLang="en-US" sz="2400" b="1" dirty="0"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FF0000"/>
                          </a:solidFill>
                          <a:ea typeface="思源黑体 CN Normal" panose="020B0400000000000000"/>
                        </a:rPr>
                        <a:t>916-1125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FF0000"/>
                          </a:solidFill>
                          <a:ea typeface="思源黑体 CN Normal" panose="020B0400000000000000"/>
                        </a:rPr>
                        <a:t>1038-1227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FF0000"/>
                          </a:solidFill>
                          <a:ea typeface="思源黑体 CN Normal" panose="020B0400000000000000"/>
                        </a:rPr>
                        <a:t>1115-1234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FF0000"/>
                          </a:solidFill>
                          <a:ea typeface="思源黑体 CN Normal" panose="020B0400000000000000"/>
                        </a:rPr>
                        <a:t>1206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ea typeface="思源黑体 CN Normal" panose="020B0400000000000000"/>
                        </a:rPr>
                        <a:t>（蒙古）</a:t>
                      </a:r>
                      <a:endParaRPr lang="en-US" altLang="zh-CN" sz="2400" b="1" dirty="0">
                        <a:solidFill>
                          <a:srgbClr val="FF0000"/>
                        </a:solidFill>
                        <a:ea typeface="思源黑体 CN Normal" panose="020B0400000000000000"/>
                      </a:endParaRPr>
                    </a:p>
                    <a:p>
                      <a:pPr algn="ctr"/>
                      <a:r>
                        <a:rPr lang="en-US" altLang="zh-CN" sz="2400" b="1" dirty="0">
                          <a:solidFill>
                            <a:srgbClr val="FF0000"/>
                          </a:solidFill>
                          <a:ea typeface="思源黑体 CN Normal" panose="020B0400000000000000"/>
                        </a:rPr>
                        <a:t>1271-1368</a:t>
                      </a:r>
                      <a:endParaRPr lang="en-US" altLang="zh-CN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</a:tr>
              <a:tr h="5372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思源黑体 CN Bold"/>
                          <a:ea typeface="思源黑体 CN Normal" panose="020B0400000000000000"/>
                        </a:rPr>
                        <a:t>民族</a:t>
                      </a:r>
                      <a:endParaRPr lang="zh-CN" altLang="en-US" sz="2400" b="1" dirty="0"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契丹族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党项族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女真族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蒙古族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</a:tr>
              <a:tr h="13385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思源黑体 CN Bold"/>
                          <a:ea typeface="思源黑体 CN Normal" panose="020B0400000000000000"/>
                        </a:rPr>
                        <a:t>建立者</a:t>
                      </a:r>
                      <a:endParaRPr lang="zh-CN" altLang="en-US" sz="2400" b="1" dirty="0"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耶律阿保机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元昊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完颜阿骨打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铁木真（蒙古）</a:t>
                      </a:r>
                      <a:endParaRPr lang="en-US" altLang="zh-CN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忽必烈（元）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</a:tr>
              <a:tr h="5372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思源黑体 CN Bold"/>
                          <a:ea typeface="思源黑体 CN Normal" panose="020B0400000000000000"/>
                        </a:rPr>
                        <a:t>都城</a:t>
                      </a:r>
                      <a:endParaRPr lang="zh-CN" altLang="en-US" sz="2400" b="1" dirty="0"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上京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兴庆府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会宁府、中都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大都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</a:tr>
              <a:tr h="9378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思源黑体 CN Bold"/>
                          <a:ea typeface="思源黑体 CN Normal" panose="020B0400000000000000"/>
                        </a:rPr>
                        <a:t>主要制度</a:t>
                      </a:r>
                      <a:endParaRPr lang="zh-CN" altLang="en-US" sz="2400" b="1" dirty="0"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南北面官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模仿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北宋</a:t>
                      </a:r>
                      <a:endParaRPr lang="en-US" altLang="zh-CN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沿袭唐宋</a:t>
                      </a:r>
                      <a:endParaRPr lang="en-US" altLang="zh-CN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猛安谋克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行省制度</a:t>
                      </a:r>
                      <a:endParaRPr lang="en-US" altLang="zh-CN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四等人制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</a:tr>
              <a:tr h="5372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思源黑体 CN Bold"/>
                          <a:ea typeface="思源黑体 CN Normal" panose="020B0400000000000000"/>
                        </a:rPr>
                        <a:t>灭亡于</a:t>
                      </a:r>
                      <a:endParaRPr lang="zh-CN" altLang="en-US" sz="2400" b="1" dirty="0"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金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蒙古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蒙古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思源黑体 CN Bold"/>
                          <a:ea typeface="思源黑体 CN Normal" panose="020B0400000000000000"/>
                        </a:rPr>
                        <a:t>明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思源黑体 CN Bold"/>
                        <a:ea typeface="思源黑体 CN Normal" panose="020B0400000000000000"/>
                      </a:endParaRPr>
                    </a:p>
                  </a:txBody>
                  <a:tcPr marL="124425" marR="124425" marT="62208" marB="62208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15361" name="Docer搜索：半想象现实   http://chn.docer.com/works/?userid=199927538" descr="0125"/>
          <p:cNvPicPr>
            <a:picLocks noChangeAspect="1"/>
          </p:cNvPicPr>
          <p:nvPr/>
        </p:nvPicPr>
        <p:blipFill>
          <a:blip r:embed="rId1"/>
          <a:srcRect t="25613" r="53976" b="26746"/>
          <a:stretch>
            <a:fillRect/>
          </a:stretch>
        </p:blipFill>
        <p:spPr>
          <a:xfrm>
            <a:off x="-4762" y="-119062"/>
            <a:ext cx="3409950" cy="1285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609600" y="228600"/>
            <a:ext cx="10896600" cy="25533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25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Heiti SC Light" charset="-122"/>
              </a:rPr>
              <a:t>内容</a:t>
            </a:r>
            <a:endParaRPr kumimoji="0" lang="zh-CN" altLang="en-US" sz="32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Heiti SC Light" charset="-122"/>
            </a:endParaRPr>
          </a:p>
          <a:p>
            <a:pPr marR="0" indent="539750" defTabSz="457200" eaLnBrk="0" fontAlgn="auto" hangingPunct="0">
              <a:lnSpc>
                <a:spcPct val="125000"/>
              </a:lnSpc>
              <a:buClrTx/>
              <a:buSzTx/>
              <a:buFontTx/>
              <a:buNone/>
              <a:defRPr/>
            </a:pPr>
            <a:r>
              <a:rPr kumimoji="0" lang="zh-CN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Heiti SC Light" charset="-122"/>
              </a:rPr>
              <a:t> 一种</a:t>
            </a:r>
            <a:r>
              <a:rPr kumimoji="0" lang="zh-CN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Heiti SC Light" charset="-122"/>
              </a:rPr>
              <a:t>兵民合一</a:t>
            </a:r>
            <a:r>
              <a:rPr kumimoji="0" lang="zh-CN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Heiti SC Light" charset="-122"/>
              </a:rPr>
              <a:t>的制度。以三百户为一谋克，十谋克为一猛安，以郡县制建置进行管理，将过去领兵打仗的千夫长猛安，百夫长谋克，改革为受封的地方领地、领户之长。</a:t>
            </a:r>
            <a:endParaRPr kumimoji="0" lang="zh-CN" altLang="en-US" sz="32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Heiti SC Light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0550" y="2971800"/>
            <a:ext cx="10896600" cy="18780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特点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猛安谋克与地域性的村寨结合起来，形成了地方政权的雏形，由地缘政权代替了血缘的氏族组织。</a:t>
            </a: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iti SC Ligh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8963" y="5181600"/>
            <a:ext cx="108966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iti SC Light" charset="-122"/>
              </a:rPr>
              <a:t>效果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Heiti SC Light" charset="-122"/>
            </a:endParaRPr>
          </a:p>
          <a:p>
            <a:pPr marL="0" marR="0" lvl="0" indent="53975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iti SC Light" charset="-122"/>
              </a:rPr>
              <a:t>不仅节约了财政开支，而且保证了较强的战斗力。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Heiti SC Light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95800" y="152400"/>
            <a:ext cx="319563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猛 安 谋 克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任意多边形 101380"/>
          <p:cNvSpPr/>
          <p:nvPr/>
        </p:nvSpPr>
        <p:spPr>
          <a:xfrm>
            <a:off x="5002213" y="5946775"/>
            <a:ext cx="1112837" cy="911225"/>
          </a:xfrm>
          <a:custGeom>
            <a:avLst/>
            <a:gdLst/>
            <a:ahLst/>
            <a:cxnLst>
              <a:cxn ang="0">
                <a:pos x="27720913" y="688003450"/>
              </a:cxn>
              <a:cxn ang="0">
                <a:pos x="27720913" y="1446569688"/>
              </a:cxn>
              <a:cxn ang="0">
                <a:pos x="32761223" y="1446569688"/>
              </a:cxn>
              <a:cxn ang="0">
                <a:pos x="1764108582" y="1446569688"/>
              </a:cxn>
              <a:cxn ang="0">
                <a:pos x="1766627944" y="1446569688"/>
              </a:cxn>
              <a:cxn ang="0">
                <a:pos x="1741426393" y="1307961888"/>
              </a:cxn>
              <a:cxn ang="0">
                <a:pos x="1691023290" y="1232357200"/>
              </a:cxn>
              <a:cxn ang="0">
                <a:pos x="1658262067" y="1134070313"/>
              </a:cxn>
              <a:cxn ang="0">
                <a:pos x="1562496173" y="1050905950"/>
              </a:cxn>
              <a:cxn ang="0">
                <a:pos x="1554934914" y="982860938"/>
              </a:cxn>
              <a:cxn ang="0">
                <a:pos x="1522173691" y="962699688"/>
              </a:cxn>
              <a:cxn ang="0">
                <a:pos x="1476810899" y="997981875"/>
              </a:cxn>
              <a:cxn ang="0">
                <a:pos x="1423886848" y="997981875"/>
              </a:cxn>
              <a:cxn ang="0">
                <a:pos x="1396165935" y="967740000"/>
              </a:cxn>
              <a:cxn ang="0">
                <a:pos x="1350803143" y="960180325"/>
              </a:cxn>
              <a:cxn ang="0">
                <a:pos x="1325601592" y="922377188"/>
              </a:cxn>
              <a:cxn ang="0">
                <a:pos x="1272677541" y="849293450"/>
              </a:cxn>
              <a:cxn ang="0">
                <a:pos x="1237395369" y="756046875"/>
              </a:cxn>
              <a:cxn ang="0">
                <a:pos x="1181951956" y="667842200"/>
              </a:cxn>
              <a:cxn ang="0">
                <a:pos x="1174392285" y="448587813"/>
              </a:cxn>
              <a:cxn ang="0">
                <a:pos x="1144150423" y="304939700"/>
              </a:cxn>
              <a:cxn ang="0">
                <a:pos x="1106347303" y="226814063"/>
              </a:cxn>
              <a:cxn ang="0">
                <a:pos x="1076105442" y="168851263"/>
              </a:cxn>
              <a:cxn ang="0">
                <a:pos x="985379857" y="173891575"/>
              </a:cxn>
              <a:cxn ang="0">
                <a:pos x="897175222" y="131048125"/>
              </a:cxn>
              <a:cxn ang="0">
                <a:pos x="849291481" y="10080625"/>
              </a:cxn>
              <a:cxn ang="0">
                <a:pos x="791328707" y="68045013"/>
              </a:cxn>
              <a:cxn ang="0">
                <a:pos x="773686827" y="151209375"/>
              </a:cxn>
              <a:cxn ang="0">
                <a:pos x="819049619" y="236894688"/>
              </a:cxn>
              <a:cxn ang="0">
                <a:pos x="811489948" y="282257500"/>
              </a:cxn>
              <a:cxn ang="0">
                <a:pos x="814009309" y="320060638"/>
              </a:cxn>
              <a:cxn ang="0">
                <a:pos x="751006225" y="370463763"/>
              </a:cxn>
              <a:cxn ang="0">
                <a:pos x="690522502" y="433466875"/>
              </a:cxn>
              <a:cxn ang="0">
                <a:pos x="632558141" y="372983125"/>
              </a:cxn>
              <a:cxn ang="0">
                <a:pos x="579635677" y="395665325"/>
              </a:cxn>
              <a:cxn ang="0">
                <a:pos x="539313195" y="372983125"/>
              </a:cxn>
              <a:cxn ang="0">
                <a:pos x="478829472" y="410786263"/>
              </a:cxn>
              <a:cxn ang="0">
                <a:pos x="413305439" y="403225000"/>
              </a:cxn>
              <a:cxn ang="0">
                <a:pos x="345260457" y="357862188"/>
              </a:cxn>
              <a:cxn ang="0">
                <a:pos x="312499235" y="309980013"/>
              </a:cxn>
              <a:cxn ang="0">
                <a:pos x="267136442" y="312499375"/>
              </a:cxn>
              <a:cxn ang="0">
                <a:pos x="252015512" y="378023438"/>
              </a:cxn>
              <a:cxn ang="0">
                <a:pos x="216733340" y="430947513"/>
              </a:cxn>
              <a:cxn ang="0">
                <a:pos x="118446497" y="423386250"/>
              </a:cxn>
              <a:cxn ang="0">
                <a:pos x="27720913" y="688003450"/>
              </a:cxn>
            </a:cxnLst>
            <a:pathLst>
              <a:path w="701" h="574">
                <a:moveTo>
                  <a:pt x="11" y="273"/>
                </a:moveTo>
                <a:cubicBezTo>
                  <a:pt x="0" y="342"/>
                  <a:pt x="11" y="524"/>
                  <a:pt x="11" y="574"/>
                </a:cubicBezTo>
                <a:lnTo>
                  <a:pt x="13" y="574"/>
                </a:lnTo>
                <a:lnTo>
                  <a:pt x="700" y="574"/>
                </a:lnTo>
                <a:lnTo>
                  <a:pt x="701" y="574"/>
                </a:lnTo>
                <a:cubicBezTo>
                  <a:pt x="700" y="565"/>
                  <a:pt x="696" y="533"/>
                  <a:pt x="691" y="519"/>
                </a:cubicBezTo>
                <a:cubicBezTo>
                  <a:pt x="686" y="505"/>
                  <a:pt x="676" y="500"/>
                  <a:pt x="671" y="489"/>
                </a:cubicBezTo>
                <a:cubicBezTo>
                  <a:pt x="666" y="478"/>
                  <a:pt x="667" y="462"/>
                  <a:pt x="658" y="450"/>
                </a:cubicBezTo>
                <a:cubicBezTo>
                  <a:pt x="649" y="438"/>
                  <a:pt x="627" y="427"/>
                  <a:pt x="620" y="417"/>
                </a:cubicBezTo>
                <a:cubicBezTo>
                  <a:pt x="613" y="407"/>
                  <a:pt x="620" y="396"/>
                  <a:pt x="617" y="390"/>
                </a:cubicBezTo>
                <a:cubicBezTo>
                  <a:pt x="614" y="384"/>
                  <a:pt x="609" y="381"/>
                  <a:pt x="604" y="382"/>
                </a:cubicBezTo>
                <a:cubicBezTo>
                  <a:pt x="599" y="383"/>
                  <a:pt x="592" y="394"/>
                  <a:pt x="586" y="396"/>
                </a:cubicBezTo>
                <a:cubicBezTo>
                  <a:pt x="580" y="398"/>
                  <a:pt x="570" y="398"/>
                  <a:pt x="565" y="396"/>
                </a:cubicBezTo>
                <a:cubicBezTo>
                  <a:pt x="560" y="394"/>
                  <a:pt x="559" y="386"/>
                  <a:pt x="554" y="384"/>
                </a:cubicBezTo>
                <a:cubicBezTo>
                  <a:pt x="549" y="382"/>
                  <a:pt x="541" y="384"/>
                  <a:pt x="536" y="381"/>
                </a:cubicBezTo>
                <a:cubicBezTo>
                  <a:pt x="531" y="378"/>
                  <a:pt x="531" y="373"/>
                  <a:pt x="526" y="366"/>
                </a:cubicBezTo>
                <a:cubicBezTo>
                  <a:pt x="521" y="359"/>
                  <a:pt x="511" y="348"/>
                  <a:pt x="505" y="337"/>
                </a:cubicBezTo>
                <a:cubicBezTo>
                  <a:pt x="499" y="326"/>
                  <a:pt x="497" y="312"/>
                  <a:pt x="491" y="300"/>
                </a:cubicBezTo>
                <a:cubicBezTo>
                  <a:pt x="485" y="288"/>
                  <a:pt x="473" y="285"/>
                  <a:pt x="469" y="265"/>
                </a:cubicBezTo>
                <a:cubicBezTo>
                  <a:pt x="465" y="245"/>
                  <a:pt x="469" y="202"/>
                  <a:pt x="466" y="178"/>
                </a:cubicBezTo>
                <a:cubicBezTo>
                  <a:pt x="463" y="154"/>
                  <a:pt x="459" y="136"/>
                  <a:pt x="454" y="121"/>
                </a:cubicBezTo>
                <a:cubicBezTo>
                  <a:pt x="449" y="106"/>
                  <a:pt x="443" y="99"/>
                  <a:pt x="439" y="90"/>
                </a:cubicBezTo>
                <a:cubicBezTo>
                  <a:pt x="435" y="81"/>
                  <a:pt x="435" y="70"/>
                  <a:pt x="427" y="67"/>
                </a:cubicBezTo>
                <a:cubicBezTo>
                  <a:pt x="419" y="64"/>
                  <a:pt x="403" y="71"/>
                  <a:pt x="391" y="69"/>
                </a:cubicBezTo>
                <a:cubicBezTo>
                  <a:pt x="379" y="67"/>
                  <a:pt x="365" y="63"/>
                  <a:pt x="356" y="52"/>
                </a:cubicBezTo>
                <a:cubicBezTo>
                  <a:pt x="347" y="41"/>
                  <a:pt x="344" y="8"/>
                  <a:pt x="337" y="4"/>
                </a:cubicBezTo>
                <a:cubicBezTo>
                  <a:pt x="330" y="0"/>
                  <a:pt x="319" y="18"/>
                  <a:pt x="314" y="27"/>
                </a:cubicBezTo>
                <a:cubicBezTo>
                  <a:pt x="309" y="36"/>
                  <a:pt x="305" y="49"/>
                  <a:pt x="307" y="60"/>
                </a:cubicBezTo>
                <a:cubicBezTo>
                  <a:pt x="309" y="71"/>
                  <a:pt x="323" y="85"/>
                  <a:pt x="325" y="94"/>
                </a:cubicBezTo>
                <a:cubicBezTo>
                  <a:pt x="327" y="103"/>
                  <a:pt x="322" y="107"/>
                  <a:pt x="322" y="112"/>
                </a:cubicBezTo>
                <a:cubicBezTo>
                  <a:pt x="322" y="117"/>
                  <a:pt x="327" y="121"/>
                  <a:pt x="323" y="127"/>
                </a:cubicBezTo>
                <a:cubicBezTo>
                  <a:pt x="319" y="133"/>
                  <a:pt x="306" y="140"/>
                  <a:pt x="298" y="147"/>
                </a:cubicBezTo>
                <a:cubicBezTo>
                  <a:pt x="290" y="154"/>
                  <a:pt x="282" y="172"/>
                  <a:pt x="274" y="172"/>
                </a:cubicBezTo>
                <a:cubicBezTo>
                  <a:pt x="266" y="172"/>
                  <a:pt x="258" y="150"/>
                  <a:pt x="251" y="148"/>
                </a:cubicBezTo>
                <a:cubicBezTo>
                  <a:pt x="244" y="146"/>
                  <a:pt x="236" y="157"/>
                  <a:pt x="230" y="157"/>
                </a:cubicBezTo>
                <a:cubicBezTo>
                  <a:pt x="224" y="157"/>
                  <a:pt x="221" y="147"/>
                  <a:pt x="214" y="148"/>
                </a:cubicBezTo>
                <a:cubicBezTo>
                  <a:pt x="207" y="149"/>
                  <a:pt x="198" y="161"/>
                  <a:pt x="190" y="163"/>
                </a:cubicBezTo>
                <a:cubicBezTo>
                  <a:pt x="182" y="165"/>
                  <a:pt x="173" y="163"/>
                  <a:pt x="164" y="160"/>
                </a:cubicBezTo>
                <a:cubicBezTo>
                  <a:pt x="155" y="157"/>
                  <a:pt x="144" y="148"/>
                  <a:pt x="137" y="142"/>
                </a:cubicBezTo>
                <a:cubicBezTo>
                  <a:pt x="130" y="136"/>
                  <a:pt x="129" y="126"/>
                  <a:pt x="124" y="123"/>
                </a:cubicBezTo>
                <a:cubicBezTo>
                  <a:pt x="119" y="120"/>
                  <a:pt x="110" y="119"/>
                  <a:pt x="106" y="124"/>
                </a:cubicBezTo>
                <a:cubicBezTo>
                  <a:pt x="102" y="129"/>
                  <a:pt x="103" y="142"/>
                  <a:pt x="100" y="150"/>
                </a:cubicBezTo>
                <a:cubicBezTo>
                  <a:pt x="97" y="158"/>
                  <a:pt x="95" y="168"/>
                  <a:pt x="86" y="171"/>
                </a:cubicBezTo>
                <a:cubicBezTo>
                  <a:pt x="77" y="174"/>
                  <a:pt x="59" y="151"/>
                  <a:pt x="47" y="168"/>
                </a:cubicBezTo>
                <a:cubicBezTo>
                  <a:pt x="35" y="185"/>
                  <a:pt x="18" y="251"/>
                  <a:pt x="11" y="273"/>
                </a:cubicBez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58" name="矩形 101381"/>
          <p:cNvSpPr/>
          <p:nvPr/>
        </p:nvSpPr>
        <p:spPr>
          <a:xfrm>
            <a:off x="2609850" y="5943600"/>
            <a:ext cx="2501900" cy="914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8" tIns="45719" rIns="91438" bIns="45719" anchor="t" anchorCtr="0"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9" name="任意多边形 101382"/>
          <p:cNvSpPr/>
          <p:nvPr/>
        </p:nvSpPr>
        <p:spPr>
          <a:xfrm>
            <a:off x="3327400" y="2752725"/>
            <a:ext cx="4635500" cy="2705100"/>
          </a:xfrm>
          <a:custGeom>
            <a:avLst/>
            <a:gdLst/>
            <a:ahLst/>
            <a:cxnLst>
              <a:cxn ang="0">
                <a:pos x="37803138" y="778729075"/>
              </a:cxn>
              <a:cxn ang="0">
                <a:pos x="206652813" y="912296563"/>
              </a:cxn>
              <a:cxn ang="0">
                <a:pos x="309980013" y="1086188138"/>
              </a:cxn>
              <a:cxn ang="0">
                <a:pos x="320060638" y="1237397513"/>
              </a:cxn>
              <a:cxn ang="0">
                <a:pos x="388104063" y="1456650313"/>
              </a:cxn>
              <a:cxn ang="0">
                <a:pos x="509071563" y="1685985325"/>
              </a:cxn>
              <a:cxn ang="0">
                <a:pos x="551915013" y="2001004063"/>
              </a:cxn>
              <a:cxn ang="0">
                <a:pos x="725805000" y="2064008763"/>
              </a:cxn>
              <a:cxn ang="0">
                <a:pos x="1005543138" y="2147483647"/>
              </a:cxn>
              <a:cxn ang="0">
                <a:pos x="1280239375" y="2147483647"/>
              </a:cxn>
              <a:cxn ang="0">
                <a:pos x="1746469075" y="2147483647"/>
              </a:cxn>
              <a:cxn ang="0">
                <a:pos x="2081649063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113909063"/>
              </a:cxn>
              <a:cxn ang="0">
                <a:pos x="1464211575" y="375504075"/>
              </a:cxn>
              <a:cxn ang="0">
                <a:pos x="491431263" y="650200313"/>
              </a:cxn>
              <a:cxn ang="0">
                <a:pos x="252015625" y="594756875"/>
              </a:cxn>
              <a:cxn ang="0">
                <a:pos x="15120938" y="647680950"/>
              </a:cxn>
            </a:cxnLst>
            <a:pathLst>
              <a:path w="2920" h="1704">
                <a:moveTo>
                  <a:pt x="1" y="302"/>
                </a:moveTo>
                <a:cubicBezTo>
                  <a:pt x="2" y="311"/>
                  <a:pt x="8" y="302"/>
                  <a:pt x="15" y="309"/>
                </a:cubicBezTo>
                <a:cubicBezTo>
                  <a:pt x="22" y="316"/>
                  <a:pt x="32" y="333"/>
                  <a:pt x="43" y="342"/>
                </a:cubicBezTo>
                <a:cubicBezTo>
                  <a:pt x="54" y="351"/>
                  <a:pt x="73" y="351"/>
                  <a:pt x="82" y="362"/>
                </a:cubicBezTo>
                <a:cubicBezTo>
                  <a:pt x="91" y="373"/>
                  <a:pt x="92" y="399"/>
                  <a:pt x="99" y="410"/>
                </a:cubicBezTo>
                <a:cubicBezTo>
                  <a:pt x="106" y="421"/>
                  <a:pt x="120" y="424"/>
                  <a:pt x="123" y="431"/>
                </a:cubicBezTo>
                <a:cubicBezTo>
                  <a:pt x="126" y="438"/>
                  <a:pt x="117" y="442"/>
                  <a:pt x="118" y="452"/>
                </a:cubicBezTo>
                <a:cubicBezTo>
                  <a:pt x="119" y="462"/>
                  <a:pt x="122" y="477"/>
                  <a:pt x="127" y="491"/>
                </a:cubicBezTo>
                <a:cubicBezTo>
                  <a:pt x="132" y="505"/>
                  <a:pt x="143" y="522"/>
                  <a:pt x="147" y="536"/>
                </a:cubicBezTo>
                <a:cubicBezTo>
                  <a:pt x="151" y="550"/>
                  <a:pt x="149" y="564"/>
                  <a:pt x="154" y="578"/>
                </a:cubicBezTo>
                <a:cubicBezTo>
                  <a:pt x="159" y="592"/>
                  <a:pt x="169" y="603"/>
                  <a:pt x="177" y="618"/>
                </a:cubicBezTo>
                <a:cubicBezTo>
                  <a:pt x="185" y="633"/>
                  <a:pt x="199" y="645"/>
                  <a:pt x="202" y="669"/>
                </a:cubicBezTo>
                <a:cubicBezTo>
                  <a:pt x="205" y="693"/>
                  <a:pt x="195" y="740"/>
                  <a:pt x="198" y="761"/>
                </a:cubicBezTo>
                <a:cubicBezTo>
                  <a:pt x="201" y="782"/>
                  <a:pt x="209" y="789"/>
                  <a:pt x="219" y="794"/>
                </a:cubicBezTo>
                <a:cubicBezTo>
                  <a:pt x="229" y="799"/>
                  <a:pt x="250" y="790"/>
                  <a:pt x="261" y="794"/>
                </a:cubicBezTo>
                <a:cubicBezTo>
                  <a:pt x="272" y="798"/>
                  <a:pt x="274" y="803"/>
                  <a:pt x="288" y="819"/>
                </a:cubicBezTo>
                <a:cubicBezTo>
                  <a:pt x="302" y="835"/>
                  <a:pt x="329" y="873"/>
                  <a:pt x="348" y="891"/>
                </a:cubicBezTo>
                <a:cubicBezTo>
                  <a:pt x="367" y="909"/>
                  <a:pt x="381" y="911"/>
                  <a:pt x="399" y="927"/>
                </a:cubicBezTo>
                <a:cubicBezTo>
                  <a:pt x="417" y="943"/>
                  <a:pt x="439" y="970"/>
                  <a:pt x="457" y="986"/>
                </a:cubicBezTo>
                <a:cubicBezTo>
                  <a:pt x="475" y="1002"/>
                  <a:pt x="497" y="1002"/>
                  <a:pt x="508" y="1022"/>
                </a:cubicBezTo>
                <a:cubicBezTo>
                  <a:pt x="519" y="1042"/>
                  <a:pt x="491" y="1067"/>
                  <a:pt x="522" y="1104"/>
                </a:cubicBezTo>
                <a:cubicBezTo>
                  <a:pt x="553" y="1141"/>
                  <a:pt x="649" y="1223"/>
                  <a:pt x="693" y="1245"/>
                </a:cubicBezTo>
                <a:cubicBezTo>
                  <a:pt x="737" y="1267"/>
                  <a:pt x="762" y="1230"/>
                  <a:pt x="784" y="1235"/>
                </a:cubicBezTo>
                <a:cubicBezTo>
                  <a:pt x="806" y="1240"/>
                  <a:pt x="807" y="1260"/>
                  <a:pt x="826" y="1277"/>
                </a:cubicBezTo>
                <a:cubicBezTo>
                  <a:pt x="845" y="1294"/>
                  <a:pt x="871" y="1319"/>
                  <a:pt x="898" y="1340"/>
                </a:cubicBezTo>
                <a:cubicBezTo>
                  <a:pt x="925" y="1361"/>
                  <a:pt x="958" y="1388"/>
                  <a:pt x="988" y="1404"/>
                </a:cubicBezTo>
                <a:cubicBezTo>
                  <a:pt x="1018" y="1420"/>
                  <a:pt x="1052" y="1432"/>
                  <a:pt x="1075" y="1436"/>
                </a:cubicBezTo>
                <a:cubicBezTo>
                  <a:pt x="1098" y="1440"/>
                  <a:pt x="1118" y="1427"/>
                  <a:pt x="1125" y="1428"/>
                </a:cubicBezTo>
                <a:cubicBezTo>
                  <a:pt x="1132" y="1429"/>
                  <a:pt x="1120" y="1439"/>
                  <a:pt x="1119" y="1445"/>
                </a:cubicBezTo>
                <a:cubicBezTo>
                  <a:pt x="1118" y="1451"/>
                  <a:pt x="1119" y="1460"/>
                  <a:pt x="1116" y="1467"/>
                </a:cubicBezTo>
                <a:cubicBezTo>
                  <a:pt x="1113" y="1474"/>
                  <a:pt x="1102" y="1480"/>
                  <a:pt x="1099" y="1488"/>
                </a:cubicBezTo>
                <a:cubicBezTo>
                  <a:pt x="1096" y="1496"/>
                  <a:pt x="1099" y="1510"/>
                  <a:pt x="1098" y="1517"/>
                </a:cubicBezTo>
                <a:cubicBezTo>
                  <a:pt x="1097" y="1524"/>
                  <a:pt x="1089" y="1526"/>
                  <a:pt x="1093" y="1533"/>
                </a:cubicBezTo>
                <a:cubicBezTo>
                  <a:pt x="1097" y="1540"/>
                  <a:pt x="1112" y="1552"/>
                  <a:pt x="1123" y="1557"/>
                </a:cubicBezTo>
                <a:cubicBezTo>
                  <a:pt x="1134" y="1562"/>
                  <a:pt x="1148" y="1562"/>
                  <a:pt x="1162" y="1566"/>
                </a:cubicBezTo>
                <a:cubicBezTo>
                  <a:pt x="1176" y="1570"/>
                  <a:pt x="1186" y="1582"/>
                  <a:pt x="1206" y="1583"/>
                </a:cubicBezTo>
                <a:cubicBezTo>
                  <a:pt x="1226" y="1584"/>
                  <a:pt x="1261" y="1572"/>
                  <a:pt x="1281" y="1574"/>
                </a:cubicBezTo>
                <a:cubicBezTo>
                  <a:pt x="1301" y="1576"/>
                  <a:pt x="1302" y="1587"/>
                  <a:pt x="1324" y="1592"/>
                </a:cubicBezTo>
                <a:cubicBezTo>
                  <a:pt x="1346" y="1597"/>
                  <a:pt x="1396" y="1599"/>
                  <a:pt x="1416" y="1604"/>
                </a:cubicBezTo>
                <a:cubicBezTo>
                  <a:pt x="1436" y="1609"/>
                  <a:pt x="1431" y="1618"/>
                  <a:pt x="1447" y="1620"/>
                </a:cubicBezTo>
                <a:cubicBezTo>
                  <a:pt x="1463" y="1622"/>
                  <a:pt x="1491" y="1619"/>
                  <a:pt x="1510" y="1617"/>
                </a:cubicBezTo>
                <a:cubicBezTo>
                  <a:pt x="1529" y="1615"/>
                  <a:pt x="1548" y="1609"/>
                  <a:pt x="1564" y="1610"/>
                </a:cubicBezTo>
                <a:cubicBezTo>
                  <a:pt x="1580" y="1611"/>
                  <a:pt x="1594" y="1622"/>
                  <a:pt x="1609" y="1623"/>
                </a:cubicBezTo>
                <a:cubicBezTo>
                  <a:pt x="1624" y="1624"/>
                  <a:pt x="1641" y="1614"/>
                  <a:pt x="1654" y="1614"/>
                </a:cubicBezTo>
                <a:cubicBezTo>
                  <a:pt x="1667" y="1614"/>
                  <a:pt x="1675" y="1620"/>
                  <a:pt x="1690" y="1620"/>
                </a:cubicBezTo>
                <a:cubicBezTo>
                  <a:pt x="1705" y="1620"/>
                  <a:pt x="1724" y="1623"/>
                  <a:pt x="1746" y="1613"/>
                </a:cubicBezTo>
                <a:cubicBezTo>
                  <a:pt x="1768" y="1603"/>
                  <a:pt x="1799" y="1572"/>
                  <a:pt x="1819" y="1562"/>
                </a:cubicBezTo>
                <a:cubicBezTo>
                  <a:pt x="1839" y="1552"/>
                  <a:pt x="1855" y="1555"/>
                  <a:pt x="1867" y="1550"/>
                </a:cubicBezTo>
                <a:cubicBezTo>
                  <a:pt x="1879" y="1545"/>
                  <a:pt x="1884" y="1537"/>
                  <a:pt x="1893" y="1533"/>
                </a:cubicBezTo>
                <a:cubicBezTo>
                  <a:pt x="1902" y="1529"/>
                  <a:pt x="1912" y="1531"/>
                  <a:pt x="1921" y="1524"/>
                </a:cubicBezTo>
                <a:cubicBezTo>
                  <a:pt x="1930" y="1517"/>
                  <a:pt x="1935" y="1497"/>
                  <a:pt x="1945" y="1490"/>
                </a:cubicBezTo>
                <a:cubicBezTo>
                  <a:pt x="1955" y="1483"/>
                  <a:pt x="1965" y="1479"/>
                  <a:pt x="1984" y="1482"/>
                </a:cubicBezTo>
                <a:cubicBezTo>
                  <a:pt x="2003" y="1485"/>
                  <a:pt x="2035" y="1496"/>
                  <a:pt x="2058" y="1506"/>
                </a:cubicBezTo>
                <a:cubicBezTo>
                  <a:pt x="2081" y="1516"/>
                  <a:pt x="2094" y="1530"/>
                  <a:pt x="2122" y="1539"/>
                </a:cubicBezTo>
                <a:cubicBezTo>
                  <a:pt x="2150" y="1548"/>
                  <a:pt x="2114" y="1552"/>
                  <a:pt x="2224" y="1560"/>
                </a:cubicBezTo>
                <a:cubicBezTo>
                  <a:pt x="2334" y="1568"/>
                  <a:pt x="2672" y="1704"/>
                  <a:pt x="2785" y="1585"/>
                </a:cubicBezTo>
                <a:cubicBezTo>
                  <a:pt x="2898" y="1466"/>
                  <a:pt x="2920" y="1034"/>
                  <a:pt x="2903" y="844"/>
                </a:cubicBezTo>
                <a:cubicBezTo>
                  <a:pt x="2886" y="654"/>
                  <a:pt x="2841" y="574"/>
                  <a:pt x="2684" y="442"/>
                </a:cubicBezTo>
                <a:cubicBezTo>
                  <a:pt x="2527" y="310"/>
                  <a:pt x="2312" y="98"/>
                  <a:pt x="1962" y="49"/>
                </a:cubicBezTo>
                <a:cubicBezTo>
                  <a:pt x="1612" y="0"/>
                  <a:pt x="856" y="114"/>
                  <a:pt x="581" y="149"/>
                </a:cubicBezTo>
                <a:cubicBezTo>
                  <a:pt x="306" y="184"/>
                  <a:pt x="374" y="242"/>
                  <a:pt x="310" y="260"/>
                </a:cubicBezTo>
                <a:cubicBezTo>
                  <a:pt x="246" y="278"/>
                  <a:pt x="220" y="265"/>
                  <a:pt x="195" y="258"/>
                </a:cubicBezTo>
                <a:cubicBezTo>
                  <a:pt x="170" y="251"/>
                  <a:pt x="175" y="219"/>
                  <a:pt x="159" y="215"/>
                </a:cubicBezTo>
                <a:cubicBezTo>
                  <a:pt x="143" y="211"/>
                  <a:pt x="120" y="232"/>
                  <a:pt x="100" y="236"/>
                </a:cubicBezTo>
                <a:cubicBezTo>
                  <a:pt x="80" y="240"/>
                  <a:pt x="53" y="232"/>
                  <a:pt x="37" y="236"/>
                </a:cubicBezTo>
                <a:cubicBezTo>
                  <a:pt x="21" y="240"/>
                  <a:pt x="12" y="246"/>
                  <a:pt x="6" y="257"/>
                </a:cubicBezTo>
                <a:cubicBezTo>
                  <a:pt x="0" y="268"/>
                  <a:pt x="0" y="293"/>
                  <a:pt x="1" y="302"/>
                </a:cubicBez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0" name="任意多边形 101383"/>
          <p:cNvSpPr/>
          <p:nvPr/>
        </p:nvSpPr>
        <p:spPr>
          <a:xfrm>
            <a:off x="2609850" y="1004888"/>
            <a:ext cx="4549775" cy="2566987"/>
          </a:xfrm>
          <a:custGeom>
            <a:avLst/>
            <a:gdLst/>
            <a:ahLst/>
            <a:cxnLst>
              <a:cxn ang="0">
                <a:pos x="151209375" y="2147483647"/>
              </a:cxn>
              <a:cxn ang="0">
                <a:pos x="519152188" y="2147483647"/>
              </a:cxn>
              <a:cxn ang="0">
                <a:pos x="874495013" y="2147483647"/>
              </a:cxn>
              <a:cxn ang="0">
                <a:pos x="972780313" y="2147483647"/>
              </a:cxn>
              <a:cxn ang="0">
                <a:pos x="829132200" y="2147483647"/>
              </a:cxn>
              <a:cxn ang="0">
                <a:pos x="753527513" y="2147483647"/>
              </a:cxn>
              <a:cxn ang="0">
                <a:pos x="1018143125" y="2147483647"/>
              </a:cxn>
              <a:cxn ang="0">
                <a:pos x="1418848763" y="2147483647"/>
              </a:cxn>
              <a:cxn ang="0">
                <a:pos x="1519655013" y="2147483647"/>
              </a:cxn>
              <a:cxn ang="0">
                <a:pos x="1633061250" y="2147483647"/>
              </a:cxn>
              <a:cxn ang="0">
                <a:pos x="1668343438" y="2147483647"/>
              </a:cxn>
              <a:cxn ang="0">
                <a:pos x="1769149688" y="2147483647"/>
              </a:cxn>
              <a:cxn ang="0">
                <a:pos x="1852315638" y="2147483647"/>
              </a:cxn>
              <a:cxn ang="0">
                <a:pos x="2116931250" y="2147483647"/>
              </a:cxn>
              <a:cxn ang="0">
                <a:pos x="2147173125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491429579"/>
              </a:cxn>
              <a:cxn ang="0">
                <a:pos x="2147483647" y="264615561"/>
              </a:cxn>
              <a:cxn ang="0">
                <a:pos x="2147483647" y="322579937"/>
              </a:cxn>
              <a:cxn ang="0">
                <a:pos x="2147483647" y="435986153"/>
              </a:cxn>
              <a:cxn ang="0">
                <a:pos x="2147483647" y="272176822"/>
              </a:cxn>
              <a:cxn ang="0">
                <a:pos x="1103828438" y="73083723"/>
              </a:cxn>
              <a:cxn ang="0">
                <a:pos x="715724375" y="98285281"/>
              </a:cxn>
              <a:cxn ang="0">
                <a:pos x="582156888" y="347781495"/>
              </a:cxn>
              <a:cxn ang="0">
                <a:pos x="670361563" y="589716448"/>
              </a:cxn>
              <a:cxn ang="0">
                <a:pos x="415826575" y="609877694"/>
              </a:cxn>
              <a:cxn ang="0">
                <a:pos x="0" y="443547414"/>
              </a:cxn>
              <a:cxn ang="0">
                <a:pos x="0" y="2147483647"/>
              </a:cxn>
            </a:cxnLst>
            <a:pathLst>
              <a:path w="2866" h="1617">
                <a:moveTo>
                  <a:pt x="0" y="1032"/>
                </a:moveTo>
                <a:cubicBezTo>
                  <a:pt x="10" y="1026"/>
                  <a:pt x="38" y="1022"/>
                  <a:pt x="60" y="996"/>
                </a:cubicBezTo>
                <a:cubicBezTo>
                  <a:pt x="82" y="970"/>
                  <a:pt x="110" y="894"/>
                  <a:pt x="134" y="878"/>
                </a:cubicBezTo>
                <a:cubicBezTo>
                  <a:pt x="158" y="862"/>
                  <a:pt x="185" y="885"/>
                  <a:pt x="206" y="899"/>
                </a:cubicBezTo>
                <a:cubicBezTo>
                  <a:pt x="227" y="913"/>
                  <a:pt x="235" y="953"/>
                  <a:pt x="258" y="965"/>
                </a:cubicBezTo>
                <a:cubicBezTo>
                  <a:pt x="281" y="977"/>
                  <a:pt x="322" y="958"/>
                  <a:pt x="347" y="974"/>
                </a:cubicBezTo>
                <a:cubicBezTo>
                  <a:pt x="372" y="990"/>
                  <a:pt x="405" y="1040"/>
                  <a:pt x="411" y="1059"/>
                </a:cubicBezTo>
                <a:cubicBezTo>
                  <a:pt x="417" y="1078"/>
                  <a:pt x="397" y="1080"/>
                  <a:pt x="386" y="1089"/>
                </a:cubicBezTo>
                <a:cubicBezTo>
                  <a:pt x="375" y="1098"/>
                  <a:pt x="353" y="1105"/>
                  <a:pt x="344" y="1115"/>
                </a:cubicBezTo>
                <a:cubicBezTo>
                  <a:pt x="335" y="1125"/>
                  <a:pt x="338" y="1142"/>
                  <a:pt x="329" y="1152"/>
                </a:cubicBezTo>
                <a:cubicBezTo>
                  <a:pt x="320" y="1162"/>
                  <a:pt x="298" y="1167"/>
                  <a:pt x="293" y="1176"/>
                </a:cubicBezTo>
                <a:cubicBezTo>
                  <a:pt x="288" y="1185"/>
                  <a:pt x="288" y="1203"/>
                  <a:pt x="299" y="1205"/>
                </a:cubicBezTo>
                <a:cubicBezTo>
                  <a:pt x="310" y="1207"/>
                  <a:pt x="340" y="1189"/>
                  <a:pt x="357" y="1185"/>
                </a:cubicBezTo>
                <a:cubicBezTo>
                  <a:pt x="374" y="1181"/>
                  <a:pt x="378" y="1179"/>
                  <a:pt x="404" y="1182"/>
                </a:cubicBezTo>
                <a:cubicBezTo>
                  <a:pt x="430" y="1185"/>
                  <a:pt x="490" y="1198"/>
                  <a:pt x="516" y="1202"/>
                </a:cubicBezTo>
                <a:cubicBezTo>
                  <a:pt x="542" y="1206"/>
                  <a:pt x="552" y="1207"/>
                  <a:pt x="563" y="1206"/>
                </a:cubicBezTo>
                <a:cubicBezTo>
                  <a:pt x="574" y="1205"/>
                  <a:pt x="578" y="1197"/>
                  <a:pt x="585" y="1197"/>
                </a:cubicBezTo>
                <a:cubicBezTo>
                  <a:pt x="592" y="1197"/>
                  <a:pt x="599" y="1196"/>
                  <a:pt x="603" y="1203"/>
                </a:cubicBezTo>
                <a:cubicBezTo>
                  <a:pt x="607" y="1210"/>
                  <a:pt x="602" y="1233"/>
                  <a:pt x="609" y="1241"/>
                </a:cubicBezTo>
                <a:cubicBezTo>
                  <a:pt x="616" y="1249"/>
                  <a:pt x="640" y="1247"/>
                  <a:pt x="648" y="1254"/>
                </a:cubicBezTo>
                <a:cubicBezTo>
                  <a:pt x="656" y="1261"/>
                  <a:pt x="655" y="1269"/>
                  <a:pt x="657" y="1286"/>
                </a:cubicBezTo>
                <a:cubicBezTo>
                  <a:pt x="659" y="1303"/>
                  <a:pt x="658" y="1341"/>
                  <a:pt x="662" y="1355"/>
                </a:cubicBezTo>
                <a:cubicBezTo>
                  <a:pt x="666" y="1369"/>
                  <a:pt x="674" y="1367"/>
                  <a:pt x="681" y="1370"/>
                </a:cubicBezTo>
                <a:cubicBezTo>
                  <a:pt x="688" y="1373"/>
                  <a:pt x="695" y="1368"/>
                  <a:pt x="702" y="1371"/>
                </a:cubicBezTo>
                <a:cubicBezTo>
                  <a:pt x="709" y="1374"/>
                  <a:pt x="718" y="1379"/>
                  <a:pt x="723" y="1388"/>
                </a:cubicBezTo>
                <a:cubicBezTo>
                  <a:pt x="728" y="1397"/>
                  <a:pt x="724" y="1416"/>
                  <a:pt x="735" y="1427"/>
                </a:cubicBezTo>
                <a:cubicBezTo>
                  <a:pt x="746" y="1438"/>
                  <a:pt x="775" y="1446"/>
                  <a:pt x="792" y="1452"/>
                </a:cubicBezTo>
                <a:cubicBezTo>
                  <a:pt x="809" y="1458"/>
                  <a:pt x="832" y="1455"/>
                  <a:pt x="840" y="1466"/>
                </a:cubicBezTo>
                <a:cubicBezTo>
                  <a:pt x="848" y="1477"/>
                  <a:pt x="837" y="1500"/>
                  <a:pt x="839" y="1515"/>
                </a:cubicBezTo>
                <a:cubicBezTo>
                  <a:pt x="841" y="1530"/>
                  <a:pt x="844" y="1542"/>
                  <a:pt x="852" y="1557"/>
                </a:cubicBezTo>
                <a:cubicBezTo>
                  <a:pt x="860" y="1572"/>
                  <a:pt x="866" y="1599"/>
                  <a:pt x="888" y="1608"/>
                </a:cubicBezTo>
                <a:cubicBezTo>
                  <a:pt x="910" y="1617"/>
                  <a:pt x="966" y="1614"/>
                  <a:pt x="986" y="1608"/>
                </a:cubicBezTo>
                <a:cubicBezTo>
                  <a:pt x="1006" y="1602"/>
                  <a:pt x="998" y="1582"/>
                  <a:pt x="1008" y="1571"/>
                </a:cubicBezTo>
                <a:cubicBezTo>
                  <a:pt x="1018" y="1560"/>
                  <a:pt x="1037" y="1552"/>
                  <a:pt x="1046" y="1544"/>
                </a:cubicBezTo>
                <a:cubicBezTo>
                  <a:pt x="1055" y="1536"/>
                  <a:pt x="1054" y="1524"/>
                  <a:pt x="1061" y="1521"/>
                </a:cubicBezTo>
                <a:cubicBezTo>
                  <a:pt x="1068" y="1518"/>
                  <a:pt x="1081" y="1520"/>
                  <a:pt x="1089" y="1524"/>
                </a:cubicBezTo>
                <a:cubicBezTo>
                  <a:pt x="1097" y="1528"/>
                  <a:pt x="1102" y="1542"/>
                  <a:pt x="1109" y="1545"/>
                </a:cubicBezTo>
                <a:cubicBezTo>
                  <a:pt x="1116" y="1548"/>
                  <a:pt x="1124" y="1540"/>
                  <a:pt x="1133" y="1542"/>
                </a:cubicBezTo>
                <a:cubicBezTo>
                  <a:pt x="1142" y="1544"/>
                  <a:pt x="1153" y="1556"/>
                  <a:pt x="1163" y="1559"/>
                </a:cubicBezTo>
                <a:cubicBezTo>
                  <a:pt x="1173" y="1562"/>
                  <a:pt x="1184" y="1566"/>
                  <a:pt x="1193" y="1562"/>
                </a:cubicBezTo>
                <a:cubicBezTo>
                  <a:pt x="1202" y="1558"/>
                  <a:pt x="1202" y="1540"/>
                  <a:pt x="1215" y="1532"/>
                </a:cubicBezTo>
                <a:cubicBezTo>
                  <a:pt x="1228" y="1524"/>
                  <a:pt x="1251" y="1518"/>
                  <a:pt x="1272" y="1514"/>
                </a:cubicBezTo>
                <a:cubicBezTo>
                  <a:pt x="1293" y="1510"/>
                  <a:pt x="1329" y="1512"/>
                  <a:pt x="1344" y="1506"/>
                </a:cubicBezTo>
                <a:cubicBezTo>
                  <a:pt x="1359" y="1500"/>
                  <a:pt x="1354" y="1485"/>
                  <a:pt x="1365" y="1478"/>
                </a:cubicBezTo>
                <a:cubicBezTo>
                  <a:pt x="1376" y="1471"/>
                  <a:pt x="1397" y="1469"/>
                  <a:pt x="1412" y="1461"/>
                </a:cubicBezTo>
                <a:cubicBezTo>
                  <a:pt x="1427" y="1453"/>
                  <a:pt x="1441" y="1431"/>
                  <a:pt x="1455" y="1427"/>
                </a:cubicBezTo>
                <a:cubicBezTo>
                  <a:pt x="1469" y="1423"/>
                  <a:pt x="1484" y="1437"/>
                  <a:pt x="1496" y="1436"/>
                </a:cubicBezTo>
                <a:cubicBezTo>
                  <a:pt x="1508" y="1435"/>
                  <a:pt x="1516" y="1426"/>
                  <a:pt x="1528" y="1423"/>
                </a:cubicBezTo>
                <a:cubicBezTo>
                  <a:pt x="1540" y="1420"/>
                  <a:pt x="1553" y="1410"/>
                  <a:pt x="1569" y="1416"/>
                </a:cubicBezTo>
                <a:cubicBezTo>
                  <a:pt x="1585" y="1422"/>
                  <a:pt x="1611" y="1459"/>
                  <a:pt x="1623" y="1461"/>
                </a:cubicBezTo>
                <a:cubicBezTo>
                  <a:pt x="1635" y="1463"/>
                  <a:pt x="1626" y="1433"/>
                  <a:pt x="1643" y="1427"/>
                </a:cubicBezTo>
                <a:cubicBezTo>
                  <a:pt x="1660" y="1421"/>
                  <a:pt x="1700" y="1419"/>
                  <a:pt x="1725" y="1424"/>
                </a:cubicBezTo>
                <a:cubicBezTo>
                  <a:pt x="1750" y="1429"/>
                  <a:pt x="1753" y="1442"/>
                  <a:pt x="1794" y="1460"/>
                </a:cubicBezTo>
                <a:cubicBezTo>
                  <a:pt x="1835" y="1478"/>
                  <a:pt x="1928" y="1517"/>
                  <a:pt x="1968" y="1532"/>
                </a:cubicBezTo>
                <a:cubicBezTo>
                  <a:pt x="2008" y="1547"/>
                  <a:pt x="2023" y="1556"/>
                  <a:pt x="2033" y="1553"/>
                </a:cubicBezTo>
                <a:cubicBezTo>
                  <a:pt x="2043" y="1550"/>
                  <a:pt x="2024" y="1525"/>
                  <a:pt x="2031" y="1514"/>
                </a:cubicBezTo>
                <a:cubicBezTo>
                  <a:pt x="2038" y="1503"/>
                  <a:pt x="2068" y="1498"/>
                  <a:pt x="2078" y="1484"/>
                </a:cubicBezTo>
                <a:cubicBezTo>
                  <a:pt x="2088" y="1470"/>
                  <a:pt x="2093" y="1444"/>
                  <a:pt x="2088" y="1431"/>
                </a:cubicBezTo>
                <a:cubicBezTo>
                  <a:pt x="2083" y="1418"/>
                  <a:pt x="2057" y="1410"/>
                  <a:pt x="2046" y="1403"/>
                </a:cubicBezTo>
                <a:cubicBezTo>
                  <a:pt x="2035" y="1396"/>
                  <a:pt x="2029" y="1401"/>
                  <a:pt x="2024" y="1391"/>
                </a:cubicBezTo>
                <a:cubicBezTo>
                  <a:pt x="2019" y="1381"/>
                  <a:pt x="2018" y="1353"/>
                  <a:pt x="2016" y="1340"/>
                </a:cubicBezTo>
                <a:cubicBezTo>
                  <a:pt x="2014" y="1327"/>
                  <a:pt x="2008" y="1317"/>
                  <a:pt x="2012" y="1310"/>
                </a:cubicBezTo>
                <a:cubicBezTo>
                  <a:pt x="2016" y="1303"/>
                  <a:pt x="2032" y="1305"/>
                  <a:pt x="2040" y="1301"/>
                </a:cubicBezTo>
                <a:cubicBezTo>
                  <a:pt x="2048" y="1297"/>
                  <a:pt x="2051" y="1288"/>
                  <a:pt x="2063" y="1284"/>
                </a:cubicBezTo>
                <a:cubicBezTo>
                  <a:pt x="2075" y="1280"/>
                  <a:pt x="2094" y="1281"/>
                  <a:pt x="2115" y="1278"/>
                </a:cubicBezTo>
                <a:cubicBezTo>
                  <a:pt x="2136" y="1275"/>
                  <a:pt x="2147" y="1276"/>
                  <a:pt x="2189" y="1265"/>
                </a:cubicBezTo>
                <a:cubicBezTo>
                  <a:pt x="2231" y="1254"/>
                  <a:pt x="2278" y="1252"/>
                  <a:pt x="2366" y="1214"/>
                </a:cubicBezTo>
                <a:cubicBezTo>
                  <a:pt x="2454" y="1176"/>
                  <a:pt x="2658" y="1141"/>
                  <a:pt x="2720" y="1039"/>
                </a:cubicBezTo>
                <a:cubicBezTo>
                  <a:pt x="2782" y="937"/>
                  <a:pt x="2866" y="740"/>
                  <a:pt x="2736" y="599"/>
                </a:cubicBezTo>
                <a:cubicBezTo>
                  <a:pt x="2606" y="458"/>
                  <a:pt x="2138" y="274"/>
                  <a:pt x="1938" y="195"/>
                </a:cubicBezTo>
                <a:cubicBezTo>
                  <a:pt x="1738" y="116"/>
                  <a:pt x="1613" y="142"/>
                  <a:pt x="1536" y="127"/>
                </a:cubicBezTo>
                <a:cubicBezTo>
                  <a:pt x="1459" y="112"/>
                  <a:pt x="1494" y="105"/>
                  <a:pt x="1476" y="105"/>
                </a:cubicBezTo>
                <a:cubicBezTo>
                  <a:pt x="1458" y="105"/>
                  <a:pt x="1451" y="122"/>
                  <a:pt x="1430" y="126"/>
                </a:cubicBezTo>
                <a:cubicBezTo>
                  <a:pt x="1409" y="130"/>
                  <a:pt x="1380" y="123"/>
                  <a:pt x="1347" y="128"/>
                </a:cubicBezTo>
                <a:cubicBezTo>
                  <a:pt x="1314" y="133"/>
                  <a:pt x="1259" y="151"/>
                  <a:pt x="1232" y="159"/>
                </a:cubicBezTo>
                <a:cubicBezTo>
                  <a:pt x="1205" y="167"/>
                  <a:pt x="1215" y="175"/>
                  <a:pt x="1185" y="173"/>
                </a:cubicBezTo>
                <a:cubicBezTo>
                  <a:pt x="1155" y="171"/>
                  <a:pt x="1096" y="160"/>
                  <a:pt x="1053" y="149"/>
                </a:cubicBezTo>
                <a:cubicBezTo>
                  <a:pt x="1010" y="138"/>
                  <a:pt x="975" y="109"/>
                  <a:pt x="929" y="108"/>
                </a:cubicBezTo>
                <a:cubicBezTo>
                  <a:pt x="883" y="107"/>
                  <a:pt x="861" y="156"/>
                  <a:pt x="779" y="143"/>
                </a:cubicBezTo>
                <a:cubicBezTo>
                  <a:pt x="697" y="130"/>
                  <a:pt x="512" y="53"/>
                  <a:pt x="438" y="29"/>
                </a:cubicBezTo>
                <a:cubicBezTo>
                  <a:pt x="364" y="5"/>
                  <a:pt x="362" y="0"/>
                  <a:pt x="336" y="2"/>
                </a:cubicBezTo>
                <a:cubicBezTo>
                  <a:pt x="310" y="4"/>
                  <a:pt x="296" y="21"/>
                  <a:pt x="284" y="39"/>
                </a:cubicBezTo>
                <a:cubicBezTo>
                  <a:pt x="272" y="57"/>
                  <a:pt x="276" y="91"/>
                  <a:pt x="267" y="108"/>
                </a:cubicBezTo>
                <a:cubicBezTo>
                  <a:pt x="258" y="125"/>
                  <a:pt x="235" y="127"/>
                  <a:pt x="231" y="138"/>
                </a:cubicBezTo>
                <a:cubicBezTo>
                  <a:pt x="227" y="149"/>
                  <a:pt x="234" y="160"/>
                  <a:pt x="240" y="176"/>
                </a:cubicBezTo>
                <a:cubicBezTo>
                  <a:pt x="246" y="192"/>
                  <a:pt x="267" y="225"/>
                  <a:pt x="266" y="234"/>
                </a:cubicBezTo>
                <a:cubicBezTo>
                  <a:pt x="265" y="243"/>
                  <a:pt x="253" y="229"/>
                  <a:pt x="236" y="230"/>
                </a:cubicBezTo>
                <a:cubicBezTo>
                  <a:pt x="219" y="231"/>
                  <a:pt x="185" y="243"/>
                  <a:pt x="165" y="242"/>
                </a:cubicBezTo>
                <a:cubicBezTo>
                  <a:pt x="145" y="241"/>
                  <a:pt x="140" y="233"/>
                  <a:pt x="113" y="222"/>
                </a:cubicBezTo>
                <a:cubicBezTo>
                  <a:pt x="86" y="211"/>
                  <a:pt x="19" y="183"/>
                  <a:pt x="0" y="176"/>
                </a:cubicBezTo>
                <a:lnTo>
                  <a:pt x="0" y="177"/>
                </a:lnTo>
                <a:lnTo>
                  <a:pt x="0" y="1032"/>
                </a:lnTo>
                <a:close/>
              </a:path>
            </a:pathLst>
          </a:custGeom>
          <a:solidFill>
            <a:srgbClr val="00B4B0"/>
          </a:solidFill>
          <a:ln w="317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1" name="任意多边形 101384"/>
          <p:cNvSpPr/>
          <p:nvPr/>
        </p:nvSpPr>
        <p:spPr>
          <a:xfrm>
            <a:off x="4900613" y="-3175"/>
            <a:ext cx="5397500" cy="2825750"/>
          </a:xfrm>
          <a:custGeom>
            <a:avLst/>
            <a:gdLst/>
            <a:ahLst/>
            <a:cxnLst>
              <a:cxn ang="0">
                <a:pos x="181451250" y="1998484700"/>
              </a:cxn>
              <a:cxn ang="0">
                <a:pos x="332660625" y="2053928138"/>
              </a:cxn>
              <a:cxn ang="0">
                <a:pos x="534273125" y="2147483647"/>
              </a:cxn>
              <a:cxn ang="0">
                <a:pos x="700603438" y="2147483647"/>
              </a:cxn>
              <a:cxn ang="0">
                <a:pos x="829132200" y="2147483647"/>
              </a:cxn>
              <a:cxn ang="0">
                <a:pos x="997981875" y="2147483647"/>
              </a:cxn>
              <a:cxn ang="0">
                <a:pos x="1048385000" y="2147483647"/>
              </a:cxn>
              <a:cxn ang="0">
                <a:pos x="1103828438" y="2147483647"/>
              </a:cxn>
              <a:cxn ang="0">
                <a:pos x="1123989688" y="2147483647"/>
              </a:cxn>
              <a:cxn ang="0">
                <a:pos x="1171873450" y="2147483647"/>
              </a:cxn>
              <a:cxn ang="0">
                <a:pos x="1229836250" y="2147483647"/>
              </a:cxn>
              <a:cxn ang="0">
                <a:pos x="1305440938" y="2147483647"/>
              </a:cxn>
              <a:cxn ang="0">
                <a:pos x="1381045625" y="2147483647"/>
              </a:cxn>
              <a:cxn ang="0">
                <a:pos x="1512093750" y="2147483647"/>
              </a:cxn>
              <a:cxn ang="0">
                <a:pos x="1655743450" y="2147483647"/>
              </a:cxn>
              <a:cxn ang="0">
                <a:pos x="1761590013" y="2147483647"/>
              </a:cxn>
              <a:cxn ang="0">
                <a:pos x="2023686263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408768138"/>
              </a:cxn>
              <a:cxn ang="0">
                <a:pos x="2147483647" y="932457813"/>
              </a:cxn>
              <a:cxn ang="0">
                <a:pos x="2147483647" y="5040313"/>
              </a:cxn>
              <a:cxn ang="0">
                <a:pos x="2147483647" y="0"/>
              </a:cxn>
              <a:cxn ang="0">
                <a:pos x="1701106263" y="5040313"/>
              </a:cxn>
              <a:cxn ang="0">
                <a:pos x="1708665938" y="5040313"/>
              </a:cxn>
              <a:cxn ang="0">
                <a:pos x="1653222500" y="131048125"/>
              </a:cxn>
              <a:cxn ang="0">
                <a:pos x="1504534075" y="209173763"/>
              </a:cxn>
              <a:cxn ang="0">
                <a:pos x="1066026888" y="670361563"/>
              </a:cxn>
              <a:cxn ang="0">
                <a:pos x="234375325" y="1063505938"/>
              </a:cxn>
              <a:cxn ang="0">
                <a:pos x="299899388" y="1456650313"/>
              </a:cxn>
              <a:cxn ang="0">
                <a:pos x="158770638" y="1582658125"/>
              </a:cxn>
              <a:cxn ang="0">
                <a:pos x="65524063" y="1713706250"/>
              </a:cxn>
              <a:cxn ang="0">
                <a:pos x="20161250" y="1895157500"/>
              </a:cxn>
              <a:cxn ang="0">
                <a:pos x="181451250" y="1998484700"/>
              </a:cxn>
            </a:cxnLst>
            <a:pathLst>
              <a:path w="3400" h="1780">
                <a:moveTo>
                  <a:pt x="72" y="793"/>
                </a:moveTo>
                <a:cubicBezTo>
                  <a:pt x="93" y="804"/>
                  <a:pt x="109" y="804"/>
                  <a:pt x="132" y="815"/>
                </a:cubicBezTo>
                <a:cubicBezTo>
                  <a:pt x="155" y="826"/>
                  <a:pt x="188" y="851"/>
                  <a:pt x="212" y="860"/>
                </a:cubicBezTo>
                <a:cubicBezTo>
                  <a:pt x="236" y="869"/>
                  <a:pt x="259" y="869"/>
                  <a:pt x="278" y="869"/>
                </a:cubicBezTo>
                <a:cubicBezTo>
                  <a:pt x="297" y="869"/>
                  <a:pt x="309" y="856"/>
                  <a:pt x="329" y="860"/>
                </a:cubicBezTo>
                <a:cubicBezTo>
                  <a:pt x="349" y="864"/>
                  <a:pt x="382" y="889"/>
                  <a:pt x="396" y="896"/>
                </a:cubicBezTo>
                <a:cubicBezTo>
                  <a:pt x="410" y="903"/>
                  <a:pt x="409" y="903"/>
                  <a:pt x="416" y="904"/>
                </a:cubicBezTo>
                <a:cubicBezTo>
                  <a:pt x="423" y="905"/>
                  <a:pt x="433" y="898"/>
                  <a:pt x="438" y="901"/>
                </a:cubicBezTo>
                <a:cubicBezTo>
                  <a:pt x="443" y="904"/>
                  <a:pt x="441" y="917"/>
                  <a:pt x="446" y="923"/>
                </a:cubicBezTo>
                <a:cubicBezTo>
                  <a:pt x="451" y="929"/>
                  <a:pt x="458" y="931"/>
                  <a:pt x="465" y="937"/>
                </a:cubicBezTo>
                <a:cubicBezTo>
                  <a:pt x="472" y="943"/>
                  <a:pt x="479" y="952"/>
                  <a:pt x="488" y="958"/>
                </a:cubicBezTo>
                <a:cubicBezTo>
                  <a:pt x="497" y="964"/>
                  <a:pt x="508" y="964"/>
                  <a:pt x="518" y="970"/>
                </a:cubicBezTo>
                <a:cubicBezTo>
                  <a:pt x="528" y="976"/>
                  <a:pt x="534" y="989"/>
                  <a:pt x="548" y="994"/>
                </a:cubicBezTo>
                <a:cubicBezTo>
                  <a:pt x="562" y="999"/>
                  <a:pt x="582" y="989"/>
                  <a:pt x="600" y="998"/>
                </a:cubicBezTo>
                <a:cubicBezTo>
                  <a:pt x="618" y="1007"/>
                  <a:pt x="641" y="1024"/>
                  <a:pt x="657" y="1046"/>
                </a:cubicBezTo>
                <a:cubicBezTo>
                  <a:pt x="673" y="1068"/>
                  <a:pt x="675" y="1114"/>
                  <a:pt x="699" y="1133"/>
                </a:cubicBezTo>
                <a:cubicBezTo>
                  <a:pt x="723" y="1152"/>
                  <a:pt x="768" y="1151"/>
                  <a:pt x="803" y="1159"/>
                </a:cubicBezTo>
                <a:cubicBezTo>
                  <a:pt x="838" y="1167"/>
                  <a:pt x="881" y="1172"/>
                  <a:pt x="908" y="1181"/>
                </a:cubicBezTo>
                <a:cubicBezTo>
                  <a:pt x="935" y="1190"/>
                  <a:pt x="947" y="1208"/>
                  <a:pt x="965" y="1211"/>
                </a:cubicBezTo>
                <a:cubicBezTo>
                  <a:pt x="983" y="1214"/>
                  <a:pt x="1001" y="1200"/>
                  <a:pt x="1019" y="1202"/>
                </a:cubicBezTo>
                <a:cubicBezTo>
                  <a:pt x="1037" y="1204"/>
                  <a:pt x="1064" y="1216"/>
                  <a:pt x="1076" y="1225"/>
                </a:cubicBezTo>
                <a:cubicBezTo>
                  <a:pt x="1088" y="1234"/>
                  <a:pt x="1084" y="1242"/>
                  <a:pt x="1094" y="1259"/>
                </a:cubicBezTo>
                <a:cubicBezTo>
                  <a:pt x="1104" y="1276"/>
                  <a:pt x="1126" y="1301"/>
                  <a:pt x="1136" y="1330"/>
                </a:cubicBezTo>
                <a:cubicBezTo>
                  <a:pt x="1146" y="1359"/>
                  <a:pt x="1141" y="1380"/>
                  <a:pt x="1154" y="1432"/>
                </a:cubicBezTo>
                <a:cubicBezTo>
                  <a:pt x="1167" y="1484"/>
                  <a:pt x="1152" y="1594"/>
                  <a:pt x="1215" y="1640"/>
                </a:cubicBezTo>
                <a:cubicBezTo>
                  <a:pt x="1278" y="1686"/>
                  <a:pt x="1360" y="1697"/>
                  <a:pt x="1533" y="1705"/>
                </a:cubicBezTo>
                <a:cubicBezTo>
                  <a:pt x="1706" y="1713"/>
                  <a:pt x="2000" y="1780"/>
                  <a:pt x="2253" y="1690"/>
                </a:cubicBezTo>
                <a:cubicBezTo>
                  <a:pt x="2506" y="1600"/>
                  <a:pt x="2871" y="1350"/>
                  <a:pt x="3053" y="1162"/>
                </a:cubicBezTo>
                <a:cubicBezTo>
                  <a:pt x="3235" y="974"/>
                  <a:pt x="3296" y="691"/>
                  <a:pt x="3345" y="559"/>
                </a:cubicBezTo>
                <a:cubicBezTo>
                  <a:pt x="3394" y="427"/>
                  <a:pt x="3400" y="463"/>
                  <a:pt x="3349" y="370"/>
                </a:cubicBezTo>
                <a:cubicBezTo>
                  <a:pt x="3298" y="277"/>
                  <a:pt x="3089" y="64"/>
                  <a:pt x="3037" y="2"/>
                </a:cubicBezTo>
                <a:lnTo>
                  <a:pt x="3039" y="0"/>
                </a:lnTo>
                <a:lnTo>
                  <a:pt x="675" y="2"/>
                </a:lnTo>
                <a:lnTo>
                  <a:pt x="678" y="2"/>
                </a:lnTo>
                <a:cubicBezTo>
                  <a:pt x="675" y="10"/>
                  <a:pt x="669" y="39"/>
                  <a:pt x="656" y="52"/>
                </a:cubicBezTo>
                <a:cubicBezTo>
                  <a:pt x="643" y="65"/>
                  <a:pt x="636" y="47"/>
                  <a:pt x="597" y="83"/>
                </a:cubicBezTo>
                <a:cubicBezTo>
                  <a:pt x="558" y="119"/>
                  <a:pt x="507" y="210"/>
                  <a:pt x="423" y="266"/>
                </a:cubicBezTo>
                <a:cubicBezTo>
                  <a:pt x="339" y="322"/>
                  <a:pt x="144" y="370"/>
                  <a:pt x="93" y="422"/>
                </a:cubicBezTo>
                <a:cubicBezTo>
                  <a:pt x="42" y="474"/>
                  <a:pt x="124" y="544"/>
                  <a:pt x="119" y="578"/>
                </a:cubicBezTo>
                <a:cubicBezTo>
                  <a:pt x="114" y="612"/>
                  <a:pt x="79" y="611"/>
                  <a:pt x="63" y="628"/>
                </a:cubicBezTo>
                <a:cubicBezTo>
                  <a:pt x="47" y="645"/>
                  <a:pt x="35" y="659"/>
                  <a:pt x="26" y="680"/>
                </a:cubicBezTo>
                <a:cubicBezTo>
                  <a:pt x="17" y="701"/>
                  <a:pt x="0" y="733"/>
                  <a:pt x="8" y="752"/>
                </a:cubicBezTo>
                <a:cubicBezTo>
                  <a:pt x="16" y="771"/>
                  <a:pt x="52" y="781"/>
                  <a:pt x="72" y="793"/>
                </a:cubicBezTo>
                <a:close/>
              </a:path>
            </a:pathLst>
          </a:custGeom>
          <a:solidFill>
            <a:srgbClr val="FF99FF"/>
          </a:solidFill>
          <a:ln w="317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2" name="任意多边形 101385"/>
          <p:cNvSpPr/>
          <p:nvPr/>
        </p:nvSpPr>
        <p:spPr>
          <a:xfrm>
            <a:off x="7440613" y="0"/>
            <a:ext cx="4598987" cy="4591050"/>
          </a:xfrm>
          <a:custGeom>
            <a:avLst/>
            <a:gdLst/>
            <a:ahLst/>
            <a:cxnLst>
              <a:cxn ang="0">
                <a:pos x="82722653" y="2147483647"/>
              </a:cxn>
              <a:cxn ang="0">
                <a:pos x="134068156" y="2147483647"/>
              </a:cxn>
              <a:cxn ang="0">
                <a:pos x="219643431" y="2147483647"/>
              </a:cxn>
              <a:cxn ang="0">
                <a:pos x="242464405" y="2147483647"/>
              </a:cxn>
              <a:cxn ang="0">
                <a:pos x="302367773" y="2147483647"/>
              </a:cxn>
              <a:cxn ang="0">
                <a:pos x="330892301" y="2147483647"/>
              </a:cxn>
              <a:cxn ang="0">
                <a:pos x="356565897" y="2147483647"/>
              </a:cxn>
              <a:cxn ang="0">
                <a:pos x="447846415" y="2147483647"/>
              </a:cxn>
              <a:cxn ang="0">
                <a:pos x="601882923" y="2147483647"/>
              </a:cxn>
              <a:cxn ang="0">
                <a:pos x="136635853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105846563"/>
              </a:cxn>
              <a:cxn ang="0">
                <a:pos x="2147483647" y="211693125"/>
              </a:cxn>
              <a:cxn ang="0">
                <a:pos x="2147483647" y="302418750"/>
              </a:cxn>
              <a:cxn ang="0">
                <a:pos x="2147483647" y="451108763"/>
              </a:cxn>
              <a:cxn ang="0">
                <a:pos x="2147483647" y="506552200"/>
              </a:cxn>
              <a:cxn ang="0">
                <a:pos x="2147483647" y="408265313"/>
              </a:cxn>
              <a:cxn ang="0">
                <a:pos x="2147483647" y="529232813"/>
              </a:cxn>
              <a:cxn ang="0">
                <a:pos x="2147483647" y="745966250"/>
              </a:cxn>
              <a:cxn ang="0">
                <a:pos x="2147483647" y="990422200"/>
              </a:cxn>
              <a:cxn ang="0">
                <a:pos x="2147483647" y="1093747813"/>
              </a:cxn>
              <a:cxn ang="0">
                <a:pos x="2147483647" y="1323082825"/>
              </a:cxn>
              <a:cxn ang="0">
                <a:pos x="2147483647" y="1406247188"/>
              </a:cxn>
              <a:cxn ang="0">
                <a:pos x="2147483647" y="1587698438"/>
              </a:cxn>
              <a:cxn ang="0">
                <a:pos x="2147483647" y="1963202513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19423652" y="2147483647"/>
              </a:cxn>
              <a:cxn ang="0">
                <a:pos x="1922599506" y="2147483647"/>
              </a:cxn>
              <a:cxn ang="0">
                <a:pos x="1725775361" y="2147483647"/>
              </a:cxn>
              <a:cxn ang="0">
                <a:pos x="1406293547" y="2147483647"/>
              </a:cxn>
              <a:cxn ang="0">
                <a:pos x="219643431" y="2147483647"/>
              </a:cxn>
              <a:cxn ang="0">
                <a:pos x="82722653" y="2147483647"/>
              </a:cxn>
            </a:cxnLst>
            <a:pathLst>
              <a:path w="2723" h="2892">
                <a:moveTo>
                  <a:pt x="29" y="2304"/>
                </a:moveTo>
                <a:cubicBezTo>
                  <a:pt x="24" y="2324"/>
                  <a:pt x="39" y="2323"/>
                  <a:pt x="47" y="2334"/>
                </a:cubicBezTo>
                <a:cubicBezTo>
                  <a:pt x="55" y="2345"/>
                  <a:pt x="71" y="2358"/>
                  <a:pt x="77" y="2368"/>
                </a:cubicBezTo>
                <a:cubicBezTo>
                  <a:pt x="83" y="2378"/>
                  <a:pt x="80" y="2384"/>
                  <a:pt x="85" y="2394"/>
                </a:cubicBezTo>
                <a:cubicBezTo>
                  <a:pt x="90" y="2404"/>
                  <a:pt x="101" y="2411"/>
                  <a:pt x="106" y="2427"/>
                </a:cubicBezTo>
                <a:cubicBezTo>
                  <a:pt x="111" y="2443"/>
                  <a:pt x="113" y="2474"/>
                  <a:pt x="116" y="2490"/>
                </a:cubicBezTo>
                <a:cubicBezTo>
                  <a:pt x="119" y="2506"/>
                  <a:pt x="118" y="2515"/>
                  <a:pt x="125" y="2523"/>
                </a:cubicBezTo>
                <a:cubicBezTo>
                  <a:pt x="132" y="2531"/>
                  <a:pt x="143" y="2535"/>
                  <a:pt x="157" y="2536"/>
                </a:cubicBezTo>
                <a:cubicBezTo>
                  <a:pt x="171" y="2537"/>
                  <a:pt x="157" y="2515"/>
                  <a:pt x="211" y="2531"/>
                </a:cubicBezTo>
                <a:cubicBezTo>
                  <a:pt x="265" y="2547"/>
                  <a:pt x="379" y="2599"/>
                  <a:pt x="479" y="2634"/>
                </a:cubicBezTo>
                <a:cubicBezTo>
                  <a:pt x="579" y="2669"/>
                  <a:pt x="626" y="2749"/>
                  <a:pt x="809" y="2744"/>
                </a:cubicBezTo>
                <a:cubicBezTo>
                  <a:pt x="992" y="2739"/>
                  <a:pt x="1260" y="2892"/>
                  <a:pt x="1579" y="2604"/>
                </a:cubicBezTo>
                <a:cubicBezTo>
                  <a:pt x="1898" y="2316"/>
                  <a:pt x="2533" y="1448"/>
                  <a:pt x="2723" y="1014"/>
                </a:cubicBezTo>
                <a:lnTo>
                  <a:pt x="2717" y="0"/>
                </a:lnTo>
                <a:lnTo>
                  <a:pt x="1436" y="0"/>
                </a:lnTo>
                <a:lnTo>
                  <a:pt x="1439" y="0"/>
                </a:lnTo>
                <a:cubicBezTo>
                  <a:pt x="1443" y="7"/>
                  <a:pt x="1460" y="28"/>
                  <a:pt x="1463" y="42"/>
                </a:cubicBezTo>
                <a:cubicBezTo>
                  <a:pt x="1466" y="56"/>
                  <a:pt x="1456" y="71"/>
                  <a:pt x="1457" y="84"/>
                </a:cubicBezTo>
                <a:cubicBezTo>
                  <a:pt x="1458" y="97"/>
                  <a:pt x="1470" y="104"/>
                  <a:pt x="1469" y="120"/>
                </a:cubicBezTo>
                <a:cubicBezTo>
                  <a:pt x="1468" y="136"/>
                  <a:pt x="1444" y="166"/>
                  <a:pt x="1448" y="179"/>
                </a:cubicBezTo>
                <a:cubicBezTo>
                  <a:pt x="1452" y="192"/>
                  <a:pt x="1484" y="204"/>
                  <a:pt x="1495" y="201"/>
                </a:cubicBezTo>
                <a:cubicBezTo>
                  <a:pt x="1506" y="198"/>
                  <a:pt x="1503" y="160"/>
                  <a:pt x="1516" y="162"/>
                </a:cubicBezTo>
                <a:cubicBezTo>
                  <a:pt x="1529" y="164"/>
                  <a:pt x="1561" y="188"/>
                  <a:pt x="1573" y="210"/>
                </a:cubicBezTo>
                <a:cubicBezTo>
                  <a:pt x="1585" y="232"/>
                  <a:pt x="1585" y="266"/>
                  <a:pt x="1589" y="296"/>
                </a:cubicBezTo>
                <a:cubicBezTo>
                  <a:pt x="1593" y="326"/>
                  <a:pt x="1581" y="370"/>
                  <a:pt x="1600" y="393"/>
                </a:cubicBezTo>
                <a:cubicBezTo>
                  <a:pt x="1619" y="416"/>
                  <a:pt x="1678" y="412"/>
                  <a:pt x="1700" y="434"/>
                </a:cubicBezTo>
                <a:cubicBezTo>
                  <a:pt x="1722" y="456"/>
                  <a:pt x="1734" y="504"/>
                  <a:pt x="1732" y="525"/>
                </a:cubicBezTo>
                <a:cubicBezTo>
                  <a:pt x="1730" y="546"/>
                  <a:pt x="1708" y="541"/>
                  <a:pt x="1690" y="558"/>
                </a:cubicBezTo>
                <a:cubicBezTo>
                  <a:pt x="1672" y="575"/>
                  <a:pt x="1647" y="593"/>
                  <a:pt x="1621" y="630"/>
                </a:cubicBezTo>
                <a:cubicBezTo>
                  <a:pt x="1595" y="667"/>
                  <a:pt x="1549" y="730"/>
                  <a:pt x="1531" y="779"/>
                </a:cubicBezTo>
                <a:cubicBezTo>
                  <a:pt x="1513" y="828"/>
                  <a:pt x="1525" y="880"/>
                  <a:pt x="1516" y="921"/>
                </a:cubicBezTo>
                <a:cubicBezTo>
                  <a:pt x="1507" y="962"/>
                  <a:pt x="1500" y="992"/>
                  <a:pt x="1474" y="1026"/>
                </a:cubicBezTo>
                <a:cubicBezTo>
                  <a:pt x="1448" y="1060"/>
                  <a:pt x="1387" y="1096"/>
                  <a:pt x="1358" y="1127"/>
                </a:cubicBezTo>
                <a:cubicBezTo>
                  <a:pt x="1329" y="1158"/>
                  <a:pt x="1318" y="1184"/>
                  <a:pt x="1300" y="1215"/>
                </a:cubicBezTo>
                <a:cubicBezTo>
                  <a:pt x="1282" y="1246"/>
                  <a:pt x="1283" y="1282"/>
                  <a:pt x="1252" y="1311"/>
                </a:cubicBezTo>
                <a:cubicBezTo>
                  <a:pt x="1221" y="1340"/>
                  <a:pt x="1148" y="1365"/>
                  <a:pt x="1114" y="1389"/>
                </a:cubicBezTo>
                <a:cubicBezTo>
                  <a:pt x="1080" y="1413"/>
                  <a:pt x="1086" y="1440"/>
                  <a:pt x="1045" y="1457"/>
                </a:cubicBezTo>
                <a:cubicBezTo>
                  <a:pt x="1004" y="1474"/>
                  <a:pt x="915" y="1476"/>
                  <a:pt x="865" y="1493"/>
                </a:cubicBezTo>
                <a:cubicBezTo>
                  <a:pt x="815" y="1510"/>
                  <a:pt x="775" y="1544"/>
                  <a:pt x="743" y="1562"/>
                </a:cubicBezTo>
                <a:cubicBezTo>
                  <a:pt x="711" y="1580"/>
                  <a:pt x="697" y="1566"/>
                  <a:pt x="674" y="1602"/>
                </a:cubicBezTo>
                <a:cubicBezTo>
                  <a:pt x="651" y="1638"/>
                  <a:pt x="635" y="1715"/>
                  <a:pt x="605" y="1781"/>
                </a:cubicBezTo>
                <a:cubicBezTo>
                  <a:pt x="575" y="1847"/>
                  <a:pt x="581" y="1928"/>
                  <a:pt x="493" y="2000"/>
                </a:cubicBezTo>
                <a:cubicBezTo>
                  <a:pt x="405" y="2072"/>
                  <a:pt x="154" y="2165"/>
                  <a:pt x="77" y="2216"/>
                </a:cubicBezTo>
                <a:cubicBezTo>
                  <a:pt x="0" y="2267"/>
                  <a:pt x="34" y="2284"/>
                  <a:pt x="29" y="2304"/>
                </a:cubicBezTo>
                <a:close/>
              </a:path>
            </a:pathLst>
          </a:custGeom>
          <a:solidFill>
            <a:srgbClr val="99FF33"/>
          </a:solidFill>
          <a:ln w="317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3" name="任意多边形 101386"/>
          <p:cNvSpPr/>
          <p:nvPr/>
        </p:nvSpPr>
        <p:spPr>
          <a:xfrm>
            <a:off x="6194425" y="2212975"/>
            <a:ext cx="2633663" cy="1541463"/>
          </a:xfrm>
          <a:custGeom>
            <a:avLst/>
            <a:gdLst/>
            <a:ahLst/>
            <a:cxnLst>
              <a:cxn ang="0">
                <a:pos x="37803145" y="1134070680"/>
              </a:cxn>
              <a:cxn ang="0">
                <a:pos x="234375369" y="1186994773"/>
              </a:cxn>
              <a:cxn ang="0">
                <a:pos x="554434480" y="1141631945"/>
              </a:cxn>
              <a:cxn ang="0">
                <a:pos x="977820811" y="1280239790"/>
              </a:cxn>
              <a:cxn ang="0">
                <a:pos x="1242438061" y="1310481675"/>
              </a:cxn>
              <a:cxn ang="0">
                <a:pos x="1595260003" y="1542336125"/>
              </a:cxn>
              <a:cxn ang="0">
                <a:pos x="1746469407" y="1769150261"/>
              </a:cxn>
              <a:cxn ang="0">
                <a:pos x="1930440054" y="1885077486"/>
              </a:cxn>
              <a:cxn ang="0">
                <a:pos x="2094251035" y="1943041893"/>
              </a:cxn>
              <a:cxn ang="0">
                <a:pos x="1938001318" y="2036286911"/>
              </a:cxn>
              <a:cxn ang="0">
                <a:pos x="1794351591" y="2147483647"/>
              </a:cxn>
              <a:cxn ang="0">
                <a:pos x="2147173533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27012565"/>
              </a:cxn>
              <a:cxn ang="0">
                <a:pos x="2147483647" y="1922880636"/>
              </a:cxn>
              <a:cxn ang="0">
                <a:pos x="2147483647" y="1922880636"/>
              </a:cxn>
              <a:cxn ang="0">
                <a:pos x="2147483647" y="1950601570"/>
              </a:cxn>
              <a:cxn ang="0">
                <a:pos x="2147483647" y="1822074354"/>
              </a:cxn>
              <a:cxn ang="0">
                <a:pos x="2147483647" y="1537295811"/>
              </a:cxn>
              <a:cxn ang="0">
                <a:pos x="2147483647" y="1461691099"/>
              </a:cxn>
              <a:cxn ang="0">
                <a:pos x="2147483647" y="1287801055"/>
              </a:cxn>
              <a:cxn ang="0">
                <a:pos x="2147483647" y="1257559170"/>
              </a:cxn>
              <a:cxn ang="0">
                <a:pos x="2147483647" y="1076107862"/>
              </a:cxn>
              <a:cxn ang="0">
                <a:pos x="2147483647" y="841732461"/>
              </a:cxn>
              <a:cxn ang="0">
                <a:pos x="2147483647" y="793850270"/>
              </a:cxn>
              <a:cxn ang="0">
                <a:pos x="2147483647" y="478829843"/>
              </a:cxn>
              <a:cxn ang="0">
                <a:pos x="2147483647" y="252015707"/>
              </a:cxn>
              <a:cxn ang="0">
                <a:pos x="2147483647" y="304939799"/>
              </a:cxn>
              <a:cxn ang="0">
                <a:pos x="2147483647" y="433467016"/>
              </a:cxn>
              <a:cxn ang="0">
                <a:pos x="2028726960" y="335181684"/>
              </a:cxn>
              <a:cxn ang="0">
                <a:pos x="1481852156" y="108367548"/>
              </a:cxn>
              <a:cxn ang="0">
                <a:pos x="1144151155" y="93246605"/>
              </a:cxn>
              <a:cxn ang="0">
                <a:pos x="1015623955" y="37803150"/>
              </a:cxn>
              <a:cxn ang="0">
                <a:pos x="849293611" y="22682207"/>
              </a:cxn>
              <a:cxn ang="0">
                <a:pos x="801409840" y="234375401"/>
              </a:cxn>
              <a:cxn ang="0">
                <a:pos x="582156998" y="529232984"/>
              </a:cxn>
              <a:cxn ang="0">
                <a:pos x="287297867" y="680442408"/>
              </a:cxn>
              <a:cxn ang="0">
                <a:pos x="30241881" y="877014659"/>
              </a:cxn>
            </a:cxnLst>
            <a:pathLst>
              <a:path w="1659" h="971">
                <a:moveTo>
                  <a:pt x="12" y="348"/>
                </a:moveTo>
                <a:cubicBezTo>
                  <a:pt x="0" y="368"/>
                  <a:pt x="14" y="426"/>
                  <a:pt x="15" y="450"/>
                </a:cubicBezTo>
                <a:cubicBezTo>
                  <a:pt x="16" y="474"/>
                  <a:pt x="5" y="490"/>
                  <a:pt x="18" y="493"/>
                </a:cubicBezTo>
                <a:cubicBezTo>
                  <a:pt x="31" y="496"/>
                  <a:pt x="71" y="474"/>
                  <a:pt x="93" y="471"/>
                </a:cubicBezTo>
                <a:cubicBezTo>
                  <a:pt x="115" y="468"/>
                  <a:pt x="127" y="481"/>
                  <a:pt x="148" y="478"/>
                </a:cubicBezTo>
                <a:cubicBezTo>
                  <a:pt x="169" y="475"/>
                  <a:pt x="195" y="456"/>
                  <a:pt x="220" y="453"/>
                </a:cubicBezTo>
                <a:cubicBezTo>
                  <a:pt x="245" y="450"/>
                  <a:pt x="273" y="451"/>
                  <a:pt x="301" y="460"/>
                </a:cubicBezTo>
                <a:cubicBezTo>
                  <a:pt x="329" y="469"/>
                  <a:pt x="364" y="496"/>
                  <a:pt x="388" y="508"/>
                </a:cubicBezTo>
                <a:cubicBezTo>
                  <a:pt x="412" y="520"/>
                  <a:pt x="431" y="530"/>
                  <a:pt x="448" y="532"/>
                </a:cubicBezTo>
                <a:cubicBezTo>
                  <a:pt x="465" y="534"/>
                  <a:pt x="476" y="519"/>
                  <a:pt x="493" y="520"/>
                </a:cubicBezTo>
                <a:cubicBezTo>
                  <a:pt x="510" y="521"/>
                  <a:pt x="530" y="523"/>
                  <a:pt x="553" y="538"/>
                </a:cubicBezTo>
                <a:cubicBezTo>
                  <a:pt x="576" y="553"/>
                  <a:pt x="607" y="596"/>
                  <a:pt x="633" y="612"/>
                </a:cubicBezTo>
                <a:cubicBezTo>
                  <a:pt x="659" y="628"/>
                  <a:pt x="701" y="622"/>
                  <a:pt x="711" y="637"/>
                </a:cubicBezTo>
                <a:cubicBezTo>
                  <a:pt x="721" y="652"/>
                  <a:pt x="687" y="689"/>
                  <a:pt x="693" y="702"/>
                </a:cubicBezTo>
                <a:cubicBezTo>
                  <a:pt x="699" y="715"/>
                  <a:pt x="735" y="709"/>
                  <a:pt x="747" y="717"/>
                </a:cubicBezTo>
                <a:cubicBezTo>
                  <a:pt x="759" y="725"/>
                  <a:pt x="757" y="743"/>
                  <a:pt x="766" y="748"/>
                </a:cubicBezTo>
                <a:cubicBezTo>
                  <a:pt x="775" y="753"/>
                  <a:pt x="790" y="744"/>
                  <a:pt x="801" y="748"/>
                </a:cubicBezTo>
                <a:cubicBezTo>
                  <a:pt x="812" y="752"/>
                  <a:pt x="829" y="764"/>
                  <a:pt x="831" y="771"/>
                </a:cubicBezTo>
                <a:cubicBezTo>
                  <a:pt x="833" y="778"/>
                  <a:pt x="826" y="787"/>
                  <a:pt x="816" y="793"/>
                </a:cubicBezTo>
                <a:cubicBezTo>
                  <a:pt x="806" y="799"/>
                  <a:pt x="782" y="796"/>
                  <a:pt x="769" y="808"/>
                </a:cubicBezTo>
                <a:cubicBezTo>
                  <a:pt x="756" y="820"/>
                  <a:pt x="745" y="850"/>
                  <a:pt x="736" y="865"/>
                </a:cubicBezTo>
                <a:cubicBezTo>
                  <a:pt x="727" y="880"/>
                  <a:pt x="706" y="884"/>
                  <a:pt x="712" y="898"/>
                </a:cubicBezTo>
                <a:cubicBezTo>
                  <a:pt x="718" y="912"/>
                  <a:pt x="749" y="940"/>
                  <a:pt x="772" y="951"/>
                </a:cubicBezTo>
                <a:cubicBezTo>
                  <a:pt x="795" y="962"/>
                  <a:pt x="841" y="971"/>
                  <a:pt x="852" y="966"/>
                </a:cubicBezTo>
                <a:cubicBezTo>
                  <a:pt x="863" y="961"/>
                  <a:pt x="824" y="926"/>
                  <a:pt x="838" y="919"/>
                </a:cubicBezTo>
                <a:cubicBezTo>
                  <a:pt x="852" y="912"/>
                  <a:pt x="919" y="929"/>
                  <a:pt x="936" y="922"/>
                </a:cubicBezTo>
                <a:cubicBezTo>
                  <a:pt x="953" y="915"/>
                  <a:pt x="930" y="889"/>
                  <a:pt x="942" y="879"/>
                </a:cubicBezTo>
                <a:cubicBezTo>
                  <a:pt x="954" y="869"/>
                  <a:pt x="988" y="870"/>
                  <a:pt x="1008" y="864"/>
                </a:cubicBezTo>
                <a:cubicBezTo>
                  <a:pt x="1028" y="858"/>
                  <a:pt x="1038" y="844"/>
                  <a:pt x="1065" y="841"/>
                </a:cubicBezTo>
                <a:cubicBezTo>
                  <a:pt x="1092" y="838"/>
                  <a:pt x="1147" y="852"/>
                  <a:pt x="1168" y="844"/>
                </a:cubicBezTo>
                <a:cubicBezTo>
                  <a:pt x="1189" y="836"/>
                  <a:pt x="1181" y="808"/>
                  <a:pt x="1189" y="795"/>
                </a:cubicBezTo>
                <a:cubicBezTo>
                  <a:pt x="1197" y="782"/>
                  <a:pt x="1202" y="770"/>
                  <a:pt x="1218" y="763"/>
                </a:cubicBezTo>
                <a:cubicBezTo>
                  <a:pt x="1234" y="756"/>
                  <a:pt x="1264" y="750"/>
                  <a:pt x="1282" y="750"/>
                </a:cubicBezTo>
                <a:cubicBezTo>
                  <a:pt x="1300" y="750"/>
                  <a:pt x="1315" y="762"/>
                  <a:pt x="1329" y="763"/>
                </a:cubicBezTo>
                <a:cubicBezTo>
                  <a:pt x="1343" y="764"/>
                  <a:pt x="1354" y="752"/>
                  <a:pt x="1365" y="754"/>
                </a:cubicBezTo>
                <a:cubicBezTo>
                  <a:pt x="1376" y="756"/>
                  <a:pt x="1383" y="775"/>
                  <a:pt x="1393" y="774"/>
                </a:cubicBezTo>
                <a:cubicBezTo>
                  <a:pt x="1403" y="773"/>
                  <a:pt x="1413" y="755"/>
                  <a:pt x="1426" y="747"/>
                </a:cubicBezTo>
                <a:cubicBezTo>
                  <a:pt x="1439" y="739"/>
                  <a:pt x="1463" y="740"/>
                  <a:pt x="1474" y="723"/>
                </a:cubicBezTo>
                <a:cubicBezTo>
                  <a:pt x="1485" y="706"/>
                  <a:pt x="1483" y="665"/>
                  <a:pt x="1492" y="646"/>
                </a:cubicBezTo>
                <a:cubicBezTo>
                  <a:pt x="1501" y="627"/>
                  <a:pt x="1515" y="615"/>
                  <a:pt x="1527" y="610"/>
                </a:cubicBezTo>
                <a:cubicBezTo>
                  <a:pt x="1539" y="605"/>
                  <a:pt x="1563" y="621"/>
                  <a:pt x="1567" y="616"/>
                </a:cubicBezTo>
                <a:cubicBezTo>
                  <a:pt x="1571" y="611"/>
                  <a:pt x="1551" y="588"/>
                  <a:pt x="1551" y="580"/>
                </a:cubicBezTo>
                <a:cubicBezTo>
                  <a:pt x="1551" y="572"/>
                  <a:pt x="1562" y="581"/>
                  <a:pt x="1566" y="570"/>
                </a:cubicBezTo>
                <a:cubicBezTo>
                  <a:pt x="1570" y="559"/>
                  <a:pt x="1570" y="527"/>
                  <a:pt x="1575" y="511"/>
                </a:cubicBezTo>
                <a:cubicBezTo>
                  <a:pt x="1580" y="495"/>
                  <a:pt x="1584" y="474"/>
                  <a:pt x="1594" y="472"/>
                </a:cubicBezTo>
                <a:cubicBezTo>
                  <a:pt x="1604" y="470"/>
                  <a:pt x="1625" y="505"/>
                  <a:pt x="1633" y="499"/>
                </a:cubicBezTo>
                <a:cubicBezTo>
                  <a:pt x="1641" y="493"/>
                  <a:pt x="1638" y="450"/>
                  <a:pt x="1642" y="438"/>
                </a:cubicBezTo>
                <a:cubicBezTo>
                  <a:pt x="1646" y="426"/>
                  <a:pt x="1655" y="436"/>
                  <a:pt x="1657" y="427"/>
                </a:cubicBezTo>
                <a:cubicBezTo>
                  <a:pt x="1659" y="418"/>
                  <a:pt x="1659" y="397"/>
                  <a:pt x="1653" y="382"/>
                </a:cubicBezTo>
                <a:cubicBezTo>
                  <a:pt x="1647" y="367"/>
                  <a:pt x="1636" y="343"/>
                  <a:pt x="1623" y="334"/>
                </a:cubicBezTo>
                <a:cubicBezTo>
                  <a:pt x="1610" y="325"/>
                  <a:pt x="1589" y="330"/>
                  <a:pt x="1573" y="327"/>
                </a:cubicBezTo>
                <a:cubicBezTo>
                  <a:pt x="1557" y="324"/>
                  <a:pt x="1536" y="319"/>
                  <a:pt x="1528" y="315"/>
                </a:cubicBezTo>
                <a:cubicBezTo>
                  <a:pt x="1520" y="311"/>
                  <a:pt x="1527" y="322"/>
                  <a:pt x="1522" y="301"/>
                </a:cubicBezTo>
                <a:cubicBezTo>
                  <a:pt x="1517" y="280"/>
                  <a:pt x="1510" y="216"/>
                  <a:pt x="1498" y="190"/>
                </a:cubicBezTo>
                <a:cubicBezTo>
                  <a:pt x="1486" y="164"/>
                  <a:pt x="1465" y="163"/>
                  <a:pt x="1447" y="148"/>
                </a:cubicBezTo>
                <a:cubicBezTo>
                  <a:pt x="1429" y="133"/>
                  <a:pt x="1406" y="106"/>
                  <a:pt x="1389" y="100"/>
                </a:cubicBezTo>
                <a:cubicBezTo>
                  <a:pt x="1372" y="94"/>
                  <a:pt x="1357" y="108"/>
                  <a:pt x="1342" y="111"/>
                </a:cubicBezTo>
                <a:cubicBezTo>
                  <a:pt x="1327" y="114"/>
                  <a:pt x="1318" y="118"/>
                  <a:pt x="1299" y="121"/>
                </a:cubicBezTo>
                <a:cubicBezTo>
                  <a:pt x="1280" y="124"/>
                  <a:pt x="1253" y="124"/>
                  <a:pt x="1228" y="132"/>
                </a:cubicBezTo>
                <a:cubicBezTo>
                  <a:pt x="1203" y="140"/>
                  <a:pt x="1197" y="165"/>
                  <a:pt x="1147" y="172"/>
                </a:cubicBezTo>
                <a:cubicBezTo>
                  <a:pt x="1097" y="179"/>
                  <a:pt x="984" y="184"/>
                  <a:pt x="927" y="177"/>
                </a:cubicBezTo>
                <a:cubicBezTo>
                  <a:pt x="870" y="170"/>
                  <a:pt x="838" y="149"/>
                  <a:pt x="805" y="133"/>
                </a:cubicBezTo>
                <a:cubicBezTo>
                  <a:pt x="772" y="117"/>
                  <a:pt x="763" y="94"/>
                  <a:pt x="727" y="79"/>
                </a:cubicBezTo>
                <a:cubicBezTo>
                  <a:pt x="691" y="64"/>
                  <a:pt x="625" y="48"/>
                  <a:pt x="588" y="43"/>
                </a:cubicBezTo>
                <a:cubicBezTo>
                  <a:pt x="551" y="38"/>
                  <a:pt x="529" y="50"/>
                  <a:pt x="507" y="49"/>
                </a:cubicBezTo>
                <a:cubicBezTo>
                  <a:pt x="485" y="48"/>
                  <a:pt x="468" y="38"/>
                  <a:pt x="454" y="37"/>
                </a:cubicBezTo>
                <a:cubicBezTo>
                  <a:pt x="440" y="36"/>
                  <a:pt x="429" y="49"/>
                  <a:pt x="421" y="45"/>
                </a:cubicBezTo>
                <a:cubicBezTo>
                  <a:pt x="413" y="41"/>
                  <a:pt x="413" y="20"/>
                  <a:pt x="403" y="15"/>
                </a:cubicBezTo>
                <a:cubicBezTo>
                  <a:pt x="393" y="10"/>
                  <a:pt x="375" y="19"/>
                  <a:pt x="364" y="18"/>
                </a:cubicBezTo>
                <a:cubicBezTo>
                  <a:pt x="353" y="17"/>
                  <a:pt x="340" y="0"/>
                  <a:pt x="337" y="9"/>
                </a:cubicBezTo>
                <a:cubicBezTo>
                  <a:pt x="334" y="18"/>
                  <a:pt x="348" y="59"/>
                  <a:pt x="345" y="73"/>
                </a:cubicBezTo>
                <a:cubicBezTo>
                  <a:pt x="342" y="87"/>
                  <a:pt x="325" y="77"/>
                  <a:pt x="318" y="93"/>
                </a:cubicBezTo>
                <a:cubicBezTo>
                  <a:pt x="311" y="109"/>
                  <a:pt x="318" y="152"/>
                  <a:pt x="304" y="171"/>
                </a:cubicBezTo>
                <a:cubicBezTo>
                  <a:pt x="290" y="190"/>
                  <a:pt x="246" y="192"/>
                  <a:pt x="231" y="210"/>
                </a:cubicBezTo>
                <a:cubicBezTo>
                  <a:pt x="216" y="228"/>
                  <a:pt x="236" y="270"/>
                  <a:pt x="217" y="280"/>
                </a:cubicBezTo>
                <a:cubicBezTo>
                  <a:pt x="198" y="290"/>
                  <a:pt x="136" y="262"/>
                  <a:pt x="114" y="270"/>
                </a:cubicBezTo>
                <a:cubicBezTo>
                  <a:pt x="92" y="278"/>
                  <a:pt x="102" y="318"/>
                  <a:pt x="85" y="331"/>
                </a:cubicBezTo>
                <a:cubicBezTo>
                  <a:pt x="68" y="344"/>
                  <a:pt x="24" y="328"/>
                  <a:pt x="12" y="348"/>
                </a:cubicBezTo>
                <a:close/>
              </a:path>
            </a:pathLst>
          </a:custGeom>
          <a:solidFill>
            <a:srgbClr val="BCFCA2"/>
          </a:solidFill>
          <a:ln w="190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4" name="任意多边形 101387"/>
          <p:cNvSpPr/>
          <p:nvPr/>
        </p:nvSpPr>
        <p:spPr>
          <a:xfrm>
            <a:off x="2609850" y="2371725"/>
            <a:ext cx="3600450" cy="1198563"/>
          </a:xfrm>
          <a:custGeom>
            <a:avLst/>
            <a:gdLst/>
            <a:ahLst/>
            <a:cxnLst>
              <a:cxn ang="0">
                <a:pos x="0" y="428426741"/>
              </a:cxn>
              <a:cxn ang="0">
                <a:pos x="337700938" y="40322517"/>
              </a:cxn>
              <a:cxn ang="0">
                <a:pos x="650200313" y="259576996"/>
              </a:cxn>
              <a:cxn ang="0">
                <a:pos x="1035785013" y="496471782"/>
              </a:cxn>
              <a:cxn ang="0">
                <a:pos x="866933750" y="637600591"/>
              </a:cxn>
              <a:cxn ang="0">
                <a:pos x="738406575" y="791329393"/>
              </a:cxn>
              <a:cxn ang="0">
                <a:pos x="899696575" y="814011602"/>
              </a:cxn>
              <a:cxn ang="0">
                <a:pos x="1300400625" y="856853482"/>
              </a:cxn>
              <a:cxn ang="0">
                <a:pos x="1474292200" y="844253490"/>
              </a:cxn>
              <a:cxn ang="0">
                <a:pos x="1534775950" y="955140411"/>
              </a:cxn>
              <a:cxn ang="0">
                <a:pos x="1655743450" y="1068546696"/>
              </a:cxn>
              <a:cxn ang="0">
                <a:pos x="1716227200" y="1280239909"/>
              </a:cxn>
              <a:cxn ang="0">
                <a:pos x="1822073763" y="1325602740"/>
              </a:cxn>
              <a:cxn ang="0">
                <a:pos x="1995963750" y="1486892808"/>
              </a:cxn>
              <a:cxn ang="0">
                <a:pos x="2114411888" y="1645663512"/>
              </a:cxn>
              <a:cxn ang="0">
                <a:pos x="2147483647" y="1880037347"/>
              </a:cxn>
              <a:cxn ang="0">
                <a:pos x="2147483647" y="1786792320"/>
              </a:cxn>
              <a:cxn ang="0">
                <a:pos x="2147483647" y="1660784455"/>
              </a:cxn>
              <a:cxn ang="0">
                <a:pos x="2147483647" y="1721268231"/>
              </a:cxn>
              <a:cxn ang="0">
                <a:pos x="2147483647" y="1756550433"/>
              </a:cxn>
              <a:cxn ang="0">
                <a:pos x="2147483647" y="1688505392"/>
              </a:cxn>
              <a:cxn ang="0">
                <a:pos x="2147483647" y="1622981302"/>
              </a:cxn>
              <a:cxn ang="0">
                <a:pos x="2147483647" y="1509575017"/>
              </a:cxn>
              <a:cxn ang="0">
                <a:pos x="2147483647" y="1446570291"/>
              </a:cxn>
              <a:cxn ang="0">
                <a:pos x="2147483647" y="1396167145"/>
              </a:cxn>
              <a:cxn ang="0">
                <a:pos x="2147483647" y="1423889669"/>
              </a:cxn>
              <a:cxn ang="0">
                <a:pos x="2147483647" y="1507054066"/>
              </a:cxn>
              <a:cxn ang="0">
                <a:pos x="2147483647" y="1741429489"/>
              </a:cxn>
              <a:cxn ang="0">
                <a:pos x="2147483647" y="1567537841"/>
              </a:cxn>
              <a:cxn ang="0">
                <a:pos x="2147483647" y="1363405894"/>
              </a:cxn>
              <a:cxn ang="0">
                <a:pos x="2147483647" y="1204635190"/>
              </a:cxn>
              <a:cxn ang="0">
                <a:pos x="2147483647" y="1106349849"/>
              </a:cxn>
              <a:cxn ang="0">
                <a:pos x="2147483647" y="1048385437"/>
              </a:cxn>
              <a:cxn ang="0">
                <a:pos x="2147483647" y="975301669"/>
              </a:cxn>
            </a:cxnLst>
            <a:pathLst>
              <a:path w="2268" h="755">
                <a:moveTo>
                  <a:pt x="0" y="170"/>
                </a:moveTo>
                <a:lnTo>
                  <a:pt x="0" y="170"/>
                </a:lnTo>
                <a:cubicBezTo>
                  <a:pt x="10" y="164"/>
                  <a:pt x="38" y="160"/>
                  <a:pt x="60" y="134"/>
                </a:cubicBezTo>
                <a:cubicBezTo>
                  <a:pt x="82" y="108"/>
                  <a:pt x="110" y="32"/>
                  <a:pt x="134" y="16"/>
                </a:cubicBezTo>
                <a:cubicBezTo>
                  <a:pt x="158" y="0"/>
                  <a:pt x="185" y="23"/>
                  <a:pt x="206" y="37"/>
                </a:cubicBezTo>
                <a:cubicBezTo>
                  <a:pt x="227" y="51"/>
                  <a:pt x="235" y="91"/>
                  <a:pt x="258" y="103"/>
                </a:cubicBezTo>
                <a:cubicBezTo>
                  <a:pt x="281" y="115"/>
                  <a:pt x="322" y="96"/>
                  <a:pt x="347" y="112"/>
                </a:cubicBezTo>
                <a:cubicBezTo>
                  <a:pt x="372" y="128"/>
                  <a:pt x="405" y="178"/>
                  <a:pt x="411" y="197"/>
                </a:cubicBezTo>
                <a:cubicBezTo>
                  <a:pt x="417" y="216"/>
                  <a:pt x="397" y="218"/>
                  <a:pt x="386" y="227"/>
                </a:cubicBezTo>
                <a:cubicBezTo>
                  <a:pt x="375" y="236"/>
                  <a:pt x="353" y="243"/>
                  <a:pt x="344" y="253"/>
                </a:cubicBezTo>
                <a:cubicBezTo>
                  <a:pt x="335" y="263"/>
                  <a:pt x="338" y="280"/>
                  <a:pt x="329" y="290"/>
                </a:cubicBezTo>
                <a:cubicBezTo>
                  <a:pt x="320" y="300"/>
                  <a:pt x="298" y="305"/>
                  <a:pt x="293" y="314"/>
                </a:cubicBezTo>
                <a:cubicBezTo>
                  <a:pt x="288" y="323"/>
                  <a:pt x="288" y="341"/>
                  <a:pt x="299" y="343"/>
                </a:cubicBezTo>
                <a:cubicBezTo>
                  <a:pt x="310" y="345"/>
                  <a:pt x="340" y="327"/>
                  <a:pt x="357" y="323"/>
                </a:cubicBezTo>
                <a:cubicBezTo>
                  <a:pt x="374" y="319"/>
                  <a:pt x="378" y="317"/>
                  <a:pt x="404" y="320"/>
                </a:cubicBezTo>
                <a:cubicBezTo>
                  <a:pt x="430" y="323"/>
                  <a:pt x="490" y="336"/>
                  <a:pt x="516" y="340"/>
                </a:cubicBezTo>
                <a:cubicBezTo>
                  <a:pt x="542" y="344"/>
                  <a:pt x="552" y="345"/>
                  <a:pt x="563" y="344"/>
                </a:cubicBezTo>
                <a:cubicBezTo>
                  <a:pt x="574" y="343"/>
                  <a:pt x="578" y="335"/>
                  <a:pt x="585" y="335"/>
                </a:cubicBezTo>
                <a:cubicBezTo>
                  <a:pt x="592" y="335"/>
                  <a:pt x="599" y="334"/>
                  <a:pt x="603" y="341"/>
                </a:cubicBezTo>
                <a:cubicBezTo>
                  <a:pt x="607" y="348"/>
                  <a:pt x="602" y="371"/>
                  <a:pt x="609" y="379"/>
                </a:cubicBezTo>
                <a:cubicBezTo>
                  <a:pt x="616" y="387"/>
                  <a:pt x="640" y="385"/>
                  <a:pt x="648" y="392"/>
                </a:cubicBezTo>
                <a:cubicBezTo>
                  <a:pt x="656" y="399"/>
                  <a:pt x="655" y="407"/>
                  <a:pt x="657" y="424"/>
                </a:cubicBezTo>
                <a:cubicBezTo>
                  <a:pt x="659" y="441"/>
                  <a:pt x="658" y="479"/>
                  <a:pt x="662" y="493"/>
                </a:cubicBezTo>
                <a:cubicBezTo>
                  <a:pt x="666" y="507"/>
                  <a:pt x="674" y="505"/>
                  <a:pt x="681" y="508"/>
                </a:cubicBezTo>
                <a:cubicBezTo>
                  <a:pt x="688" y="511"/>
                  <a:pt x="695" y="506"/>
                  <a:pt x="702" y="509"/>
                </a:cubicBezTo>
                <a:cubicBezTo>
                  <a:pt x="709" y="512"/>
                  <a:pt x="718" y="517"/>
                  <a:pt x="723" y="526"/>
                </a:cubicBezTo>
                <a:cubicBezTo>
                  <a:pt x="728" y="535"/>
                  <a:pt x="724" y="554"/>
                  <a:pt x="735" y="565"/>
                </a:cubicBezTo>
                <a:cubicBezTo>
                  <a:pt x="746" y="576"/>
                  <a:pt x="775" y="584"/>
                  <a:pt x="792" y="590"/>
                </a:cubicBezTo>
                <a:cubicBezTo>
                  <a:pt x="809" y="596"/>
                  <a:pt x="832" y="593"/>
                  <a:pt x="840" y="604"/>
                </a:cubicBezTo>
                <a:cubicBezTo>
                  <a:pt x="848" y="615"/>
                  <a:pt x="837" y="638"/>
                  <a:pt x="839" y="653"/>
                </a:cubicBezTo>
                <a:cubicBezTo>
                  <a:pt x="841" y="668"/>
                  <a:pt x="844" y="680"/>
                  <a:pt x="852" y="695"/>
                </a:cubicBezTo>
                <a:cubicBezTo>
                  <a:pt x="860" y="710"/>
                  <a:pt x="866" y="737"/>
                  <a:pt x="888" y="746"/>
                </a:cubicBezTo>
                <a:cubicBezTo>
                  <a:pt x="910" y="755"/>
                  <a:pt x="966" y="752"/>
                  <a:pt x="986" y="746"/>
                </a:cubicBezTo>
                <a:cubicBezTo>
                  <a:pt x="1006" y="740"/>
                  <a:pt x="998" y="720"/>
                  <a:pt x="1008" y="709"/>
                </a:cubicBezTo>
                <a:cubicBezTo>
                  <a:pt x="1018" y="698"/>
                  <a:pt x="1037" y="690"/>
                  <a:pt x="1046" y="682"/>
                </a:cubicBezTo>
                <a:cubicBezTo>
                  <a:pt x="1055" y="674"/>
                  <a:pt x="1054" y="662"/>
                  <a:pt x="1061" y="659"/>
                </a:cubicBezTo>
                <a:cubicBezTo>
                  <a:pt x="1068" y="656"/>
                  <a:pt x="1081" y="658"/>
                  <a:pt x="1089" y="662"/>
                </a:cubicBezTo>
                <a:cubicBezTo>
                  <a:pt x="1097" y="666"/>
                  <a:pt x="1102" y="680"/>
                  <a:pt x="1109" y="683"/>
                </a:cubicBezTo>
                <a:cubicBezTo>
                  <a:pt x="1116" y="686"/>
                  <a:pt x="1124" y="678"/>
                  <a:pt x="1133" y="680"/>
                </a:cubicBezTo>
                <a:cubicBezTo>
                  <a:pt x="1142" y="682"/>
                  <a:pt x="1153" y="694"/>
                  <a:pt x="1163" y="697"/>
                </a:cubicBezTo>
                <a:cubicBezTo>
                  <a:pt x="1173" y="700"/>
                  <a:pt x="1184" y="704"/>
                  <a:pt x="1193" y="700"/>
                </a:cubicBezTo>
                <a:cubicBezTo>
                  <a:pt x="1202" y="696"/>
                  <a:pt x="1202" y="678"/>
                  <a:pt x="1215" y="670"/>
                </a:cubicBezTo>
                <a:cubicBezTo>
                  <a:pt x="1228" y="662"/>
                  <a:pt x="1251" y="656"/>
                  <a:pt x="1272" y="652"/>
                </a:cubicBezTo>
                <a:cubicBezTo>
                  <a:pt x="1293" y="648"/>
                  <a:pt x="1329" y="650"/>
                  <a:pt x="1344" y="644"/>
                </a:cubicBezTo>
                <a:cubicBezTo>
                  <a:pt x="1359" y="638"/>
                  <a:pt x="1354" y="623"/>
                  <a:pt x="1365" y="616"/>
                </a:cubicBezTo>
                <a:cubicBezTo>
                  <a:pt x="1376" y="609"/>
                  <a:pt x="1397" y="607"/>
                  <a:pt x="1412" y="599"/>
                </a:cubicBezTo>
                <a:cubicBezTo>
                  <a:pt x="1427" y="591"/>
                  <a:pt x="1441" y="569"/>
                  <a:pt x="1455" y="565"/>
                </a:cubicBezTo>
                <a:cubicBezTo>
                  <a:pt x="1469" y="561"/>
                  <a:pt x="1484" y="575"/>
                  <a:pt x="1496" y="574"/>
                </a:cubicBezTo>
                <a:cubicBezTo>
                  <a:pt x="1508" y="573"/>
                  <a:pt x="1516" y="564"/>
                  <a:pt x="1528" y="561"/>
                </a:cubicBezTo>
                <a:cubicBezTo>
                  <a:pt x="1540" y="558"/>
                  <a:pt x="1553" y="548"/>
                  <a:pt x="1569" y="554"/>
                </a:cubicBezTo>
                <a:cubicBezTo>
                  <a:pt x="1585" y="560"/>
                  <a:pt x="1611" y="597"/>
                  <a:pt x="1623" y="599"/>
                </a:cubicBezTo>
                <a:cubicBezTo>
                  <a:pt x="1635" y="601"/>
                  <a:pt x="1626" y="571"/>
                  <a:pt x="1643" y="565"/>
                </a:cubicBezTo>
                <a:cubicBezTo>
                  <a:pt x="1660" y="559"/>
                  <a:pt x="1700" y="557"/>
                  <a:pt x="1725" y="562"/>
                </a:cubicBezTo>
                <a:cubicBezTo>
                  <a:pt x="1750" y="567"/>
                  <a:pt x="1753" y="580"/>
                  <a:pt x="1794" y="598"/>
                </a:cubicBezTo>
                <a:cubicBezTo>
                  <a:pt x="1835" y="616"/>
                  <a:pt x="1928" y="655"/>
                  <a:pt x="1968" y="670"/>
                </a:cubicBezTo>
                <a:cubicBezTo>
                  <a:pt x="2008" y="685"/>
                  <a:pt x="2023" y="694"/>
                  <a:pt x="2033" y="691"/>
                </a:cubicBezTo>
                <a:cubicBezTo>
                  <a:pt x="2043" y="688"/>
                  <a:pt x="2024" y="663"/>
                  <a:pt x="2031" y="652"/>
                </a:cubicBezTo>
                <a:cubicBezTo>
                  <a:pt x="2038" y="641"/>
                  <a:pt x="2068" y="636"/>
                  <a:pt x="2078" y="622"/>
                </a:cubicBezTo>
                <a:cubicBezTo>
                  <a:pt x="2088" y="608"/>
                  <a:pt x="2093" y="582"/>
                  <a:pt x="2088" y="569"/>
                </a:cubicBezTo>
                <a:cubicBezTo>
                  <a:pt x="2083" y="556"/>
                  <a:pt x="2057" y="548"/>
                  <a:pt x="2046" y="541"/>
                </a:cubicBezTo>
                <a:cubicBezTo>
                  <a:pt x="2035" y="534"/>
                  <a:pt x="2029" y="539"/>
                  <a:pt x="2024" y="529"/>
                </a:cubicBezTo>
                <a:cubicBezTo>
                  <a:pt x="2019" y="519"/>
                  <a:pt x="2018" y="491"/>
                  <a:pt x="2016" y="478"/>
                </a:cubicBezTo>
                <a:cubicBezTo>
                  <a:pt x="2014" y="465"/>
                  <a:pt x="2008" y="455"/>
                  <a:pt x="2012" y="448"/>
                </a:cubicBezTo>
                <a:cubicBezTo>
                  <a:pt x="2016" y="441"/>
                  <a:pt x="2032" y="443"/>
                  <a:pt x="2040" y="439"/>
                </a:cubicBezTo>
                <a:cubicBezTo>
                  <a:pt x="2048" y="435"/>
                  <a:pt x="2051" y="426"/>
                  <a:pt x="2063" y="422"/>
                </a:cubicBezTo>
                <a:cubicBezTo>
                  <a:pt x="2075" y="418"/>
                  <a:pt x="2094" y="419"/>
                  <a:pt x="2115" y="416"/>
                </a:cubicBezTo>
                <a:cubicBezTo>
                  <a:pt x="2136" y="413"/>
                  <a:pt x="2164" y="408"/>
                  <a:pt x="2189" y="403"/>
                </a:cubicBezTo>
                <a:cubicBezTo>
                  <a:pt x="2214" y="398"/>
                  <a:pt x="2252" y="390"/>
                  <a:pt x="2268" y="387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5" name="任意多边形 101389"/>
          <p:cNvSpPr/>
          <p:nvPr/>
        </p:nvSpPr>
        <p:spPr>
          <a:xfrm>
            <a:off x="2609850" y="1003300"/>
            <a:ext cx="2298700" cy="385763"/>
          </a:xfrm>
          <a:custGeom>
            <a:avLst/>
            <a:gdLst/>
            <a:ahLst/>
            <a:cxnLst>
              <a:cxn ang="0">
                <a:pos x="2147483647" y="309980414"/>
              </a:cxn>
              <a:cxn ang="0">
                <a:pos x="2147483647" y="320061052"/>
              </a:cxn>
              <a:cxn ang="0">
                <a:pos x="2147483647" y="322580418"/>
              </a:cxn>
              <a:cxn ang="0">
                <a:pos x="2147483647" y="400706157"/>
              </a:cxn>
              <a:cxn ang="0">
                <a:pos x="2147483647" y="435988390"/>
              </a:cxn>
              <a:cxn ang="0">
                <a:pos x="2147483647" y="375504562"/>
              </a:cxn>
              <a:cxn ang="0">
                <a:pos x="2147483647" y="272177228"/>
              </a:cxn>
              <a:cxn ang="0">
                <a:pos x="1963202513" y="360383605"/>
              </a:cxn>
              <a:cxn ang="0">
                <a:pos x="1103828438" y="73085420"/>
              </a:cxn>
              <a:cxn ang="0">
                <a:pos x="846772500" y="5040319"/>
              </a:cxn>
              <a:cxn ang="0">
                <a:pos x="715724375" y="98287015"/>
              </a:cxn>
              <a:cxn ang="0">
                <a:pos x="672882513" y="272177228"/>
              </a:cxn>
              <a:cxn ang="0">
                <a:pos x="582156888" y="347782013"/>
              </a:cxn>
              <a:cxn ang="0">
                <a:pos x="604837500" y="443548075"/>
              </a:cxn>
              <a:cxn ang="0">
                <a:pos x="670361563" y="589717327"/>
              </a:cxn>
              <a:cxn ang="0">
                <a:pos x="594756875" y="579636689"/>
              </a:cxn>
              <a:cxn ang="0">
                <a:pos x="415826575" y="609878603"/>
              </a:cxn>
              <a:cxn ang="0">
                <a:pos x="284778450" y="559475413"/>
              </a:cxn>
              <a:cxn ang="0">
                <a:pos x="0" y="443548075"/>
              </a:cxn>
              <a:cxn ang="0">
                <a:pos x="0" y="446069028"/>
              </a:cxn>
            </a:cxnLst>
            <a:pathLst>
              <a:path w="1448" h="243">
                <a:moveTo>
                  <a:pt x="1448" y="123"/>
                </a:moveTo>
                <a:cubicBezTo>
                  <a:pt x="1445" y="124"/>
                  <a:pt x="1444" y="126"/>
                  <a:pt x="1427" y="127"/>
                </a:cubicBezTo>
                <a:cubicBezTo>
                  <a:pt x="1410" y="128"/>
                  <a:pt x="1379" y="123"/>
                  <a:pt x="1347" y="128"/>
                </a:cubicBezTo>
                <a:cubicBezTo>
                  <a:pt x="1315" y="133"/>
                  <a:pt x="1259" y="151"/>
                  <a:pt x="1232" y="159"/>
                </a:cubicBezTo>
                <a:cubicBezTo>
                  <a:pt x="1205" y="167"/>
                  <a:pt x="1215" y="175"/>
                  <a:pt x="1185" y="173"/>
                </a:cubicBezTo>
                <a:cubicBezTo>
                  <a:pt x="1155" y="171"/>
                  <a:pt x="1096" y="160"/>
                  <a:pt x="1053" y="149"/>
                </a:cubicBezTo>
                <a:cubicBezTo>
                  <a:pt x="1010" y="138"/>
                  <a:pt x="975" y="109"/>
                  <a:pt x="929" y="108"/>
                </a:cubicBezTo>
                <a:cubicBezTo>
                  <a:pt x="883" y="107"/>
                  <a:pt x="861" y="156"/>
                  <a:pt x="779" y="143"/>
                </a:cubicBezTo>
                <a:cubicBezTo>
                  <a:pt x="697" y="130"/>
                  <a:pt x="512" y="53"/>
                  <a:pt x="438" y="29"/>
                </a:cubicBezTo>
                <a:cubicBezTo>
                  <a:pt x="364" y="5"/>
                  <a:pt x="362" y="0"/>
                  <a:pt x="336" y="2"/>
                </a:cubicBezTo>
                <a:cubicBezTo>
                  <a:pt x="310" y="4"/>
                  <a:pt x="296" y="21"/>
                  <a:pt x="284" y="39"/>
                </a:cubicBezTo>
                <a:cubicBezTo>
                  <a:pt x="272" y="57"/>
                  <a:pt x="276" y="91"/>
                  <a:pt x="267" y="108"/>
                </a:cubicBezTo>
                <a:cubicBezTo>
                  <a:pt x="258" y="125"/>
                  <a:pt x="235" y="127"/>
                  <a:pt x="231" y="138"/>
                </a:cubicBezTo>
                <a:cubicBezTo>
                  <a:pt x="227" y="149"/>
                  <a:pt x="234" y="160"/>
                  <a:pt x="240" y="176"/>
                </a:cubicBezTo>
                <a:cubicBezTo>
                  <a:pt x="246" y="192"/>
                  <a:pt x="267" y="225"/>
                  <a:pt x="266" y="234"/>
                </a:cubicBezTo>
                <a:cubicBezTo>
                  <a:pt x="265" y="243"/>
                  <a:pt x="253" y="229"/>
                  <a:pt x="236" y="230"/>
                </a:cubicBezTo>
                <a:cubicBezTo>
                  <a:pt x="219" y="231"/>
                  <a:pt x="185" y="243"/>
                  <a:pt x="165" y="242"/>
                </a:cubicBezTo>
                <a:cubicBezTo>
                  <a:pt x="145" y="241"/>
                  <a:pt x="140" y="233"/>
                  <a:pt x="113" y="222"/>
                </a:cubicBezTo>
                <a:cubicBezTo>
                  <a:pt x="86" y="211"/>
                  <a:pt x="19" y="183"/>
                  <a:pt x="0" y="176"/>
                </a:cubicBezTo>
                <a:lnTo>
                  <a:pt x="0" y="177"/>
                </a:lnTo>
              </a:path>
            </a:pathLst>
          </a:custGeom>
          <a:noFill/>
          <a:ln w="19050" cap="flat" cmpd="sng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6" name="任意多边形 101390"/>
          <p:cNvSpPr/>
          <p:nvPr/>
        </p:nvSpPr>
        <p:spPr>
          <a:xfrm>
            <a:off x="4902200" y="0"/>
            <a:ext cx="1822450" cy="2228850"/>
          </a:xfrm>
          <a:custGeom>
            <a:avLst/>
            <a:gdLst/>
            <a:ahLst/>
            <a:cxnLst>
              <a:cxn ang="0">
                <a:pos x="1701106263" y="0"/>
              </a:cxn>
              <a:cxn ang="0">
                <a:pos x="1708665938" y="0"/>
              </a:cxn>
              <a:cxn ang="0">
                <a:pos x="1653222500" y="126007813"/>
              </a:cxn>
              <a:cxn ang="0">
                <a:pos x="1504534075" y="204133450"/>
              </a:cxn>
              <a:cxn ang="0">
                <a:pos x="1066026888" y="665321250"/>
              </a:cxn>
              <a:cxn ang="0">
                <a:pos x="234375325" y="1058465625"/>
              </a:cxn>
              <a:cxn ang="0">
                <a:pos x="299899388" y="1451610000"/>
              </a:cxn>
              <a:cxn ang="0">
                <a:pos x="158770638" y="1577617813"/>
              </a:cxn>
              <a:cxn ang="0">
                <a:pos x="65524063" y="1708665938"/>
              </a:cxn>
              <a:cxn ang="0">
                <a:pos x="20161250" y="1890117188"/>
              </a:cxn>
              <a:cxn ang="0">
                <a:pos x="181451250" y="1993444388"/>
              </a:cxn>
              <a:cxn ang="0">
                <a:pos x="332660625" y="2048887825"/>
              </a:cxn>
              <a:cxn ang="0">
                <a:pos x="534273125" y="2147483647"/>
              </a:cxn>
              <a:cxn ang="0">
                <a:pos x="700603438" y="2147483647"/>
              </a:cxn>
              <a:cxn ang="0">
                <a:pos x="829132200" y="2147483647"/>
              </a:cxn>
              <a:cxn ang="0">
                <a:pos x="997981875" y="2147483647"/>
              </a:cxn>
              <a:cxn ang="0">
                <a:pos x="1048385000" y="2147483647"/>
              </a:cxn>
              <a:cxn ang="0">
                <a:pos x="1103828438" y="2147483647"/>
              </a:cxn>
              <a:cxn ang="0">
                <a:pos x="1123989688" y="2147483647"/>
              </a:cxn>
              <a:cxn ang="0">
                <a:pos x="1171873450" y="2147483647"/>
              </a:cxn>
              <a:cxn ang="0">
                <a:pos x="1229836250" y="2147483647"/>
              </a:cxn>
              <a:cxn ang="0">
                <a:pos x="1305440938" y="2147483647"/>
              </a:cxn>
              <a:cxn ang="0">
                <a:pos x="1381045625" y="2147483647"/>
              </a:cxn>
              <a:cxn ang="0">
                <a:pos x="1512093750" y="2147483647"/>
              </a:cxn>
              <a:cxn ang="0">
                <a:pos x="1655743450" y="2147483647"/>
              </a:cxn>
              <a:cxn ang="0">
                <a:pos x="1761590013" y="2147483647"/>
              </a:cxn>
              <a:cxn ang="0">
                <a:pos x="2023686263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1148" h="1404">
                <a:moveTo>
                  <a:pt x="675" y="0"/>
                </a:moveTo>
                <a:lnTo>
                  <a:pt x="678" y="0"/>
                </a:lnTo>
                <a:cubicBezTo>
                  <a:pt x="675" y="8"/>
                  <a:pt x="669" y="37"/>
                  <a:pt x="656" y="50"/>
                </a:cubicBezTo>
                <a:cubicBezTo>
                  <a:pt x="643" y="63"/>
                  <a:pt x="636" y="45"/>
                  <a:pt x="597" y="81"/>
                </a:cubicBezTo>
                <a:cubicBezTo>
                  <a:pt x="558" y="117"/>
                  <a:pt x="507" y="208"/>
                  <a:pt x="423" y="264"/>
                </a:cubicBezTo>
                <a:cubicBezTo>
                  <a:pt x="339" y="320"/>
                  <a:pt x="144" y="368"/>
                  <a:pt x="93" y="420"/>
                </a:cubicBezTo>
                <a:cubicBezTo>
                  <a:pt x="42" y="472"/>
                  <a:pt x="124" y="542"/>
                  <a:pt x="119" y="576"/>
                </a:cubicBezTo>
                <a:cubicBezTo>
                  <a:pt x="114" y="610"/>
                  <a:pt x="79" y="609"/>
                  <a:pt x="63" y="626"/>
                </a:cubicBezTo>
                <a:cubicBezTo>
                  <a:pt x="47" y="643"/>
                  <a:pt x="35" y="657"/>
                  <a:pt x="26" y="678"/>
                </a:cubicBezTo>
                <a:cubicBezTo>
                  <a:pt x="17" y="699"/>
                  <a:pt x="0" y="731"/>
                  <a:pt x="8" y="750"/>
                </a:cubicBezTo>
                <a:cubicBezTo>
                  <a:pt x="16" y="769"/>
                  <a:pt x="52" y="779"/>
                  <a:pt x="72" y="791"/>
                </a:cubicBezTo>
                <a:cubicBezTo>
                  <a:pt x="93" y="802"/>
                  <a:pt x="109" y="802"/>
                  <a:pt x="132" y="813"/>
                </a:cubicBezTo>
                <a:cubicBezTo>
                  <a:pt x="155" y="824"/>
                  <a:pt x="188" y="849"/>
                  <a:pt x="212" y="858"/>
                </a:cubicBezTo>
                <a:cubicBezTo>
                  <a:pt x="236" y="867"/>
                  <a:pt x="259" y="867"/>
                  <a:pt x="278" y="867"/>
                </a:cubicBezTo>
                <a:cubicBezTo>
                  <a:pt x="297" y="867"/>
                  <a:pt x="309" y="854"/>
                  <a:pt x="329" y="858"/>
                </a:cubicBezTo>
                <a:cubicBezTo>
                  <a:pt x="349" y="862"/>
                  <a:pt x="382" y="887"/>
                  <a:pt x="396" y="894"/>
                </a:cubicBezTo>
                <a:cubicBezTo>
                  <a:pt x="410" y="901"/>
                  <a:pt x="409" y="901"/>
                  <a:pt x="416" y="902"/>
                </a:cubicBezTo>
                <a:cubicBezTo>
                  <a:pt x="423" y="903"/>
                  <a:pt x="433" y="896"/>
                  <a:pt x="438" y="899"/>
                </a:cubicBezTo>
                <a:cubicBezTo>
                  <a:pt x="443" y="902"/>
                  <a:pt x="441" y="915"/>
                  <a:pt x="446" y="921"/>
                </a:cubicBezTo>
                <a:cubicBezTo>
                  <a:pt x="451" y="927"/>
                  <a:pt x="458" y="929"/>
                  <a:pt x="465" y="935"/>
                </a:cubicBezTo>
                <a:cubicBezTo>
                  <a:pt x="472" y="941"/>
                  <a:pt x="479" y="950"/>
                  <a:pt x="488" y="956"/>
                </a:cubicBezTo>
                <a:cubicBezTo>
                  <a:pt x="497" y="962"/>
                  <a:pt x="508" y="962"/>
                  <a:pt x="518" y="968"/>
                </a:cubicBezTo>
                <a:cubicBezTo>
                  <a:pt x="528" y="974"/>
                  <a:pt x="534" y="987"/>
                  <a:pt x="548" y="992"/>
                </a:cubicBezTo>
                <a:cubicBezTo>
                  <a:pt x="562" y="997"/>
                  <a:pt x="582" y="987"/>
                  <a:pt x="600" y="996"/>
                </a:cubicBezTo>
                <a:cubicBezTo>
                  <a:pt x="618" y="1005"/>
                  <a:pt x="641" y="1022"/>
                  <a:pt x="657" y="1044"/>
                </a:cubicBezTo>
                <a:cubicBezTo>
                  <a:pt x="673" y="1066"/>
                  <a:pt x="675" y="1112"/>
                  <a:pt x="699" y="1131"/>
                </a:cubicBezTo>
                <a:cubicBezTo>
                  <a:pt x="723" y="1150"/>
                  <a:pt x="768" y="1149"/>
                  <a:pt x="803" y="1157"/>
                </a:cubicBezTo>
                <a:cubicBezTo>
                  <a:pt x="838" y="1165"/>
                  <a:pt x="881" y="1170"/>
                  <a:pt x="908" y="1179"/>
                </a:cubicBezTo>
                <a:cubicBezTo>
                  <a:pt x="935" y="1188"/>
                  <a:pt x="947" y="1206"/>
                  <a:pt x="965" y="1209"/>
                </a:cubicBezTo>
                <a:cubicBezTo>
                  <a:pt x="983" y="1212"/>
                  <a:pt x="1001" y="1198"/>
                  <a:pt x="1019" y="1200"/>
                </a:cubicBezTo>
                <a:cubicBezTo>
                  <a:pt x="1037" y="1202"/>
                  <a:pt x="1064" y="1214"/>
                  <a:pt x="1076" y="1223"/>
                </a:cubicBezTo>
                <a:cubicBezTo>
                  <a:pt x="1088" y="1232"/>
                  <a:pt x="1084" y="1240"/>
                  <a:pt x="1094" y="1257"/>
                </a:cubicBezTo>
                <a:cubicBezTo>
                  <a:pt x="1104" y="1274"/>
                  <a:pt x="1127" y="1304"/>
                  <a:pt x="1136" y="1328"/>
                </a:cubicBezTo>
                <a:cubicBezTo>
                  <a:pt x="1145" y="1352"/>
                  <a:pt x="1146" y="1388"/>
                  <a:pt x="1148" y="1404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7" name="任意多边形 101391"/>
          <p:cNvSpPr/>
          <p:nvPr/>
        </p:nvSpPr>
        <p:spPr>
          <a:xfrm>
            <a:off x="8567738" y="0"/>
            <a:ext cx="1624012" cy="2508250"/>
          </a:xfrm>
          <a:custGeom>
            <a:avLst/>
            <a:gdLst/>
            <a:ahLst/>
            <a:cxnLst>
              <a:cxn ang="0">
                <a:pos x="1827111925" y="0"/>
              </a:cxn>
              <a:cxn ang="0">
                <a:pos x="1834673185" y="0"/>
              </a:cxn>
              <a:cxn ang="0">
                <a:pos x="1895156917" y="105846563"/>
              </a:cxn>
              <a:cxn ang="0">
                <a:pos x="1880035984" y="211693125"/>
              </a:cxn>
              <a:cxn ang="0">
                <a:pos x="1910277849" y="302418750"/>
              </a:cxn>
              <a:cxn ang="0">
                <a:pos x="1857353791" y="451108763"/>
              </a:cxn>
              <a:cxn ang="0">
                <a:pos x="1975801892" y="506552200"/>
              </a:cxn>
              <a:cxn ang="0">
                <a:pos x="2028724363" y="408265313"/>
              </a:cxn>
              <a:cxn ang="0">
                <a:pos x="2147483647" y="529232813"/>
              </a:cxn>
              <a:cxn ang="0">
                <a:pos x="2147483647" y="745966250"/>
              </a:cxn>
              <a:cxn ang="0">
                <a:pos x="2147483647" y="990422200"/>
              </a:cxn>
              <a:cxn ang="0">
                <a:pos x="2147483647" y="1093747813"/>
              </a:cxn>
              <a:cxn ang="0">
                <a:pos x="2147483647" y="1323082825"/>
              </a:cxn>
              <a:cxn ang="0">
                <a:pos x="2147483647" y="1406247188"/>
              </a:cxn>
              <a:cxn ang="0">
                <a:pos x="2147483647" y="1587698438"/>
              </a:cxn>
              <a:cxn ang="0">
                <a:pos x="2066527489" y="1963202513"/>
              </a:cxn>
              <a:cxn ang="0">
                <a:pos x="2028724363" y="2147483647"/>
              </a:cxn>
              <a:cxn ang="0">
                <a:pos x="1922877833" y="2147483647"/>
              </a:cxn>
              <a:cxn ang="0">
                <a:pos x="1630539798" y="2147483647"/>
              </a:cxn>
              <a:cxn ang="0">
                <a:pos x="1484370780" y="2147483647"/>
              </a:cxn>
              <a:cxn ang="0">
                <a:pos x="1363403318" y="2147483647"/>
              </a:cxn>
              <a:cxn ang="0">
                <a:pos x="1015621862" y="2147483647"/>
              </a:cxn>
              <a:cxn ang="0">
                <a:pos x="841731928" y="2147483647"/>
              </a:cxn>
              <a:cxn ang="0">
                <a:pos x="388103943" y="2147483647"/>
              </a:cxn>
              <a:cxn ang="0">
                <a:pos x="80644975" y="2147483647"/>
              </a:cxn>
              <a:cxn ang="0">
                <a:pos x="0" y="2147483647"/>
              </a:cxn>
            </a:cxnLst>
            <a:pathLst>
              <a:path w="1023" h="1580">
                <a:moveTo>
                  <a:pt x="725" y="0"/>
                </a:moveTo>
                <a:lnTo>
                  <a:pt x="728" y="0"/>
                </a:lnTo>
                <a:cubicBezTo>
                  <a:pt x="732" y="7"/>
                  <a:pt x="749" y="28"/>
                  <a:pt x="752" y="42"/>
                </a:cubicBezTo>
                <a:cubicBezTo>
                  <a:pt x="755" y="56"/>
                  <a:pt x="745" y="71"/>
                  <a:pt x="746" y="84"/>
                </a:cubicBezTo>
                <a:cubicBezTo>
                  <a:pt x="747" y="97"/>
                  <a:pt x="759" y="104"/>
                  <a:pt x="758" y="120"/>
                </a:cubicBezTo>
                <a:cubicBezTo>
                  <a:pt x="757" y="136"/>
                  <a:pt x="733" y="166"/>
                  <a:pt x="737" y="179"/>
                </a:cubicBezTo>
                <a:cubicBezTo>
                  <a:pt x="741" y="192"/>
                  <a:pt x="773" y="204"/>
                  <a:pt x="784" y="201"/>
                </a:cubicBezTo>
                <a:cubicBezTo>
                  <a:pt x="795" y="198"/>
                  <a:pt x="792" y="160"/>
                  <a:pt x="805" y="162"/>
                </a:cubicBezTo>
                <a:cubicBezTo>
                  <a:pt x="818" y="164"/>
                  <a:pt x="850" y="188"/>
                  <a:pt x="862" y="210"/>
                </a:cubicBezTo>
                <a:cubicBezTo>
                  <a:pt x="874" y="232"/>
                  <a:pt x="874" y="266"/>
                  <a:pt x="878" y="296"/>
                </a:cubicBezTo>
                <a:cubicBezTo>
                  <a:pt x="882" y="326"/>
                  <a:pt x="870" y="370"/>
                  <a:pt x="889" y="393"/>
                </a:cubicBezTo>
                <a:cubicBezTo>
                  <a:pt x="908" y="416"/>
                  <a:pt x="967" y="412"/>
                  <a:pt x="989" y="434"/>
                </a:cubicBezTo>
                <a:cubicBezTo>
                  <a:pt x="1011" y="456"/>
                  <a:pt x="1023" y="504"/>
                  <a:pt x="1021" y="525"/>
                </a:cubicBezTo>
                <a:cubicBezTo>
                  <a:pt x="1019" y="546"/>
                  <a:pt x="997" y="541"/>
                  <a:pt x="979" y="558"/>
                </a:cubicBezTo>
                <a:cubicBezTo>
                  <a:pt x="961" y="575"/>
                  <a:pt x="936" y="593"/>
                  <a:pt x="910" y="630"/>
                </a:cubicBezTo>
                <a:cubicBezTo>
                  <a:pt x="884" y="667"/>
                  <a:pt x="838" y="730"/>
                  <a:pt x="820" y="779"/>
                </a:cubicBezTo>
                <a:cubicBezTo>
                  <a:pt x="802" y="828"/>
                  <a:pt x="814" y="880"/>
                  <a:pt x="805" y="921"/>
                </a:cubicBezTo>
                <a:cubicBezTo>
                  <a:pt x="796" y="962"/>
                  <a:pt x="789" y="992"/>
                  <a:pt x="763" y="1026"/>
                </a:cubicBezTo>
                <a:cubicBezTo>
                  <a:pt x="737" y="1060"/>
                  <a:pt x="676" y="1096"/>
                  <a:pt x="647" y="1127"/>
                </a:cubicBezTo>
                <a:cubicBezTo>
                  <a:pt x="618" y="1158"/>
                  <a:pt x="607" y="1184"/>
                  <a:pt x="589" y="1215"/>
                </a:cubicBezTo>
                <a:cubicBezTo>
                  <a:pt x="571" y="1246"/>
                  <a:pt x="572" y="1282"/>
                  <a:pt x="541" y="1311"/>
                </a:cubicBezTo>
                <a:cubicBezTo>
                  <a:pt x="510" y="1340"/>
                  <a:pt x="437" y="1365"/>
                  <a:pt x="403" y="1389"/>
                </a:cubicBezTo>
                <a:cubicBezTo>
                  <a:pt x="369" y="1413"/>
                  <a:pt x="375" y="1440"/>
                  <a:pt x="334" y="1457"/>
                </a:cubicBezTo>
                <a:cubicBezTo>
                  <a:pt x="293" y="1474"/>
                  <a:pt x="204" y="1476"/>
                  <a:pt x="154" y="1493"/>
                </a:cubicBezTo>
                <a:cubicBezTo>
                  <a:pt x="104" y="1510"/>
                  <a:pt x="58" y="1548"/>
                  <a:pt x="32" y="1562"/>
                </a:cubicBezTo>
                <a:cubicBezTo>
                  <a:pt x="6" y="1576"/>
                  <a:pt x="5" y="1577"/>
                  <a:pt x="0" y="1580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8" name="任意多边形 101392"/>
          <p:cNvSpPr/>
          <p:nvPr/>
        </p:nvSpPr>
        <p:spPr>
          <a:xfrm>
            <a:off x="6243638" y="4953000"/>
            <a:ext cx="1919287" cy="1876425"/>
          </a:xfrm>
          <a:custGeom>
            <a:avLst/>
            <a:gdLst/>
            <a:ahLst/>
            <a:cxnLst>
              <a:cxn ang="0">
                <a:pos x="68043407" y="1368445638"/>
              </a:cxn>
              <a:cxn ang="0">
                <a:pos x="277217115" y="1328123138"/>
              </a:cxn>
              <a:cxn ang="0">
                <a:pos x="564514853" y="1365924688"/>
              </a:cxn>
              <a:cxn ang="0">
                <a:pos x="778727285" y="1486892188"/>
              </a:cxn>
              <a:cxn ang="0">
                <a:pos x="778727285" y="1615420950"/>
              </a:cxn>
              <a:cxn ang="0">
                <a:pos x="929936620" y="1562496875"/>
              </a:cxn>
              <a:cxn ang="0">
                <a:pos x="1123989395" y="1489413138"/>
              </a:cxn>
              <a:cxn ang="0">
                <a:pos x="1086186267" y="1721267513"/>
              </a:cxn>
              <a:cxn ang="0">
                <a:pos x="1071065333" y="2091729688"/>
              </a:cxn>
              <a:cxn ang="0">
                <a:pos x="1096266889" y="2147483647"/>
              </a:cxn>
              <a:cxn ang="0">
                <a:pos x="1035783155" y="2147483647"/>
              </a:cxn>
              <a:cxn ang="0">
                <a:pos x="1139110328" y="2147483647"/>
              </a:cxn>
              <a:cxn ang="0">
                <a:pos x="1738907359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079129700"/>
              </a:cxn>
              <a:cxn ang="0">
                <a:pos x="2147483647" y="1988404075"/>
              </a:cxn>
              <a:cxn ang="0">
                <a:pos x="2147483647" y="1958162200"/>
              </a:cxn>
              <a:cxn ang="0">
                <a:pos x="2147483647" y="1912799388"/>
              </a:cxn>
              <a:cxn ang="0">
                <a:pos x="2147483647" y="1784270625"/>
              </a:cxn>
              <a:cxn ang="0">
                <a:pos x="2147483647" y="1433969700"/>
              </a:cxn>
              <a:cxn ang="0">
                <a:pos x="2147483647" y="189012513"/>
              </a:cxn>
              <a:cxn ang="0">
                <a:pos x="1950600429" y="355342825"/>
              </a:cxn>
              <a:cxn ang="0">
                <a:pos x="1698584870" y="405745950"/>
              </a:cxn>
              <a:cxn ang="0">
                <a:pos x="1519653029" y="204133450"/>
              </a:cxn>
              <a:cxn ang="0">
                <a:pos x="1376004954" y="98286888"/>
              </a:cxn>
              <a:cxn ang="0">
                <a:pos x="1330642153" y="209173763"/>
              </a:cxn>
              <a:cxn ang="0">
                <a:pos x="1255037486" y="204133450"/>
              </a:cxn>
              <a:cxn ang="0">
                <a:pos x="1194553751" y="68045013"/>
              </a:cxn>
              <a:cxn ang="0">
                <a:pos x="1139110328" y="136088438"/>
              </a:cxn>
              <a:cxn ang="0">
                <a:pos x="1048384727" y="262096250"/>
              </a:cxn>
              <a:cxn ang="0">
                <a:pos x="904735064" y="246975313"/>
              </a:cxn>
              <a:cxn ang="0">
                <a:pos x="831651346" y="239415638"/>
              </a:cxn>
              <a:cxn ang="0">
                <a:pos x="693041994" y="438507188"/>
              </a:cxn>
              <a:cxn ang="0">
                <a:pos x="604837342" y="511592513"/>
              </a:cxn>
              <a:cxn ang="0">
                <a:pos x="360381456" y="647680950"/>
              </a:cxn>
              <a:cxn ang="0">
                <a:pos x="246975248" y="708164700"/>
              </a:cxn>
              <a:cxn ang="0">
                <a:pos x="128527142" y="1005543138"/>
              </a:cxn>
              <a:cxn ang="0">
                <a:pos x="45362801" y="1161792825"/>
              </a:cxn>
            </a:cxnLst>
            <a:pathLst>
              <a:path w="1209" h="1182">
                <a:moveTo>
                  <a:pt x="0" y="524"/>
                </a:moveTo>
                <a:cubicBezTo>
                  <a:pt x="1" y="538"/>
                  <a:pt x="18" y="542"/>
                  <a:pt x="27" y="543"/>
                </a:cubicBezTo>
                <a:cubicBezTo>
                  <a:pt x="36" y="544"/>
                  <a:pt x="39" y="533"/>
                  <a:pt x="53" y="530"/>
                </a:cubicBezTo>
                <a:cubicBezTo>
                  <a:pt x="67" y="527"/>
                  <a:pt x="94" y="526"/>
                  <a:pt x="110" y="527"/>
                </a:cubicBezTo>
                <a:cubicBezTo>
                  <a:pt x="126" y="528"/>
                  <a:pt x="133" y="534"/>
                  <a:pt x="152" y="536"/>
                </a:cubicBezTo>
                <a:cubicBezTo>
                  <a:pt x="171" y="538"/>
                  <a:pt x="202" y="542"/>
                  <a:pt x="224" y="542"/>
                </a:cubicBezTo>
                <a:cubicBezTo>
                  <a:pt x="246" y="542"/>
                  <a:pt x="271" y="528"/>
                  <a:pt x="285" y="536"/>
                </a:cubicBezTo>
                <a:cubicBezTo>
                  <a:pt x="299" y="544"/>
                  <a:pt x="307" y="576"/>
                  <a:pt x="309" y="590"/>
                </a:cubicBezTo>
                <a:cubicBezTo>
                  <a:pt x="311" y="604"/>
                  <a:pt x="300" y="615"/>
                  <a:pt x="300" y="623"/>
                </a:cubicBezTo>
                <a:cubicBezTo>
                  <a:pt x="300" y="631"/>
                  <a:pt x="304" y="641"/>
                  <a:pt x="309" y="641"/>
                </a:cubicBezTo>
                <a:cubicBezTo>
                  <a:pt x="314" y="641"/>
                  <a:pt x="322" y="624"/>
                  <a:pt x="332" y="621"/>
                </a:cubicBezTo>
                <a:cubicBezTo>
                  <a:pt x="342" y="618"/>
                  <a:pt x="356" y="625"/>
                  <a:pt x="369" y="620"/>
                </a:cubicBezTo>
                <a:cubicBezTo>
                  <a:pt x="382" y="615"/>
                  <a:pt x="400" y="596"/>
                  <a:pt x="413" y="591"/>
                </a:cubicBezTo>
                <a:cubicBezTo>
                  <a:pt x="426" y="586"/>
                  <a:pt x="445" y="584"/>
                  <a:pt x="446" y="591"/>
                </a:cubicBezTo>
                <a:cubicBezTo>
                  <a:pt x="447" y="598"/>
                  <a:pt x="422" y="617"/>
                  <a:pt x="420" y="632"/>
                </a:cubicBezTo>
                <a:cubicBezTo>
                  <a:pt x="418" y="647"/>
                  <a:pt x="433" y="668"/>
                  <a:pt x="431" y="683"/>
                </a:cubicBezTo>
                <a:cubicBezTo>
                  <a:pt x="429" y="698"/>
                  <a:pt x="412" y="696"/>
                  <a:pt x="411" y="720"/>
                </a:cubicBezTo>
                <a:cubicBezTo>
                  <a:pt x="410" y="744"/>
                  <a:pt x="424" y="802"/>
                  <a:pt x="425" y="830"/>
                </a:cubicBezTo>
                <a:cubicBezTo>
                  <a:pt x="426" y="858"/>
                  <a:pt x="415" y="867"/>
                  <a:pt x="417" y="887"/>
                </a:cubicBezTo>
                <a:cubicBezTo>
                  <a:pt x="419" y="907"/>
                  <a:pt x="437" y="937"/>
                  <a:pt x="435" y="953"/>
                </a:cubicBezTo>
                <a:cubicBezTo>
                  <a:pt x="433" y="969"/>
                  <a:pt x="409" y="971"/>
                  <a:pt x="405" y="981"/>
                </a:cubicBezTo>
                <a:cubicBezTo>
                  <a:pt x="401" y="991"/>
                  <a:pt x="409" y="1002"/>
                  <a:pt x="411" y="1013"/>
                </a:cubicBezTo>
                <a:cubicBezTo>
                  <a:pt x="413" y="1024"/>
                  <a:pt x="409" y="1036"/>
                  <a:pt x="416" y="1050"/>
                </a:cubicBezTo>
                <a:cubicBezTo>
                  <a:pt x="423" y="1064"/>
                  <a:pt x="428" y="1078"/>
                  <a:pt x="452" y="1094"/>
                </a:cubicBezTo>
                <a:cubicBezTo>
                  <a:pt x="476" y="1110"/>
                  <a:pt x="523" y="1142"/>
                  <a:pt x="563" y="1146"/>
                </a:cubicBezTo>
                <a:cubicBezTo>
                  <a:pt x="603" y="1150"/>
                  <a:pt x="651" y="1121"/>
                  <a:pt x="690" y="1121"/>
                </a:cubicBezTo>
                <a:cubicBezTo>
                  <a:pt x="729" y="1121"/>
                  <a:pt x="764" y="1139"/>
                  <a:pt x="800" y="1149"/>
                </a:cubicBezTo>
                <a:cubicBezTo>
                  <a:pt x="836" y="1159"/>
                  <a:pt x="868" y="1182"/>
                  <a:pt x="906" y="1181"/>
                </a:cubicBezTo>
                <a:cubicBezTo>
                  <a:pt x="944" y="1180"/>
                  <a:pt x="1005" y="1153"/>
                  <a:pt x="1026" y="1140"/>
                </a:cubicBezTo>
                <a:cubicBezTo>
                  <a:pt x="1047" y="1127"/>
                  <a:pt x="1020" y="1110"/>
                  <a:pt x="1032" y="1104"/>
                </a:cubicBezTo>
                <a:cubicBezTo>
                  <a:pt x="1044" y="1098"/>
                  <a:pt x="1085" y="1114"/>
                  <a:pt x="1098" y="1107"/>
                </a:cubicBezTo>
                <a:cubicBezTo>
                  <a:pt x="1111" y="1100"/>
                  <a:pt x="1117" y="1087"/>
                  <a:pt x="1109" y="1065"/>
                </a:cubicBezTo>
                <a:cubicBezTo>
                  <a:pt x="1101" y="1043"/>
                  <a:pt x="1079" y="991"/>
                  <a:pt x="1049" y="974"/>
                </a:cubicBezTo>
                <a:cubicBezTo>
                  <a:pt x="1019" y="957"/>
                  <a:pt x="950" y="979"/>
                  <a:pt x="926" y="963"/>
                </a:cubicBezTo>
                <a:cubicBezTo>
                  <a:pt x="902" y="947"/>
                  <a:pt x="899" y="893"/>
                  <a:pt x="908" y="878"/>
                </a:cubicBezTo>
                <a:cubicBezTo>
                  <a:pt x="917" y="863"/>
                  <a:pt x="966" y="877"/>
                  <a:pt x="981" y="873"/>
                </a:cubicBezTo>
                <a:cubicBezTo>
                  <a:pt x="996" y="869"/>
                  <a:pt x="995" y="860"/>
                  <a:pt x="996" y="852"/>
                </a:cubicBezTo>
                <a:cubicBezTo>
                  <a:pt x="997" y="844"/>
                  <a:pt x="988" y="832"/>
                  <a:pt x="987" y="825"/>
                </a:cubicBezTo>
                <a:cubicBezTo>
                  <a:pt x="986" y="818"/>
                  <a:pt x="993" y="813"/>
                  <a:pt x="990" y="807"/>
                </a:cubicBezTo>
                <a:cubicBezTo>
                  <a:pt x="987" y="801"/>
                  <a:pt x="973" y="796"/>
                  <a:pt x="971" y="789"/>
                </a:cubicBezTo>
                <a:cubicBezTo>
                  <a:pt x="969" y="782"/>
                  <a:pt x="972" y="769"/>
                  <a:pt x="980" y="767"/>
                </a:cubicBezTo>
                <a:cubicBezTo>
                  <a:pt x="988" y="765"/>
                  <a:pt x="1015" y="778"/>
                  <a:pt x="1022" y="777"/>
                </a:cubicBezTo>
                <a:cubicBezTo>
                  <a:pt x="1029" y="776"/>
                  <a:pt x="1019" y="761"/>
                  <a:pt x="1025" y="758"/>
                </a:cubicBezTo>
                <a:cubicBezTo>
                  <a:pt x="1031" y="755"/>
                  <a:pt x="1047" y="761"/>
                  <a:pt x="1059" y="759"/>
                </a:cubicBezTo>
                <a:cubicBezTo>
                  <a:pt x="1071" y="757"/>
                  <a:pt x="1089" y="755"/>
                  <a:pt x="1097" y="747"/>
                </a:cubicBezTo>
                <a:cubicBezTo>
                  <a:pt x="1105" y="739"/>
                  <a:pt x="1099" y="719"/>
                  <a:pt x="1106" y="708"/>
                </a:cubicBezTo>
                <a:cubicBezTo>
                  <a:pt x="1113" y="697"/>
                  <a:pt x="1129" y="703"/>
                  <a:pt x="1140" y="680"/>
                </a:cubicBezTo>
                <a:cubicBezTo>
                  <a:pt x="1151" y="657"/>
                  <a:pt x="1170" y="620"/>
                  <a:pt x="1175" y="569"/>
                </a:cubicBezTo>
                <a:cubicBezTo>
                  <a:pt x="1180" y="518"/>
                  <a:pt x="1209" y="454"/>
                  <a:pt x="1172" y="372"/>
                </a:cubicBezTo>
                <a:cubicBezTo>
                  <a:pt x="1135" y="290"/>
                  <a:pt x="1014" y="123"/>
                  <a:pt x="950" y="75"/>
                </a:cubicBezTo>
                <a:cubicBezTo>
                  <a:pt x="886" y="27"/>
                  <a:pt x="815" y="72"/>
                  <a:pt x="786" y="83"/>
                </a:cubicBezTo>
                <a:cubicBezTo>
                  <a:pt x="757" y="94"/>
                  <a:pt x="783" y="127"/>
                  <a:pt x="774" y="141"/>
                </a:cubicBezTo>
                <a:cubicBezTo>
                  <a:pt x="765" y="155"/>
                  <a:pt x="751" y="164"/>
                  <a:pt x="734" y="167"/>
                </a:cubicBezTo>
                <a:cubicBezTo>
                  <a:pt x="717" y="170"/>
                  <a:pt x="693" y="164"/>
                  <a:pt x="674" y="161"/>
                </a:cubicBezTo>
                <a:cubicBezTo>
                  <a:pt x="655" y="158"/>
                  <a:pt x="629" y="159"/>
                  <a:pt x="617" y="146"/>
                </a:cubicBezTo>
                <a:cubicBezTo>
                  <a:pt x="605" y="133"/>
                  <a:pt x="610" y="98"/>
                  <a:pt x="603" y="81"/>
                </a:cubicBezTo>
                <a:cubicBezTo>
                  <a:pt x="596" y="64"/>
                  <a:pt x="585" y="48"/>
                  <a:pt x="576" y="41"/>
                </a:cubicBezTo>
                <a:cubicBezTo>
                  <a:pt x="567" y="34"/>
                  <a:pt x="552" y="35"/>
                  <a:pt x="546" y="39"/>
                </a:cubicBezTo>
                <a:cubicBezTo>
                  <a:pt x="540" y="43"/>
                  <a:pt x="542" y="59"/>
                  <a:pt x="539" y="66"/>
                </a:cubicBezTo>
                <a:cubicBezTo>
                  <a:pt x="536" y="73"/>
                  <a:pt x="528" y="75"/>
                  <a:pt x="528" y="83"/>
                </a:cubicBezTo>
                <a:cubicBezTo>
                  <a:pt x="528" y="91"/>
                  <a:pt x="541" y="113"/>
                  <a:pt x="536" y="113"/>
                </a:cubicBezTo>
                <a:cubicBezTo>
                  <a:pt x="531" y="113"/>
                  <a:pt x="505" y="98"/>
                  <a:pt x="498" y="81"/>
                </a:cubicBezTo>
                <a:cubicBezTo>
                  <a:pt x="491" y="64"/>
                  <a:pt x="499" y="18"/>
                  <a:pt x="495" y="9"/>
                </a:cubicBezTo>
                <a:cubicBezTo>
                  <a:pt x="491" y="0"/>
                  <a:pt x="481" y="27"/>
                  <a:pt x="474" y="27"/>
                </a:cubicBezTo>
                <a:cubicBezTo>
                  <a:pt x="467" y="27"/>
                  <a:pt x="457" y="5"/>
                  <a:pt x="453" y="9"/>
                </a:cubicBezTo>
                <a:cubicBezTo>
                  <a:pt x="449" y="13"/>
                  <a:pt x="453" y="40"/>
                  <a:pt x="452" y="54"/>
                </a:cubicBezTo>
                <a:cubicBezTo>
                  <a:pt x="451" y="68"/>
                  <a:pt x="452" y="87"/>
                  <a:pt x="446" y="95"/>
                </a:cubicBezTo>
                <a:cubicBezTo>
                  <a:pt x="440" y="103"/>
                  <a:pt x="424" y="102"/>
                  <a:pt x="416" y="104"/>
                </a:cubicBezTo>
                <a:cubicBezTo>
                  <a:pt x="408" y="106"/>
                  <a:pt x="407" y="111"/>
                  <a:pt x="398" y="110"/>
                </a:cubicBezTo>
                <a:cubicBezTo>
                  <a:pt x="389" y="109"/>
                  <a:pt x="368" y="106"/>
                  <a:pt x="359" y="98"/>
                </a:cubicBezTo>
                <a:cubicBezTo>
                  <a:pt x="350" y="90"/>
                  <a:pt x="349" y="62"/>
                  <a:pt x="344" y="62"/>
                </a:cubicBezTo>
                <a:cubicBezTo>
                  <a:pt x="339" y="62"/>
                  <a:pt x="336" y="86"/>
                  <a:pt x="330" y="95"/>
                </a:cubicBezTo>
                <a:cubicBezTo>
                  <a:pt x="324" y="104"/>
                  <a:pt x="315" y="106"/>
                  <a:pt x="306" y="119"/>
                </a:cubicBezTo>
                <a:cubicBezTo>
                  <a:pt x="297" y="132"/>
                  <a:pt x="280" y="158"/>
                  <a:pt x="275" y="174"/>
                </a:cubicBezTo>
                <a:cubicBezTo>
                  <a:pt x="270" y="190"/>
                  <a:pt x="282" y="210"/>
                  <a:pt x="276" y="215"/>
                </a:cubicBezTo>
                <a:cubicBezTo>
                  <a:pt x="270" y="220"/>
                  <a:pt x="257" y="202"/>
                  <a:pt x="240" y="203"/>
                </a:cubicBezTo>
                <a:cubicBezTo>
                  <a:pt x="223" y="204"/>
                  <a:pt x="192" y="209"/>
                  <a:pt x="176" y="218"/>
                </a:cubicBezTo>
                <a:cubicBezTo>
                  <a:pt x="160" y="227"/>
                  <a:pt x="151" y="251"/>
                  <a:pt x="143" y="257"/>
                </a:cubicBezTo>
                <a:cubicBezTo>
                  <a:pt x="135" y="263"/>
                  <a:pt x="132" y="253"/>
                  <a:pt x="125" y="257"/>
                </a:cubicBezTo>
                <a:cubicBezTo>
                  <a:pt x="118" y="261"/>
                  <a:pt x="106" y="275"/>
                  <a:pt x="98" y="281"/>
                </a:cubicBezTo>
                <a:cubicBezTo>
                  <a:pt x="90" y="287"/>
                  <a:pt x="82" y="271"/>
                  <a:pt x="74" y="291"/>
                </a:cubicBezTo>
                <a:cubicBezTo>
                  <a:pt x="66" y="311"/>
                  <a:pt x="61" y="376"/>
                  <a:pt x="51" y="399"/>
                </a:cubicBezTo>
                <a:cubicBezTo>
                  <a:pt x="41" y="422"/>
                  <a:pt x="19" y="418"/>
                  <a:pt x="14" y="428"/>
                </a:cubicBezTo>
                <a:cubicBezTo>
                  <a:pt x="9" y="438"/>
                  <a:pt x="20" y="445"/>
                  <a:pt x="18" y="461"/>
                </a:cubicBezTo>
                <a:cubicBezTo>
                  <a:pt x="16" y="477"/>
                  <a:pt x="4" y="511"/>
                  <a:pt x="0" y="524"/>
                </a:cubicBezTo>
                <a:close/>
              </a:path>
            </a:pathLst>
          </a:custGeom>
          <a:solidFill>
            <a:srgbClr val="CC99FF"/>
          </a:solidFill>
          <a:ln w="317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9" name="任意多边形 101393"/>
          <p:cNvSpPr/>
          <p:nvPr/>
        </p:nvSpPr>
        <p:spPr>
          <a:xfrm>
            <a:off x="7462838" y="3648075"/>
            <a:ext cx="3419475" cy="2952750"/>
          </a:xfrm>
          <a:custGeom>
            <a:avLst/>
            <a:gdLst/>
            <a:ahLst/>
            <a:cxnLst>
              <a:cxn ang="0">
                <a:pos x="1199594375" y="2147483647"/>
              </a:cxn>
              <a:cxn ang="0">
                <a:pos x="1343244075" y="2147483647"/>
              </a:cxn>
              <a:cxn ang="0">
                <a:pos x="1315521563" y="2147483647"/>
              </a:cxn>
              <a:cxn ang="0">
                <a:pos x="1376005313" y="2147483647"/>
              </a:cxn>
              <a:cxn ang="0">
                <a:pos x="1708665938" y="2147483647"/>
              </a:cxn>
              <a:cxn ang="0">
                <a:pos x="2147483647" y="2147483647"/>
              </a:cxn>
              <a:cxn ang="0">
                <a:pos x="2147483647" y="405745950"/>
              </a:cxn>
              <a:cxn ang="0">
                <a:pos x="2147483647" y="239415638"/>
              </a:cxn>
              <a:cxn ang="0">
                <a:pos x="2147483647" y="309980013"/>
              </a:cxn>
              <a:cxn ang="0">
                <a:pos x="2147483647" y="521673138"/>
              </a:cxn>
              <a:cxn ang="0">
                <a:pos x="2147483647" y="740925938"/>
              </a:cxn>
              <a:cxn ang="0">
                <a:pos x="2147483647" y="821570938"/>
              </a:cxn>
              <a:cxn ang="0">
                <a:pos x="2147483647" y="861893438"/>
              </a:cxn>
              <a:cxn ang="0">
                <a:pos x="2147483647" y="937498125"/>
              </a:cxn>
              <a:cxn ang="0">
                <a:pos x="2147483647" y="710684063"/>
              </a:cxn>
              <a:cxn ang="0">
                <a:pos x="2121971563" y="685482500"/>
              </a:cxn>
              <a:cxn ang="0">
                <a:pos x="1811993138" y="725805000"/>
              </a:cxn>
              <a:cxn ang="0">
                <a:pos x="1630541888" y="688003450"/>
              </a:cxn>
              <a:cxn ang="0">
                <a:pos x="1502013125" y="657761575"/>
              </a:cxn>
              <a:cxn ang="0">
                <a:pos x="1353324700" y="609877813"/>
              </a:cxn>
              <a:cxn ang="0">
                <a:pos x="1214715313" y="481350638"/>
              </a:cxn>
              <a:cxn ang="0">
                <a:pos x="1088707500" y="461189388"/>
              </a:cxn>
              <a:cxn ang="0">
                <a:pos x="836691875" y="466229700"/>
              </a:cxn>
              <a:cxn ang="0">
                <a:pos x="609877813" y="438507188"/>
              </a:cxn>
              <a:cxn ang="0">
                <a:pos x="483870000" y="483870000"/>
              </a:cxn>
              <a:cxn ang="0">
                <a:pos x="453628125" y="650200313"/>
              </a:cxn>
              <a:cxn ang="0">
                <a:pos x="504031250" y="824091888"/>
              </a:cxn>
              <a:cxn ang="0">
                <a:pos x="642640638" y="793850013"/>
              </a:cxn>
              <a:cxn ang="0">
                <a:pos x="587197200" y="836691875"/>
              </a:cxn>
              <a:cxn ang="0">
                <a:pos x="526713450" y="1222276575"/>
              </a:cxn>
              <a:cxn ang="0">
                <a:pos x="322580000" y="1320561875"/>
              </a:cxn>
              <a:cxn ang="0">
                <a:pos x="443547500" y="1381045625"/>
              </a:cxn>
              <a:cxn ang="0">
                <a:pos x="370463763" y="1554937200"/>
              </a:cxn>
              <a:cxn ang="0">
                <a:pos x="264617200" y="1565017825"/>
              </a:cxn>
              <a:cxn ang="0">
                <a:pos x="143649700" y="1494453450"/>
              </a:cxn>
              <a:cxn ang="0">
                <a:pos x="5040313" y="1751509388"/>
              </a:cxn>
              <a:cxn ang="0">
                <a:pos x="166330313" y="1844754375"/>
              </a:cxn>
              <a:cxn ang="0">
                <a:pos x="148690013" y="1920359063"/>
              </a:cxn>
              <a:cxn ang="0">
                <a:pos x="126007813" y="2094250638"/>
              </a:cxn>
              <a:cxn ang="0">
                <a:pos x="50403125" y="2147483647"/>
              </a:cxn>
              <a:cxn ang="0">
                <a:pos x="173891575" y="2147483647"/>
              </a:cxn>
              <a:cxn ang="0">
                <a:pos x="461189388" y="2147483647"/>
              </a:cxn>
              <a:cxn ang="0">
                <a:pos x="299899388" y="2147483647"/>
              </a:cxn>
              <a:cxn ang="0">
                <a:pos x="340221888" y="2147483647"/>
              </a:cxn>
              <a:cxn ang="0">
                <a:pos x="345262200" y="2147483647"/>
              </a:cxn>
              <a:cxn ang="0">
                <a:pos x="468749063" y="2147483647"/>
              </a:cxn>
              <a:cxn ang="0">
                <a:pos x="536794075" y="2147483647"/>
              </a:cxn>
              <a:cxn ang="0">
                <a:pos x="733366263" y="2147483647"/>
              </a:cxn>
              <a:cxn ang="0">
                <a:pos x="897175625" y="2147483647"/>
              </a:cxn>
              <a:cxn ang="0">
                <a:pos x="859374075" y="2147483647"/>
              </a:cxn>
              <a:cxn ang="0">
                <a:pos x="753527513" y="2147483647"/>
              </a:cxn>
              <a:cxn ang="0">
                <a:pos x="776208125" y="2147483647"/>
              </a:cxn>
              <a:cxn ang="0">
                <a:pos x="874495013" y="2147483647"/>
              </a:cxn>
              <a:cxn ang="0">
                <a:pos x="1003022188" y="2147483647"/>
              </a:cxn>
              <a:cxn ang="0">
                <a:pos x="1101309075" y="2147483647"/>
              </a:cxn>
            </a:cxnLst>
            <a:pathLst>
              <a:path w="2154" h="1860">
                <a:moveTo>
                  <a:pt x="437" y="1541"/>
                </a:moveTo>
                <a:cubicBezTo>
                  <a:pt x="446" y="1544"/>
                  <a:pt x="465" y="1536"/>
                  <a:pt x="476" y="1538"/>
                </a:cubicBezTo>
                <a:cubicBezTo>
                  <a:pt x="487" y="1540"/>
                  <a:pt x="495" y="1553"/>
                  <a:pt x="504" y="1554"/>
                </a:cubicBezTo>
                <a:cubicBezTo>
                  <a:pt x="513" y="1555"/>
                  <a:pt x="526" y="1542"/>
                  <a:pt x="533" y="1545"/>
                </a:cubicBezTo>
                <a:cubicBezTo>
                  <a:pt x="540" y="1548"/>
                  <a:pt x="550" y="1564"/>
                  <a:pt x="548" y="1572"/>
                </a:cubicBezTo>
                <a:cubicBezTo>
                  <a:pt x="546" y="1580"/>
                  <a:pt x="525" y="1585"/>
                  <a:pt x="522" y="1592"/>
                </a:cubicBezTo>
                <a:cubicBezTo>
                  <a:pt x="519" y="1599"/>
                  <a:pt x="523" y="1601"/>
                  <a:pt x="527" y="1613"/>
                </a:cubicBezTo>
                <a:cubicBezTo>
                  <a:pt x="531" y="1625"/>
                  <a:pt x="532" y="1652"/>
                  <a:pt x="546" y="1664"/>
                </a:cubicBezTo>
                <a:cubicBezTo>
                  <a:pt x="560" y="1676"/>
                  <a:pt x="590" y="1684"/>
                  <a:pt x="612" y="1688"/>
                </a:cubicBezTo>
                <a:cubicBezTo>
                  <a:pt x="634" y="1692"/>
                  <a:pt x="637" y="1667"/>
                  <a:pt x="678" y="1691"/>
                </a:cubicBezTo>
                <a:cubicBezTo>
                  <a:pt x="719" y="1715"/>
                  <a:pt x="755" y="1827"/>
                  <a:pt x="858" y="1833"/>
                </a:cubicBezTo>
                <a:cubicBezTo>
                  <a:pt x="961" y="1839"/>
                  <a:pt x="1102" y="1860"/>
                  <a:pt x="1298" y="1729"/>
                </a:cubicBezTo>
                <a:cubicBezTo>
                  <a:pt x="1494" y="1598"/>
                  <a:pt x="1914" y="1310"/>
                  <a:pt x="2034" y="1049"/>
                </a:cubicBezTo>
                <a:cubicBezTo>
                  <a:pt x="2154" y="788"/>
                  <a:pt x="2063" y="322"/>
                  <a:pt x="2018" y="161"/>
                </a:cubicBezTo>
                <a:cubicBezTo>
                  <a:pt x="1973" y="0"/>
                  <a:pt x="1815" y="94"/>
                  <a:pt x="1763" y="83"/>
                </a:cubicBezTo>
                <a:cubicBezTo>
                  <a:pt x="1711" y="72"/>
                  <a:pt x="1720" y="93"/>
                  <a:pt x="1706" y="95"/>
                </a:cubicBezTo>
                <a:cubicBezTo>
                  <a:pt x="1692" y="97"/>
                  <a:pt x="1687" y="93"/>
                  <a:pt x="1680" y="98"/>
                </a:cubicBezTo>
                <a:cubicBezTo>
                  <a:pt x="1673" y="103"/>
                  <a:pt x="1672" y="116"/>
                  <a:pt x="1667" y="123"/>
                </a:cubicBezTo>
                <a:cubicBezTo>
                  <a:pt x="1662" y="130"/>
                  <a:pt x="1657" y="129"/>
                  <a:pt x="1649" y="143"/>
                </a:cubicBezTo>
                <a:cubicBezTo>
                  <a:pt x="1641" y="157"/>
                  <a:pt x="1644" y="193"/>
                  <a:pt x="1622" y="207"/>
                </a:cubicBezTo>
                <a:cubicBezTo>
                  <a:pt x="1600" y="221"/>
                  <a:pt x="1545" y="214"/>
                  <a:pt x="1515" y="228"/>
                </a:cubicBezTo>
                <a:cubicBezTo>
                  <a:pt x="1485" y="242"/>
                  <a:pt x="1465" y="282"/>
                  <a:pt x="1440" y="294"/>
                </a:cubicBezTo>
                <a:cubicBezTo>
                  <a:pt x="1415" y="306"/>
                  <a:pt x="1387" y="297"/>
                  <a:pt x="1368" y="302"/>
                </a:cubicBezTo>
                <a:cubicBezTo>
                  <a:pt x="1349" y="307"/>
                  <a:pt x="1348" y="318"/>
                  <a:pt x="1328" y="326"/>
                </a:cubicBezTo>
                <a:cubicBezTo>
                  <a:pt x="1308" y="334"/>
                  <a:pt x="1267" y="348"/>
                  <a:pt x="1247" y="351"/>
                </a:cubicBezTo>
                <a:cubicBezTo>
                  <a:pt x="1227" y="354"/>
                  <a:pt x="1231" y="341"/>
                  <a:pt x="1209" y="342"/>
                </a:cubicBezTo>
                <a:cubicBezTo>
                  <a:pt x="1187" y="343"/>
                  <a:pt x="1143" y="351"/>
                  <a:pt x="1116" y="356"/>
                </a:cubicBezTo>
                <a:cubicBezTo>
                  <a:pt x="1089" y="361"/>
                  <a:pt x="1070" y="374"/>
                  <a:pt x="1044" y="372"/>
                </a:cubicBezTo>
                <a:cubicBezTo>
                  <a:pt x="1018" y="370"/>
                  <a:pt x="988" y="357"/>
                  <a:pt x="962" y="342"/>
                </a:cubicBezTo>
                <a:cubicBezTo>
                  <a:pt x="936" y="327"/>
                  <a:pt x="906" y="289"/>
                  <a:pt x="891" y="282"/>
                </a:cubicBezTo>
                <a:cubicBezTo>
                  <a:pt x="876" y="275"/>
                  <a:pt x="880" y="302"/>
                  <a:pt x="872" y="300"/>
                </a:cubicBezTo>
                <a:cubicBezTo>
                  <a:pt x="864" y="298"/>
                  <a:pt x="855" y="279"/>
                  <a:pt x="842" y="272"/>
                </a:cubicBezTo>
                <a:cubicBezTo>
                  <a:pt x="829" y="265"/>
                  <a:pt x="814" y="252"/>
                  <a:pt x="794" y="255"/>
                </a:cubicBezTo>
                <a:cubicBezTo>
                  <a:pt x="774" y="258"/>
                  <a:pt x="736" y="283"/>
                  <a:pt x="719" y="288"/>
                </a:cubicBezTo>
                <a:cubicBezTo>
                  <a:pt x="702" y="293"/>
                  <a:pt x="701" y="289"/>
                  <a:pt x="689" y="287"/>
                </a:cubicBezTo>
                <a:cubicBezTo>
                  <a:pt x="677" y="285"/>
                  <a:pt x="659" y="274"/>
                  <a:pt x="647" y="273"/>
                </a:cubicBezTo>
                <a:cubicBezTo>
                  <a:pt x="635" y="272"/>
                  <a:pt x="626" y="283"/>
                  <a:pt x="618" y="281"/>
                </a:cubicBezTo>
                <a:cubicBezTo>
                  <a:pt x="610" y="279"/>
                  <a:pt x="605" y="269"/>
                  <a:pt x="596" y="261"/>
                </a:cubicBezTo>
                <a:cubicBezTo>
                  <a:pt x="587" y="253"/>
                  <a:pt x="574" y="234"/>
                  <a:pt x="564" y="231"/>
                </a:cubicBezTo>
                <a:cubicBezTo>
                  <a:pt x="554" y="228"/>
                  <a:pt x="544" y="244"/>
                  <a:pt x="537" y="242"/>
                </a:cubicBezTo>
                <a:cubicBezTo>
                  <a:pt x="530" y="240"/>
                  <a:pt x="528" y="226"/>
                  <a:pt x="519" y="218"/>
                </a:cubicBezTo>
                <a:cubicBezTo>
                  <a:pt x="510" y="210"/>
                  <a:pt x="492" y="195"/>
                  <a:pt x="482" y="191"/>
                </a:cubicBezTo>
                <a:cubicBezTo>
                  <a:pt x="472" y="187"/>
                  <a:pt x="467" y="196"/>
                  <a:pt x="459" y="195"/>
                </a:cubicBezTo>
                <a:cubicBezTo>
                  <a:pt x="451" y="194"/>
                  <a:pt x="442" y="181"/>
                  <a:pt x="432" y="183"/>
                </a:cubicBezTo>
                <a:cubicBezTo>
                  <a:pt x="422" y="185"/>
                  <a:pt x="418" y="207"/>
                  <a:pt x="401" y="207"/>
                </a:cubicBezTo>
                <a:cubicBezTo>
                  <a:pt x="384" y="207"/>
                  <a:pt x="345" y="193"/>
                  <a:pt x="332" y="185"/>
                </a:cubicBezTo>
                <a:cubicBezTo>
                  <a:pt x="319" y="177"/>
                  <a:pt x="339" y="163"/>
                  <a:pt x="324" y="161"/>
                </a:cubicBezTo>
                <a:cubicBezTo>
                  <a:pt x="309" y="159"/>
                  <a:pt x="262" y="173"/>
                  <a:pt x="242" y="174"/>
                </a:cubicBezTo>
                <a:cubicBezTo>
                  <a:pt x="222" y="175"/>
                  <a:pt x="211" y="162"/>
                  <a:pt x="203" y="165"/>
                </a:cubicBezTo>
                <a:cubicBezTo>
                  <a:pt x="195" y="168"/>
                  <a:pt x="200" y="187"/>
                  <a:pt x="192" y="192"/>
                </a:cubicBezTo>
                <a:cubicBezTo>
                  <a:pt x="184" y="197"/>
                  <a:pt x="158" y="186"/>
                  <a:pt x="156" y="197"/>
                </a:cubicBezTo>
                <a:cubicBezTo>
                  <a:pt x="154" y="208"/>
                  <a:pt x="174" y="245"/>
                  <a:pt x="180" y="258"/>
                </a:cubicBezTo>
                <a:cubicBezTo>
                  <a:pt x="186" y="271"/>
                  <a:pt x="191" y="262"/>
                  <a:pt x="194" y="273"/>
                </a:cubicBezTo>
                <a:cubicBezTo>
                  <a:pt x="197" y="284"/>
                  <a:pt x="195" y="321"/>
                  <a:pt x="200" y="327"/>
                </a:cubicBezTo>
                <a:cubicBezTo>
                  <a:pt x="205" y="333"/>
                  <a:pt x="212" y="310"/>
                  <a:pt x="221" y="308"/>
                </a:cubicBezTo>
                <a:cubicBezTo>
                  <a:pt x="230" y="306"/>
                  <a:pt x="250" y="311"/>
                  <a:pt x="255" y="315"/>
                </a:cubicBezTo>
                <a:cubicBezTo>
                  <a:pt x="260" y="319"/>
                  <a:pt x="255" y="327"/>
                  <a:pt x="251" y="330"/>
                </a:cubicBezTo>
                <a:cubicBezTo>
                  <a:pt x="247" y="333"/>
                  <a:pt x="235" y="322"/>
                  <a:pt x="233" y="332"/>
                </a:cubicBezTo>
                <a:cubicBezTo>
                  <a:pt x="231" y="342"/>
                  <a:pt x="241" y="368"/>
                  <a:pt x="237" y="393"/>
                </a:cubicBezTo>
                <a:cubicBezTo>
                  <a:pt x="233" y="418"/>
                  <a:pt x="223" y="467"/>
                  <a:pt x="209" y="485"/>
                </a:cubicBezTo>
                <a:cubicBezTo>
                  <a:pt x="195" y="503"/>
                  <a:pt x="166" y="497"/>
                  <a:pt x="153" y="503"/>
                </a:cubicBezTo>
                <a:cubicBezTo>
                  <a:pt x="140" y="509"/>
                  <a:pt x="131" y="514"/>
                  <a:pt x="128" y="524"/>
                </a:cubicBezTo>
                <a:cubicBezTo>
                  <a:pt x="125" y="534"/>
                  <a:pt x="129" y="557"/>
                  <a:pt x="137" y="561"/>
                </a:cubicBezTo>
                <a:cubicBezTo>
                  <a:pt x="145" y="565"/>
                  <a:pt x="170" y="541"/>
                  <a:pt x="176" y="548"/>
                </a:cubicBezTo>
                <a:cubicBezTo>
                  <a:pt x="182" y="555"/>
                  <a:pt x="176" y="592"/>
                  <a:pt x="171" y="603"/>
                </a:cubicBezTo>
                <a:cubicBezTo>
                  <a:pt x="166" y="614"/>
                  <a:pt x="153" y="608"/>
                  <a:pt x="147" y="617"/>
                </a:cubicBezTo>
                <a:cubicBezTo>
                  <a:pt x="141" y="626"/>
                  <a:pt x="142" y="659"/>
                  <a:pt x="135" y="660"/>
                </a:cubicBezTo>
                <a:cubicBezTo>
                  <a:pt x="128" y="661"/>
                  <a:pt x="110" y="633"/>
                  <a:pt x="105" y="621"/>
                </a:cubicBezTo>
                <a:cubicBezTo>
                  <a:pt x="100" y="609"/>
                  <a:pt x="113" y="592"/>
                  <a:pt x="105" y="587"/>
                </a:cubicBezTo>
                <a:cubicBezTo>
                  <a:pt x="97" y="582"/>
                  <a:pt x="67" y="582"/>
                  <a:pt x="57" y="593"/>
                </a:cubicBezTo>
                <a:cubicBezTo>
                  <a:pt x="47" y="604"/>
                  <a:pt x="56" y="636"/>
                  <a:pt x="47" y="653"/>
                </a:cubicBezTo>
                <a:cubicBezTo>
                  <a:pt x="38" y="670"/>
                  <a:pt x="4" y="681"/>
                  <a:pt x="2" y="695"/>
                </a:cubicBezTo>
                <a:cubicBezTo>
                  <a:pt x="0" y="709"/>
                  <a:pt x="21" y="731"/>
                  <a:pt x="32" y="737"/>
                </a:cubicBezTo>
                <a:cubicBezTo>
                  <a:pt x="43" y="743"/>
                  <a:pt x="58" y="730"/>
                  <a:pt x="66" y="732"/>
                </a:cubicBezTo>
                <a:cubicBezTo>
                  <a:pt x="74" y="734"/>
                  <a:pt x="81" y="745"/>
                  <a:pt x="80" y="750"/>
                </a:cubicBezTo>
                <a:cubicBezTo>
                  <a:pt x="79" y="755"/>
                  <a:pt x="59" y="755"/>
                  <a:pt x="59" y="762"/>
                </a:cubicBezTo>
                <a:cubicBezTo>
                  <a:pt x="59" y="769"/>
                  <a:pt x="82" y="783"/>
                  <a:pt x="81" y="794"/>
                </a:cubicBezTo>
                <a:cubicBezTo>
                  <a:pt x="80" y="805"/>
                  <a:pt x="60" y="821"/>
                  <a:pt x="50" y="831"/>
                </a:cubicBezTo>
                <a:cubicBezTo>
                  <a:pt x="40" y="841"/>
                  <a:pt x="28" y="841"/>
                  <a:pt x="23" y="854"/>
                </a:cubicBezTo>
                <a:cubicBezTo>
                  <a:pt x="18" y="867"/>
                  <a:pt x="14" y="901"/>
                  <a:pt x="20" y="908"/>
                </a:cubicBezTo>
                <a:cubicBezTo>
                  <a:pt x="26" y="915"/>
                  <a:pt x="51" y="896"/>
                  <a:pt x="59" y="899"/>
                </a:cubicBezTo>
                <a:cubicBezTo>
                  <a:pt x="67" y="902"/>
                  <a:pt x="59" y="922"/>
                  <a:pt x="69" y="926"/>
                </a:cubicBezTo>
                <a:cubicBezTo>
                  <a:pt x="79" y="930"/>
                  <a:pt x="98" y="923"/>
                  <a:pt x="117" y="926"/>
                </a:cubicBezTo>
                <a:cubicBezTo>
                  <a:pt x="136" y="929"/>
                  <a:pt x="176" y="930"/>
                  <a:pt x="183" y="944"/>
                </a:cubicBezTo>
                <a:cubicBezTo>
                  <a:pt x="190" y="958"/>
                  <a:pt x="170" y="995"/>
                  <a:pt x="159" y="1010"/>
                </a:cubicBezTo>
                <a:cubicBezTo>
                  <a:pt x="148" y="1025"/>
                  <a:pt x="125" y="1022"/>
                  <a:pt x="119" y="1034"/>
                </a:cubicBezTo>
                <a:cubicBezTo>
                  <a:pt x="113" y="1046"/>
                  <a:pt x="122" y="1066"/>
                  <a:pt x="125" y="1083"/>
                </a:cubicBezTo>
                <a:cubicBezTo>
                  <a:pt x="128" y="1100"/>
                  <a:pt x="137" y="1119"/>
                  <a:pt x="135" y="1134"/>
                </a:cubicBezTo>
                <a:cubicBezTo>
                  <a:pt x="133" y="1149"/>
                  <a:pt x="111" y="1161"/>
                  <a:pt x="111" y="1173"/>
                </a:cubicBezTo>
                <a:cubicBezTo>
                  <a:pt x="111" y="1185"/>
                  <a:pt x="130" y="1206"/>
                  <a:pt x="137" y="1208"/>
                </a:cubicBezTo>
                <a:cubicBezTo>
                  <a:pt x="144" y="1210"/>
                  <a:pt x="148" y="1191"/>
                  <a:pt x="156" y="1188"/>
                </a:cubicBezTo>
                <a:cubicBezTo>
                  <a:pt x="164" y="1185"/>
                  <a:pt x="179" y="1190"/>
                  <a:pt x="186" y="1191"/>
                </a:cubicBezTo>
                <a:cubicBezTo>
                  <a:pt x="193" y="1192"/>
                  <a:pt x="196" y="1204"/>
                  <a:pt x="201" y="1194"/>
                </a:cubicBezTo>
                <a:cubicBezTo>
                  <a:pt x="206" y="1184"/>
                  <a:pt x="205" y="1143"/>
                  <a:pt x="213" y="1134"/>
                </a:cubicBezTo>
                <a:cubicBezTo>
                  <a:pt x="221" y="1125"/>
                  <a:pt x="233" y="1141"/>
                  <a:pt x="246" y="1139"/>
                </a:cubicBezTo>
                <a:cubicBezTo>
                  <a:pt x="259" y="1137"/>
                  <a:pt x="280" y="1116"/>
                  <a:pt x="291" y="1119"/>
                </a:cubicBezTo>
                <a:cubicBezTo>
                  <a:pt x="302" y="1122"/>
                  <a:pt x="304" y="1149"/>
                  <a:pt x="315" y="1157"/>
                </a:cubicBezTo>
                <a:cubicBezTo>
                  <a:pt x="326" y="1165"/>
                  <a:pt x="346" y="1158"/>
                  <a:pt x="356" y="1167"/>
                </a:cubicBezTo>
                <a:cubicBezTo>
                  <a:pt x="366" y="1176"/>
                  <a:pt x="380" y="1201"/>
                  <a:pt x="378" y="1212"/>
                </a:cubicBezTo>
                <a:cubicBezTo>
                  <a:pt x="376" y="1223"/>
                  <a:pt x="352" y="1227"/>
                  <a:pt x="341" y="1236"/>
                </a:cubicBezTo>
                <a:cubicBezTo>
                  <a:pt x="330" y="1245"/>
                  <a:pt x="318" y="1253"/>
                  <a:pt x="311" y="1268"/>
                </a:cubicBezTo>
                <a:cubicBezTo>
                  <a:pt x="304" y="1283"/>
                  <a:pt x="301" y="1313"/>
                  <a:pt x="299" y="1328"/>
                </a:cubicBezTo>
                <a:cubicBezTo>
                  <a:pt x="297" y="1343"/>
                  <a:pt x="295" y="1346"/>
                  <a:pt x="297" y="1356"/>
                </a:cubicBezTo>
                <a:cubicBezTo>
                  <a:pt x="299" y="1366"/>
                  <a:pt x="305" y="1375"/>
                  <a:pt x="308" y="1386"/>
                </a:cubicBezTo>
                <a:cubicBezTo>
                  <a:pt x="311" y="1397"/>
                  <a:pt x="309" y="1405"/>
                  <a:pt x="315" y="1421"/>
                </a:cubicBezTo>
                <a:cubicBezTo>
                  <a:pt x="321" y="1437"/>
                  <a:pt x="337" y="1467"/>
                  <a:pt x="347" y="1481"/>
                </a:cubicBezTo>
                <a:cubicBezTo>
                  <a:pt x="357" y="1495"/>
                  <a:pt x="369" y="1500"/>
                  <a:pt x="377" y="1503"/>
                </a:cubicBezTo>
                <a:cubicBezTo>
                  <a:pt x="385" y="1506"/>
                  <a:pt x="391" y="1496"/>
                  <a:pt x="398" y="1500"/>
                </a:cubicBezTo>
                <a:cubicBezTo>
                  <a:pt x="405" y="1504"/>
                  <a:pt x="411" y="1519"/>
                  <a:pt x="417" y="1526"/>
                </a:cubicBezTo>
                <a:cubicBezTo>
                  <a:pt x="423" y="1533"/>
                  <a:pt x="433" y="1538"/>
                  <a:pt x="437" y="1541"/>
                </a:cubicBezTo>
                <a:close/>
              </a:path>
            </a:pathLst>
          </a:custGeom>
          <a:solidFill>
            <a:srgbClr val="FFCC99"/>
          </a:solidFill>
          <a:ln w="317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70" name="任意多边形 101395"/>
          <p:cNvSpPr/>
          <p:nvPr/>
        </p:nvSpPr>
        <p:spPr>
          <a:xfrm>
            <a:off x="6243638" y="4951413"/>
            <a:ext cx="1809750" cy="1876425"/>
          </a:xfrm>
          <a:custGeom>
            <a:avLst/>
            <a:gdLst/>
            <a:ahLst/>
            <a:cxnLst>
              <a:cxn ang="0">
                <a:pos x="1950600938" y="264617200"/>
              </a:cxn>
              <a:cxn ang="0">
                <a:pos x="1849794688" y="420866888"/>
              </a:cxn>
              <a:cxn ang="0">
                <a:pos x="1554937200" y="367942813"/>
              </a:cxn>
              <a:cxn ang="0">
                <a:pos x="1451610000" y="103327200"/>
              </a:cxn>
              <a:cxn ang="0">
                <a:pos x="1358365013" y="166330313"/>
              </a:cxn>
              <a:cxn ang="0">
                <a:pos x="1350803750" y="284778450"/>
              </a:cxn>
              <a:cxn ang="0">
                <a:pos x="1247478138" y="22682200"/>
              </a:cxn>
              <a:cxn ang="0">
                <a:pos x="1141631575" y="22682200"/>
              </a:cxn>
              <a:cxn ang="0">
                <a:pos x="1123989688" y="239415638"/>
              </a:cxn>
              <a:cxn ang="0">
                <a:pos x="1003022188" y="277217188"/>
              </a:cxn>
              <a:cxn ang="0">
                <a:pos x="866933750" y="156249688"/>
              </a:cxn>
              <a:cxn ang="0">
                <a:pos x="771167813" y="299899388"/>
              </a:cxn>
              <a:cxn ang="0">
                <a:pos x="695563125" y="541834388"/>
              </a:cxn>
              <a:cxn ang="0">
                <a:pos x="443547500" y="549394063"/>
              </a:cxn>
              <a:cxn ang="0">
                <a:pos x="315020325" y="647680950"/>
              </a:cxn>
              <a:cxn ang="0">
                <a:pos x="186491563" y="733366263"/>
              </a:cxn>
              <a:cxn ang="0">
                <a:pos x="35282188" y="1078626875"/>
              </a:cxn>
              <a:cxn ang="0">
                <a:pos x="0" y="1320561875"/>
              </a:cxn>
              <a:cxn ang="0">
                <a:pos x="133569075" y="1335682813"/>
              </a:cxn>
              <a:cxn ang="0">
                <a:pos x="383063750" y="1350803750"/>
              </a:cxn>
              <a:cxn ang="0">
                <a:pos x="718245325" y="1350803750"/>
              </a:cxn>
              <a:cxn ang="0">
                <a:pos x="756046875" y="1570058138"/>
              </a:cxn>
              <a:cxn ang="0">
                <a:pos x="836691875" y="1565017825"/>
              </a:cxn>
              <a:cxn ang="0">
                <a:pos x="1040825325" y="1489413138"/>
              </a:cxn>
              <a:cxn ang="0">
                <a:pos x="1058465625" y="1592738750"/>
              </a:cxn>
              <a:cxn ang="0">
                <a:pos x="1035785013" y="1814512500"/>
              </a:cxn>
              <a:cxn ang="0">
                <a:pos x="1050905950" y="2147483647"/>
              </a:cxn>
              <a:cxn ang="0">
                <a:pos x="1020664075" y="2147483647"/>
              </a:cxn>
              <a:cxn ang="0">
                <a:pos x="1048385000" y="2147483647"/>
              </a:cxn>
              <a:cxn ang="0">
                <a:pos x="1418848763" y="2147483647"/>
              </a:cxn>
              <a:cxn ang="0">
                <a:pos x="201612500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173125"/>
              </a:cxn>
              <a:cxn ang="0">
                <a:pos x="2147483647" y="2033766888"/>
              </a:cxn>
              <a:cxn ang="0">
                <a:pos x="2147483647" y="1932960638"/>
              </a:cxn>
              <a:cxn ang="0">
                <a:pos x="2147483647" y="1910278438"/>
              </a:cxn>
              <a:cxn ang="0">
                <a:pos x="2147483647" y="1882557513"/>
              </a:cxn>
              <a:cxn ang="0">
                <a:pos x="2147483647" y="1713706250"/>
              </a:cxn>
            </a:cxnLst>
            <a:pathLst>
              <a:path w="1140" h="1182">
                <a:moveTo>
                  <a:pt x="786" y="83"/>
                </a:moveTo>
                <a:cubicBezTo>
                  <a:pt x="784" y="87"/>
                  <a:pt x="776" y="95"/>
                  <a:pt x="774" y="105"/>
                </a:cubicBezTo>
                <a:cubicBezTo>
                  <a:pt x="772" y="115"/>
                  <a:pt x="781" y="131"/>
                  <a:pt x="774" y="141"/>
                </a:cubicBezTo>
                <a:cubicBezTo>
                  <a:pt x="767" y="151"/>
                  <a:pt x="751" y="164"/>
                  <a:pt x="734" y="167"/>
                </a:cubicBezTo>
                <a:cubicBezTo>
                  <a:pt x="717" y="170"/>
                  <a:pt x="693" y="164"/>
                  <a:pt x="674" y="161"/>
                </a:cubicBezTo>
                <a:cubicBezTo>
                  <a:pt x="655" y="158"/>
                  <a:pt x="629" y="159"/>
                  <a:pt x="617" y="146"/>
                </a:cubicBezTo>
                <a:cubicBezTo>
                  <a:pt x="605" y="133"/>
                  <a:pt x="610" y="98"/>
                  <a:pt x="603" y="81"/>
                </a:cubicBezTo>
                <a:cubicBezTo>
                  <a:pt x="596" y="64"/>
                  <a:pt x="585" y="48"/>
                  <a:pt x="576" y="41"/>
                </a:cubicBezTo>
                <a:cubicBezTo>
                  <a:pt x="567" y="34"/>
                  <a:pt x="552" y="35"/>
                  <a:pt x="546" y="39"/>
                </a:cubicBezTo>
                <a:cubicBezTo>
                  <a:pt x="540" y="43"/>
                  <a:pt x="542" y="59"/>
                  <a:pt x="539" y="66"/>
                </a:cubicBezTo>
                <a:cubicBezTo>
                  <a:pt x="536" y="73"/>
                  <a:pt x="528" y="75"/>
                  <a:pt x="528" y="83"/>
                </a:cubicBezTo>
                <a:cubicBezTo>
                  <a:pt x="528" y="91"/>
                  <a:pt x="541" y="113"/>
                  <a:pt x="536" y="113"/>
                </a:cubicBezTo>
                <a:cubicBezTo>
                  <a:pt x="531" y="113"/>
                  <a:pt x="505" y="98"/>
                  <a:pt x="498" y="81"/>
                </a:cubicBezTo>
                <a:cubicBezTo>
                  <a:pt x="491" y="64"/>
                  <a:pt x="499" y="18"/>
                  <a:pt x="495" y="9"/>
                </a:cubicBezTo>
                <a:cubicBezTo>
                  <a:pt x="491" y="0"/>
                  <a:pt x="481" y="27"/>
                  <a:pt x="474" y="27"/>
                </a:cubicBezTo>
                <a:cubicBezTo>
                  <a:pt x="467" y="27"/>
                  <a:pt x="457" y="5"/>
                  <a:pt x="453" y="9"/>
                </a:cubicBezTo>
                <a:cubicBezTo>
                  <a:pt x="449" y="13"/>
                  <a:pt x="453" y="40"/>
                  <a:pt x="452" y="54"/>
                </a:cubicBezTo>
                <a:cubicBezTo>
                  <a:pt x="451" y="68"/>
                  <a:pt x="452" y="87"/>
                  <a:pt x="446" y="95"/>
                </a:cubicBezTo>
                <a:cubicBezTo>
                  <a:pt x="440" y="103"/>
                  <a:pt x="424" y="102"/>
                  <a:pt x="416" y="104"/>
                </a:cubicBezTo>
                <a:cubicBezTo>
                  <a:pt x="408" y="106"/>
                  <a:pt x="407" y="111"/>
                  <a:pt x="398" y="110"/>
                </a:cubicBezTo>
                <a:cubicBezTo>
                  <a:pt x="389" y="109"/>
                  <a:pt x="368" y="106"/>
                  <a:pt x="359" y="98"/>
                </a:cubicBezTo>
                <a:cubicBezTo>
                  <a:pt x="350" y="90"/>
                  <a:pt x="349" y="62"/>
                  <a:pt x="344" y="62"/>
                </a:cubicBezTo>
                <a:cubicBezTo>
                  <a:pt x="339" y="62"/>
                  <a:pt x="336" y="86"/>
                  <a:pt x="330" y="95"/>
                </a:cubicBezTo>
                <a:cubicBezTo>
                  <a:pt x="324" y="104"/>
                  <a:pt x="315" y="106"/>
                  <a:pt x="306" y="119"/>
                </a:cubicBezTo>
                <a:cubicBezTo>
                  <a:pt x="297" y="132"/>
                  <a:pt x="280" y="158"/>
                  <a:pt x="275" y="174"/>
                </a:cubicBezTo>
                <a:cubicBezTo>
                  <a:pt x="270" y="190"/>
                  <a:pt x="282" y="210"/>
                  <a:pt x="276" y="215"/>
                </a:cubicBezTo>
                <a:cubicBezTo>
                  <a:pt x="270" y="220"/>
                  <a:pt x="257" y="202"/>
                  <a:pt x="240" y="203"/>
                </a:cubicBezTo>
                <a:cubicBezTo>
                  <a:pt x="223" y="204"/>
                  <a:pt x="192" y="209"/>
                  <a:pt x="176" y="218"/>
                </a:cubicBezTo>
                <a:cubicBezTo>
                  <a:pt x="160" y="227"/>
                  <a:pt x="151" y="251"/>
                  <a:pt x="143" y="257"/>
                </a:cubicBezTo>
                <a:cubicBezTo>
                  <a:pt x="135" y="263"/>
                  <a:pt x="132" y="253"/>
                  <a:pt x="125" y="257"/>
                </a:cubicBezTo>
                <a:cubicBezTo>
                  <a:pt x="118" y="261"/>
                  <a:pt x="106" y="275"/>
                  <a:pt x="98" y="281"/>
                </a:cubicBezTo>
                <a:cubicBezTo>
                  <a:pt x="90" y="287"/>
                  <a:pt x="82" y="271"/>
                  <a:pt x="74" y="291"/>
                </a:cubicBezTo>
                <a:cubicBezTo>
                  <a:pt x="66" y="311"/>
                  <a:pt x="61" y="376"/>
                  <a:pt x="51" y="399"/>
                </a:cubicBezTo>
                <a:cubicBezTo>
                  <a:pt x="41" y="422"/>
                  <a:pt x="19" y="418"/>
                  <a:pt x="14" y="428"/>
                </a:cubicBezTo>
                <a:cubicBezTo>
                  <a:pt x="9" y="438"/>
                  <a:pt x="20" y="445"/>
                  <a:pt x="18" y="461"/>
                </a:cubicBezTo>
                <a:cubicBezTo>
                  <a:pt x="16" y="477"/>
                  <a:pt x="4" y="511"/>
                  <a:pt x="0" y="524"/>
                </a:cubicBezTo>
                <a:cubicBezTo>
                  <a:pt x="1" y="538"/>
                  <a:pt x="18" y="542"/>
                  <a:pt x="27" y="543"/>
                </a:cubicBezTo>
                <a:cubicBezTo>
                  <a:pt x="36" y="544"/>
                  <a:pt x="39" y="533"/>
                  <a:pt x="53" y="530"/>
                </a:cubicBezTo>
                <a:cubicBezTo>
                  <a:pt x="67" y="527"/>
                  <a:pt x="94" y="526"/>
                  <a:pt x="110" y="527"/>
                </a:cubicBezTo>
                <a:cubicBezTo>
                  <a:pt x="126" y="528"/>
                  <a:pt x="133" y="534"/>
                  <a:pt x="152" y="536"/>
                </a:cubicBezTo>
                <a:cubicBezTo>
                  <a:pt x="171" y="538"/>
                  <a:pt x="202" y="542"/>
                  <a:pt x="224" y="542"/>
                </a:cubicBezTo>
                <a:cubicBezTo>
                  <a:pt x="246" y="542"/>
                  <a:pt x="271" y="528"/>
                  <a:pt x="285" y="536"/>
                </a:cubicBezTo>
                <a:cubicBezTo>
                  <a:pt x="299" y="544"/>
                  <a:pt x="307" y="576"/>
                  <a:pt x="309" y="590"/>
                </a:cubicBezTo>
                <a:cubicBezTo>
                  <a:pt x="311" y="604"/>
                  <a:pt x="300" y="615"/>
                  <a:pt x="300" y="623"/>
                </a:cubicBezTo>
                <a:cubicBezTo>
                  <a:pt x="300" y="631"/>
                  <a:pt x="304" y="641"/>
                  <a:pt x="309" y="641"/>
                </a:cubicBezTo>
                <a:cubicBezTo>
                  <a:pt x="314" y="641"/>
                  <a:pt x="322" y="624"/>
                  <a:pt x="332" y="621"/>
                </a:cubicBezTo>
                <a:cubicBezTo>
                  <a:pt x="342" y="618"/>
                  <a:pt x="356" y="625"/>
                  <a:pt x="369" y="620"/>
                </a:cubicBezTo>
                <a:cubicBezTo>
                  <a:pt x="382" y="615"/>
                  <a:pt x="400" y="596"/>
                  <a:pt x="413" y="591"/>
                </a:cubicBezTo>
                <a:cubicBezTo>
                  <a:pt x="426" y="586"/>
                  <a:pt x="445" y="584"/>
                  <a:pt x="446" y="591"/>
                </a:cubicBezTo>
                <a:cubicBezTo>
                  <a:pt x="447" y="598"/>
                  <a:pt x="422" y="617"/>
                  <a:pt x="420" y="632"/>
                </a:cubicBezTo>
                <a:cubicBezTo>
                  <a:pt x="418" y="647"/>
                  <a:pt x="433" y="668"/>
                  <a:pt x="431" y="683"/>
                </a:cubicBezTo>
                <a:cubicBezTo>
                  <a:pt x="429" y="698"/>
                  <a:pt x="412" y="696"/>
                  <a:pt x="411" y="720"/>
                </a:cubicBezTo>
                <a:cubicBezTo>
                  <a:pt x="410" y="744"/>
                  <a:pt x="424" y="802"/>
                  <a:pt x="425" y="830"/>
                </a:cubicBezTo>
                <a:cubicBezTo>
                  <a:pt x="426" y="858"/>
                  <a:pt x="415" y="867"/>
                  <a:pt x="417" y="887"/>
                </a:cubicBezTo>
                <a:cubicBezTo>
                  <a:pt x="419" y="907"/>
                  <a:pt x="437" y="937"/>
                  <a:pt x="435" y="953"/>
                </a:cubicBezTo>
                <a:cubicBezTo>
                  <a:pt x="433" y="969"/>
                  <a:pt x="409" y="971"/>
                  <a:pt x="405" y="981"/>
                </a:cubicBezTo>
                <a:cubicBezTo>
                  <a:pt x="401" y="991"/>
                  <a:pt x="409" y="1002"/>
                  <a:pt x="411" y="1013"/>
                </a:cubicBezTo>
                <a:cubicBezTo>
                  <a:pt x="413" y="1024"/>
                  <a:pt x="409" y="1036"/>
                  <a:pt x="416" y="1050"/>
                </a:cubicBezTo>
                <a:cubicBezTo>
                  <a:pt x="423" y="1064"/>
                  <a:pt x="428" y="1078"/>
                  <a:pt x="452" y="1094"/>
                </a:cubicBezTo>
                <a:cubicBezTo>
                  <a:pt x="476" y="1110"/>
                  <a:pt x="523" y="1142"/>
                  <a:pt x="563" y="1146"/>
                </a:cubicBezTo>
                <a:cubicBezTo>
                  <a:pt x="603" y="1150"/>
                  <a:pt x="651" y="1121"/>
                  <a:pt x="690" y="1121"/>
                </a:cubicBezTo>
                <a:cubicBezTo>
                  <a:pt x="729" y="1121"/>
                  <a:pt x="764" y="1139"/>
                  <a:pt x="800" y="1149"/>
                </a:cubicBezTo>
                <a:cubicBezTo>
                  <a:pt x="836" y="1159"/>
                  <a:pt x="868" y="1182"/>
                  <a:pt x="906" y="1181"/>
                </a:cubicBezTo>
                <a:cubicBezTo>
                  <a:pt x="944" y="1180"/>
                  <a:pt x="1005" y="1153"/>
                  <a:pt x="1026" y="1140"/>
                </a:cubicBezTo>
                <a:cubicBezTo>
                  <a:pt x="1047" y="1127"/>
                  <a:pt x="1020" y="1110"/>
                  <a:pt x="1032" y="1104"/>
                </a:cubicBezTo>
                <a:cubicBezTo>
                  <a:pt x="1044" y="1098"/>
                  <a:pt x="1085" y="1114"/>
                  <a:pt x="1098" y="1107"/>
                </a:cubicBezTo>
                <a:cubicBezTo>
                  <a:pt x="1111" y="1100"/>
                  <a:pt x="1117" y="1087"/>
                  <a:pt x="1109" y="1065"/>
                </a:cubicBezTo>
                <a:cubicBezTo>
                  <a:pt x="1101" y="1043"/>
                  <a:pt x="1079" y="991"/>
                  <a:pt x="1049" y="974"/>
                </a:cubicBezTo>
                <a:cubicBezTo>
                  <a:pt x="1019" y="957"/>
                  <a:pt x="950" y="979"/>
                  <a:pt x="926" y="963"/>
                </a:cubicBezTo>
                <a:cubicBezTo>
                  <a:pt x="902" y="947"/>
                  <a:pt x="899" y="893"/>
                  <a:pt x="908" y="878"/>
                </a:cubicBezTo>
                <a:cubicBezTo>
                  <a:pt x="917" y="863"/>
                  <a:pt x="966" y="877"/>
                  <a:pt x="981" y="873"/>
                </a:cubicBezTo>
                <a:cubicBezTo>
                  <a:pt x="996" y="869"/>
                  <a:pt x="995" y="860"/>
                  <a:pt x="996" y="852"/>
                </a:cubicBezTo>
                <a:cubicBezTo>
                  <a:pt x="997" y="844"/>
                  <a:pt x="988" y="832"/>
                  <a:pt x="987" y="825"/>
                </a:cubicBezTo>
                <a:cubicBezTo>
                  <a:pt x="986" y="818"/>
                  <a:pt x="993" y="813"/>
                  <a:pt x="990" y="807"/>
                </a:cubicBezTo>
                <a:cubicBezTo>
                  <a:pt x="987" y="801"/>
                  <a:pt x="973" y="796"/>
                  <a:pt x="971" y="789"/>
                </a:cubicBezTo>
                <a:cubicBezTo>
                  <a:pt x="969" y="782"/>
                  <a:pt x="972" y="769"/>
                  <a:pt x="980" y="767"/>
                </a:cubicBezTo>
                <a:cubicBezTo>
                  <a:pt x="988" y="765"/>
                  <a:pt x="1015" y="778"/>
                  <a:pt x="1022" y="777"/>
                </a:cubicBezTo>
                <a:cubicBezTo>
                  <a:pt x="1029" y="776"/>
                  <a:pt x="1019" y="761"/>
                  <a:pt x="1025" y="758"/>
                </a:cubicBezTo>
                <a:cubicBezTo>
                  <a:pt x="1031" y="755"/>
                  <a:pt x="1047" y="761"/>
                  <a:pt x="1059" y="759"/>
                </a:cubicBezTo>
                <a:cubicBezTo>
                  <a:pt x="1071" y="757"/>
                  <a:pt x="1089" y="755"/>
                  <a:pt x="1097" y="747"/>
                </a:cubicBezTo>
                <a:cubicBezTo>
                  <a:pt x="1105" y="739"/>
                  <a:pt x="1099" y="719"/>
                  <a:pt x="1106" y="708"/>
                </a:cubicBezTo>
                <a:cubicBezTo>
                  <a:pt x="1113" y="697"/>
                  <a:pt x="1134" y="685"/>
                  <a:pt x="1140" y="680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1" name="任意多边形 101396"/>
          <p:cNvSpPr/>
          <p:nvPr/>
        </p:nvSpPr>
        <p:spPr>
          <a:xfrm>
            <a:off x="7459663" y="3832225"/>
            <a:ext cx="2651125" cy="1314450"/>
          </a:xfrm>
          <a:custGeom>
            <a:avLst/>
            <a:gdLst/>
            <a:ahLst/>
            <a:cxnLst>
              <a:cxn ang="0">
                <a:pos x="2147483647" y="68045013"/>
              </a:cxn>
              <a:cxn ang="0">
                <a:pos x="2147483647" y="282257500"/>
              </a:cxn>
              <a:cxn ang="0">
                <a:pos x="2147483647" y="468749063"/>
              </a:cxn>
              <a:cxn ang="0">
                <a:pos x="2147483647" y="592237513"/>
              </a:cxn>
              <a:cxn ang="0">
                <a:pos x="2147483647" y="604837500"/>
              </a:cxn>
              <a:cxn ang="0">
                <a:pos x="2147483647" y="569555313"/>
              </a:cxn>
              <a:cxn ang="0">
                <a:pos x="2147483647" y="463708750"/>
              </a:cxn>
              <a:cxn ang="0">
                <a:pos x="2001004063" y="350302513"/>
              </a:cxn>
              <a:cxn ang="0">
                <a:pos x="1736388450" y="430947513"/>
              </a:cxn>
              <a:cxn ang="0">
                <a:pos x="1557456563" y="415826575"/>
              </a:cxn>
              <a:cxn ang="0">
                <a:pos x="1421368125" y="289818763"/>
              </a:cxn>
              <a:cxn ang="0">
                <a:pos x="1307961888" y="257055938"/>
              </a:cxn>
              <a:cxn ang="0">
                <a:pos x="1156752513" y="199093138"/>
              </a:cxn>
              <a:cxn ang="0">
                <a:pos x="1010583450" y="229335013"/>
              </a:cxn>
              <a:cxn ang="0">
                <a:pos x="816530625" y="113407825"/>
              </a:cxn>
              <a:cxn ang="0">
                <a:pos x="511592513" y="123488450"/>
              </a:cxn>
              <a:cxn ang="0">
                <a:pos x="393144375" y="204133450"/>
              </a:cxn>
              <a:cxn ang="0">
                <a:pos x="488910313" y="395665325"/>
              </a:cxn>
              <a:cxn ang="0">
                <a:pos x="556955325" y="483870000"/>
              </a:cxn>
              <a:cxn ang="0">
                <a:pos x="632560013" y="539313438"/>
              </a:cxn>
              <a:cxn ang="0">
                <a:pos x="597277825" y="698084075"/>
              </a:cxn>
              <a:cxn ang="0">
                <a:pos x="385584700" y="975301263"/>
              </a:cxn>
              <a:cxn ang="0">
                <a:pos x="345262200" y="1121470325"/>
              </a:cxn>
              <a:cxn ang="0">
                <a:pos x="430947513" y="1227316888"/>
              </a:cxn>
              <a:cxn ang="0">
                <a:pos x="340221888" y="1370965000"/>
              </a:cxn>
              <a:cxn ang="0">
                <a:pos x="264617200" y="1186994388"/>
              </a:cxn>
              <a:cxn ang="0">
                <a:pos x="118448138" y="1353324700"/>
              </a:cxn>
              <a:cxn ang="0">
                <a:pos x="80645000" y="1565017825"/>
              </a:cxn>
              <a:cxn ang="0">
                <a:pos x="201612500" y="1597779063"/>
              </a:cxn>
              <a:cxn ang="0">
                <a:pos x="204133450" y="1708665938"/>
              </a:cxn>
              <a:cxn ang="0">
                <a:pos x="57964388" y="1859875313"/>
              </a:cxn>
              <a:cxn ang="0">
                <a:pos x="148690013" y="1973283138"/>
              </a:cxn>
              <a:cxn ang="0">
                <a:pos x="294859075" y="2041326563"/>
              </a:cxn>
            </a:cxnLst>
            <a:pathLst>
              <a:path w="1670" h="828">
                <a:moveTo>
                  <a:pt x="1670" y="0"/>
                </a:moveTo>
                <a:cubicBezTo>
                  <a:pt x="1666" y="5"/>
                  <a:pt x="1657" y="12"/>
                  <a:pt x="1649" y="27"/>
                </a:cubicBezTo>
                <a:cubicBezTo>
                  <a:pt x="1641" y="42"/>
                  <a:pt x="1644" y="77"/>
                  <a:pt x="1622" y="91"/>
                </a:cubicBezTo>
                <a:cubicBezTo>
                  <a:pt x="1600" y="105"/>
                  <a:pt x="1545" y="98"/>
                  <a:pt x="1515" y="112"/>
                </a:cubicBezTo>
                <a:cubicBezTo>
                  <a:pt x="1485" y="126"/>
                  <a:pt x="1465" y="166"/>
                  <a:pt x="1440" y="178"/>
                </a:cubicBezTo>
                <a:cubicBezTo>
                  <a:pt x="1415" y="190"/>
                  <a:pt x="1387" y="181"/>
                  <a:pt x="1368" y="186"/>
                </a:cubicBezTo>
                <a:cubicBezTo>
                  <a:pt x="1349" y="191"/>
                  <a:pt x="1348" y="202"/>
                  <a:pt x="1328" y="210"/>
                </a:cubicBezTo>
                <a:cubicBezTo>
                  <a:pt x="1308" y="218"/>
                  <a:pt x="1267" y="232"/>
                  <a:pt x="1247" y="235"/>
                </a:cubicBezTo>
                <a:cubicBezTo>
                  <a:pt x="1227" y="238"/>
                  <a:pt x="1231" y="225"/>
                  <a:pt x="1209" y="226"/>
                </a:cubicBezTo>
                <a:cubicBezTo>
                  <a:pt x="1187" y="227"/>
                  <a:pt x="1143" y="235"/>
                  <a:pt x="1116" y="240"/>
                </a:cubicBezTo>
                <a:cubicBezTo>
                  <a:pt x="1089" y="245"/>
                  <a:pt x="1070" y="258"/>
                  <a:pt x="1044" y="256"/>
                </a:cubicBezTo>
                <a:cubicBezTo>
                  <a:pt x="1018" y="254"/>
                  <a:pt x="988" y="241"/>
                  <a:pt x="962" y="226"/>
                </a:cubicBezTo>
                <a:cubicBezTo>
                  <a:pt x="936" y="211"/>
                  <a:pt x="906" y="173"/>
                  <a:pt x="891" y="166"/>
                </a:cubicBezTo>
                <a:cubicBezTo>
                  <a:pt x="876" y="159"/>
                  <a:pt x="880" y="186"/>
                  <a:pt x="872" y="184"/>
                </a:cubicBezTo>
                <a:cubicBezTo>
                  <a:pt x="864" y="182"/>
                  <a:pt x="855" y="163"/>
                  <a:pt x="842" y="156"/>
                </a:cubicBezTo>
                <a:cubicBezTo>
                  <a:pt x="829" y="149"/>
                  <a:pt x="814" y="136"/>
                  <a:pt x="794" y="139"/>
                </a:cubicBezTo>
                <a:cubicBezTo>
                  <a:pt x="774" y="142"/>
                  <a:pt x="736" y="167"/>
                  <a:pt x="719" y="172"/>
                </a:cubicBezTo>
                <a:cubicBezTo>
                  <a:pt x="702" y="177"/>
                  <a:pt x="701" y="173"/>
                  <a:pt x="689" y="171"/>
                </a:cubicBezTo>
                <a:cubicBezTo>
                  <a:pt x="677" y="169"/>
                  <a:pt x="659" y="158"/>
                  <a:pt x="647" y="157"/>
                </a:cubicBezTo>
                <a:cubicBezTo>
                  <a:pt x="635" y="156"/>
                  <a:pt x="626" y="167"/>
                  <a:pt x="618" y="165"/>
                </a:cubicBezTo>
                <a:cubicBezTo>
                  <a:pt x="610" y="163"/>
                  <a:pt x="605" y="153"/>
                  <a:pt x="596" y="145"/>
                </a:cubicBezTo>
                <a:cubicBezTo>
                  <a:pt x="587" y="137"/>
                  <a:pt x="574" y="118"/>
                  <a:pt x="564" y="115"/>
                </a:cubicBezTo>
                <a:cubicBezTo>
                  <a:pt x="554" y="112"/>
                  <a:pt x="544" y="128"/>
                  <a:pt x="537" y="126"/>
                </a:cubicBezTo>
                <a:cubicBezTo>
                  <a:pt x="530" y="124"/>
                  <a:pt x="528" y="110"/>
                  <a:pt x="519" y="102"/>
                </a:cubicBezTo>
                <a:cubicBezTo>
                  <a:pt x="510" y="94"/>
                  <a:pt x="492" y="79"/>
                  <a:pt x="482" y="75"/>
                </a:cubicBezTo>
                <a:cubicBezTo>
                  <a:pt x="472" y="71"/>
                  <a:pt x="467" y="80"/>
                  <a:pt x="459" y="79"/>
                </a:cubicBezTo>
                <a:cubicBezTo>
                  <a:pt x="451" y="78"/>
                  <a:pt x="442" y="65"/>
                  <a:pt x="432" y="67"/>
                </a:cubicBezTo>
                <a:cubicBezTo>
                  <a:pt x="422" y="69"/>
                  <a:pt x="418" y="91"/>
                  <a:pt x="401" y="91"/>
                </a:cubicBezTo>
                <a:cubicBezTo>
                  <a:pt x="384" y="91"/>
                  <a:pt x="345" y="77"/>
                  <a:pt x="332" y="69"/>
                </a:cubicBezTo>
                <a:cubicBezTo>
                  <a:pt x="319" y="61"/>
                  <a:pt x="339" y="47"/>
                  <a:pt x="324" y="45"/>
                </a:cubicBezTo>
                <a:cubicBezTo>
                  <a:pt x="309" y="43"/>
                  <a:pt x="262" y="57"/>
                  <a:pt x="242" y="58"/>
                </a:cubicBezTo>
                <a:cubicBezTo>
                  <a:pt x="222" y="59"/>
                  <a:pt x="211" y="46"/>
                  <a:pt x="203" y="49"/>
                </a:cubicBezTo>
                <a:cubicBezTo>
                  <a:pt x="195" y="52"/>
                  <a:pt x="200" y="71"/>
                  <a:pt x="192" y="76"/>
                </a:cubicBezTo>
                <a:cubicBezTo>
                  <a:pt x="184" y="81"/>
                  <a:pt x="158" y="70"/>
                  <a:pt x="156" y="81"/>
                </a:cubicBezTo>
                <a:cubicBezTo>
                  <a:pt x="154" y="92"/>
                  <a:pt x="174" y="129"/>
                  <a:pt x="180" y="142"/>
                </a:cubicBezTo>
                <a:cubicBezTo>
                  <a:pt x="186" y="155"/>
                  <a:pt x="191" y="146"/>
                  <a:pt x="194" y="157"/>
                </a:cubicBezTo>
                <a:cubicBezTo>
                  <a:pt x="197" y="168"/>
                  <a:pt x="195" y="205"/>
                  <a:pt x="200" y="211"/>
                </a:cubicBezTo>
                <a:cubicBezTo>
                  <a:pt x="205" y="217"/>
                  <a:pt x="212" y="194"/>
                  <a:pt x="221" y="192"/>
                </a:cubicBezTo>
                <a:cubicBezTo>
                  <a:pt x="230" y="190"/>
                  <a:pt x="250" y="195"/>
                  <a:pt x="255" y="199"/>
                </a:cubicBezTo>
                <a:cubicBezTo>
                  <a:pt x="260" y="203"/>
                  <a:pt x="255" y="211"/>
                  <a:pt x="251" y="214"/>
                </a:cubicBezTo>
                <a:cubicBezTo>
                  <a:pt x="247" y="217"/>
                  <a:pt x="235" y="206"/>
                  <a:pt x="233" y="216"/>
                </a:cubicBezTo>
                <a:cubicBezTo>
                  <a:pt x="231" y="226"/>
                  <a:pt x="241" y="252"/>
                  <a:pt x="237" y="277"/>
                </a:cubicBezTo>
                <a:cubicBezTo>
                  <a:pt x="233" y="302"/>
                  <a:pt x="223" y="351"/>
                  <a:pt x="209" y="369"/>
                </a:cubicBezTo>
                <a:cubicBezTo>
                  <a:pt x="195" y="387"/>
                  <a:pt x="166" y="381"/>
                  <a:pt x="153" y="387"/>
                </a:cubicBezTo>
                <a:cubicBezTo>
                  <a:pt x="140" y="393"/>
                  <a:pt x="131" y="398"/>
                  <a:pt x="128" y="408"/>
                </a:cubicBezTo>
                <a:cubicBezTo>
                  <a:pt x="125" y="418"/>
                  <a:pt x="129" y="441"/>
                  <a:pt x="137" y="445"/>
                </a:cubicBezTo>
                <a:cubicBezTo>
                  <a:pt x="145" y="449"/>
                  <a:pt x="170" y="425"/>
                  <a:pt x="176" y="432"/>
                </a:cubicBezTo>
                <a:cubicBezTo>
                  <a:pt x="182" y="439"/>
                  <a:pt x="176" y="476"/>
                  <a:pt x="171" y="487"/>
                </a:cubicBezTo>
                <a:cubicBezTo>
                  <a:pt x="166" y="498"/>
                  <a:pt x="153" y="492"/>
                  <a:pt x="147" y="501"/>
                </a:cubicBezTo>
                <a:cubicBezTo>
                  <a:pt x="141" y="510"/>
                  <a:pt x="142" y="543"/>
                  <a:pt x="135" y="544"/>
                </a:cubicBezTo>
                <a:cubicBezTo>
                  <a:pt x="128" y="545"/>
                  <a:pt x="110" y="517"/>
                  <a:pt x="105" y="505"/>
                </a:cubicBezTo>
                <a:cubicBezTo>
                  <a:pt x="100" y="493"/>
                  <a:pt x="113" y="476"/>
                  <a:pt x="105" y="471"/>
                </a:cubicBezTo>
                <a:cubicBezTo>
                  <a:pt x="97" y="466"/>
                  <a:pt x="67" y="466"/>
                  <a:pt x="57" y="477"/>
                </a:cubicBezTo>
                <a:cubicBezTo>
                  <a:pt x="47" y="488"/>
                  <a:pt x="56" y="520"/>
                  <a:pt x="47" y="537"/>
                </a:cubicBezTo>
                <a:cubicBezTo>
                  <a:pt x="38" y="554"/>
                  <a:pt x="4" y="565"/>
                  <a:pt x="2" y="579"/>
                </a:cubicBezTo>
                <a:cubicBezTo>
                  <a:pt x="0" y="593"/>
                  <a:pt x="21" y="615"/>
                  <a:pt x="32" y="621"/>
                </a:cubicBezTo>
                <a:cubicBezTo>
                  <a:pt x="43" y="627"/>
                  <a:pt x="58" y="614"/>
                  <a:pt x="66" y="616"/>
                </a:cubicBezTo>
                <a:cubicBezTo>
                  <a:pt x="74" y="618"/>
                  <a:pt x="81" y="629"/>
                  <a:pt x="80" y="634"/>
                </a:cubicBezTo>
                <a:cubicBezTo>
                  <a:pt x="79" y="639"/>
                  <a:pt x="59" y="639"/>
                  <a:pt x="59" y="646"/>
                </a:cubicBezTo>
                <a:cubicBezTo>
                  <a:pt x="59" y="653"/>
                  <a:pt x="82" y="667"/>
                  <a:pt x="81" y="678"/>
                </a:cubicBezTo>
                <a:cubicBezTo>
                  <a:pt x="80" y="689"/>
                  <a:pt x="60" y="705"/>
                  <a:pt x="50" y="715"/>
                </a:cubicBezTo>
                <a:cubicBezTo>
                  <a:pt x="40" y="725"/>
                  <a:pt x="28" y="725"/>
                  <a:pt x="23" y="738"/>
                </a:cubicBezTo>
                <a:cubicBezTo>
                  <a:pt x="18" y="751"/>
                  <a:pt x="14" y="785"/>
                  <a:pt x="20" y="792"/>
                </a:cubicBezTo>
                <a:cubicBezTo>
                  <a:pt x="26" y="799"/>
                  <a:pt x="51" y="780"/>
                  <a:pt x="59" y="783"/>
                </a:cubicBezTo>
                <a:cubicBezTo>
                  <a:pt x="67" y="786"/>
                  <a:pt x="59" y="806"/>
                  <a:pt x="69" y="810"/>
                </a:cubicBezTo>
                <a:cubicBezTo>
                  <a:pt x="79" y="814"/>
                  <a:pt x="98" y="807"/>
                  <a:pt x="117" y="810"/>
                </a:cubicBezTo>
                <a:cubicBezTo>
                  <a:pt x="136" y="813"/>
                  <a:pt x="172" y="825"/>
                  <a:pt x="183" y="828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2" name="任意多边形 101397"/>
          <p:cNvSpPr/>
          <p:nvPr/>
        </p:nvSpPr>
        <p:spPr>
          <a:xfrm>
            <a:off x="7566025" y="3765550"/>
            <a:ext cx="147638" cy="261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120989" y="55443543"/>
              </a:cxn>
              <a:cxn ang="0">
                <a:pos x="70564614" y="143649974"/>
              </a:cxn>
              <a:cxn ang="0">
                <a:pos x="113408209" y="372983837"/>
              </a:cxn>
              <a:cxn ang="0">
                <a:pos x="191532524" y="408266092"/>
              </a:cxn>
              <a:cxn ang="0">
                <a:pos x="234376119" y="393145125"/>
              </a:cxn>
            </a:cxnLst>
            <a:pathLst>
              <a:path w="93" h="165">
                <a:moveTo>
                  <a:pt x="0" y="0"/>
                </a:moveTo>
                <a:cubicBezTo>
                  <a:pt x="1" y="4"/>
                  <a:pt x="1" y="13"/>
                  <a:pt x="6" y="22"/>
                </a:cubicBezTo>
                <a:cubicBezTo>
                  <a:pt x="11" y="31"/>
                  <a:pt x="21" y="36"/>
                  <a:pt x="28" y="57"/>
                </a:cubicBezTo>
                <a:cubicBezTo>
                  <a:pt x="35" y="78"/>
                  <a:pt x="37" y="131"/>
                  <a:pt x="45" y="148"/>
                </a:cubicBezTo>
                <a:cubicBezTo>
                  <a:pt x="53" y="165"/>
                  <a:pt x="68" y="161"/>
                  <a:pt x="76" y="162"/>
                </a:cubicBezTo>
                <a:cubicBezTo>
                  <a:pt x="84" y="163"/>
                  <a:pt x="90" y="157"/>
                  <a:pt x="93" y="156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3" name="任意多边形 101398"/>
          <p:cNvSpPr/>
          <p:nvPr/>
        </p:nvSpPr>
        <p:spPr>
          <a:xfrm>
            <a:off x="8153400" y="1590675"/>
            <a:ext cx="3886200" cy="5267325"/>
          </a:xfrm>
          <a:custGeom>
            <a:avLst/>
            <a:gdLst/>
            <a:ahLst/>
            <a:cxnLst>
              <a:cxn ang="0">
                <a:pos x="322113103" y="2147483647"/>
              </a:cxn>
              <a:cxn ang="0">
                <a:pos x="128845241" y="2147483647"/>
              </a:cxn>
              <a:cxn ang="0">
                <a:pos x="14641271" y="2147483647"/>
              </a:cxn>
              <a:cxn ang="0">
                <a:pos x="2147483647" y="0"/>
              </a:cxn>
              <a:cxn ang="0">
                <a:pos x="2147483647" y="65524063"/>
              </a:cxn>
              <a:cxn ang="0">
                <a:pos x="2147483647" y="37803138"/>
              </a:cxn>
              <a:cxn ang="0">
                <a:pos x="2147483647" y="163810950"/>
              </a:cxn>
              <a:cxn ang="0">
                <a:pos x="2147483647" y="435987825"/>
              </a:cxn>
              <a:cxn ang="0">
                <a:pos x="2147483647" y="1101309075"/>
              </a:cxn>
              <a:cxn ang="0">
                <a:pos x="2147483647" y="1300400625"/>
              </a:cxn>
              <a:cxn ang="0">
                <a:pos x="2147483647" y="1504534075"/>
              </a:cxn>
              <a:cxn ang="0">
                <a:pos x="2147483647" y="1675904700"/>
              </a:cxn>
              <a:cxn ang="0">
                <a:pos x="2147483647" y="1927920325"/>
              </a:cxn>
              <a:cxn ang="0">
                <a:pos x="2147483647" y="1804431875"/>
              </a:cxn>
              <a:cxn ang="0">
                <a:pos x="2147483647" y="1723786875"/>
              </a:cxn>
              <a:cxn ang="0">
                <a:pos x="2147483647" y="1376005313"/>
              </a:cxn>
              <a:cxn ang="0">
                <a:pos x="2147483647" y="1496972813"/>
              </a:cxn>
              <a:cxn ang="0">
                <a:pos x="2147483647" y="1925399375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035170940" y="2147483647"/>
              </a:cxn>
              <a:cxn ang="0">
                <a:pos x="1648635216" y="2147483647"/>
              </a:cxn>
              <a:cxn ang="0">
                <a:pos x="1464151091" y="2147483647"/>
              </a:cxn>
              <a:cxn ang="0">
                <a:pos x="1590068420" y="2147483647"/>
              </a:cxn>
              <a:cxn ang="0">
                <a:pos x="1411441829" y="2147483647"/>
              </a:cxn>
              <a:cxn ang="0">
                <a:pos x="1282596588" y="2147483647"/>
              </a:cxn>
              <a:cxn ang="0">
                <a:pos x="1358732568" y="2147483647"/>
              </a:cxn>
              <a:cxn ang="0">
                <a:pos x="1098114174" y="2147483647"/>
              </a:cxn>
              <a:cxn ang="0">
                <a:pos x="852137050" y="2147483647"/>
              </a:cxn>
              <a:cxn ang="0">
                <a:pos x="506597229" y="2147483647"/>
              </a:cxn>
            </a:cxnLst>
            <a:pathLst>
              <a:path w="2271" h="3318">
                <a:moveTo>
                  <a:pt x="173" y="3056"/>
                </a:moveTo>
                <a:cubicBezTo>
                  <a:pt x="166" y="3061"/>
                  <a:pt x="152" y="3062"/>
                  <a:pt x="144" y="3066"/>
                </a:cubicBezTo>
                <a:cubicBezTo>
                  <a:pt x="136" y="3070"/>
                  <a:pt x="131" y="3070"/>
                  <a:pt x="125" y="3078"/>
                </a:cubicBezTo>
                <a:cubicBezTo>
                  <a:pt x="119" y="3086"/>
                  <a:pt x="113" y="3099"/>
                  <a:pt x="110" y="3111"/>
                </a:cubicBezTo>
                <a:cubicBezTo>
                  <a:pt x="107" y="3123"/>
                  <a:pt x="108" y="3144"/>
                  <a:pt x="104" y="3152"/>
                </a:cubicBezTo>
                <a:cubicBezTo>
                  <a:pt x="100" y="3160"/>
                  <a:pt x="91" y="3157"/>
                  <a:pt x="84" y="3162"/>
                </a:cubicBezTo>
                <a:cubicBezTo>
                  <a:pt x="77" y="3167"/>
                  <a:pt x="67" y="3178"/>
                  <a:pt x="60" y="3183"/>
                </a:cubicBezTo>
                <a:cubicBezTo>
                  <a:pt x="53" y="3188"/>
                  <a:pt x="48" y="3184"/>
                  <a:pt x="44" y="3191"/>
                </a:cubicBezTo>
                <a:cubicBezTo>
                  <a:pt x="40" y="3198"/>
                  <a:pt x="36" y="3212"/>
                  <a:pt x="33" y="3222"/>
                </a:cubicBezTo>
                <a:cubicBezTo>
                  <a:pt x="30" y="3232"/>
                  <a:pt x="26" y="3243"/>
                  <a:pt x="24" y="3252"/>
                </a:cubicBezTo>
                <a:cubicBezTo>
                  <a:pt x="22" y="3261"/>
                  <a:pt x="27" y="3270"/>
                  <a:pt x="24" y="3278"/>
                </a:cubicBezTo>
                <a:cubicBezTo>
                  <a:pt x="21" y="3286"/>
                  <a:pt x="9" y="3293"/>
                  <a:pt x="5" y="3300"/>
                </a:cubicBezTo>
                <a:cubicBezTo>
                  <a:pt x="1" y="3307"/>
                  <a:pt x="1" y="3315"/>
                  <a:pt x="0" y="3318"/>
                </a:cubicBezTo>
                <a:lnTo>
                  <a:pt x="2270" y="3318"/>
                </a:lnTo>
                <a:lnTo>
                  <a:pt x="2271" y="0"/>
                </a:lnTo>
                <a:lnTo>
                  <a:pt x="2271" y="2"/>
                </a:lnTo>
                <a:cubicBezTo>
                  <a:pt x="2267" y="4"/>
                  <a:pt x="2258" y="6"/>
                  <a:pt x="2246" y="11"/>
                </a:cubicBezTo>
                <a:cubicBezTo>
                  <a:pt x="2234" y="16"/>
                  <a:pt x="2210" y="30"/>
                  <a:pt x="2199" y="32"/>
                </a:cubicBezTo>
                <a:cubicBezTo>
                  <a:pt x="2188" y="34"/>
                  <a:pt x="2190" y="26"/>
                  <a:pt x="2181" y="26"/>
                </a:cubicBezTo>
                <a:cubicBezTo>
                  <a:pt x="2172" y="26"/>
                  <a:pt x="2150" y="32"/>
                  <a:pt x="2142" y="29"/>
                </a:cubicBezTo>
                <a:cubicBezTo>
                  <a:pt x="2134" y="26"/>
                  <a:pt x="2133" y="14"/>
                  <a:pt x="2130" y="9"/>
                </a:cubicBezTo>
                <a:cubicBezTo>
                  <a:pt x="2127" y="4"/>
                  <a:pt x="2130" y="1"/>
                  <a:pt x="2126" y="2"/>
                </a:cubicBezTo>
                <a:cubicBezTo>
                  <a:pt x="2122" y="3"/>
                  <a:pt x="2113" y="10"/>
                  <a:pt x="2109" y="15"/>
                </a:cubicBezTo>
                <a:cubicBezTo>
                  <a:pt x="2105" y="20"/>
                  <a:pt x="2108" y="31"/>
                  <a:pt x="2103" y="30"/>
                </a:cubicBezTo>
                <a:cubicBezTo>
                  <a:pt x="2098" y="29"/>
                  <a:pt x="2086" y="7"/>
                  <a:pt x="2081" y="9"/>
                </a:cubicBezTo>
                <a:cubicBezTo>
                  <a:pt x="2076" y="11"/>
                  <a:pt x="2078" y="33"/>
                  <a:pt x="2075" y="42"/>
                </a:cubicBezTo>
                <a:cubicBezTo>
                  <a:pt x="2072" y="51"/>
                  <a:pt x="2066" y="58"/>
                  <a:pt x="2064" y="65"/>
                </a:cubicBezTo>
                <a:cubicBezTo>
                  <a:pt x="2062" y="72"/>
                  <a:pt x="2064" y="78"/>
                  <a:pt x="2060" y="86"/>
                </a:cubicBezTo>
                <a:cubicBezTo>
                  <a:pt x="2056" y="94"/>
                  <a:pt x="2043" y="106"/>
                  <a:pt x="2039" y="114"/>
                </a:cubicBezTo>
                <a:cubicBezTo>
                  <a:pt x="2035" y="122"/>
                  <a:pt x="2039" y="124"/>
                  <a:pt x="2034" y="134"/>
                </a:cubicBezTo>
                <a:cubicBezTo>
                  <a:pt x="2029" y="144"/>
                  <a:pt x="2021" y="140"/>
                  <a:pt x="2010" y="173"/>
                </a:cubicBezTo>
                <a:cubicBezTo>
                  <a:pt x="1999" y="206"/>
                  <a:pt x="1972" y="294"/>
                  <a:pt x="1965" y="330"/>
                </a:cubicBezTo>
                <a:cubicBezTo>
                  <a:pt x="1958" y="366"/>
                  <a:pt x="1969" y="375"/>
                  <a:pt x="1967" y="389"/>
                </a:cubicBezTo>
                <a:cubicBezTo>
                  <a:pt x="1965" y="403"/>
                  <a:pt x="1956" y="409"/>
                  <a:pt x="1950" y="417"/>
                </a:cubicBezTo>
                <a:cubicBezTo>
                  <a:pt x="1944" y="425"/>
                  <a:pt x="1934" y="431"/>
                  <a:pt x="1929" y="437"/>
                </a:cubicBezTo>
                <a:cubicBezTo>
                  <a:pt x="1924" y="443"/>
                  <a:pt x="1925" y="447"/>
                  <a:pt x="1919" y="452"/>
                </a:cubicBezTo>
                <a:cubicBezTo>
                  <a:pt x="1913" y="457"/>
                  <a:pt x="1901" y="457"/>
                  <a:pt x="1890" y="467"/>
                </a:cubicBezTo>
                <a:cubicBezTo>
                  <a:pt x="1879" y="477"/>
                  <a:pt x="1861" y="502"/>
                  <a:pt x="1851" y="510"/>
                </a:cubicBezTo>
                <a:cubicBezTo>
                  <a:pt x="1841" y="518"/>
                  <a:pt x="1844" y="521"/>
                  <a:pt x="1830" y="516"/>
                </a:cubicBezTo>
                <a:cubicBezTo>
                  <a:pt x="1816" y="511"/>
                  <a:pt x="1803" y="477"/>
                  <a:pt x="1766" y="477"/>
                </a:cubicBezTo>
                <a:cubicBezTo>
                  <a:pt x="1729" y="477"/>
                  <a:pt x="1644" y="498"/>
                  <a:pt x="1607" y="515"/>
                </a:cubicBezTo>
                <a:cubicBezTo>
                  <a:pt x="1570" y="532"/>
                  <a:pt x="1563" y="565"/>
                  <a:pt x="1545" y="579"/>
                </a:cubicBezTo>
                <a:cubicBezTo>
                  <a:pt x="1527" y="593"/>
                  <a:pt x="1512" y="593"/>
                  <a:pt x="1500" y="597"/>
                </a:cubicBezTo>
                <a:cubicBezTo>
                  <a:pt x="1488" y="601"/>
                  <a:pt x="1478" y="598"/>
                  <a:pt x="1472" y="603"/>
                </a:cubicBezTo>
                <a:cubicBezTo>
                  <a:pt x="1466" y="608"/>
                  <a:pt x="1472" y="621"/>
                  <a:pt x="1466" y="627"/>
                </a:cubicBezTo>
                <a:cubicBezTo>
                  <a:pt x="1460" y="633"/>
                  <a:pt x="1447" y="633"/>
                  <a:pt x="1437" y="639"/>
                </a:cubicBezTo>
                <a:cubicBezTo>
                  <a:pt x="1427" y="645"/>
                  <a:pt x="1413" y="656"/>
                  <a:pt x="1406" y="665"/>
                </a:cubicBezTo>
                <a:cubicBezTo>
                  <a:pt x="1399" y="674"/>
                  <a:pt x="1398" y="681"/>
                  <a:pt x="1392" y="692"/>
                </a:cubicBezTo>
                <a:cubicBezTo>
                  <a:pt x="1386" y="703"/>
                  <a:pt x="1378" y="723"/>
                  <a:pt x="1371" y="731"/>
                </a:cubicBezTo>
                <a:cubicBezTo>
                  <a:pt x="1364" y="739"/>
                  <a:pt x="1358" y="735"/>
                  <a:pt x="1352" y="741"/>
                </a:cubicBezTo>
                <a:cubicBezTo>
                  <a:pt x="1346" y="747"/>
                  <a:pt x="1338" y="761"/>
                  <a:pt x="1332" y="765"/>
                </a:cubicBezTo>
                <a:cubicBezTo>
                  <a:pt x="1326" y="769"/>
                  <a:pt x="1318" y="769"/>
                  <a:pt x="1313" y="767"/>
                </a:cubicBezTo>
                <a:cubicBezTo>
                  <a:pt x="1308" y="765"/>
                  <a:pt x="1298" y="759"/>
                  <a:pt x="1301" y="753"/>
                </a:cubicBezTo>
                <a:cubicBezTo>
                  <a:pt x="1304" y="747"/>
                  <a:pt x="1326" y="735"/>
                  <a:pt x="1332" y="729"/>
                </a:cubicBezTo>
                <a:cubicBezTo>
                  <a:pt x="1338" y="723"/>
                  <a:pt x="1336" y="721"/>
                  <a:pt x="1337" y="716"/>
                </a:cubicBezTo>
                <a:cubicBezTo>
                  <a:pt x="1338" y="711"/>
                  <a:pt x="1337" y="703"/>
                  <a:pt x="1340" y="698"/>
                </a:cubicBezTo>
                <a:cubicBezTo>
                  <a:pt x="1343" y="693"/>
                  <a:pt x="1352" y="689"/>
                  <a:pt x="1355" y="687"/>
                </a:cubicBezTo>
                <a:cubicBezTo>
                  <a:pt x="1358" y="685"/>
                  <a:pt x="1359" y="684"/>
                  <a:pt x="1355" y="684"/>
                </a:cubicBezTo>
                <a:cubicBezTo>
                  <a:pt x="1351" y="684"/>
                  <a:pt x="1337" y="685"/>
                  <a:pt x="1331" y="684"/>
                </a:cubicBezTo>
                <a:cubicBezTo>
                  <a:pt x="1325" y="683"/>
                  <a:pt x="1322" y="685"/>
                  <a:pt x="1320" y="678"/>
                </a:cubicBezTo>
                <a:cubicBezTo>
                  <a:pt x="1318" y="671"/>
                  <a:pt x="1311" y="656"/>
                  <a:pt x="1317" y="641"/>
                </a:cubicBezTo>
                <a:cubicBezTo>
                  <a:pt x="1323" y="626"/>
                  <a:pt x="1348" y="600"/>
                  <a:pt x="1356" y="584"/>
                </a:cubicBezTo>
                <a:cubicBezTo>
                  <a:pt x="1364" y="568"/>
                  <a:pt x="1366" y="553"/>
                  <a:pt x="1364" y="546"/>
                </a:cubicBezTo>
                <a:cubicBezTo>
                  <a:pt x="1362" y="539"/>
                  <a:pt x="1353" y="546"/>
                  <a:pt x="1346" y="542"/>
                </a:cubicBezTo>
                <a:cubicBezTo>
                  <a:pt x="1339" y="538"/>
                  <a:pt x="1333" y="521"/>
                  <a:pt x="1320" y="519"/>
                </a:cubicBezTo>
                <a:cubicBezTo>
                  <a:pt x="1307" y="517"/>
                  <a:pt x="1282" y="515"/>
                  <a:pt x="1265" y="527"/>
                </a:cubicBezTo>
                <a:cubicBezTo>
                  <a:pt x="1248" y="539"/>
                  <a:pt x="1237" y="568"/>
                  <a:pt x="1215" y="594"/>
                </a:cubicBezTo>
                <a:cubicBezTo>
                  <a:pt x="1193" y="620"/>
                  <a:pt x="1149" y="657"/>
                  <a:pt x="1133" y="681"/>
                </a:cubicBezTo>
                <a:cubicBezTo>
                  <a:pt x="1117" y="705"/>
                  <a:pt x="1127" y="725"/>
                  <a:pt x="1119" y="738"/>
                </a:cubicBezTo>
                <a:cubicBezTo>
                  <a:pt x="1111" y="751"/>
                  <a:pt x="1100" y="752"/>
                  <a:pt x="1083" y="756"/>
                </a:cubicBezTo>
                <a:cubicBezTo>
                  <a:pt x="1066" y="760"/>
                  <a:pt x="1033" y="758"/>
                  <a:pt x="1017" y="764"/>
                </a:cubicBezTo>
                <a:cubicBezTo>
                  <a:pt x="1001" y="770"/>
                  <a:pt x="992" y="778"/>
                  <a:pt x="987" y="794"/>
                </a:cubicBezTo>
                <a:cubicBezTo>
                  <a:pt x="982" y="810"/>
                  <a:pt x="981" y="839"/>
                  <a:pt x="989" y="860"/>
                </a:cubicBezTo>
                <a:cubicBezTo>
                  <a:pt x="997" y="881"/>
                  <a:pt x="1020" y="904"/>
                  <a:pt x="1038" y="921"/>
                </a:cubicBezTo>
                <a:cubicBezTo>
                  <a:pt x="1056" y="938"/>
                  <a:pt x="1076" y="950"/>
                  <a:pt x="1095" y="963"/>
                </a:cubicBezTo>
                <a:cubicBezTo>
                  <a:pt x="1114" y="976"/>
                  <a:pt x="1135" y="998"/>
                  <a:pt x="1155" y="1002"/>
                </a:cubicBezTo>
                <a:cubicBezTo>
                  <a:pt x="1175" y="1006"/>
                  <a:pt x="1206" y="997"/>
                  <a:pt x="1217" y="989"/>
                </a:cubicBezTo>
                <a:cubicBezTo>
                  <a:pt x="1228" y="981"/>
                  <a:pt x="1218" y="960"/>
                  <a:pt x="1223" y="951"/>
                </a:cubicBezTo>
                <a:cubicBezTo>
                  <a:pt x="1228" y="942"/>
                  <a:pt x="1235" y="945"/>
                  <a:pt x="1244" y="935"/>
                </a:cubicBezTo>
                <a:cubicBezTo>
                  <a:pt x="1253" y="925"/>
                  <a:pt x="1256" y="895"/>
                  <a:pt x="1277" y="891"/>
                </a:cubicBezTo>
                <a:cubicBezTo>
                  <a:pt x="1298" y="887"/>
                  <a:pt x="1345" y="910"/>
                  <a:pt x="1368" y="912"/>
                </a:cubicBezTo>
                <a:cubicBezTo>
                  <a:pt x="1391" y="914"/>
                  <a:pt x="1404" y="904"/>
                  <a:pt x="1416" y="903"/>
                </a:cubicBezTo>
                <a:cubicBezTo>
                  <a:pt x="1428" y="902"/>
                  <a:pt x="1434" y="909"/>
                  <a:pt x="1443" y="908"/>
                </a:cubicBezTo>
                <a:cubicBezTo>
                  <a:pt x="1452" y="907"/>
                  <a:pt x="1464" y="895"/>
                  <a:pt x="1470" y="896"/>
                </a:cubicBezTo>
                <a:cubicBezTo>
                  <a:pt x="1476" y="897"/>
                  <a:pt x="1478" y="908"/>
                  <a:pt x="1478" y="914"/>
                </a:cubicBezTo>
                <a:cubicBezTo>
                  <a:pt x="1478" y="920"/>
                  <a:pt x="1473" y="923"/>
                  <a:pt x="1472" y="930"/>
                </a:cubicBezTo>
                <a:cubicBezTo>
                  <a:pt x="1471" y="937"/>
                  <a:pt x="1474" y="950"/>
                  <a:pt x="1472" y="959"/>
                </a:cubicBezTo>
                <a:cubicBezTo>
                  <a:pt x="1470" y="968"/>
                  <a:pt x="1464" y="979"/>
                  <a:pt x="1460" y="983"/>
                </a:cubicBezTo>
                <a:cubicBezTo>
                  <a:pt x="1456" y="987"/>
                  <a:pt x="1450" y="985"/>
                  <a:pt x="1446" y="981"/>
                </a:cubicBezTo>
                <a:cubicBezTo>
                  <a:pt x="1442" y="977"/>
                  <a:pt x="1440" y="964"/>
                  <a:pt x="1437" y="960"/>
                </a:cubicBezTo>
                <a:cubicBezTo>
                  <a:pt x="1434" y="956"/>
                  <a:pt x="1435" y="955"/>
                  <a:pt x="1430" y="960"/>
                </a:cubicBezTo>
                <a:cubicBezTo>
                  <a:pt x="1425" y="965"/>
                  <a:pt x="1413" y="983"/>
                  <a:pt x="1404" y="989"/>
                </a:cubicBezTo>
                <a:cubicBezTo>
                  <a:pt x="1395" y="995"/>
                  <a:pt x="1382" y="994"/>
                  <a:pt x="1373" y="999"/>
                </a:cubicBezTo>
                <a:cubicBezTo>
                  <a:pt x="1364" y="1004"/>
                  <a:pt x="1361" y="1015"/>
                  <a:pt x="1353" y="1022"/>
                </a:cubicBezTo>
                <a:cubicBezTo>
                  <a:pt x="1345" y="1029"/>
                  <a:pt x="1331" y="1032"/>
                  <a:pt x="1326" y="1043"/>
                </a:cubicBezTo>
                <a:cubicBezTo>
                  <a:pt x="1321" y="1054"/>
                  <a:pt x="1330" y="1080"/>
                  <a:pt x="1322" y="1088"/>
                </a:cubicBezTo>
                <a:cubicBezTo>
                  <a:pt x="1314" y="1096"/>
                  <a:pt x="1288" y="1082"/>
                  <a:pt x="1275" y="1089"/>
                </a:cubicBezTo>
                <a:cubicBezTo>
                  <a:pt x="1262" y="1096"/>
                  <a:pt x="1253" y="1122"/>
                  <a:pt x="1245" y="1133"/>
                </a:cubicBezTo>
                <a:cubicBezTo>
                  <a:pt x="1237" y="1144"/>
                  <a:pt x="1235" y="1147"/>
                  <a:pt x="1229" y="1157"/>
                </a:cubicBezTo>
                <a:cubicBezTo>
                  <a:pt x="1223" y="1167"/>
                  <a:pt x="1213" y="1178"/>
                  <a:pt x="1208" y="1191"/>
                </a:cubicBezTo>
                <a:cubicBezTo>
                  <a:pt x="1203" y="1204"/>
                  <a:pt x="1198" y="1222"/>
                  <a:pt x="1199" y="1236"/>
                </a:cubicBezTo>
                <a:cubicBezTo>
                  <a:pt x="1200" y="1250"/>
                  <a:pt x="1210" y="1266"/>
                  <a:pt x="1214" y="1277"/>
                </a:cubicBezTo>
                <a:cubicBezTo>
                  <a:pt x="1218" y="1288"/>
                  <a:pt x="1214" y="1290"/>
                  <a:pt x="1223" y="1304"/>
                </a:cubicBezTo>
                <a:cubicBezTo>
                  <a:pt x="1232" y="1318"/>
                  <a:pt x="1254" y="1345"/>
                  <a:pt x="1271" y="1362"/>
                </a:cubicBezTo>
                <a:cubicBezTo>
                  <a:pt x="1288" y="1379"/>
                  <a:pt x="1314" y="1388"/>
                  <a:pt x="1328" y="1404"/>
                </a:cubicBezTo>
                <a:cubicBezTo>
                  <a:pt x="1342" y="1420"/>
                  <a:pt x="1347" y="1440"/>
                  <a:pt x="1355" y="1457"/>
                </a:cubicBezTo>
                <a:cubicBezTo>
                  <a:pt x="1363" y="1474"/>
                  <a:pt x="1358" y="1495"/>
                  <a:pt x="1377" y="1505"/>
                </a:cubicBezTo>
                <a:cubicBezTo>
                  <a:pt x="1396" y="1515"/>
                  <a:pt x="1458" y="1508"/>
                  <a:pt x="1467" y="1517"/>
                </a:cubicBezTo>
                <a:cubicBezTo>
                  <a:pt x="1476" y="1526"/>
                  <a:pt x="1445" y="1554"/>
                  <a:pt x="1433" y="1562"/>
                </a:cubicBezTo>
                <a:cubicBezTo>
                  <a:pt x="1421" y="1570"/>
                  <a:pt x="1403" y="1564"/>
                  <a:pt x="1395" y="1568"/>
                </a:cubicBezTo>
                <a:cubicBezTo>
                  <a:pt x="1387" y="1572"/>
                  <a:pt x="1381" y="1579"/>
                  <a:pt x="1383" y="1583"/>
                </a:cubicBezTo>
                <a:cubicBezTo>
                  <a:pt x="1385" y="1587"/>
                  <a:pt x="1393" y="1589"/>
                  <a:pt x="1409" y="1593"/>
                </a:cubicBezTo>
                <a:cubicBezTo>
                  <a:pt x="1425" y="1597"/>
                  <a:pt x="1466" y="1596"/>
                  <a:pt x="1482" y="1607"/>
                </a:cubicBezTo>
                <a:cubicBezTo>
                  <a:pt x="1498" y="1618"/>
                  <a:pt x="1500" y="1642"/>
                  <a:pt x="1508" y="1656"/>
                </a:cubicBezTo>
                <a:cubicBezTo>
                  <a:pt x="1516" y="1670"/>
                  <a:pt x="1527" y="1678"/>
                  <a:pt x="1530" y="1688"/>
                </a:cubicBezTo>
                <a:cubicBezTo>
                  <a:pt x="1533" y="1698"/>
                  <a:pt x="1530" y="1711"/>
                  <a:pt x="1527" y="1719"/>
                </a:cubicBezTo>
                <a:cubicBezTo>
                  <a:pt x="1524" y="1727"/>
                  <a:pt x="1520" y="1728"/>
                  <a:pt x="1514" y="1734"/>
                </a:cubicBezTo>
                <a:cubicBezTo>
                  <a:pt x="1508" y="1740"/>
                  <a:pt x="1503" y="1747"/>
                  <a:pt x="1490" y="1754"/>
                </a:cubicBezTo>
                <a:cubicBezTo>
                  <a:pt x="1477" y="1761"/>
                  <a:pt x="1443" y="1772"/>
                  <a:pt x="1437" y="1778"/>
                </a:cubicBezTo>
                <a:cubicBezTo>
                  <a:pt x="1431" y="1784"/>
                  <a:pt x="1445" y="1790"/>
                  <a:pt x="1451" y="1793"/>
                </a:cubicBezTo>
                <a:cubicBezTo>
                  <a:pt x="1457" y="1796"/>
                  <a:pt x="1468" y="1798"/>
                  <a:pt x="1476" y="1796"/>
                </a:cubicBezTo>
                <a:cubicBezTo>
                  <a:pt x="1484" y="1794"/>
                  <a:pt x="1490" y="1782"/>
                  <a:pt x="1499" y="1778"/>
                </a:cubicBezTo>
                <a:cubicBezTo>
                  <a:pt x="1508" y="1774"/>
                  <a:pt x="1522" y="1769"/>
                  <a:pt x="1533" y="1772"/>
                </a:cubicBezTo>
                <a:cubicBezTo>
                  <a:pt x="1544" y="1775"/>
                  <a:pt x="1556" y="1789"/>
                  <a:pt x="1568" y="1794"/>
                </a:cubicBezTo>
                <a:cubicBezTo>
                  <a:pt x="1580" y="1799"/>
                  <a:pt x="1602" y="1793"/>
                  <a:pt x="1604" y="1800"/>
                </a:cubicBezTo>
                <a:cubicBezTo>
                  <a:pt x="1606" y="1807"/>
                  <a:pt x="1590" y="1829"/>
                  <a:pt x="1583" y="1838"/>
                </a:cubicBezTo>
                <a:cubicBezTo>
                  <a:pt x="1576" y="1847"/>
                  <a:pt x="1565" y="1853"/>
                  <a:pt x="1562" y="1857"/>
                </a:cubicBezTo>
                <a:cubicBezTo>
                  <a:pt x="1559" y="1861"/>
                  <a:pt x="1558" y="1863"/>
                  <a:pt x="1565" y="1860"/>
                </a:cubicBezTo>
                <a:cubicBezTo>
                  <a:pt x="1572" y="1857"/>
                  <a:pt x="1595" y="1837"/>
                  <a:pt x="1602" y="1838"/>
                </a:cubicBezTo>
                <a:cubicBezTo>
                  <a:pt x="1609" y="1839"/>
                  <a:pt x="1614" y="1858"/>
                  <a:pt x="1610" y="1866"/>
                </a:cubicBezTo>
                <a:cubicBezTo>
                  <a:pt x="1606" y="1874"/>
                  <a:pt x="1585" y="1880"/>
                  <a:pt x="1578" y="1886"/>
                </a:cubicBezTo>
                <a:cubicBezTo>
                  <a:pt x="1571" y="1892"/>
                  <a:pt x="1567" y="1898"/>
                  <a:pt x="1569" y="1904"/>
                </a:cubicBezTo>
                <a:cubicBezTo>
                  <a:pt x="1571" y="1910"/>
                  <a:pt x="1588" y="1913"/>
                  <a:pt x="1590" y="1920"/>
                </a:cubicBezTo>
                <a:cubicBezTo>
                  <a:pt x="1592" y="1927"/>
                  <a:pt x="1582" y="1941"/>
                  <a:pt x="1583" y="1949"/>
                </a:cubicBezTo>
                <a:cubicBezTo>
                  <a:pt x="1584" y="1957"/>
                  <a:pt x="1594" y="1965"/>
                  <a:pt x="1596" y="1971"/>
                </a:cubicBezTo>
                <a:cubicBezTo>
                  <a:pt x="1598" y="1977"/>
                  <a:pt x="1598" y="1979"/>
                  <a:pt x="1596" y="1988"/>
                </a:cubicBezTo>
                <a:cubicBezTo>
                  <a:pt x="1594" y="1997"/>
                  <a:pt x="1589" y="2017"/>
                  <a:pt x="1584" y="2024"/>
                </a:cubicBezTo>
                <a:cubicBezTo>
                  <a:pt x="1579" y="2031"/>
                  <a:pt x="1570" y="2034"/>
                  <a:pt x="1565" y="2030"/>
                </a:cubicBezTo>
                <a:cubicBezTo>
                  <a:pt x="1560" y="2026"/>
                  <a:pt x="1557" y="2003"/>
                  <a:pt x="1553" y="2003"/>
                </a:cubicBezTo>
                <a:cubicBezTo>
                  <a:pt x="1549" y="2003"/>
                  <a:pt x="1544" y="2023"/>
                  <a:pt x="1538" y="2033"/>
                </a:cubicBezTo>
                <a:cubicBezTo>
                  <a:pt x="1532" y="2043"/>
                  <a:pt x="1524" y="2048"/>
                  <a:pt x="1520" y="2064"/>
                </a:cubicBezTo>
                <a:cubicBezTo>
                  <a:pt x="1516" y="2080"/>
                  <a:pt x="1521" y="2112"/>
                  <a:pt x="1515" y="2130"/>
                </a:cubicBezTo>
                <a:cubicBezTo>
                  <a:pt x="1509" y="2148"/>
                  <a:pt x="1487" y="2162"/>
                  <a:pt x="1482" y="2175"/>
                </a:cubicBezTo>
                <a:cubicBezTo>
                  <a:pt x="1477" y="2188"/>
                  <a:pt x="1486" y="2200"/>
                  <a:pt x="1485" y="2208"/>
                </a:cubicBezTo>
                <a:cubicBezTo>
                  <a:pt x="1484" y="2216"/>
                  <a:pt x="1478" y="2222"/>
                  <a:pt x="1475" y="2225"/>
                </a:cubicBezTo>
                <a:cubicBezTo>
                  <a:pt x="1472" y="2228"/>
                  <a:pt x="1469" y="2230"/>
                  <a:pt x="1467" y="2228"/>
                </a:cubicBezTo>
                <a:cubicBezTo>
                  <a:pt x="1465" y="2226"/>
                  <a:pt x="1465" y="2213"/>
                  <a:pt x="1460" y="2210"/>
                </a:cubicBezTo>
                <a:cubicBezTo>
                  <a:pt x="1455" y="2207"/>
                  <a:pt x="1438" y="2203"/>
                  <a:pt x="1434" y="2208"/>
                </a:cubicBezTo>
                <a:cubicBezTo>
                  <a:pt x="1430" y="2213"/>
                  <a:pt x="1429" y="2235"/>
                  <a:pt x="1433" y="2243"/>
                </a:cubicBezTo>
                <a:cubicBezTo>
                  <a:pt x="1437" y="2251"/>
                  <a:pt x="1455" y="2247"/>
                  <a:pt x="1457" y="2255"/>
                </a:cubicBezTo>
                <a:cubicBezTo>
                  <a:pt x="1459" y="2263"/>
                  <a:pt x="1446" y="2280"/>
                  <a:pt x="1445" y="2289"/>
                </a:cubicBezTo>
                <a:cubicBezTo>
                  <a:pt x="1444" y="2298"/>
                  <a:pt x="1446" y="2302"/>
                  <a:pt x="1448" y="2309"/>
                </a:cubicBezTo>
                <a:cubicBezTo>
                  <a:pt x="1450" y="2316"/>
                  <a:pt x="1455" y="2324"/>
                  <a:pt x="1455" y="2330"/>
                </a:cubicBezTo>
                <a:cubicBezTo>
                  <a:pt x="1455" y="2336"/>
                  <a:pt x="1448" y="2341"/>
                  <a:pt x="1445" y="2346"/>
                </a:cubicBezTo>
                <a:cubicBezTo>
                  <a:pt x="1442" y="2351"/>
                  <a:pt x="1439" y="2354"/>
                  <a:pt x="1434" y="2358"/>
                </a:cubicBezTo>
                <a:cubicBezTo>
                  <a:pt x="1429" y="2362"/>
                  <a:pt x="1416" y="2364"/>
                  <a:pt x="1413" y="2369"/>
                </a:cubicBezTo>
                <a:cubicBezTo>
                  <a:pt x="1410" y="2374"/>
                  <a:pt x="1413" y="2383"/>
                  <a:pt x="1416" y="2387"/>
                </a:cubicBezTo>
                <a:cubicBezTo>
                  <a:pt x="1419" y="2391"/>
                  <a:pt x="1434" y="2393"/>
                  <a:pt x="1434" y="2396"/>
                </a:cubicBezTo>
                <a:cubicBezTo>
                  <a:pt x="1434" y="2399"/>
                  <a:pt x="1424" y="2407"/>
                  <a:pt x="1418" y="2408"/>
                </a:cubicBezTo>
                <a:cubicBezTo>
                  <a:pt x="1412" y="2409"/>
                  <a:pt x="1400" y="2401"/>
                  <a:pt x="1395" y="2402"/>
                </a:cubicBezTo>
                <a:cubicBezTo>
                  <a:pt x="1390" y="2403"/>
                  <a:pt x="1386" y="2408"/>
                  <a:pt x="1388" y="2414"/>
                </a:cubicBezTo>
                <a:cubicBezTo>
                  <a:pt x="1390" y="2420"/>
                  <a:pt x="1406" y="2431"/>
                  <a:pt x="1409" y="2438"/>
                </a:cubicBezTo>
                <a:cubicBezTo>
                  <a:pt x="1412" y="2445"/>
                  <a:pt x="1408" y="2451"/>
                  <a:pt x="1404" y="2456"/>
                </a:cubicBezTo>
                <a:cubicBezTo>
                  <a:pt x="1400" y="2461"/>
                  <a:pt x="1390" y="2461"/>
                  <a:pt x="1385" y="2465"/>
                </a:cubicBezTo>
                <a:cubicBezTo>
                  <a:pt x="1380" y="2469"/>
                  <a:pt x="1378" y="2479"/>
                  <a:pt x="1374" y="2483"/>
                </a:cubicBezTo>
                <a:cubicBezTo>
                  <a:pt x="1370" y="2487"/>
                  <a:pt x="1366" y="2486"/>
                  <a:pt x="1361" y="2490"/>
                </a:cubicBezTo>
                <a:cubicBezTo>
                  <a:pt x="1356" y="2494"/>
                  <a:pt x="1354" y="2508"/>
                  <a:pt x="1346" y="2508"/>
                </a:cubicBezTo>
                <a:cubicBezTo>
                  <a:pt x="1338" y="2508"/>
                  <a:pt x="1320" y="2490"/>
                  <a:pt x="1313" y="2489"/>
                </a:cubicBezTo>
                <a:cubicBezTo>
                  <a:pt x="1306" y="2488"/>
                  <a:pt x="1304" y="2497"/>
                  <a:pt x="1301" y="2502"/>
                </a:cubicBezTo>
                <a:cubicBezTo>
                  <a:pt x="1298" y="2507"/>
                  <a:pt x="1293" y="2515"/>
                  <a:pt x="1296" y="2519"/>
                </a:cubicBezTo>
                <a:cubicBezTo>
                  <a:pt x="1299" y="2523"/>
                  <a:pt x="1316" y="2522"/>
                  <a:pt x="1320" y="2526"/>
                </a:cubicBezTo>
                <a:cubicBezTo>
                  <a:pt x="1324" y="2530"/>
                  <a:pt x="1324" y="2537"/>
                  <a:pt x="1322" y="2541"/>
                </a:cubicBezTo>
                <a:cubicBezTo>
                  <a:pt x="1320" y="2545"/>
                  <a:pt x="1308" y="2547"/>
                  <a:pt x="1305" y="2550"/>
                </a:cubicBezTo>
                <a:cubicBezTo>
                  <a:pt x="1302" y="2553"/>
                  <a:pt x="1307" y="2557"/>
                  <a:pt x="1305" y="2562"/>
                </a:cubicBezTo>
                <a:cubicBezTo>
                  <a:pt x="1303" y="2567"/>
                  <a:pt x="1299" y="2574"/>
                  <a:pt x="1292" y="2579"/>
                </a:cubicBezTo>
                <a:cubicBezTo>
                  <a:pt x="1285" y="2584"/>
                  <a:pt x="1273" y="2583"/>
                  <a:pt x="1263" y="2592"/>
                </a:cubicBezTo>
                <a:cubicBezTo>
                  <a:pt x="1253" y="2601"/>
                  <a:pt x="1241" y="2629"/>
                  <a:pt x="1233" y="2636"/>
                </a:cubicBezTo>
                <a:cubicBezTo>
                  <a:pt x="1225" y="2643"/>
                  <a:pt x="1218" y="2633"/>
                  <a:pt x="1214" y="2636"/>
                </a:cubicBezTo>
                <a:cubicBezTo>
                  <a:pt x="1210" y="2639"/>
                  <a:pt x="1212" y="2646"/>
                  <a:pt x="1206" y="2652"/>
                </a:cubicBezTo>
                <a:cubicBezTo>
                  <a:pt x="1200" y="2658"/>
                  <a:pt x="1182" y="2664"/>
                  <a:pt x="1179" y="2670"/>
                </a:cubicBezTo>
                <a:cubicBezTo>
                  <a:pt x="1176" y="2676"/>
                  <a:pt x="1188" y="2685"/>
                  <a:pt x="1190" y="2690"/>
                </a:cubicBezTo>
                <a:cubicBezTo>
                  <a:pt x="1192" y="2695"/>
                  <a:pt x="1196" y="2699"/>
                  <a:pt x="1193" y="2703"/>
                </a:cubicBezTo>
                <a:cubicBezTo>
                  <a:pt x="1190" y="2707"/>
                  <a:pt x="1182" y="2712"/>
                  <a:pt x="1175" y="2715"/>
                </a:cubicBezTo>
                <a:cubicBezTo>
                  <a:pt x="1168" y="2718"/>
                  <a:pt x="1160" y="2720"/>
                  <a:pt x="1152" y="2724"/>
                </a:cubicBezTo>
                <a:cubicBezTo>
                  <a:pt x="1144" y="2728"/>
                  <a:pt x="1134" y="2735"/>
                  <a:pt x="1127" y="2739"/>
                </a:cubicBezTo>
                <a:cubicBezTo>
                  <a:pt x="1120" y="2743"/>
                  <a:pt x="1113" y="2751"/>
                  <a:pt x="1107" y="2751"/>
                </a:cubicBezTo>
                <a:cubicBezTo>
                  <a:pt x="1101" y="2751"/>
                  <a:pt x="1093" y="2737"/>
                  <a:pt x="1088" y="2736"/>
                </a:cubicBezTo>
                <a:cubicBezTo>
                  <a:pt x="1083" y="2735"/>
                  <a:pt x="1079" y="2740"/>
                  <a:pt x="1077" y="2744"/>
                </a:cubicBezTo>
                <a:cubicBezTo>
                  <a:pt x="1075" y="2748"/>
                  <a:pt x="1080" y="2759"/>
                  <a:pt x="1076" y="2763"/>
                </a:cubicBezTo>
                <a:cubicBezTo>
                  <a:pt x="1072" y="2767"/>
                  <a:pt x="1059" y="2767"/>
                  <a:pt x="1053" y="2766"/>
                </a:cubicBezTo>
                <a:cubicBezTo>
                  <a:pt x="1047" y="2765"/>
                  <a:pt x="1046" y="2757"/>
                  <a:pt x="1041" y="2757"/>
                </a:cubicBezTo>
                <a:cubicBezTo>
                  <a:pt x="1036" y="2757"/>
                  <a:pt x="1030" y="2760"/>
                  <a:pt x="1022" y="2766"/>
                </a:cubicBezTo>
                <a:cubicBezTo>
                  <a:pt x="1014" y="2772"/>
                  <a:pt x="1000" y="2793"/>
                  <a:pt x="995" y="2792"/>
                </a:cubicBezTo>
                <a:cubicBezTo>
                  <a:pt x="990" y="2791"/>
                  <a:pt x="992" y="2765"/>
                  <a:pt x="989" y="2762"/>
                </a:cubicBezTo>
                <a:cubicBezTo>
                  <a:pt x="986" y="2759"/>
                  <a:pt x="978" y="2770"/>
                  <a:pt x="975" y="2774"/>
                </a:cubicBezTo>
                <a:cubicBezTo>
                  <a:pt x="972" y="2778"/>
                  <a:pt x="972" y="2782"/>
                  <a:pt x="968" y="2786"/>
                </a:cubicBezTo>
                <a:cubicBezTo>
                  <a:pt x="964" y="2790"/>
                  <a:pt x="957" y="2796"/>
                  <a:pt x="951" y="2799"/>
                </a:cubicBezTo>
                <a:cubicBezTo>
                  <a:pt x="945" y="2802"/>
                  <a:pt x="938" y="2803"/>
                  <a:pt x="933" y="2807"/>
                </a:cubicBezTo>
                <a:cubicBezTo>
                  <a:pt x="928" y="2811"/>
                  <a:pt x="927" y="2824"/>
                  <a:pt x="920" y="2823"/>
                </a:cubicBezTo>
                <a:cubicBezTo>
                  <a:pt x="913" y="2822"/>
                  <a:pt x="899" y="2809"/>
                  <a:pt x="888" y="2799"/>
                </a:cubicBezTo>
                <a:cubicBezTo>
                  <a:pt x="877" y="2789"/>
                  <a:pt x="869" y="2770"/>
                  <a:pt x="855" y="2765"/>
                </a:cubicBezTo>
                <a:cubicBezTo>
                  <a:pt x="841" y="2760"/>
                  <a:pt x="813" y="2753"/>
                  <a:pt x="806" y="2772"/>
                </a:cubicBezTo>
                <a:cubicBezTo>
                  <a:pt x="799" y="2791"/>
                  <a:pt x="816" y="2862"/>
                  <a:pt x="813" y="2882"/>
                </a:cubicBezTo>
                <a:cubicBezTo>
                  <a:pt x="810" y="2902"/>
                  <a:pt x="794" y="2889"/>
                  <a:pt x="786" y="2894"/>
                </a:cubicBezTo>
                <a:cubicBezTo>
                  <a:pt x="778" y="2899"/>
                  <a:pt x="772" y="2916"/>
                  <a:pt x="765" y="2915"/>
                </a:cubicBezTo>
                <a:cubicBezTo>
                  <a:pt x="758" y="2914"/>
                  <a:pt x="748" y="2890"/>
                  <a:pt x="744" y="2886"/>
                </a:cubicBezTo>
                <a:cubicBezTo>
                  <a:pt x="740" y="2882"/>
                  <a:pt x="740" y="2886"/>
                  <a:pt x="741" y="2891"/>
                </a:cubicBezTo>
                <a:cubicBezTo>
                  <a:pt x="742" y="2896"/>
                  <a:pt x="749" y="2912"/>
                  <a:pt x="747" y="2918"/>
                </a:cubicBezTo>
                <a:cubicBezTo>
                  <a:pt x="745" y="2924"/>
                  <a:pt x="736" y="2924"/>
                  <a:pt x="728" y="2925"/>
                </a:cubicBezTo>
                <a:cubicBezTo>
                  <a:pt x="720" y="2926"/>
                  <a:pt x="704" y="2918"/>
                  <a:pt x="699" y="2921"/>
                </a:cubicBezTo>
                <a:cubicBezTo>
                  <a:pt x="694" y="2924"/>
                  <a:pt x="702" y="2942"/>
                  <a:pt x="695" y="2946"/>
                </a:cubicBezTo>
                <a:cubicBezTo>
                  <a:pt x="688" y="2950"/>
                  <a:pt x="671" y="2945"/>
                  <a:pt x="659" y="2948"/>
                </a:cubicBezTo>
                <a:cubicBezTo>
                  <a:pt x="647" y="2951"/>
                  <a:pt x="634" y="2963"/>
                  <a:pt x="623" y="2967"/>
                </a:cubicBezTo>
                <a:cubicBezTo>
                  <a:pt x="612" y="2971"/>
                  <a:pt x="600" y="2970"/>
                  <a:pt x="590" y="2972"/>
                </a:cubicBezTo>
                <a:cubicBezTo>
                  <a:pt x="580" y="2974"/>
                  <a:pt x="570" y="2976"/>
                  <a:pt x="563" y="2981"/>
                </a:cubicBezTo>
                <a:cubicBezTo>
                  <a:pt x="556" y="2986"/>
                  <a:pt x="555" y="2999"/>
                  <a:pt x="549" y="3000"/>
                </a:cubicBezTo>
                <a:cubicBezTo>
                  <a:pt x="543" y="3001"/>
                  <a:pt x="530" y="2987"/>
                  <a:pt x="525" y="2990"/>
                </a:cubicBezTo>
                <a:cubicBezTo>
                  <a:pt x="520" y="2993"/>
                  <a:pt x="523" y="3012"/>
                  <a:pt x="519" y="3018"/>
                </a:cubicBezTo>
                <a:cubicBezTo>
                  <a:pt x="515" y="3024"/>
                  <a:pt x="502" y="3022"/>
                  <a:pt x="500" y="3027"/>
                </a:cubicBezTo>
                <a:cubicBezTo>
                  <a:pt x="498" y="3032"/>
                  <a:pt x="503" y="3045"/>
                  <a:pt x="507" y="3050"/>
                </a:cubicBezTo>
                <a:cubicBezTo>
                  <a:pt x="511" y="3055"/>
                  <a:pt x="522" y="3054"/>
                  <a:pt x="525" y="3057"/>
                </a:cubicBezTo>
                <a:cubicBezTo>
                  <a:pt x="528" y="3060"/>
                  <a:pt x="525" y="3066"/>
                  <a:pt x="528" y="3071"/>
                </a:cubicBezTo>
                <a:cubicBezTo>
                  <a:pt x="531" y="3076"/>
                  <a:pt x="542" y="3082"/>
                  <a:pt x="543" y="3089"/>
                </a:cubicBezTo>
                <a:cubicBezTo>
                  <a:pt x="544" y="3096"/>
                  <a:pt x="543" y="3106"/>
                  <a:pt x="537" y="3111"/>
                </a:cubicBezTo>
                <a:cubicBezTo>
                  <a:pt x="531" y="3116"/>
                  <a:pt x="516" y="3120"/>
                  <a:pt x="507" y="3120"/>
                </a:cubicBezTo>
                <a:cubicBezTo>
                  <a:pt x="498" y="3120"/>
                  <a:pt x="486" y="3118"/>
                  <a:pt x="482" y="3114"/>
                </a:cubicBezTo>
                <a:cubicBezTo>
                  <a:pt x="478" y="3110"/>
                  <a:pt x="485" y="3102"/>
                  <a:pt x="482" y="3096"/>
                </a:cubicBezTo>
                <a:cubicBezTo>
                  <a:pt x="479" y="3090"/>
                  <a:pt x="467" y="3087"/>
                  <a:pt x="461" y="3080"/>
                </a:cubicBezTo>
                <a:cubicBezTo>
                  <a:pt x="455" y="3073"/>
                  <a:pt x="449" y="3060"/>
                  <a:pt x="446" y="3053"/>
                </a:cubicBezTo>
                <a:cubicBezTo>
                  <a:pt x="443" y="3046"/>
                  <a:pt x="445" y="3042"/>
                  <a:pt x="444" y="3038"/>
                </a:cubicBezTo>
                <a:cubicBezTo>
                  <a:pt x="443" y="3034"/>
                  <a:pt x="438" y="3029"/>
                  <a:pt x="438" y="3026"/>
                </a:cubicBezTo>
                <a:cubicBezTo>
                  <a:pt x="438" y="3023"/>
                  <a:pt x="444" y="3024"/>
                  <a:pt x="447" y="3021"/>
                </a:cubicBezTo>
                <a:cubicBezTo>
                  <a:pt x="450" y="3018"/>
                  <a:pt x="454" y="3015"/>
                  <a:pt x="455" y="3011"/>
                </a:cubicBezTo>
                <a:cubicBezTo>
                  <a:pt x="456" y="3007"/>
                  <a:pt x="452" y="3001"/>
                  <a:pt x="453" y="2997"/>
                </a:cubicBezTo>
                <a:cubicBezTo>
                  <a:pt x="454" y="2993"/>
                  <a:pt x="467" y="2990"/>
                  <a:pt x="464" y="2985"/>
                </a:cubicBezTo>
                <a:cubicBezTo>
                  <a:pt x="461" y="2980"/>
                  <a:pt x="442" y="2964"/>
                  <a:pt x="435" y="2964"/>
                </a:cubicBezTo>
                <a:cubicBezTo>
                  <a:pt x="428" y="2964"/>
                  <a:pt x="429" y="2984"/>
                  <a:pt x="423" y="2988"/>
                </a:cubicBezTo>
                <a:cubicBezTo>
                  <a:pt x="417" y="2992"/>
                  <a:pt x="407" y="2986"/>
                  <a:pt x="399" y="2987"/>
                </a:cubicBezTo>
                <a:cubicBezTo>
                  <a:pt x="391" y="2988"/>
                  <a:pt x="380" y="2997"/>
                  <a:pt x="375" y="2994"/>
                </a:cubicBezTo>
                <a:cubicBezTo>
                  <a:pt x="370" y="2991"/>
                  <a:pt x="376" y="2972"/>
                  <a:pt x="371" y="2967"/>
                </a:cubicBezTo>
                <a:cubicBezTo>
                  <a:pt x="366" y="2962"/>
                  <a:pt x="356" y="2965"/>
                  <a:pt x="347" y="2963"/>
                </a:cubicBezTo>
                <a:cubicBezTo>
                  <a:pt x="338" y="2961"/>
                  <a:pt x="327" y="2949"/>
                  <a:pt x="318" y="2952"/>
                </a:cubicBezTo>
                <a:cubicBezTo>
                  <a:pt x="309" y="2955"/>
                  <a:pt x="303" y="2976"/>
                  <a:pt x="291" y="2984"/>
                </a:cubicBezTo>
                <a:cubicBezTo>
                  <a:pt x="279" y="2992"/>
                  <a:pt x="259" y="2994"/>
                  <a:pt x="246" y="2999"/>
                </a:cubicBezTo>
                <a:cubicBezTo>
                  <a:pt x="233" y="3004"/>
                  <a:pt x="219" y="3012"/>
                  <a:pt x="210" y="3017"/>
                </a:cubicBezTo>
                <a:cubicBezTo>
                  <a:pt x="201" y="3022"/>
                  <a:pt x="197" y="3026"/>
                  <a:pt x="191" y="3032"/>
                </a:cubicBezTo>
                <a:cubicBezTo>
                  <a:pt x="185" y="3038"/>
                  <a:pt x="177" y="3051"/>
                  <a:pt x="173" y="3056"/>
                </a:cubicBez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4" name="任意多边形 101399"/>
          <p:cNvSpPr/>
          <p:nvPr/>
        </p:nvSpPr>
        <p:spPr>
          <a:xfrm>
            <a:off x="10618788" y="2336800"/>
            <a:ext cx="936625" cy="1114425"/>
          </a:xfrm>
          <a:custGeom>
            <a:avLst/>
            <a:gdLst/>
            <a:ahLst/>
            <a:cxnLst>
              <a:cxn ang="0">
                <a:pos x="660280938" y="1028223750"/>
              </a:cxn>
              <a:cxn ang="0">
                <a:pos x="720764688" y="1106349388"/>
              </a:cxn>
              <a:cxn ang="0">
                <a:pos x="788809700" y="1287800638"/>
              </a:cxn>
              <a:cxn ang="0">
                <a:pos x="824091888" y="1363405325"/>
              </a:cxn>
              <a:cxn ang="0">
                <a:pos x="808970950" y="1446569688"/>
              </a:cxn>
              <a:cxn ang="0">
                <a:pos x="801409688" y="1565017825"/>
              </a:cxn>
              <a:cxn ang="0">
                <a:pos x="871974063" y="1628020938"/>
              </a:cxn>
              <a:cxn ang="0">
                <a:pos x="824091888" y="1696065950"/>
              </a:cxn>
              <a:cxn ang="0">
                <a:pos x="899696575" y="1769149688"/>
              </a:cxn>
              <a:cxn ang="0">
                <a:pos x="960180325" y="1733867500"/>
              </a:cxn>
              <a:cxn ang="0">
                <a:pos x="997981875" y="1678424063"/>
              </a:cxn>
              <a:cxn ang="0">
                <a:pos x="1060986575" y="1701106263"/>
              </a:cxn>
              <a:cxn ang="0">
                <a:pos x="1076107513" y="1620461263"/>
              </a:cxn>
              <a:cxn ang="0">
                <a:pos x="1134070313" y="1587698438"/>
              </a:cxn>
              <a:cxn ang="0">
                <a:pos x="1186994388" y="1481851875"/>
              </a:cxn>
              <a:cxn ang="0">
                <a:pos x="1310481250" y="1512093750"/>
              </a:cxn>
              <a:cxn ang="0">
                <a:pos x="1318042513" y="1408768138"/>
              </a:cxn>
              <a:cxn ang="0">
                <a:pos x="1454130950" y="1391126250"/>
              </a:cxn>
              <a:cxn ang="0">
                <a:pos x="1474292200" y="1096268763"/>
              </a:cxn>
              <a:cxn ang="0">
                <a:pos x="1360884375" y="793850013"/>
              </a:cxn>
              <a:cxn ang="0">
                <a:pos x="1076107513" y="506552200"/>
              </a:cxn>
              <a:cxn ang="0">
                <a:pos x="914817513" y="365423450"/>
              </a:cxn>
              <a:cxn ang="0">
                <a:pos x="740925938" y="294859075"/>
              </a:cxn>
              <a:cxn ang="0">
                <a:pos x="743446888" y="158770638"/>
              </a:cxn>
              <a:cxn ang="0">
                <a:pos x="340221888" y="47883763"/>
              </a:cxn>
              <a:cxn ang="0">
                <a:pos x="40322500" y="204133450"/>
              </a:cxn>
              <a:cxn ang="0">
                <a:pos x="98286888" y="309980013"/>
              </a:cxn>
              <a:cxn ang="0">
                <a:pos x="241935000" y="302418750"/>
              </a:cxn>
              <a:cxn ang="0">
                <a:pos x="282257500" y="418345938"/>
              </a:cxn>
              <a:cxn ang="0">
                <a:pos x="257055938" y="546874700"/>
              </a:cxn>
              <a:cxn ang="0">
                <a:pos x="294859075" y="589716563"/>
              </a:cxn>
              <a:cxn ang="0">
                <a:pos x="234375325" y="695563125"/>
              </a:cxn>
              <a:cxn ang="0">
                <a:pos x="206652813" y="788809700"/>
              </a:cxn>
              <a:cxn ang="0">
                <a:pos x="304939700" y="751006563"/>
              </a:cxn>
              <a:cxn ang="0">
                <a:pos x="279738138" y="816530625"/>
              </a:cxn>
              <a:cxn ang="0">
                <a:pos x="388104063" y="803930638"/>
              </a:cxn>
              <a:cxn ang="0">
                <a:pos x="446068450" y="841732188"/>
              </a:cxn>
              <a:cxn ang="0">
                <a:pos x="521673138" y="793850013"/>
              </a:cxn>
              <a:cxn ang="0">
                <a:pos x="680442188" y="748487200"/>
              </a:cxn>
              <a:cxn ang="0">
                <a:pos x="695563125" y="841732188"/>
              </a:cxn>
              <a:cxn ang="0">
                <a:pos x="786288750" y="970260950"/>
              </a:cxn>
              <a:cxn ang="0">
                <a:pos x="698084075" y="990422200"/>
              </a:cxn>
            </a:cxnLst>
            <a:pathLst>
              <a:path w="590" h="702">
                <a:moveTo>
                  <a:pt x="277" y="393"/>
                </a:moveTo>
                <a:cubicBezTo>
                  <a:pt x="269" y="393"/>
                  <a:pt x="266" y="401"/>
                  <a:pt x="262" y="408"/>
                </a:cubicBezTo>
                <a:cubicBezTo>
                  <a:pt x="258" y="415"/>
                  <a:pt x="246" y="428"/>
                  <a:pt x="250" y="433"/>
                </a:cubicBezTo>
                <a:cubicBezTo>
                  <a:pt x="254" y="438"/>
                  <a:pt x="280" y="435"/>
                  <a:pt x="286" y="439"/>
                </a:cubicBezTo>
                <a:cubicBezTo>
                  <a:pt x="292" y="443"/>
                  <a:pt x="284" y="447"/>
                  <a:pt x="288" y="459"/>
                </a:cubicBezTo>
                <a:cubicBezTo>
                  <a:pt x="292" y="471"/>
                  <a:pt x="306" y="500"/>
                  <a:pt x="313" y="511"/>
                </a:cubicBezTo>
                <a:cubicBezTo>
                  <a:pt x="320" y="522"/>
                  <a:pt x="326" y="523"/>
                  <a:pt x="328" y="528"/>
                </a:cubicBezTo>
                <a:cubicBezTo>
                  <a:pt x="330" y="533"/>
                  <a:pt x="329" y="537"/>
                  <a:pt x="327" y="541"/>
                </a:cubicBezTo>
                <a:cubicBezTo>
                  <a:pt x="325" y="545"/>
                  <a:pt x="317" y="545"/>
                  <a:pt x="316" y="550"/>
                </a:cubicBezTo>
                <a:cubicBezTo>
                  <a:pt x="315" y="555"/>
                  <a:pt x="321" y="567"/>
                  <a:pt x="321" y="574"/>
                </a:cubicBezTo>
                <a:cubicBezTo>
                  <a:pt x="321" y="581"/>
                  <a:pt x="313" y="584"/>
                  <a:pt x="313" y="592"/>
                </a:cubicBezTo>
                <a:cubicBezTo>
                  <a:pt x="313" y="600"/>
                  <a:pt x="317" y="612"/>
                  <a:pt x="318" y="621"/>
                </a:cubicBezTo>
                <a:cubicBezTo>
                  <a:pt x="319" y="630"/>
                  <a:pt x="314" y="644"/>
                  <a:pt x="319" y="648"/>
                </a:cubicBezTo>
                <a:cubicBezTo>
                  <a:pt x="324" y="652"/>
                  <a:pt x="341" y="643"/>
                  <a:pt x="346" y="646"/>
                </a:cubicBezTo>
                <a:cubicBezTo>
                  <a:pt x="351" y="649"/>
                  <a:pt x="351" y="662"/>
                  <a:pt x="348" y="666"/>
                </a:cubicBezTo>
                <a:cubicBezTo>
                  <a:pt x="345" y="670"/>
                  <a:pt x="327" y="669"/>
                  <a:pt x="327" y="673"/>
                </a:cubicBezTo>
                <a:cubicBezTo>
                  <a:pt x="327" y="677"/>
                  <a:pt x="344" y="685"/>
                  <a:pt x="349" y="690"/>
                </a:cubicBezTo>
                <a:cubicBezTo>
                  <a:pt x="354" y="695"/>
                  <a:pt x="354" y="702"/>
                  <a:pt x="357" y="702"/>
                </a:cubicBezTo>
                <a:cubicBezTo>
                  <a:pt x="360" y="702"/>
                  <a:pt x="366" y="689"/>
                  <a:pt x="370" y="687"/>
                </a:cubicBezTo>
                <a:cubicBezTo>
                  <a:pt x="374" y="685"/>
                  <a:pt x="378" y="688"/>
                  <a:pt x="381" y="688"/>
                </a:cubicBezTo>
                <a:cubicBezTo>
                  <a:pt x="384" y="688"/>
                  <a:pt x="389" y="689"/>
                  <a:pt x="391" y="685"/>
                </a:cubicBezTo>
                <a:cubicBezTo>
                  <a:pt x="393" y="681"/>
                  <a:pt x="394" y="671"/>
                  <a:pt x="396" y="666"/>
                </a:cubicBezTo>
                <a:cubicBezTo>
                  <a:pt x="398" y="661"/>
                  <a:pt x="402" y="653"/>
                  <a:pt x="406" y="654"/>
                </a:cubicBezTo>
                <a:cubicBezTo>
                  <a:pt x="410" y="655"/>
                  <a:pt x="415" y="674"/>
                  <a:pt x="421" y="675"/>
                </a:cubicBezTo>
                <a:cubicBezTo>
                  <a:pt x="427" y="676"/>
                  <a:pt x="440" y="665"/>
                  <a:pt x="441" y="660"/>
                </a:cubicBezTo>
                <a:cubicBezTo>
                  <a:pt x="442" y="655"/>
                  <a:pt x="428" y="648"/>
                  <a:pt x="427" y="643"/>
                </a:cubicBezTo>
                <a:cubicBezTo>
                  <a:pt x="426" y="638"/>
                  <a:pt x="429" y="629"/>
                  <a:pt x="433" y="627"/>
                </a:cubicBezTo>
                <a:cubicBezTo>
                  <a:pt x="437" y="625"/>
                  <a:pt x="447" y="633"/>
                  <a:pt x="450" y="630"/>
                </a:cubicBezTo>
                <a:cubicBezTo>
                  <a:pt x="453" y="627"/>
                  <a:pt x="450" y="614"/>
                  <a:pt x="453" y="607"/>
                </a:cubicBezTo>
                <a:cubicBezTo>
                  <a:pt x="456" y="600"/>
                  <a:pt x="466" y="588"/>
                  <a:pt x="471" y="588"/>
                </a:cubicBezTo>
                <a:cubicBezTo>
                  <a:pt x="476" y="588"/>
                  <a:pt x="478" y="602"/>
                  <a:pt x="486" y="604"/>
                </a:cubicBezTo>
                <a:cubicBezTo>
                  <a:pt x="494" y="606"/>
                  <a:pt x="515" y="606"/>
                  <a:pt x="520" y="600"/>
                </a:cubicBezTo>
                <a:cubicBezTo>
                  <a:pt x="525" y="594"/>
                  <a:pt x="516" y="578"/>
                  <a:pt x="516" y="571"/>
                </a:cubicBezTo>
                <a:cubicBezTo>
                  <a:pt x="516" y="564"/>
                  <a:pt x="519" y="561"/>
                  <a:pt x="523" y="559"/>
                </a:cubicBezTo>
                <a:cubicBezTo>
                  <a:pt x="527" y="557"/>
                  <a:pt x="532" y="562"/>
                  <a:pt x="541" y="561"/>
                </a:cubicBezTo>
                <a:cubicBezTo>
                  <a:pt x="550" y="560"/>
                  <a:pt x="569" y="566"/>
                  <a:pt x="577" y="552"/>
                </a:cubicBezTo>
                <a:cubicBezTo>
                  <a:pt x="585" y="538"/>
                  <a:pt x="588" y="496"/>
                  <a:pt x="589" y="477"/>
                </a:cubicBezTo>
                <a:cubicBezTo>
                  <a:pt x="590" y="458"/>
                  <a:pt x="588" y="443"/>
                  <a:pt x="585" y="435"/>
                </a:cubicBezTo>
                <a:cubicBezTo>
                  <a:pt x="582" y="427"/>
                  <a:pt x="577" y="450"/>
                  <a:pt x="570" y="430"/>
                </a:cubicBezTo>
                <a:cubicBezTo>
                  <a:pt x="563" y="410"/>
                  <a:pt x="559" y="348"/>
                  <a:pt x="540" y="315"/>
                </a:cubicBezTo>
                <a:cubicBezTo>
                  <a:pt x="521" y="282"/>
                  <a:pt x="476" y="248"/>
                  <a:pt x="457" y="229"/>
                </a:cubicBezTo>
                <a:cubicBezTo>
                  <a:pt x="438" y="210"/>
                  <a:pt x="437" y="213"/>
                  <a:pt x="427" y="201"/>
                </a:cubicBezTo>
                <a:cubicBezTo>
                  <a:pt x="417" y="189"/>
                  <a:pt x="405" y="168"/>
                  <a:pt x="394" y="159"/>
                </a:cubicBezTo>
                <a:cubicBezTo>
                  <a:pt x="383" y="150"/>
                  <a:pt x="373" y="152"/>
                  <a:pt x="363" y="145"/>
                </a:cubicBezTo>
                <a:cubicBezTo>
                  <a:pt x="353" y="138"/>
                  <a:pt x="342" y="125"/>
                  <a:pt x="331" y="120"/>
                </a:cubicBezTo>
                <a:cubicBezTo>
                  <a:pt x="320" y="115"/>
                  <a:pt x="301" y="121"/>
                  <a:pt x="294" y="117"/>
                </a:cubicBezTo>
                <a:cubicBezTo>
                  <a:pt x="287" y="113"/>
                  <a:pt x="291" y="106"/>
                  <a:pt x="291" y="97"/>
                </a:cubicBezTo>
                <a:cubicBezTo>
                  <a:pt x="291" y="88"/>
                  <a:pt x="306" y="78"/>
                  <a:pt x="295" y="63"/>
                </a:cubicBezTo>
                <a:cubicBezTo>
                  <a:pt x="284" y="48"/>
                  <a:pt x="252" y="14"/>
                  <a:pt x="225" y="7"/>
                </a:cubicBezTo>
                <a:cubicBezTo>
                  <a:pt x="198" y="0"/>
                  <a:pt x="164" y="12"/>
                  <a:pt x="135" y="19"/>
                </a:cubicBezTo>
                <a:cubicBezTo>
                  <a:pt x="106" y="26"/>
                  <a:pt x="69" y="36"/>
                  <a:pt x="49" y="46"/>
                </a:cubicBezTo>
                <a:cubicBezTo>
                  <a:pt x="29" y="56"/>
                  <a:pt x="23" y="71"/>
                  <a:pt x="16" y="81"/>
                </a:cubicBezTo>
                <a:cubicBezTo>
                  <a:pt x="9" y="91"/>
                  <a:pt x="0" y="98"/>
                  <a:pt x="4" y="105"/>
                </a:cubicBezTo>
                <a:cubicBezTo>
                  <a:pt x="8" y="112"/>
                  <a:pt x="31" y="121"/>
                  <a:pt x="39" y="123"/>
                </a:cubicBezTo>
                <a:cubicBezTo>
                  <a:pt x="47" y="125"/>
                  <a:pt x="43" y="117"/>
                  <a:pt x="52" y="117"/>
                </a:cubicBezTo>
                <a:cubicBezTo>
                  <a:pt x="61" y="117"/>
                  <a:pt x="85" y="118"/>
                  <a:pt x="96" y="120"/>
                </a:cubicBezTo>
                <a:cubicBezTo>
                  <a:pt x="107" y="122"/>
                  <a:pt x="115" y="121"/>
                  <a:pt x="118" y="129"/>
                </a:cubicBezTo>
                <a:cubicBezTo>
                  <a:pt x="121" y="137"/>
                  <a:pt x="114" y="156"/>
                  <a:pt x="112" y="166"/>
                </a:cubicBezTo>
                <a:cubicBezTo>
                  <a:pt x="110" y="176"/>
                  <a:pt x="105" y="184"/>
                  <a:pt x="103" y="192"/>
                </a:cubicBezTo>
                <a:cubicBezTo>
                  <a:pt x="101" y="200"/>
                  <a:pt x="97" y="213"/>
                  <a:pt x="102" y="217"/>
                </a:cubicBezTo>
                <a:cubicBezTo>
                  <a:pt x="107" y="221"/>
                  <a:pt x="133" y="216"/>
                  <a:pt x="135" y="219"/>
                </a:cubicBezTo>
                <a:cubicBezTo>
                  <a:pt x="137" y="222"/>
                  <a:pt x="124" y="229"/>
                  <a:pt x="117" y="234"/>
                </a:cubicBezTo>
                <a:cubicBezTo>
                  <a:pt x="110" y="239"/>
                  <a:pt x="97" y="243"/>
                  <a:pt x="93" y="250"/>
                </a:cubicBezTo>
                <a:cubicBezTo>
                  <a:pt x="89" y="257"/>
                  <a:pt x="95" y="268"/>
                  <a:pt x="93" y="276"/>
                </a:cubicBezTo>
                <a:cubicBezTo>
                  <a:pt x="91" y="284"/>
                  <a:pt x="86" y="292"/>
                  <a:pt x="84" y="298"/>
                </a:cubicBezTo>
                <a:cubicBezTo>
                  <a:pt x="82" y="304"/>
                  <a:pt x="79" y="311"/>
                  <a:pt x="82" y="313"/>
                </a:cubicBezTo>
                <a:cubicBezTo>
                  <a:pt x="85" y="315"/>
                  <a:pt x="96" y="314"/>
                  <a:pt x="102" y="312"/>
                </a:cubicBezTo>
                <a:cubicBezTo>
                  <a:pt x="108" y="310"/>
                  <a:pt x="117" y="298"/>
                  <a:pt x="121" y="298"/>
                </a:cubicBezTo>
                <a:cubicBezTo>
                  <a:pt x="125" y="298"/>
                  <a:pt x="131" y="305"/>
                  <a:pt x="129" y="309"/>
                </a:cubicBezTo>
                <a:cubicBezTo>
                  <a:pt x="127" y="313"/>
                  <a:pt x="111" y="321"/>
                  <a:pt x="111" y="324"/>
                </a:cubicBezTo>
                <a:cubicBezTo>
                  <a:pt x="111" y="327"/>
                  <a:pt x="122" y="329"/>
                  <a:pt x="129" y="328"/>
                </a:cubicBezTo>
                <a:cubicBezTo>
                  <a:pt x="136" y="327"/>
                  <a:pt x="149" y="317"/>
                  <a:pt x="154" y="319"/>
                </a:cubicBezTo>
                <a:cubicBezTo>
                  <a:pt x="159" y="321"/>
                  <a:pt x="158" y="338"/>
                  <a:pt x="162" y="340"/>
                </a:cubicBezTo>
                <a:cubicBezTo>
                  <a:pt x="166" y="342"/>
                  <a:pt x="174" y="340"/>
                  <a:pt x="177" y="334"/>
                </a:cubicBezTo>
                <a:cubicBezTo>
                  <a:pt x="180" y="328"/>
                  <a:pt x="173" y="306"/>
                  <a:pt x="178" y="303"/>
                </a:cubicBezTo>
                <a:cubicBezTo>
                  <a:pt x="183" y="300"/>
                  <a:pt x="197" y="316"/>
                  <a:pt x="207" y="315"/>
                </a:cubicBezTo>
                <a:cubicBezTo>
                  <a:pt x="217" y="314"/>
                  <a:pt x="230" y="300"/>
                  <a:pt x="240" y="297"/>
                </a:cubicBezTo>
                <a:cubicBezTo>
                  <a:pt x="250" y="294"/>
                  <a:pt x="266" y="292"/>
                  <a:pt x="270" y="297"/>
                </a:cubicBezTo>
                <a:cubicBezTo>
                  <a:pt x="274" y="302"/>
                  <a:pt x="263" y="318"/>
                  <a:pt x="264" y="324"/>
                </a:cubicBezTo>
                <a:cubicBezTo>
                  <a:pt x="265" y="330"/>
                  <a:pt x="273" y="328"/>
                  <a:pt x="276" y="334"/>
                </a:cubicBezTo>
                <a:cubicBezTo>
                  <a:pt x="279" y="340"/>
                  <a:pt x="277" y="354"/>
                  <a:pt x="283" y="363"/>
                </a:cubicBezTo>
                <a:cubicBezTo>
                  <a:pt x="289" y="372"/>
                  <a:pt x="307" y="378"/>
                  <a:pt x="312" y="385"/>
                </a:cubicBezTo>
                <a:cubicBezTo>
                  <a:pt x="317" y="392"/>
                  <a:pt x="318" y="405"/>
                  <a:pt x="312" y="406"/>
                </a:cubicBezTo>
                <a:cubicBezTo>
                  <a:pt x="306" y="407"/>
                  <a:pt x="285" y="392"/>
                  <a:pt x="277" y="393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75" name="任意多边形 101400"/>
          <p:cNvSpPr/>
          <p:nvPr/>
        </p:nvSpPr>
        <p:spPr>
          <a:xfrm>
            <a:off x="10623550" y="2409825"/>
            <a:ext cx="930275" cy="1039813"/>
          </a:xfrm>
          <a:custGeom>
            <a:avLst/>
            <a:gdLst/>
            <a:ahLst/>
            <a:cxnLst>
              <a:cxn ang="0">
                <a:pos x="17641888" y="163811029"/>
              </a:cxn>
              <a:cxn ang="0">
                <a:pos x="120967500" y="176411022"/>
              </a:cxn>
              <a:cxn ang="0">
                <a:pos x="287297813" y="206652912"/>
              </a:cxn>
              <a:cxn ang="0">
                <a:pos x="249496263" y="365423626"/>
              </a:cxn>
              <a:cxn ang="0">
                <a:pos x="330141263" y="433467083"/>
              </a:cxn>
              <a:cxn ang="0">
                <a:pos x="224294700" y="511592759"/>
              </a:cxn>
              <a:cxn ang="0">
                <a:pos x="201612500" y="632560317"/>
              </a:cxn>
              <a:cxn ang="0">
                <a:pos x="246975313" y="667842521"/>
              </a:cxn>
              <a:cxn ang="0">
                <a:pos x="315020325" y="660281255"/>
              </a:cxn>
              <a:cxn ang="0">
                <a:pos x="315020325" y="708165041"/>
              </a:cxn>
              <a:cxn ang="0">
                <a:pos x="398184688" y="738406930"/>
              </a:cxn>
              <a:cxn ang="0">
                <a:pos x="438507188" y="645160310"/>
              </a:cxn>
              <a:cxn ang="0">
                <a:pos x="594756875" y="630039365"/>
              </a:cxn>
              <a:cxn ang="0">
                <a:pos x="655240625" y="698084411"/>
              </a:cxn>
              <a:cxn ang="0">
                <a:pos x="703124388" y="796369758"/>
              </a:cxn>
              <a:cxn ang="0">
                <a:pos x="776208125" y="904737323"/>
              </a:cxn>
              <a:cxn ang="0">
                <a:pos x="650200313" y="909777637"/>
              </a:cxn>
              <a:cxn ang="0">
                <a:pos x="710684063" y="987901725"/>
              </a:cxn>
              <a:cxn ang="0">
                <a:pos x="778729075" y="1169353062"/>
              </a:cxn>
              <a:cxn ang="0">
                <a:pos x="814011263" y="1244957786"/>
              </a:cxn>
              <a:cxn ang="0">
                <a:pos x="798890325" y="1328123776"/>
              </a:cxn>
              <a:cxn ang="0">
                <a:pos x="791329063" y="1446570383"/>
              </a:cxn>
              <a:cxn ang="0">
                <a:pos x="861893438" y="1509575113"/>
              </a:cxn>
              <a:cxn ang="0">
                <a:pos x="814011263" y="1577618571"/>
              </a:cxn>
              <a:cxn ang="0">
                <a:pos x="889615950" y="1650703931"/>
              </a:cxn>
              <a:cxn ang="0">
                <a:pos x="950099700" y="1615421727"/>
              </a:cxn>
              <a:cxn ang="0">
                <a:pos x="987901250" y="1559978263"/>
              </a:cxn>
              <a:cxn ang="0">
                <a:pos x="1050905950" y="1582658886"/>
              </a:cxn>
              <a:cxn ang="0">
                <a:pos x="1066026888" y="1502013847"/>
              </a:cxn>
              <a:cxn ang="0">
                <a:pos x="1123989688" y="1469252594"/>
              </a:cxn>
              <a:cxn ang="0">
                <a:pos x="1176913763" y="1363405981"/>
              </a:cxn>
              <a:cxn ang="0">
                <a:pos x="1300400625" y="1393647870"/>
              </a:cxn>
              <a:cxn ang="0">
                <a:pos x="1307961888" y="1290320620"/>
              </a:cxn>
              <a:cxn ang="0">
                <a:pos x="1444050325" y="1272680312"/>
              </a:cxn>
              <a:cxn ang="0">
                <a:pos x="1464211575" y="977821095"/>
              </a:cxn>
              <a:cxn ang="0">
                <a:pos x="1350803750" y="675402200"/>
              </a:cxn>
              <a:cxn ang="0">
                <a:pos x="1066026888" y="388104249"/>
              </a:cxn>
              <a:cxn ang="0">
                <a:pos x="904736888" y="246975431"/>
              </a:cxn>
              <a:cxn ang="0">
                <a:pos x="730845313" y="176411022"/>
              </a:cxn>
              <a:cxn ang="0">
                <a:pos x="748487200" y="75604724"/>
              </a:cxn>
            </a:cxnLst>
            <a:pathLst>
              <a:path w="586" h="655">
                <a:moveTo>
                  <a:pt x="0" y="58"/>
                </a:moveTo>
                <a:cubicBezTo>
                  <a:pt x="1" y="59"/>
                  <a:pt x="1" y="62"/>
                  <a:pt x="7" y="65"/>
                </a:cubicBezTo>
                <a:cubicBezTo>
                  <a:pt x="13" y="68"/>
                  <a:pt x="28" y="75"/>
                  <a:pt x="35" y="76"/>
                </a:cubicBezTo>
                <a:cubicBezTo>
                  <a:pt x="42" y="77"/>
                  <a:pt x="39" y="70"/>
                  <a:pt x="48" y="70"/>
                </a:cubicBezTo>
                <a:cubicBezTo>
                  <a:pt x="57" y="70"/>
                  <a:pt x="81" y="71"/>
                  <a:pt x="92" y="73"/>
                </a:cubicBezTo>
                <a:cubicBezTo>
                  <a:pt x="103" y="75"/>
                  <a:pt x="111" y="74"/>
                  <a:pt x="114" y="82"/>
                </a:cubicBezTo>
                <a:cubicBezTo>
                  <a:pt x="117" y="90"/>
                  <a:pt x="110" y="109"/>
                  <a:pt x="108" y="119"/>
                </a:cubicBezTo>
                <a:cubicBezTo>
                  <a:pt x="106" y="129"/>
                  <a:pt x="101" y="137"/>
                  <a:pt x="99" y="145"/>
                </a:cubicBezTo>
                <a:cubicBezTo>
                  <a:pt x="97" y="153"/>
                  <a:pt x="93" y="166"/>
                  <a:pt x="98" y="170"/>
                </a:cubicBezTo>
                <a:cubicBezTo>
                  <a:pt x="103" y="174"/>
                  <a:pt x="129" y="169"/>
                  <a:pt x="131" y="172"/>
                </a:cubicBezTo>
                <a:cubicBezTo>
                  <a:pt x="133" y="175"/>
                  <a:pt x="120" y="182"/>
                  <a:pt x="113" y="187"/>
                </a:cubicBezTo>
                <a:cubicBezTo>
                  <a:pt x="106" y="192"/>
                  <a:pt x="93" y="196"/>
                  <a:pt x="89" y="203"/>
                </a:cubicBezTo>
                <a:cubicBezTo>
                  <a:pt x="85" y="210"/>
                  <a:pt x="91" y="221"/>
                  <a:pt x="89" y="229"/>
                </a:cubicBezTo>
                <a:cubicBezTo>
                  <a:pt x="87" y="237"/>
                  <a:pt x="82" y="245"/>
                  <a:pt x="80" y="251"/>
                </a:cubicBezTo>
                <a:cubicBezTo>
                  <a:pt x="78" y="257"/>
                  <a:pt x="75" y="264"/>
                  <a:pt x="78" y="266"/>
                </a:cubicBezTo>
                <a:cubicBezTo>
                  <a:pt x="81" y="268"/>
                  <a:pt x="92" y="267"/>
                  <a:pt x="98" y="265"/>
                </a:cubicBezTo>
                <a:cubicBezTo>
                  <a:pt x="104" y="263"/>
                  <a:pt x="113" y="251"/>
                  <a:pt x="117" y="251"/>
                </a:cubicBezTo>
                <a:cubicBezTo>
                  <a:pt x="121" y="251"/>
                  <a:pt x="127" y="258"/>
                  <a:pt x="125" y="262"/>
                </a:cubicBezTo>
                <a:cubicBezTo>
                  <a:pt x="123" y="266"/>
                  <a:pt x="107" y="274"/>
                  <a:pt x="107" y="277"/>
                </a:cubicBezTo>
                <a:cubicBezTo>
                  <a:pt x="107" y="280"/>
                  <a:pt x="118" y="282"/>
                  <a:pt x="125" y="281"/>
                </a:cubicBezTo>
                <a:cubicBezTo>
                  <a:pt x="132" y="280"/>
                  <a:pt x="145" y="270"/>
                  <a:pt x="150" y="272"/>
                </a:cubicBezTo>
                <a:cubicBezTo>
                  <a:pt x="155" y="274"/>
                  <a:pt x="154" y="291"/>
                  <a:pt x="158" y="293"/>
                </a:cubicBezTo>
                <a:cubicBezTo>
                  <a:pt x="162" y="295"/>
                  <a:pt x="170" y="293"/>
                  <a:pt x="173" y="287"/>
                </a:cubicBezTo>
                <a:cubicBezTo>
                  <a:pt x="176" y="281"/>
                  <a:pt x="169" y="259"/>
                  <a:pt x="174" y="256"/>
                </a:cubicBezTo>
                <a:cubicBezTo>
                  <a:pt x="179" y="253"/>
                  <a:pt x="193" y="269"/>
                  <a:pt x="203" y="268"/>
                </a:cubicBezTo>
                <a:cubicBezTo>
                  <a:pt x="213" y="267"/>
                  <a:pt x="226" y="253"/>
                  <a:pt x="236" y="250"/>
                </a:cubicBezTo>
                <a:cubicBezTo>
                  <a:pt x="246" y="247"/>
                  <a:pt x="262" y="245"/>
                  <a:pt x="266" y="250"/>
                </a:cubicBezTo>
                <a:cubicBezTo>
                  <a:pt x="270" y="255"/>
                  <a:pt x="259" y="271"/>
                  <a:pt x="260" y="277"/>
                </a:cubicBezTo>
                <a:cubicBezTo>
                  <a:pt x="261" y="283"/>
                  <a:pt x="269" y="281"/>
                  <a:pt x="272" y="287"/>
                </a:cubicBezTo>
                <a:cubicBezTo>
                  <a:pt x="275" y="293"/>
                  <a:pt x="273" y="307"/>
                  <a:pt x="279" y="316"/>
                </a:cubicBezTo>
                <a:cubicBezTo>
                  <a:pt x="285" y="325"/>
                  <a:pt x="303" y="331"/>
                  <a:pt x="308" y="338"/>
                </a:cubicBezTo>
                <a:cubicBezTo>
                  <a:pt x="313" y="345"/>
                  <a:pt x="314" y="358"/>
                  <a:pt x="308" y="359"/>
                </a:cubicBezTo>
                <a:cubicBezTo>
                  <a:pt x="302" y="360"/>
                  <a:pt x="281" y="345"/>
                  <a:pt x="273" y="346"/>
                </a:cubicBezTo>
                <a:cubicBezTo>
                  <a:pt x="265" y="346"/>
                  <a:pt x="262" y="354"/>
                  <a:pt x="258" y="361"/>
                </a:cubicBezTo>
                <a:cubicBezTo>
                  <a:pt x="254" y="368"/>
                  <a:pt x="242" y="381"/>
                  <a:pt x="246" y="386"/>
                </a:cubicBezTo>
                <a:cubicBezTo>
                  <a:pt x="250" y="391"/>
                  <a:pt x="276" y="388"/>
                  <a:pt x="282" y="392"/>
                </a:cubicBezTo>
                <a:cubicBezTo>
                  <a:pt x="288" y="396"/>
                  <a:pt x="280" y="400"/>
                  <a:pt x="284" y="412"/>
                </a:cubicBezTo>
                <a:cubicBezTo>
                  <a:pt x="288" y="424"/>
                  <a:pt x="302" y="453"/>
                  <a:pt x="309" y="464"/>
                </a:cubicBezTo>
                <a:cubicBezTo>
                  <a:pt x="316" y="475"/>
                  <a:pt x="322" y="476"/>
                  <a:pt x="324" y="481"/>
                </a:cubicBezTo>
                <a:cubicBezTo>
                  <a:pt x="326" y="486"/>
                  <a:pt x="325" y="490"/>
                  <a:pt x="323" y="494"/>
                </a:cubicBezTo>
                <a:cubicBezTo>
                  <a:pt x="321" y="498"/>
                  <a:pt x="313" y="498"/>
                  <a:pt x="312" y="503"/>
                </a:cubicBezTo>
                <a:cubicBezTo>
                  <a:pt x="311" y="508"/>
                  <a:pt x="317" y="520"/>
                  <a:pt x="317" y="527"/>
                </a:cubicBezTo>
                <a:cubicBezTo>
                  <a:pt x="317" y="534"/>
                  <a:pt x="309" y="537"/>
                  <a:pt x="309" y="545"/>
                </a:cubicBezTo>
                <a:cubicBezTo>
                  <a:pt x="309" y="553"/>
                  <a:pt x="313" y="565"/>
                  <a:pt x="314" y="574"/>
                </a:cubicBezTo>
                <a:cubicBezTo>
                  <a:pt x="315" y="583"/>
                  <a:pt x="310" y="597"/>
                  <a:pt x="315" y="601"/>
                </a:cubicBezTo>
                <a:cubicBezTo>
                  <a:pt x="320" y="605"/>
                  <a:pt x="337" y="596"/>
                  <a:pt x="342" y="599"/>
                </a:cubicBezTo>
                <a:cubicBezTo>
                  <a:pt x="347" y="602"/>
                  <a:pt x="347" y="615"/>
                  <a:pt x="344" y="619"/>
                </a:cubicBezTo>
                <a:cubicBezTo>
                  <a:pt x="341" y="623"/>
                  <a:pt x="323" y="622"/>
                  <a:pt x="323" y="626"/>
                </a:cubicBezTo>
                <a:cubicBezTo>
                  <a:pt x="323" y="630"/>
                  <a:pt x="340" y="638"/>
                  <a:pt x="345" y="643"/>
                </a:cubicBezTo>
                <a:cubicBezTo>
                  <a:pt x="350" y="648"/>
                  <a:pt x="350" y="655"/>
                  <a:pt x="353" y="655"/>
                </a:cubicBezTo>
                <a:cubicBezTo>
                  <a:pt x="356" y="655"/>
                  <a:pt x="362" y="642"/>
                  <a:pt x="366" y="640"/>
                </a:cubicBezTo>
                <a:cubicBezTo>
                  <a:pt x="370" y="638"/>
                  <a:pt x="374" y="641"/>
                  <a:pt x="377" y="641"/>
                </a:cubicBezTo>
                <a:cubicBezTo>
                  <a:pt x="380" y="641"/>
                  <a:pt x="385" y="642"/>
                  <a:pt x="387" y="638"/>
                </a:cubicBezTo>
                <a:cubicBezTo>
                  <a:pt x="389" y="634"/>
                  <a:pt x="390" y="624"/>
                  <a:pt x="392" y="619"/>
                </a:cubicBezTo>
                <a:cubicBezTo>
                  <a:pt x="394" y="614"/>
                  <a:pt x="398" y="606"/>
                  <a:pt x="402" y="607"/>
                </a:cubicBezTo>
                <a:cubicBezTo>
                  <a:pt x="406" y="608"/>
                  <a:pt x="411" y="627"/>
                  <a:pt x="417" y="628"/>
                </a:cubicBezTo>
                <a:cubicBezTo>
                  <a:pt x="423" y="629"/>
                  <a:pt x="436" y="618"/>
                  <a:pt x="437" y="613"/>
                </a:cubicBezTo>
                <a:cubicBezTo>
                  <a:pt x="438" y="608"/>
                  <a:pt x="424" y="601"/>
                  <a:pt x="423" y="596"/>
                </a:cubicBezTo>
                <a:cubicBezTo>
                  <a:pt x="422" y="591"/>
                  <a:pt x="425" y="582"/>
                  <a:pt x="429" y="580"/>
                </a:cubicBezTo>
                <a:cubicBezTo>
                  <a:pt x="433" y="578"/>
                  <a:pt x="443" y="586"/>
                  <a:pt x="446" y="583"/>
                </a:cubicBezTo>
                <a:cubicBezTo>
                  <a:pt x="449" y="580"/>
                  <a:pt x="446" y="567"/>
                  <a:pt x="449" y="560"/>
                </a:cubicBezTo>
                <a:cubicBezTo>
                  <a:pt x="452" y="553"/>
                  <a:pt x="462" y="541"/>
                  <a:pt x="467" y="541"/>
                </a:cubicBezTo>
                <a:cubicBezTo>
                  <a:pt x="472" y="541"/>
                  <a:pt x="474" y="555"/>
                  <a:pt x="482" y="557"/>
                </a:cubicBezTo>
                <a:cubicBezTo>
                  <a:pt x="490" y="559"/>
                  <a:pt x="511" y="559"/>
                  <a:pt x="516" y="553"/>
                </a:cubicBezTo>
                <a:cubicBezTo>
                  <a:pt x="521" y="547"/>
                  <a:pt x="512" y="531"/>
                  <a:pt x="512" y="524"/>
                </a:cubicBezTo>
                <a:cubicBezTo>
                  <a:pt x="512" y="517"/>
                  <a:pt x="515" y="514"/>
                  <a:pt x="519" y="512"/>
                </a:cubicBezTo>
                <a:cubicBezTo>
                  <a:pt x="523" y="510"/>
                  <a:pt x="528" y="515"/>
                  <a:pt x="537" y="514"/>
                </a:cubicBezTo>
                <a:cubicBezTo>
                  <a:pt x="546" y="513"/>
                  <a:pt x="565" y="519"/>
                  <a:pt x="573" y="505"/>
                </a:cubicBezTo>
                <a:cubicBezTo>
                  <a:pt x="581" y="491"/>
                  <a:pt x="584" y="449"/>
                  <a:pt x="585" y="430"/>
                </a:cubicBezTo>
                <a:cubicBezTo>
                  <a:pt x="586" y="411"/>
                  <a:pt x="584" y="396"/>
                  <a:pt x="581" y="388"/>
                </a:cubicBezTo>
                <a:cubicBezTo>
                  <a:pt x="578" y="380"/>
                  <a:pt x="573" y="403"/>
                  <a:pt x="566" y="383"/>
                </a:cubicBezTo>
                <a:cubicBezTo>
                  <a:pt x="559" y="363"/>
                  <a:pt x="555" y="301"/>
                  <a:pt x="536" y="268"/>
                </a:cubicBezTo>
                <a:cubicBezTo>
                  <a:pt x="517" y="235"/>
                  <a:pt x="472" y="201"/>
                  <a:pt x="453" y="182"/>
                </a:cubicBezTo>
                <a:cubicBezTo>
                  <a:pt x="434" y="163"/>
                  <a:pt x="433" y="166"/>
                  <a:pt x="423" y="154"/>
                </a:cubicBezTo>
                <a:cubicBezTo>
                  <a:pt x="413" y="142"/>
                  <a:pt x="401" y="121"/>
                  <a:pt x="390" y="112"/>
                </a:cubicBezTo>
                <a:cubicBezTo>
                  <a:pt x="379" y="103"/>
                  <a:pt x="369" y="105"/>
                  <a:pt x="359" y="98"/>
                </a:cubicBezTo>
                <a:cubicBezTo>
                  <a:pt x="349" y="91"/>
                  <a:pt x="338" y="78"/>
                  <a:pt x="327" y="73"/>
                </a:cubicBezTo>
                <a:cubicBezTo>
                  <a:pt x="316" y="68"/>
                  <a:pt x="297" y="74"/>
                  <a:pt x="290" y="70"/>
                </a:cubicBezTo>
                <a:cubicBezTo>
                  <a:pt x="283" y="66"/>
                  <a:pt x="286" y="57"/>
                  <a:pt x="287" y="50"/>
                </a:cubicBezTo>
                <a:cubicBezTo>
                  <a:pt x="288" y="43"/>
                  <a:pt x="298" y="38"/>
                  <a:pt x="297" y="30"/>
                </a:cubicBezTo>
                <a:cubicBezTo>
                  <a:pt x="296" y="22"/>
                  <a:pt x="283" y="6"/>
                  <a:pt x="279" y="0"/>
                </a:cubicBezTo>
              </a:path>
            </a:pathLst>
          </a:custGeom>
          <a:noFill/>
          <a:ln w="31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6" name="任意多边形 101401"/>
          <p:cNvSpPr/>
          <p:nvPr/>
        </p:nvSpPr>
        <p:spPr>
          <a:xfrm>
            <a:off x="10620375" y="2346325"/>
            <a:ext cx="446088" cy="149225"/>
          </a:xfrm>
          <a:custGeom>
            <a:avLst/>
            <a:gdLst/>
            <a:ahLst/>
            <a:cxnLst>
              <a:cxn ang="0">
                <a:pos x="0" y="236894688"/>
              </a:cxn>
              <a:cxn ang="0">
                <a:pos x="133569225" y="90725625"/>
              </a:cxn>
              <a:cxn ang="0">
                <a:pos x="521673722" y="0"/>
              </a:cxn>
              <a:cxn ang="0">
                <a:pos x="708165494" y="98286888"/>
              </a:cxn>
            </a:cxnLst>
            <a:pathLst>
              <a:path w="281" h="94">
                <a:moveTo>
                  <a:pt x="0" y="94"/>
                </a:moveTo>
                <a:cubicBezTo>
                  <a:pt x="9" y="84"/>
                  <a:pt x="19" y="52"/>
                  <a:pt x="53" y="36"/>
                </a:cubicBezTo>
                <a:cubicBezTo>
                  <a:pt x="87" y="20"/>
                  <a:pt x="169" y="0"/>
                  <a:pt x="207" y="0"/>
                </a:cubicBezTo>
                <a:cubicBezTo>
                  <a:pt x="245" y="0"/>
                  <a:pt x="266" y="31"/>
                  <a:pt x="281" y="39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7" name="任意多边形 101402"/>
          <p:cNvSpPr/>
          <p:nvPr/>
        </p:nvSpPr>
        <p:spPr>
          <a:xfrm>
            <a:off x="10814050" y="6515100"/>
            <a:ext cx="485775" cy="346075"/>
          </a:xfrm>
          <a:custGeom>
            <a:avLst/>
            <a:gdLst/>
            <a:ahLst/>
            <a:cxnLst>
              <a:cxn ang="0">
                <a:pos x="63004700" y="383063750"/>
              </a:cxn>
              <a:cxn ang="0">
                <a:pos x="120967500" y="451108763"/>
              </a:cxn>
              <a:cxn ang="0">
                <a:pos x="153730325" y="549394063"/>
              </a:cxn>
              <a:cxn ang="0">
                <a:pos x="151209375" y="544353750"/>
              </a:cxn>
              <a:cxn ang="0">
                <a:pos x="740925938" y="544353750"/>
              </a:cxn>
              <a:cxn ang="0">
                <a:pos x="735885625" y="549394063"/>
              </a:cxn>
              <a:cxn ang="0">
                <a:pos x="725805000" y="428426563"/>
              </a:cxn>
              <a:cxn ang="0">
                <a:pos x="665321250" y="345262200"/>
              </a:cxn>
              <a:cxn ang="0">
                <a:pos x="756046875" y="226814063"/>
              </a:cxn>
              <a:cxn ang="0">
                <a:pos x="751006563" y="143649700"/>
              </a:cxn>
              <a:cxn ang="0">
                <a:pos x="703124388" y="98286888"/>
              </a:cxn>
              <a:cxn ang="0">
                <a:pos x="582156888" y="171370625"/>
              </a:cxn>
              <a:cxn ang="0">
                <a:pos x="294859075" y="57964388"/>
              </a:cxn>
              <a:cxn ang="0">
                <a:pos x="131048125" y="7561263"/>
              </a:cxn>
              <a:cxn ang="0">
                <a:pos x="10080625" y="103327200"/>
              </a:cxn>
              <a:cxn ang="0">
                <a:pos x="63004700" y="383063750"/>
              </a:cxn>
            </a:cxnLst>
            <a:pathLst>
              <a:path w="306" h="218">
                <a:moveTo>
                  <a:pt x="25" y="152"/>
                </a:moveTo>
                <a:cubicBezTo>
                  <a:pt x="32" y="175"/>
                  <a:pt x="42" y="168"/>
                  <a:pt x="48" y="179"/>
                </a:cubicBezTo>
                <a:cubicBezTo>
                  <a:pt x="54" y="190"/>
                  <a:pt x="59" y="212"/>
                  <a:pt x="61" y="218"/>
                </a:cubicBezTo>
                <a:lnTo>
                  <a:pt x="60" y="216"/>
                </a:lnTo>
                <a:lnTo>
                  <a:pt x="294" y="216"/>
                </a:lnTo>
                <a:lnTo>
                  <a:pt x="292" y="218"/>
                </a:lnTo>
                <a:cubicBezTo>
                  <a:pt x="291" y="210"/>
                  <a:pt x="293" y="183"/>
                  <a:pt x="288" y="170"/>
                </a:cubicBezTo>
                <a:cubicBezTo>
                  <a:pt x="283" y="157"/>
                  <a:pt x="262" y="150"/>
                  <a:pt x="264" y="137"/>
                </a:cubicBezTo>
                <a:cubicBezTo>
                  <a:pt x="266" y="124"/>
                  <a:pt x="294" y="103"/>
                  <a:pt x="300" y="90"/>
                </a:cubicBezTo>
                <a:cubicBezTo>
                  <a:pt x="306" y="77"/>
                  <a:pt x="301" y="65"/>
                  <a:pt x="298" y="57"/>
                </a:cubicBezTo>
                <a:cubicBezTo>
                  <a:pt x="295" y="49"/>
                  <a:pt x="290" y="37"/>
                  <a:pt x="279" y="39"/>
                </a:cubicBezTo>
                <a:cubicBezTo>
                  <a:pt x="268" y="41"/>
                  <a:pt x="258" y="71"/>
                  <a:pt x="231" y="68"/>
                </a:cubicBezTo>
                <a:cubicBezTo>
                  <a:pt x="204" y="65"/>
                  <a:pt x="147" y="34"/>
                  <a:pt x="117" y="23"/>
                </a:cubicBezTo>
                <a:cubicBezTo>
                  <a:pt x="87" y="12"/>
                  <a:pt x="71" y="0"/>
                  <a:pt x="52" y="3"/>
                </a:cubicBezTo>
                <a:cubicBezTo>
                  <a:pt x="33" y="6"/>
                  <a:pt x="8" y="16"/>
                  <a:pt x="4" y="41"/>
                </a:cubicBezTo>
                <a:cubicBezTo>
                  <a:pt x="0" y="66"/>
                  <a:pt x="18" y="129"/>
                  <a:pt x="25" y="152"/>
                </a:cubicBez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8" name="任意多边形 101403"/>
          <p:cNvSpPr/>
          <p:nvPr/>
        </p:nvSpPr>
        <p:spPr>
          <a:xfrm>
            <a:off x="10618788" y="5318125"/>
            <a:ext cx="261937" cy="661988"/>
          </a:xfrm>
          <a:custGeom>
            <a:avLst/>
            <a:gdLst/>
            <a:ahLst/>
            <a:cxnLst>
              <a:cxn ang="0">
                <a:pos x="7559661" y="529233212"/>
              </a:cxn>
              <a:cxn ang="0">
                <a:pos x="7559661" y="612399225"/>
              </a:cxn>
              <a:cxn ang="0">
                <a:pos x="17640266" y="740926497"/>
              </a:cxn>
              <a:cxn ang="0">
                <a:pos x="55443332" y="778729663"/>
              </a:cxn>
              <a:cxn ang="0">
                <a:pos x="90725452" y="861894088"/>
              </a:cxn>
              <a:cxn ang="0">
                <a:pos x="173889656" y="899697255"/>
              </a:cxn>
              <a:cxn ang="0">
                <a:pos x="229332987" y="977821364"/>
              </a:cxn>
              <a:cxn ang="0">
                <a:pos x="249494199" y="1043345476"/>
              </a:cxn>
              <a:cxn ang="0">
                <a:pos x="282256961" y="1030745479"/>
              </a:cxn>
              <a:cxn ang="0">
                <a:pos x="287297264" y="977821364"/>
              </a:cxn>
              <a:cxn ang="0">
                <a:pos x="272176355" y="899697255"/>
              </a:cxn>
              <a:cxn ang="0">
                <a:pos x="297377870" y="808971561"/>
              </a:cxn>
              <a:cxn ang="0">
                <a:pos x="340219651" y="740926497"/>
              </a:cxn>
              <a:cxn ang="0">
                <a:pos x="370461468" y="561996062"/>
              </a:cxn>
              <a:cxn ang="0">
                <a:pos x="372982413" y="355343093"/>
              </a:cxn>
              <a:cxn ang="0">
                <a:pos x="408264533" y="229335186"/>
              </a:cxn>
              <a:cxn ang="0">
                <a:pos x="380542074" y="158770757"/>
              </a:cxn>
              <a:cxn ang="0">
                <a:pos x="380542074" y="100806326"/>
              </a:cxn>
              <a:cxn ang="0">
                <a:pos x="408264533" y="55443479"/>
              </a:cxn>
              <a:cxn ang="0">
                <a:pos x="335179348" y="32762850"/>
              </a:cxn>
              <a:cxn ang="0">
                <a:pos x="287297264" y="0"/>
              </a:cxn>
              <a:cxn ang="0">
                <a:pos x="236894235" y="40322530"/>
              </a:cxn>
              <a:cxn ang="0">
                <a:pos x="158768747" y="100806326"/>
              </a:cxn>
              <a:cxn ang="0">
                <a:pos x="131047875" y="168851390"/>
              </a:cxn>
              <a:cxn ang="0">
                <a:pos x="75604543" y="272177081"/>
              </a:cxn>
              <a:cxn ang="0">
                <a:pos x="60483635" y="357862458"/>
              </a:cxn>
              <a:cxn ang="0">
                <a:pos x="7559661" y="529233212"/>
              </a:cxn>
            </a:cxnLst>
            <a:pathLst>
              <a:path w="165" h="417">
                <a:moveTo>
                  <a:pt x="3" y="210"/>
                </a:moveTo>
                <a:cubicBezTo>
                  <a:pt x="0" y="227"/>
                  <a:pt x="2" y="229"/>
                  <a:pt x="3" y="243"/>
                </a:cubicBezTo>
                <a:cubicBezTo>
                  <a:pt x="4" y="257"/>
                  <a:pt x="4" y="283"/>
                  <a:pt x="7" y="294"/>
                </a:cubicBezTo>
                <a:cubicBezTo>
                  <a:pt x="10" y="305"/>
                  <a:pt x="17" y="301"/>
                  <a:pt x="22" y="309"/>
                </a:cubicBezTo>
                <a:cubicBezTo>
                  <a:pt x="27" y="317"/>
                  <a:pt x="28" y="334"/>
                  <a:pt x="36" y="342"/>
                </a:cubicBezTo>
                <a:cubicBezTo>
                  <a:pt x="44" y="350"/>
                  <a:pt x="60" y="349"/>
                  <a:pt x="69" y="357"/>
                </a:cubicBezTo>
                <a:cubicBezTo>
                  <a:pt x="78" y="365"/>
                  <a:pt x="86" y="379"/>
                  <a:pt x="91" y="388"/>
                </a:cubicBezTo>
                <a:cubicBezTo>
                  <a:pt x="96" y="397"/>
                  <a:pt x="96" y="411"/>
                  <a:pt x="99" y="414"/>
                </a:cubicBezTo>
                <a:cubicBezTo>
                  <a:pt x="102" y="417"/>
                  <a:pt x="109" y="413"/>
                  <a:pt x="112" y="409"/>
                </a:cubicBezTo>
                <a:cubicBezTo>
                  <a:pt x="115" y="405"/>
                  <a:pt x="115" y="397"/>
                  <a:pt x="114" y="388"/>
                </a:cubicBezTo>
                <a:cubicBezTo>
                  <a:pt x="113" y="379"/>
                  <a:pt x="107" y="368"/>
                  <a:pt x="108" y="357"/>
                </a:cubicBezTo>
                <a:cubicBezTo>
                  <a:pt x="109" y="346"/>
                  <a:pt x="113" y="332"/>
                  <a:pt x="118" y="321"/>
                </a:cubicBezTo>
                <a:cubicBezTo>
                  <a:pt x="123" y="310"/>
                  <a:pt x="130" y="310"/>
                  <a:pt x="135" y="294"/>
                </a:cubicBezTo>
                <a:cubicBezTo>
                  <a:pt x="140" y="278"/>
                  <a:pt x="145" y="248"/>
                  <a:pt x="147" y="223"/>
                </a:cubicBezTo>
                <a:cubicBezTo>
                  <a:pt x="149" y="198"/>
                  <a:pt x="145" y="163"/>
                  <a:pt x="148" y="141"/>
                </a:cubicBezTo>
                <a:cubicBezTo>
                  <a:pt x="151" y="119"/>
                  <a:pt x="161" y="104"/>
                  <a:pt x="162" y="91"/>
                </a:cubicBezTo>
                <a:cubicBezTo>
                  <a:pt x="163" y="78"/>
                  <a:pt x="153" y="71"/>
                  <a:pt x="151" y="63"/>
                </a:cubicBezTo>
                <a:cubicBezTo>
                  <a:pt x="149" y="55"/>
                  <a:pt x="149" y="47"/>
                  <a:pt x="151" y="40"/>
                </a:cubicBezTo>
                <a:cubicBezTo>
                  <a:pt x="153" y="33"/>
                  <a:pt x="165" y="26"/>
                  <a:pt x="162" y="22"/>
                </a:cubicBezTo>
                <a:cubicBezTo>
                  <a:pt x="159" y="18"/>
                  <a:pt x="141" y="17"/>
                  <a:pt x="133" y="13"/>
                </a:cubicBezTo>
                <a:cubicBezTo>
                  <a:pt x="125" y="9"/>
                  <a:pt x="120" y="0"/>
                  <a:pt x="114" y="0"/>
                </a:cubicBezTo>
                <a:cubicBezTo>
                  <a:pt x="108" y="0"/>
                  <a:pt x="102" y="9"/>
                  <a:pt x="94" y="16"/>
                </a:cubicBezTo>
                <a:cubicBezTo>
                  <a:pt x="86" y="23"/>
                  <a:pt x="70" y="32"/>
                  <a:pt x="63" y="40"/>
                </a:cubicBezTo>
                <a:cubicBezTo>
                  <a:pt x="56" y="48"/>
                  <a:pt x="57" y="56"/>
                  <a:pt x="52" y="67"/>
                </a:cubicBezTo>
                <a:cubicBezTo>
                  <a:pt x="47" y="78"/>
                  <a:pt x="35" y="96"/>
                  <a:pt x="30" y="108"/>
                </a:cubicBezTo>
                <a:cubicBezTo>
                  <a:pt x="25" y="120"/>
                  <a:pt x="28" y="125"/>
                  <a:pt x="24" y="142"/>
                </a:cubicBezTo>
                <a:cubicBezTo>
                  <a:pt x="20" y="159"/>
                  <a:pt x="6" y="193"/>
                  <a:pt x="3" y="210"/>
                </a:cubicBez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9" name="任意多边形 101404"/>
          <p:cNvSpPr/>
          <p:nvPr/>
        </p:nvSpPr>
        <p:spPr>
          <a:xfrm>
            <a:off x="8701088" y="6561138"/>
            <a:ext cx="423862" cy="300037"/>
          </a:xfrm>
          <a:custGeom>
            <a:avLst/>
            <a:gdLst/>
            <a:ahLst/>
            <a:cxnLst>
              <a:cxn ang="0">
                <a:pos x="163809169" y="105846386"/>
              </a:cxn>
              <a:cxn ang="0">
                <a:pos x="163809169" y="153728481"/>
              </a:cxn>
              <a:cxn ang="0">
                <a:pos x="65523985" y="229333043"/>
              </a:cxn>
              <a:cxn ang="0">
                <a:pos x="5040307" y="320058517"/>
              </a:cxn>
              <a:cxn ang="0">
                <a:pos x="30241839" y="468748281"/>
              </a:cxn>
              <a:cxn ang="0">
                <a:pos x="27720892" y="471267640"/>
              </a:cxn>
              <a:cxn ang="0">
                <a:pos x="473788816" y="471267640"/>
              </a:cxn>
              <a:cxn ang="0">
                <a:pos x="476308176" y="476307944"/>
              </a:cxn>
              <a:cxn ang="0">
                <a:pos x="496469402" y="446066119"/>
              </a:cxn>
              <a:cxn ang="0">
                <a:pos x="549393414" y="400703382"/>
              </a:cxn>
              <a:cxn ang="0">
                <a:pos x="579635254" y="264615172"/>
              </a:cxn>
              <a:cxn ang="0">
                <a:pos x="617436759" y="181450948"/>
              </a:cxn>
              <a:cxn ang="0">
                <a:pos x="672880131" y="113406049"/>
              </a:cxn>
              <a:cxn ang="0">
                <a:pos x="617436759" y="25201521"/>
              </a:cxn>
              <a:cxn ang="0">
                <a:pos x="536791854" y="0"/>
              </a:cxn>
              <a:cxn ang="0">
                <a:pos x="483869429" y="25201521"/>
              </a:cxn>
              <a:cxn ang="0">
                <a:pos x="398184218" y="60483649"/>
              </a:cxn>
              <a:cxn ang="0">
                <a:pos x="317539313" y="63003008"/>
              </a:cxn>
              <a:cxn ang="0">
                <a:pos x="163809169" y="105846386"/>
              </a:cxn>
            </a:cxnLst>
            <a:pathLst>
              <a:path w="267" h="189">
                <a:moveTo>
                  <a:pt x="65" y="42"/>
                </a:moveTo>
                <a:cubicBezTo>
                  <a:pt x="55" y="48"/>
                  <a:pt x="71" y="53"/>
                  <a:pt x="65" y="61"/>
                </a:cubicBezTo>
                <a:cubicBezTo>
                  <a:pt x="59" y="69"/>
                  <a:pt x="36" y="80"/>
                  <a:pt x="26" y="91"/>
                </a:cubicBezTo>
                <a:cubicBezTo>
                  <a:pt x="16" y="102"/>
                  <a:pt x="4" y="111"/>
                  <a:pt x="2" y="127"/>
                </a:cubicBezTo>
                <a:cubicBezTo>
                  <a:pt x="0" y="143"/>
                  <a:pt x="11" y="176"/>
                  <a:pt x="12" y="186"/>
                </a:cubicBezTo>
                <a:lnTo>
                  <a:pt x="11" y="187"/>
                </a:lnTo>
                <a:lnTo>
                  <a:pt x="188" y="187"/>
                </a:lnTo>
                <a:lnTo>
                  <a:pt x="189" y="189"/>
                </a:lnTo>
                <a:cubicBezTo>
                  <a:pt x="190" y="187"/>
                  <a:pt x="192" y="182"/>
                  <a:pt x="197" y="177"/>
                </a:cubicBezTo>
                <a:cubicBezTo>
                  <a:pt x="202" y="172"/>
                  <a:pt x="212" y="171"/>
                  <a:pt x="218" y="159"/>
                </a:cubicBezTo>
                <a:cubicBezTo>
                  <a:pt x="224" y="147"/>
                  <a:pt x="226" y="119"/>
                  <a:pt x="230" y="105"/>
                </a:cubicBezTo>
                <a:cubicBezTo>
                  <a:pt x="234" y="91"/>
                  <a:pt x="239" y="82"/>
                  <a:pt x="245" y="72"/>
                </a:cubicBezTo>
                <a:cubicBezTo>
                  <a:pt x="251" y="62"/>
                  <a:pt x="267" y="55"/>
                  <a:pt x="267" y="45"/>
                </a:cubicBezTo>
                <a:cubicBezTo>
                  <a:pt x="267" y="35"/>
                  <a:pt x="254" y="17"/>
                  <a:pt x="245" y="10"/>
                </a:cubicBezTo>
                <a:cubicBezTo>
                  <a:pt x="236" y="3"/>
                  <a:pt x="222" y="0"/>
                  <a:pt x="213" y="0"/>
                </a:cubicBezTo>
                <a:cubicBezTo>
                  <a:pt x="204" y="0"/>
                  <a:pt x="201" y="6"/>
                  <a:pt x="192" y="10"/>
                </a:cubicBezTo>
                <a:cubicBezTo>
                  <a:pt x="183" y="14"/>
                  <a:pt x="169" y="22"/>
                  <a:pt x="158" y="24"/>
                </a:cubicBezTo>
                <a:cubicBezTo>
                  <a:pt x="147" y="26"/>
                  <a:pt x="141" y="22"/>
                  <a:pt x="126" y="25"/>
                </a:cubicBezTo>
                <a:cubicBezTo>
                  <a:pt x="111" y="28"/>
                  <a:pt x="76" y="35"/>
                  <a:pt x="65" y="42"/>
                </a:cubicBezTo>
                <a:close/>
              </a:path>
            </a:pathLst>
          </a:custGeom>
          <a:solidFill>
            <a:srgbClr val="FFCC99"/>
          </a:solidFill>
          <a:ln w="31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0" name="任意多边形 101406"/>
          <p:cNvSpPr/>
          <p:nvPr/>
        </p:nvSpPr>
        <p:spPr>
          <a:xfrm>
            <a:off x="11177588" y="3600450"/>
            <a:ext cx="112712" cy="74613"/>
          </a:xfrm>
          <a:custGeom>
            <a:avLst/>
            <a:gdLst/>
            <a:ahLst/>
            <a:cxnLst>
              <a:cxn ang="0">
                <a:pos x="27720802" y="118448931"/>
              </a:cxn>
              <a:cxn ang="0">
                <a:pos x="7559641" y="73085815"/>
              </a:cxn>
              <a:cxn ang="0">
                <a:pos x="68043123" y="22682352"/>
              </a:cxn>
              <a:cxn ang="0">
                <a:pos x="151208704" y="5040346"/>
              </a:cxn>
              <a:cxn ang="0">
                <a:pos x="171369865" y="52924430"/>
              </a:cxn>
              <a:cxn ang="0">
                <a:pos x="110886383" y="105847272"/>
              </a:cxn>
              <a:cxn ang="0">
                <a:pos x="27720802" y="118448931"/>
              </a:cxn>
            </a:cxnLst>
            <a:pathLst>
              <a:path w="71" h="47">
                <a:moveTo>
                  <a:pt x="11" y="47"/>
                </a:moveTo>
                <a:cubicBezTo>
                  <a:pt x="4" y="45"/>
                  <a:pt x="0" y="35"/>
                  <a:pt x="3" y="29"/>
                </a:cubicBezTo>
                <a:cubicBezTo>
                  <a:pt x="6" y="23"/>
                  <a:pt x="17" y="14"/>
                  <a:pt x="27" y="9"/>
                </a:cubicBezTo>
                <a:cubicBezTo>
                  <a:pt x="37" y="4"/>
                  <a:pt x="53" y="0"/>
                  <a:pt x="60" y="2"/>
                </a:cubicBezTo>
                <a:cubicBezTo>
                  <a:pt x="67" y="4"/>
                  <a:pt x="71" y="14"/>
                  <a:pt x="68" y="21"/>
                </a:cubicBezTo>
                <a:cubicBezTo>
                  <a:pt x="65" y="28"/>
                  <a:pt x="53" y="38"/>
                  <a:pt x="44" y="42"/>
                </a:cubicBezTo>
                <a:cubicBezTo>
                  <a:pt x="35" y="46"/>
                  <a:pt x="18" y="46"/>
                  <a:pt x="11" y="47"/>
                </a:cubicBez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1" name="任意多边形 101407"/>
          <p:cNvSpPr/>
          <p:nvPr/>
        </p:nvSpPr>
        <p:spPr>
          <a:xfrm>
            <a:off x="11680825" y="3476625"/>
            <a:ext cx="77788" cy="150813"/>
          </a:xfrm>
          <a:custGeom>
            <a:avLst/>
            <a:gdLst/>
            <a:ahLst/>
            <a:cxnLst>
              <a:cxn ang="0">
                <a:pos x="75605173" y="189013139"/>
              </a:cxn>
              <a:cxn ang="0">
                <a:pos x="83166485" y="151209876"/>
              </a:cxn>
              <a:cxn ang="0">
                <a:pos x="63005105" y="128529189"/>
              </a:cxn>
              <a:cxn ang="0">
                <a:pos x="15121035" y="103327543"/>
              </a:cxn>
              <a:cxn ang="0">
                <a:pos x="7561311" y="60483951"/>
              </a:cxn>
              <a:cxn ang="0">
                <a:pos x="68045450" y="52924250"/>
              </a:cxn>
              <a:cxn ang="0">
                <a:pos x="63005105" y="7561288"/>
              </a:cxn>
              <a:cxn ang="0">
                <a:pos x="120968278" y="0"/>
              </a:cxn>
              <a:cxn ang="0">
                <a:pos x="123489244" y="0"/>
              </a:cxn>
              <a:cxn ang="0">
                <a:pos x="123489244" y="239416431"/>
              </a:cxn>
              <a:cxn ang="0">
                <a:pos x="115927933" y="234376102"/>
              </a:cxn>
              <a:cxn ang="0">
                <a:pos x="75605173" y="189013139"/>
              </a:cxn>
            </a:cxnLst>
            <a:pathLst>
              <a:path w="49" h="95">
                <a:moveTo>
                  <a:pt x="30" y="75"/>
                </a:moveTo>
                <a:cubicBezTo>
                  <a:pt x="28" y="70"/>
                  <a:pt x="34" y="64"/>
                  <a:pt x="33" y="60"/>
                </a:cubicBezTo>
                <a:cubicBezTo>
                  <a:pt x="32" y="56"/>
                  <a:pt x="29" y="54"/>
                  <a:pt x="25" y="51"/>
                </a:cubicBezTo>
                <a:cubicBezTo>
                  <a:pt x="21" y="48"/>
                  <a:pt x="10" y="45"/>
                  <a:pt x="6" y="41"/>
                </a:cubicBezTo>
                <a:cubicBezTo>
                  <a:pt x="2" y="37"/>
                  <a:pt x="0" y="27"/>
                  <a:pt x="3" y="24"/>
                </a:cubicBezTo>
                <a:cubicBezTo>
                  <a:pt x="6" y="21"/>
                  <a:pt x="23" y="24"/>
                  <a:pt x="27" y="21"/>
                </a:cubicBezTo>
                <a:cubicBezTo>
                  <a:pt x="31" y="18"/>
                  <a:pt x="22" y="6"/>
                  <a:pt x="25" y="3"/>
                </a:cubicBezTo>
                <a:cubicBezTo>
                  <a:pt x="28" y="0"/>
                  <a:pt x="44" y="0"/>
                  <a:pt x="48" y="0"/>
                </a:cubicBezTo>
                <a:lnTo>
                  <a:pt x="49" y="0"/>
                </a:lnTo>
                <a:lnTo>
                  <a:pt x="49" y="95"/>
                </a:lnTo>
                <a:lnTo>
                  <a:pt x="46" y="93"/>
                </a:lnTo>
                <a:cubicBezTo>
                  <a:pt x="43" y="90"/>
                  <a:pt x="33" y="80"/>
                  <a:pt x="30" y="75"/>
                </a:cubicBez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2" name="任意多边形 101408"/>
          <p:cNvSpPr/>
          <p:nvPr/>
        </p:nvSpPr>
        <p:spPr>
          <a:xfrm>
            <a:off x="9805988" y="3022600"/>
            <a:ext cx="157162" cy="123825"/>
          </a:xfrm>
          <a:custGeom>
            <a:avLst/>
            <a:gdLst/>
            <a:ahLst/>
            <a:cxnLst>
              <a:cxn ang="0">
                <a:pos x="0" y="45362813"/>
              </a:cxn>
              <a:cxn ang="0">
                <a:pos x="68043209" y="2520950"/>
              </a:cxn>
              <a:cxn ang="0">
                <a:pos x="128526766" y="25201563"/>
              </a:cxn>
              <a:cxn ang="0">
                <a:pos x="194050620" y="30241875"/>
              </a:cxn>
              <a:cxn ang="0">
                <a:pos x="216732748" y="68045013"/>
              </a:cxn>
              <a:cxn ang="0">
                <a:pos x="246974527" y="98286888"/>
              </a:cxn>
              <a:cxn ang="0">
                <a:pos x="234372992" y="161290000"/>
              </a:cxn>
              <a:cxn ang="0">
                <a:pos x="209171510" y="196572188"/>
              </a:cxn>
            </a:cxnLst>
            <a:pathLst>
              <a:path w="99" h="78">
                <a:moveTo>
                  <a:pt x="0" y="18"/>
                </a:moveTo>
                <a:cubicBezTo>
                  <a:pt x="4" y="15"/>
                  <a:pt x="19" y="2"/>
                  <a:pt x="27" y="1"/>
                </a:cubicBezTo>
                <a:cubicBezTo>
                  <a:pt x="35" y="0"/>
                  <a:pt x="43" y="8"/>
                  <a:pt x="51" y="10"/>
                </a:cubicBezTo>
                <a:cubicBezTo>
                  <a:pt x="59" y="12"/>
                  <a:pt x="71" y="9"/>
                  <a:pt x="77" y="12"/>
                </a:cubicBezTo>
                <a:cubicBezTo>
                  <a:pt x="83" y="15"/>
                  <a:pt x="83" y="23"/>
                  <a:pt x="86" y="27"/>
                </a:cubicBezTo>
                <a:cubicBezTo>
                  <a:pt x="89" y="31"/>
                  <a:pt x="97" y="33"/>
                  <a:pt x="98" y="39"/>
                </a:cubicBezTo>
                <a:cubicBezTo>
                  <a:pt x="99" y="45"/>
                  <a:pt x="95" y="58"/>
                  <a:pt x="93" y="64"/>
                </a:cubicBezTo>
                <a:cubicBezTo>
                  <a:pt x="91" y="70"/>
                  <a:pt x="85" y="75"/>
                  <a:pt x="83" y="78"/>
                </a:cubicBezTo>
              </a:path>
            </a:pathLst>
          </a:custGeom>
          <a:noFill/>
          <a:ln w="31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3" name="任意多边形 101409"/>
          <p:cNvSpPr/>
          <p:nvPr/>
        </p:nvSpPr>
        <p:spPr>
          <a:xfrm>
            <a:off x="9777413" y="2774950"/>
            <a:ext cx="138112" cy="84138"/>
          </a:xfrm>
          <a:custGeom>
            <a:avLst/>
            <a:gdLst/>
            <a:ahLst/>
            <a:cxnLst>
              <a:cxn ang="0">
                <a:pos x="0" y="45363082"/>
              </a:cxn>
              <a:cxn ang="0">
                <a:pos x="68043179" y="128529526"/>
              </a:cxn>
              <a:cxn ang="0">
                <a:pos x="118446121" y="83166444"/>
              </a:cxn>
              <a:cxn ang="0">
                <a:pos x="201611770" y="47884047"/>
              </a:cxn>
              <a:cxn ang="0">
                <a:pos x="219252006" y="0"/>
              </a:cxn>
            </a:cxnLst>
            <a:pathLst>
              <a:path w="87" h="53">
                <a:moveTo>
                  <a:pt x="0" y="18"/>
                </a:moveTo>
                <a:cubicBezTo>
                  <a:pt x="4" y="23"/>
                  <a:pt x="19" y="49"/>
                  <a:pt x="27" y="51"/>
                </a:cubicBezTo>
                <a:cubicBezTo>
                  <a:pt x="35" y="53"/>
                  <a:pt x="38" y="38"/>
                  <a:pt x="47" y="33"/>
                </a:cubicBezTo>
                <a:cubicBezTo>
                  <a:pt x="56" y="28"/>
                  <a:pt x="73" y="24"/>
                  <a:pt x="80" y="19"/>
                </a:cubicBezTo>
                <a:cubicBezTo>
                  <a:pt x="87" y="14"/>
                  <a:pt x="86" y="4"/>
                  <a:pt x="87" y="0"/>
                </a:cubicBezTo>
              </a:path>
            </a:pathLst>
          </a:custGeom>
          <a:noFill/>
          <a:ln w="31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4" name="任意多边形 101410"/>
          <p:cNvSpPr/>
          <p:nvPr/>
        </p:nvSpPr>
        <p:spPr>
          <a:xfrm>
            <a:off x="10072688" y="3500438"/>
            <a:ext cx="533400" cy="631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967500" y="118448138"/>
              </a:cxn>
              <a:cxn ang="0">
                <a:pos x="257055938" y="231854375"/>
              </a:cxn>
              <a:cxn ang="0">
                <a:pos x="458668438" y="582156888"/>
              </a:cxn>
              <a:cxn ang="0">
                <a:pos x="534273125" y="680442188"/>
              </a:cxn>
              <a:cxn ang="0">
                <a:pos x="549394063" y="768648450"/>
              </a:cxn>
              <a:cxn ang="0">
                <a:pos x="640119688" y="783769388"/>
              </a:cxn>
              <a:cxn ang="0">
                <a:pos x="665321250" y="814011263"/>
              </a:cxn>
              <a:cxn ang="0">
                <a:pos x="814011263" y="922377188"/>
              </a:cxn>
              <a:cxn ang="0">
                <a:pos x="829132200" y="967740000"/>
              </a:cxn>
              <a:cxn ang="0">
                <a:pos x="700603438" y="975301263"/>
              </a:cxn>
              <a:cxn ang="0">
                <a:pos x="672882513" y="1003022188"/>
              </a:cxn>
            </a:cxnLst>
            <a:pathLst>
              <a:path w="336" h="398">
                <a:moveTo>
                  <a:pt x="0" y="0"/>
                </a:moveTo>
                <a:cubicBezTo>
                  <a:pt x="8" y="8"/>
                  <a:pt x="31" y="32"/>
                  <a:pt x="48" y="47"/>
                </a:cubicBezTo>
                <a:cubicBezTo>
                  <a:pt x="65" y="62"/>
                  <a:pt x="80" y="61"/>
                  <a:pt x="102" y="92"/>
                </a:cubicBezTo>
                <a:cubicBezTo>
                  <a:pt x="124" y="123"/>
                  <a:pt x="164" y="201"/>
                  <a:pt x="182" y="231"/>
                </a:cubicBezTo>
                <a:cubicBezTo>
                  <a:pt x="200" y="261"/>
                  <a:pt x="206" y="258"/>
                  <a:pt x="212" y="270"/>
                </a:cubicBezTo>
                <a:cubicBezTo>
                  <a:pt x="218" y="282"/>
                  <a:pt x="211" y="298"/>
                  <a:pt x="218" y="305"/>
                </a:cubicBezTo>
                <a:cubicBezTo>
                  <a:pt x="225" y="312"/>
                  <a:pt x="246" y="308"/>
                  <a:pt x="254" y="311"/>
                </a:cubicBezTo>
                <a:cubicBezTo>
                  <a:pt x="262" y="314"/>
                  <a:pt x="253" y="314"/>
                  <a:pt x="264" y="323"/>
                </a:cubicBezTo>
                <a:cubicBezTo>
                  <a:pt x="275" y="332"/>
                  <a:pt x="312" y="356"/>
                  <a:pt x="323" y="366"/>
                </a:cubicBezTo>
                <a:cubicBezTo>
                  <a:pt x="334" y="376"/>
                  <a:pt x="336" y="381"/>
                  <a:pt x="329" y="384"/>
                </a:cubicBezTo>
                <a:cubicBezTo>
                  <a:pt x="322" y="387"/>
                  <a:pt x="288" y="385"/>
                  <a:pt x="278" y="387"/>
                </a:cubicBezTo>
                <a:cubicBezTo>
                  <a:pt x="268" y="389"/>
                  <a:pt x="269" y="396"/>
                  <a:pt x="267" y="398"/>
                </a:cubicBezTo>
              </a:path>
            </a:pathLst>
          </a:custGeom>
          <a:noFill/>
          <a:ln w="31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5" name="任意多边形 101411"/>
          <p:cNvSpPr/>
          <p:nvPr/>
        </p:nvSpPr>
        <p:spPr>
          <a:xfrm>
            <a:off x="10098088" y="3536950"/>
            <a:ext cx="68262" cy="61913"/>
          </a:xfrm>
          <a:custGeom>
            <a:avLst/>
            <a:gdLst/>
            <a:ahLst/>
            <a:cxnLst>
              <a:cxn ang="0">
                <a:pos x="47881824" y="0"/>
              </a:cxn>
              <a:cxn ang="0">
                <a:pos x="100805512" y="22682383"/>
              </a:cxn>
              <a:cxn ang="0">
                <a:pos x="90724960" y="68045562"/>
              </a:cxn>
              <a:cxn ang="0">
                <a:pos x="17640171" y="90726358"/>
              </a:cxn>
              <a:cxn ang="0">
                <a:pos x="5040276" y="25201766"/>
              </a:cxn>
              <a:cxn ang="0">
                <a:pos x="47881824" y="0"/>
              </a:cxn>
            </a:cxnLst>
            <a:pathLst>
              <a:path w="43" h="39">
                <a:moveTo>
                  <a:pt x="19" y="0"/>
                </a:moveTo>
                <a:cubicBezTo>
                  <a:pt x="25" y="0"/>
                  <a:pt x="37" y="5"/>
                  <a:pt x="40" y="9"/>
                </a:cubicBezTo>
                <a:cubicBezTo>
                  <a:pt x="43" y="13"/>
                  <a:pt x="41" y="23"/>
                  <a:pt x="36" y="27"/>
                </a:cubicBezTo>
                <a:cubicBezTo>
                  <a:pt x="31" y="31"/>
                  <a:pt x="13" y="39"/>
                  <a:pt x="7" y="36"/>
                </a:cubicBezTo>
                <a:cubicBezTo>
                  <a:pt x="1" y="33"/>
                  <a:pt x="0" y="16"/>
                  <a:pt x="2" y="10"/>
                </a:cubicBezTo>
                <a:cubicBezTo>
                  <a:pt x="4" y="4"/>
                  <a:pt x="13" y="0"/>
                  <a:pt x="19" y="0"/>
                </a:cubicBezTo>
                <a:close/>
              </a:path>
            </a:pathLst>
          </a:custGeom>
          <a:solidFill>
            <a:srgbClr val="99FF33"/>
          </a:solidFill>
          <a:ln w="31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6" name="任意多边形 101412"/>
          <p:cNvSpPr/>
          <p:nvPr/>
        </p:nvSpPr>
        <p:spPr>
          <a:xfrm>
            <a:off x="11025188" y="5399088"/>
            <a:ext cx="4762" cy="233362"/>
          </a:xfrm>
          <a:custGeom>
            <a:avLst/>
            <a:gdLst/>
            <a:ahLst/>
            <a:cxnLst>
              <a:cxn ang="0">
                <a:pos x="7558881" y="0"/>
              </a:cxn>
              <a:cxn ang="0">
                <a:pos x="0" y="370461381"/>
              </a:cxn>
            </a:cxnLst>
            <a:pathLst>
              <a:path w="3" h="147">
                <a:moveTo>
                  <a:pt x="3" y="0"/>
                </a:moveTo>
                <a:lnTo>
                  <a:pt x="0" y="147"/>
                </a:lnTo>
              </a:path>
            </a:pathLst>
          </a:custGeom>
          <a:noFill/>
          <a:ln w="19050" cap="flat" cmpd="sng">
            <a:solidFill>
              <a:schemeClr val="bg2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7" name="任意多边形 101413"/>
          <p:cNvSpPr/>
          <p:nvPr/>
        </p:nvSpPr>
        <p:spPr>
          <a:xfrm>
            <a:off x="10868025" y="5942013"/>
            <a:ext cx="117475" cy="204787"/>
          </a:xfrm>
          <a:custGeom>
            <a:avLst/>
            <a:gdLst/>
            <a:ahLst/>
            <a:cxnLst>
              <a:cxn ang="0">
                <a:pos x="186491563" y="0"/>
              </a:cxn>
              <a:cxn ang="0">
                <a:pos x="0" y="325098569"/>
              </a:cxn>
            </a:cxnLst>
            <a:pathLst>
              <a:path w="74" h="129">
                <a:moveTo>
                  <a:pt x="74" y="0"/>
                </a:moveTo>
                <a:lnTo>
                  <a:pt x="0" y="129"/>
                </a:lnTo>
              </a:path>
            </a:pathLst>
          </a:custGeom>
          <a:noFill/>
          <a:ln w="19050" cap="flat" cmpd="sng">
            <a:solidFill>
              <a:schemeClr val="bg2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8" name="矩形 101414"/>
          <p:cNvSpPr>
            <a:spLocks noChangeAspect="1"/>
          </p:cNvSpPr>
          <p:nvPr/>
        </p:nvSpPr>
        <p:spPr>
          <a:xfrm>
            <a:off x="10620375" y="3657600"/>
            <a:ext cx="219075" cy="1809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东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89" name="矩形 101415"/>
          <p:cNvSpPr>
            <a:spLocks noChangeAspect="1"/>
          </p:cNvSpPr>
          <p:nvPr/>
        </p:nvSpPr>
        <p:spPr>
          <a:xfrm>
            <a:off x="10991850" y="4648200"/>
            <a:ext cx="215900" cy="179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海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90" name="任意多边形 101416"/>
          <p:cNvSpPr/>
          <p:nvPr/>
        </p:nvSpPr>
        <p:spPr>
          <a:xfrm>
            <a:off x="8429625" y="866775"/>
            <a:ext cx="1336675" cy="1498600"/>
          </a:xfrm>
          <a:custGeom>
            <a:avLst/>
            <a:gdLst/>
            <a:ahLst/>
            <a:cxnLst>
              <a:cxn ang="0">
                <a:pos x="1592738750" y="7561263"/>
              </a:cxn>
              <a:cxn ang="0">
                <a:pos x="1471771250" y="5040313"/>
              </a:cxn>
              <a:cxn ang="0">
                <a:pos x="1335682813" y="30241875"/>
              </a:cxn>
              <a:cxn ang="0">
                <a:pos x="1315521563" y="141128750"/>
              </a:cxn>
              <a:cxn ang="0">
                <a:pos x="1260078125" y="272176875"/>
              </a:cxn>
              <a:cxn ang="0">
                <a:pos x="1267639388" y="337700938"/>
              </a:cxn>
              <a:cxn ang="0">
                <a:pos x="1222276575" y="405745950"/>
              </a:cxn>
              <a:cxn ang="0">
                <a:pos x="1224795938" y="498990938"/>
              </a:cxn>
              <a:cxn ang="0">
                <a:pos x="1222276575" y="579635938"/>
              </a:cxn>
              <a:cxn ang="0">
                <a:pos x="1305440938" y="640119688"/>
              </a:cxn>
              <a:cxn ang="0">
                <a:pos x="1396166563" y="587197200"/>
              </a:cxn>
              <a:cxn ang="0">
                <a:pos x="1466730938" y="579635938"/>
              </a:cxn>
              <a:cxn ang="0">
                <a:pos x="1595259700" y="594756875"/>
              </a:cxn>
              <a:cxn ang="0">
                <a:pos x="1633061250" y="521673138"/>
              </a:cxn>
              <a:cxn ang="0">
                <a:pos x="1751509388" y="466229700"/>
              </a:cxn>
              <a:cxn ang="0">
                <a:pos x="1844754375" y="567035950"/>
              </a:cxn>
              <a:cxn ang="0">
                <a:pos x="1993444388" y="617439075"/>
              </a:cxn>
              <a:cxn ang="0">
                <a:pos x="2023686263" y="657761575"/>
              </a:cxn>
              <a:cxn ang="0">
                <a:pos x="2079129700" y="708164700"/>
              </a:cxn>
              <a:cxn ang="0">
                <a:pos x="2121971563" y="798890325"/>
              </a:cxn>
              <a:cxn ang="0">
                <a:pos x="2071568438" y="859374075"/>
              </a:cxn>
              <a:cxn ang="0">
                <a:pos x="2011084688" y="841732188"/>
              </a:cxn>
              <a:cxn ang="0">
                <a:pos x="1948081575" y="816530625"/>
              </a:cxn>
              <a:cxn ang="0">
                <a:pos x="1880036563" y="851812813"/>
              </a:cxn>
              <a:cxn ang="0">
                <a:pos x="1837194700" y="846772500"/>
              </a:cxn>
              <a:cxn ang="0">
                <a:pos x="1721267513" y="912296563"/>
              </a:cxn>
              <a:cxn ang="0">
                <a:pos x="1670864388" y="957659375"/>
              </a:cxn>
              <a:cxn ang="0">
                <a:pos x="1638101563" y="990422200"/>
              </a:cxn>
              <a:cxn ang="0">
                <a:pos x="1519655013" y="1003022188"/>
              </a:cxn>
              <a:cxn ang="0">
                <a:pos x="1486892188" y="1043344688"/>
              </a:cxn>
              <a:cxn ang="0">
                <a:pos x="1451610000" y="1096268763"/>
              </a:cxn>
              <a:cxn ang="0">
                <a:pos x="1449090638" y="1199594375"/>
              </a:cxn>
              <a:cxn ang="0">
                <a:pos x="1335682813" y="1300400625"/>
              </a:cxn>
              <a:cxn ang="0">
                <a:pos x="1229836250" y="1350803750"/>
              </a:cxn>
              <a:cxn ang="0">
                <a:pos x="1131550950" y="1335682813"/>
              </a:cxn>
              <a:cxn ang="0">
                <a:pos x="1025704388" y="1519655013"/>
              </a:cxn>
              <a:cxn ang="0">
                <a:pos x="861893438" y="1577617813"/>
              </a:cxn>
              <a:cxn ang="0">
                <a:pos x="748487200" y="1580138763"/>
              </a:cxn>
              <a:cxn ang="0">
                <a:pos x="657761575" y="1496972813"/>
              </a:cxn>
              <a:cxn ang="0">
                <a:pos x="529232813" y="1557456563"/>
              </a:cxn>
              <a:cxn ang="0">
                <a:pos x="511592513" y="1751509388"/>
              </a:cxn>
              <a:cxn ang="0">
                <a:pos x="597277825" y="1905238125"/>
              </a:cxn>
              <a:cxn ang="0">
                <a:pos x="564515000" y="1993444388"/>
              </a:cxn>
              <a:cxn ang="0">
                <a:pos x="458668438" y="2056447500"/>
              </a:cxn>
              <a:cxn ang="0">
                <a:pos x="405745950" y="2114411888"/>
              </a:cxn>
              <a:cxn ang="0">
                <a:pos x="345262200" y="2147483647"/>
              </a:cxn>
              <a:cxn ang="0">
                <a:pos x="239415638" y="2147483647"/>
              </a:cxn>
              <a:cxn ang="0">
                <a:pos x="133569075" y="2147483647"/>
              </a:cxn>
              <a:cxn ang="0">
                <a:pos x="0" y="2147483647"/>
              </a:cxn>
            </a:cxnLst>
            <a:pathLst>
              <a:path w="842" h="944">
                <a:moveTo>
                  <a:pt x="632" y="3"/>
                </a:moveTo>
                <a:cubicBezTo>
                  <a:pt x="624" y="3"/>
                  <a:pt x="601" y="0"/>
                  <a:pt x="584" y="2"/>
                </a:cubicBezTo>
                <a:cubicBezTo>
                  <a:pt x="567" y="4"/>
                  <a:pt x="540" y="3"/>
                  <a:pt x="530" y="12"/>
                </a:cubicBezTo>
                <a:cubicBezTo>
                  <a:pt x="520" y="21"/>
                  <a:pt x="527" y="40"/>
                  <a:pt x="522" y="56"/>
                </a:cubicBezTo>
                <a:cubicBezTo>
                  <a:pt x="517" y="72"/>
                  <a:pt x="503" y="95"/>
                  <a:pt x="500" y="108"/>
                </a:cubicBezTo>
                <a:cubicBezTo>
                  <a:pt x="497" y="121"/>
                  <a:pt x="505" y="125"/>
                  <a:pt x="503" y="134"/>
                </a:cubicBezTo>
                <a:cubicBezTo>
                  <a:pt x="501" y="143"/>
                  <a:pt x="488" y="150"/>
                  <a:pt x="485" y="161"/>
                </a:cubicBezTo>
                <a:cubicBezTo>
                  <a:pt x="482" y="172"/>
                  <a:pt x="486" y="187"/>
                  <a:pt x="486" y="198"/>
                </a:cubicBezTo>
                <a:cubicBezTo>
                  <a:pt x="486" y="209"/>
                  <a:pt x="480" y="221"/>
                  <a:pt x="485" y="230"/>
                </a:cubicBezTo>
                <a:cubicBezTo>
                  <a:pt x="490" y="239"/>
                  <a:pt x="507" y="254"/>
                  <a:pt x="518" y="254"/>
                </a:cubicBezTo>
                <a:cubicBezTo>
                  <a:pt x="529" y="254"/>
                  <a:pt x="543" y="237"/>
                  <a:pt x="554" y="233"/>
                </a:cubicBezTo>
                <a:cubicBezTo>
                  <a:pt x="565" y="229"/>
                  <a:pt x="569" y="230"/>
                  <a:pt x="582" y="230"/>
                </a:cubicBezTo>
                <a:cubicBezTo>
                  <a:pt x="595" y="230"/>
                  <a:pt x="622" y="240"/>
                  <a:pt x="633" y="236"/>
                </a:cubicBezTo>
                <a:cubicBezTo>
                  <a:pt x="644" y="232"/>
                  <a:pt x="638" y="215"/>
                  <a:pt x="648" y="207"/>
                </a:cubicBezTo>
                <a:cubicBezTo>
                  <a:pt x="658" y="199"/>
                  <a:pt x="681" y="182"/>
                  <a:pt x="695" y="185"/>
                </a:cubicBezTo>
                <a:cubicBezTo>
                  <a:pt x="709" y="188"/>
                  <a:pt x="716" y="215"/>
                  <a:pt x="732" y="225"/>
                </a:cubicBezTo>
                <a:cubicBezTo>
                  <a:pt x="748" y="235"/>
                  <a:pt x="779" y="239"/>
                  <a:pt x="791" y="245"/>
                </a:cubicBezTo>
                <a:cubicBezTo>
                  <a:pt x="803" y="251"/>
                  <a:pt x="797" y="255"/>
                  <a:pt x="803" y="261"/>
                </a:cubicBezTo>
                <a:cubicBezTo>
                  <a:pt x="809" y="267"/>
                  <a:pt x="819" y="272"/>
                  <a:pt x="825" y="281"/>
                </a:cubicBezTo>
                <a:cubicBezTo>
                  <a:pt x="831" y="290"/>
                  <a:pt x="842" y="307"/>
                  <a:pt x="842" y="317"/>
                </a:cubicBezTo>
                <a:cubicBezTo>
                  <a:pt x="842" y="327"/>
                  <a:pt x="829" y="338"/>
                  <a:pt x="822" y="341"/>
                </a:cubicBezTo>
                <a:cubicBezTo>
                  <a:pt x="815" y="344"/>
                  <a:pt x="806" y="337"/>
                  <a:pt x="798" y="334"/>
                </a:cubicBezTo>
                <a:cubicBezTo>
                  <a:pt x="790" y="331"/>
                  <a:pt x="782" y="323"/>
                  <a:pt x="773" y="324"/>
                </a:cubicBezTo>
                <a:cubicBezTo>
                  <a:pt x="764" y="325"/>
                  <a:pt x="753" y="336"/>
                  <a:pt x="746" y="338"/>
                </a:cubicBezTo>
                <a:cubicBezTo>
                  <a:pt x="739" y="340"/>
                  <a:pt x="739" y="332"/>
                  <a:pt x="729" y="336"/>
                </a:cubicBezTo>
                <a:cubicBezTo>
                  <a:pt x="719" y="340"/>
                  <a:pt x="694" y="355"/>
                  <a:pt x="683" y="362"/>
                </a:cubicBezTo>
                <a:cubicBezTo>
                  <a:pt x="672" y="369"/>
                  <a:pt x="668" y="375"/>
                  <a:pt x="663" y="380"/>
                </a:cubicBezTo>
                <a:cubicBezTo>
                  <a:pt x="658" y="385"/>
                  <a:pt x="660" y="390"/>
                  <a:pt x="650" y="393"/>
                </a:cubicBezTo>
                <a:cubicBezTo>
                  <a:pt x="640" y="396"/>
                  <a:pt x="613" y="395"/>
                  <a:pt x="603" y="398"/>
                </a:cubicBezTo>
                <a:cubicBezTo>
                  <a:pt x="593" y="401"/>
                  <a:pt x="595" y="408"/>
                  <a:pt x="590" y="414"/>
                </a:cubicBezTo>
                <a:cubicBezTo>
                  <a:pt x="585" y="420"/>
                  <a:pt x="579" y="425"/>
                  <a:pt x="576" y="435"/>
                </a:cubicBezTo>
                <a:cubicBezTo>
                  <a:pt x="573" y="445"/>
                  <a:pt x="583" y="463"/>
                  <a:pt x="575" y="476"/>
                </a:cubicBezTo>
                <a:cubicBezTo>
                  <a:pt x="567" y="489"/>
                  <a:pt x="544" y="506"/>
                  <a:pt x="530" y="516"/>
                </a:cubicBezTo>
                <a:cubicBezTo>
                  <a:pt x="516" y="526"/>
                  <a:pt x="501" y="534"/>
                  <a:pt x="488" y="536"/>
                </a:cubicBezTo>
                <a:cubicBezTo>
                  <a:pt x="475" y="538"/>
                  <a:pt x="462" y="519"/>
                  <a:pt x="449" y="530"/>
                </a:cubicBezTo>
                <a:cubicBezTo>
                  <a:pt x="436" y="541"/>
                  <a:pt x="425" y="587"/>
                  <a:pt x="407" y="603"/>
                </a:cubicBezTo>
                <a:cubicBezTo>
                  <a:pt x="389" y="619"/>
                  <a:pt x="360" y="622"/>
                  <a:pt x="342" y="626"/>
                </a:cubicBezTo>
                <a:cubicBezTo>
                  <a:pt x="324" y="630"/>
                  <a:pt x="310" y="632"/>
                  <a:pt x="297" y="627"/>
                </a:cubicBezTo>
                <a:cubicBezTo>
                  <a:pt x="284" y="622"/>
                  <a:pt x="275" y="595"/>
                  <a:pt x="261" y="594"/>
                </a:cubicBezTo>
                <a:cubicBezTo>
                  <a:pt x="247" y="593"/>
                  <a:pt x="220" y="601"/>
                  <a:pt x="210" y="618"/>
                </a:cubicBezTo>
                <a:cubicBezTo>
                  <a:pt x="200" y="635"/>
                  <a:pt x="198" y="672"/>
                  <a:pt x="203" y="695"/>
                </a:cubicBezTo>
                <a:cubicBezTo>
                  <a:pt x="208" y="718"/>
                  <a:pt x="234" y="740"/>
                  <a:pt x="237" y="756"/>
                </a:cubicBezTo>
                <a:cubicBezTo>
                  <a:pt x="240" y="772"/>
                  <a:pt x="233" y="781"/>
                  <a:pt x="224" y="791"/>
                </a:cubicBezTo>
                <a:cubicBezTo>
                  <a:pt x="215" y="801"/>
                  <a:pt x="192" y="808"/>
                  <a:pt x="182" y="816"/>
                </a:cubicBezTo>
                <a:cubicBezTo>
                  <a:pt x="172" y="824"/>
                  <a:pt x="168" y="828"/>
                  <a:pt x="161" y="839"/>
                </a:cubicBezTo>
                <a:cubicBezTo>
                  <a:pt x="154" y="850"/>
                  <a:pt x="148" y="871"/>
                  <a:pt x="137" y="882"/>
                </a:cubicBezTo>
                <a:cubicBezTo>
                  <a:pt x="126" y="893"/>
                  <a:pt x="109" y="894"/>
                  <a:pt x="95" y="903"/>
                </a:cubicBezTo>
                <a:cubicBezTo>
                  <a:pt x="81" y="912"/>
                  <a:pt x="69" y="932"/>
                  <a:pt x="53" y="938"/>
                </a:cubicBezTo>
                <a:cubicBezTo>
                  <a:pt x="37" y="944"/>
                  <a:pt x="11" y="941"/>
                  <a:pt x="0" y="941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91" name="任意多边形 101417"/>
          <p:cNvSpPr/>
          <p:nvPr/>
        </p:nvSpPr>
        <p:spPr>
          <a:xfrm>
            <a:off x="5416550" y="998538"/>
            <a:ext cx="677863" cy="782637"/>
          </a:xfrm>
          <a:custGeom>
            <a:avLst/>
            <a:gdLst/>
            <a:ahLst/>
            <a:cxnLst>
              <a:cxn ang="0">
                <a:pos x="947579449" y="1242435444"/>
              </a:cxn>
              <a:cxn ang="0">
                <a:pos x="970261666" y="1134069588"/>
              </a:cxn>
              <a:cxn ang="0">
                <a:pos x="1030745460" y="1035782763"/>
              </a:cxn>
              <a:cxn ang="0">
                <a:pos x="1030745460" y="940016887"/>
              </a:cxn>
              <a:cxn ang="0">
                <a:pos x="1071067990" y="831651031"/>
              </a:cxn>
              <a:cxn ang="0">
                <a:pos x="995463247" y="720764227"/>
              </a:cxn>
              <a:cxn ang="0">
                <a:pos x="992942295" y="660280516"/>
              </a:cxn>
              <a:cxn ang="0">
                <a:pos x="970261666" y="551913072"/>
              </a:cxn>
              <a:cxn ang="0">
                <a:pos x="904737555" y="483869691"/>
              </a:cxn>
              <a:cxn ang="0">
                <a:pos x="829132812" y="423385980"/>
              </a:cxn>
              <a:cxn ang="0">
                <a:pos x="743447436" y="403224742"/>
              </a:cxn>
              <a:cxn ang="0">
                <a:pos x="647681428" y="340220083"/>
              </a:cxn>
              <a:cxn ang="0">
                <a:pos x="607358898" y="241934845"/>
              </a:cxn>
              <a:cxn ang="0">
                <a:pos x="554434784" y="219252660"/>
              </a:cxn>
              <a:cxn ang="0">
                <a:pos x="504031622" y="98285237"/>
              </a:cxn>
              <a:cxn ang="0">
                <a:pos x="526713839" y="25201546"/>
              </a:cxn>
              <a:cxn ang="0">
                <a:pos x="441028463" y="25201546"/>
              </a:cxn>
              <a:cxn ang="0">
                <a:pos x="342741503" y="7559670"/>
              </a:cxn>
              <a:cxn ang="0">
                <a:pos x="297378657" y="25201546"/>
              </a:cxn>
              <a:cxn ang="0">
                <a:pos x="277217392" y="153728639"/>
              </a:cxn>
              <a:cxn ang="0">
                <a:pos x="163811071" y="189010804"/>
              </a:cxn>
              <a:cxn ang="0">
                <a:pos x="27722533" y="219252660"/>
              </a:cxn>
              <a:cxn ang="0">
                <a:pos x="25201581" y="491429361"/>
              </a:cxn>
              <a:cxn ang="0">
                <a:pos x="0" y="592235547"/>
              </a:cxn>
            </a:cxnLst>
            <a:pathLst>
              <a:path w="427" h="493">
                <a:moveTo>
                  <a:pt x="376" y="493"/>
                </a:moveTo>
                <a:cubicBezTo>
                  <a:pt x="378" y="486"/>
                  <a:pt x="380" y="464"/>
                  <a:pt x="385" y="450"/>
                </a:cubicBezTo>
                <a:cubicBezTo>
                  <a:pt x="390" y="436"/>
                  <a:pt x="405" y="424"/>
                  <a:pt x="409" y="411"/>
                </a:cubicBezTo>
                <a:cubicBezTo>
                  <a:pt x="413" y="398"/>
                  <a:pt x="406" y="386"/>
                  <a:pt x="409" y="373"/>
                </a:cubicBezTo>
                <a:cubicBezTo>
                  <a:pt x="412" y="360"/>
                  <a:pt x="427" y="344"/>
                  <a:pt x="425" y="330"/>
                </a:cubicBezTo>
                <a:cubicBezTo>
                  <a:pt x="423" y="316"/>
                  <a:pt x="400" y="297"/>
                  <a:pt x="395" y="286"/>
                </a:cubicBezTo>
                <a:cubicBezTo>
                  <a:pt x="390" y="275"/>
                  <a:pt x="396" y="273"/>
                  <a:pt x="394" y="262"/>
                </a:cubicBezTo>
                <a:cubicBezTo>
                  <a:pt x="392" y="251"/>
                  <a:pt x="391" y="231"/>
                  <a:pt x="385" y="219"/>
                </a:cubicBezTo>
                <a:cubicBezTo>
                  <a:pt x="379" y="207"/>
                  <a:pt x="368" y="200"/>
                  <a:pt x="359" y="192"/>
                </a:cubicBezTo>
                <a:cubicBezTo>
                  <a:pt x="350" y="184"/>
                  <a:pt x="340" y="173"/>
                  <a:pt x="329" y="168"/>
                </a:cubicBezTo>
                <a:cubicBezTo>
                  <a:pt x="318" y="163"/>
                  <a:pt x="307" y="166"/>
                  <a:pt x="295" y="160"/>
                </a:cubicBezTo>
                <a:cubicBezTo>
                  <a:pt x="283" y="154"/>
                  <a:pt x="266" y="146"/>
                  <a:pt x="257" y="135"/>
                </a:cubicBezTo>
                <a:cubicBezTo>
                  <a:pt x="248" y="124"/>
                  <a:pt x="247" y="104"/>
                  <a:pt x="241" y="96"/>
                </a:cubicBezTo>
                <a:cubicBezTo>
                  <a:pt x="235" y="88"/>
                  <a:pt x="227" y="97"/>
                  <a:pt x="220" y="87"/>
                </a:cubicBezTo>
                <a:cubicBezTo>
                  <a:pt x="213" y="77"/>
                  <a:pt x="202" y="52"/>
                  <a:pt x="200" y="39"/>
                </a:cubicBezTo>
                <a:cubicBezTo>
                  <a:pt x="198" y="26"/>
                  <a:pt x="213" y="15"/>
                  <a:pt x="209" y="10"/>
                </a:cubicBezTo>
                <a:cubicBezTo>
                  <a:pt x="205" y="5"/>
                  <a:pt x="187" y="11"/>
                  <a:pt x="175" y="10"/>
                </a:cubicBezTo>
                <a:cubicBezTo>
                  <a:pt x="163" y="9"/>
                  <a:pt x="145" y="3"/>
                  <a:pt x="136" y="3"/>
                </a:cubicBezTo>
                <a:cubicBezTo>
                  <a:pt x="127" y="3"/>
                  <a:pt x="122" y="0"/>
                  <a:pt x="118" y="10"/>
                </a:cubicBezTo>
                <a:cubicBezTo>
                  <a:pt x="114" y="20"/>
                  <a:pt x="119" y="50"/>
                  <a:pt x="110" y="61"/>
                </a:cubicBezTo>
                <a:cubicBezTo>
                  <a:pt x="101" y="72"/>
                  <a:pt x="81" y="71"/>
                  <a:pt x="65" y="75"/>
                </a:cubicBezTo>
                <a:cubicBezTo>
                  <a:pt x="49" y="79"/>
                  <a:pt x="20" y="67"/>
                  <a:pt x="11" y="87"/>
                </a:cubicBezTo>
                <a:cubicBezTo>
                  <a:pt x="2" y="107"/>
                  <a:pt x="12" y="170"/>
                  <a:pt x="10" y="195"/>
                </a:cubicBezTo>
                <a:cubicBezTo>
                  <a:pt x="8" y="220"/>
                  <a:pt x="2" y="227"/>
                  <a:pt x="0" y="235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92" name="任意多边形 101418"/>
          <p:cNvSpPr/>
          <p:nvPr/>
        </p:nvSpPr>
        <p:spPr>
          <a:xfrm>
            <a:off x="3494088" y="1282700"/>
            <a:ext cx="1592262" cy="1849438"/>
          </a:xfrm>
          <a:custGeom>
            <a:avLst/>
            <a:gdLst/>
            <a:ahLst/>
            <a:cxnLst>
              <a:cxn ang="0">
                <a:pos x="287297722" y="2147483647"/>
              </a:cxn>
              <a:cxn ang="0">
                <a:pos x="325099260" y="2147483647"/>
              </a:cxn>
              <a:cxn ang="0">
                <a:pos x="309978328" y="2147483647"/>
              </a:cxn>
              <a:cxn ang="0">
                <a:pos x="302418655" y="2147483647"/>
              </a:cxn>
              <a:cxn ang="0">
                <a:pos x="234373664" y="2147483647"/>
              </a:cxn>
              <a:cxn ang="0">
                <a:pos x="183970555" y="2147483647"/>
              </a:cxn>
              <a:cxn ang="0">
                <a:pos x="221773680" y="2147483647"/>
              </a:cxn>
              <a:cxn ang="0">
                <a:pos x="191531815" y="2147483647"/>
              </a:cxn>
              <a:cxn ang="0">
                <a:pos x="204131798" y="2147483647"/>
              </a:cxn>
              <a:cxn ang="0">
                <a:pos x="191531815" y="2147483647"/>
              </a:cxn>
              <a:cxn ang="0">
                <a:pos x="196572126" y="2147483647"/>
              </a:cxn>
              <a:cxn ang="0">
                <a:pos x="226813991" y="2147483647"/>
              </a:cxn>
              <a:cxn ang="0">
                <a:pos x="173889933" y="2074089948"/>
              </a:cxn>
              <a:cxn ang="0">
                <a:pos x="85685286" y="2084170576"/>
              </a:cxn>
              <a:cxn ang="0">
                <a:pos x="2519362" y="1998485240"/>
              </a:cxn>
              <a:cxn ang="0">
                <a:pos x="70564353" y="1955641779"/>
              </a:cxn>
              <a:cxn ang="0">
                <a:pos x="32761227" y="1849795188"/>
              </a:cxn>
              <a:cxn ang="0">
                <a:pos x="75604664" y="1811993627"/>
              </a:cxn>
              <a:cxn ang="0">
                <a:pos x="138607756" y="1766630803"/>
              </a:cxn>
              <a:cxn ang="0">
                <a:pos x="191531815" y="1653222947"/>
              </a:cxn>
              <a:cxn ang="0">
                <a:pos x="325099260" y="1635582642"/>
              </a:cxn>
              <a:cxn ang="0">
                <a:pos x="471268277" y="1567537611"/>
              </a:cxn>
              <a:cxn ang="0">
                <a:pos x="567034184" y="1590219817"/>
              </a:cxn>
              <a:cxn ang="0">
                <a:pos x="582155117" y="1653222947"/>
              </a:cxn>
              <a:cxn ang="0">
                <a:pos x="635079176" y="1665824525"/>
              </a:cxn>
              <a:cxn ang="0">
                <a:pos x="705643528" y="1643142319"/>
              </a:cxn>
              <a:cxn ang="0">
                <a:pos x="781248192" y="1658263261"/>
              </a:cxn>
              <a:cxn ang="0">
                <a:pos x="854331907" y="1532255414"/>
              </a:cxn>
              <a:cxn ang="0">
                <a:pos x="962699385" y="1537295728"/>
              </a:cxn>
              <a:cxn ang="0">
                <a:pos x="1013102494" y="1499494168"/>
              </a:cxn>
              <a:cxn ang="0">
                <a:pos x="1096266831" y="1484373226"/>
              </a:cxn>
              <a:cxn ang="0">
                <a:pos x="1141629629" y="1431449137"/>
              </a:cxn>
              <a:cxn ang="0">
                <a:pos x="1212193982" y="1456650706"/>
              </a:cxn>
              <a:cxn ang="0">
                <a:pos x="1318040511" y="1451610392"/>
              </a:cxn>
              <a:cxn ang="0">
                <a:pos x="1559975435" y="1408768518"/>
              </a:cxn>
              <a:cxn ang="0">
                <a:pos x="1650701032" y="1358365380"/>
              </a:cxn>
              <a:cxn ang="0">
                <a:pos x="1673383225" y="1265118780"/>
              </a:cxn>
              <a:cxn ang="0">
                <a:pos x="1708665401" y="1166833453"/>
              </a:cxn>
              <a:cxn ang="0">
                <a:pos x="1764108821" y="1144151247"/>
              </a:cxn>
              <a:cxn ang="0">
                <a:pos x="1784270065" y="1091228745"/>
              </a:cxn>
              <a:cxn ang="0">
                <a:pos x="1839713485" y="1076107803"/>
              </a:cxn>
              <a:cxn ang="0">
                <a:pos x="1844753796" y="1030744979"/>
              </a:cxn>
              <a:cxn ang="0">
                <a:pos x="1854834418" y="970261212"/>
              </a:cxn>
              <a:cxn ang="0">
                <a:pos x="1822071603" y="783769599"/>
              </a:cxn>
              <a:cxn ang="0">
                <a:pos x="1844753796" y="609877977"/>
              </a:cxn>
              <a:cxn ang="0">
                <a:pos x="1779229754" y="526713592"/>
              </a:cxn>
              <a:cxn ang="0">
                <a:pos x="1839713485" y="509071700"/>
              </a:cxn>
              <a:cxn ang="0">
                <a:pos x="1960680947" y="516632965"/>
              </a:cxn>
              <a:cxn ang="0">
                <a:pos x="2064006527" y="471270140"/>
              </a:cxn>
              <a:cxn ang="0">
                <a:pos x="2127011207" y="478829817"/>
              </a:cxn>
              <a:cxn ang="0">
                <a:pos x="2147483647" y="481350768"/>
              </a:cxn>
              <a:cxn ang="0">
                <a:pos x="2147483647" y="541834534"/>
              </a:cxn>
              <a:cxn ang="0">
                <a:pos x="2147483647" y="554434525"/>
              </a:cxn>
              <a:cxn ang="0">
                <a:pos x="2147483647" y="501512023"/>
              </a:cxn>
              <a:cxn ang="0">
                <a:pos x="2147483647" y="428426678"/>
              </a:cxn>
              <a:cxn ang="0">
                <a:pos x="2147483647" y="367942912"/>
              </a:cxn>
              <a:cxn ang="0">
                <a:pos x="2147483647" y="0"/>
              </a:cxn>
            </a:cxnLst>
            <a:pathLst>
              <a:path w="1003" h="1165">
                <a:moveTo>
                  <a:pt x="114" y="1165"/>
                </a:moveTo>
                <a:cubicBezTo>
                  <a:pt x="117" y="1160"/>
                  <a:pt x="128" y="1145"/>
                  <a:pt x="129" y="1135"/>
                </a:cubicBezTo>
                <a:cubicBezTo>
                  <a:pt x="130" y="1125"/>
                  <a:pt x="125" y="1115"/>
                  <a:pt x="123" y="1106"/>
                </a:cubicBezTo>
                <a:cubicBezTo>
                  <a:pt x="121" y="1097"/>
                  <a:pt x="125" y="1084"/>
                  <a:pt x="120" y="1079"/>
                </a:cubicBezTo>
                <a:cubicBezTo>
                  <a:pt x="115" y="1074"/>
                  <a:pt x="101" y="1083"/>
                  <a:pt x="93" y="1075"/>
                </a:cubicBezTo>
                <a:cubicBezTo>
                  <a:pt x="85" y="1067"/>
                  <a:pt x="74" y="1046"/>
                  <a:pt x="73" y="1033"/>
                </a:cubicBezTo>
                <a:cubicBezTo>
                  <a:pt x="72" y="1020"/>
                  <a:pt x="88" y="1007"/>
                  <a:pt x="88" y="994"/>
                </a:cubicBezTo>
                <a:cubicBezTo>
                  <a:pt x="88" y="981"/>
                  <a:pt x="77" y="963"/>
                  <a:pt x="76" y="952"/>
                </a:cubicBezTo>
                <a:cubicBezTo>
                  <a:pt x="75" y="941"/>
                  <a:pt x="81" y="936"/>
                  <a:pt x="81" y="929"/>
                </a:cubicBezTo>
                <a:cubicBezTo>
                  <a:pt x="81" y="922"/>
                  <a:pt x="77" y="917"/>
                  <a:pt x="76" y="910"/>
                </a:cubicBezTo>
                <a:cubicBezTo>
                  <a:pt x="75" y="903"/>
                  <a:pt x="76" y="895"/>
                  <a:pt x="78" y="887"/>
                </a:cubicBezTo>
                <a:cubicBezTo>
                  <a:pt x="80" y="879"/>
                  <a:pt x="91" y="871"/>
                  <a:pt x="90" y="860"/>
                </a:cubicBezTo>
                <a:cubicBezTo>
                  <a:pt x="89" y="849"/>
                  <a:pt x="78" y="828"/>
                  <a:pt x="69" y="823"/>
                </a:cubicBezTo>
                <a:cubicBezTo>
                  <a:pt x="60" y="818"/>
                  <a:pt x="45" y="832"/>
                  <a:pt x="34" y="827"/>
                </a:cubicBezTo>
                <a:cubicBezTo>
                  <a:pt x="23" y="822"/>
                  <a:pt x="2" y="801"/>
                  <a:pt x="1" y="793"/>
                </a:cubicBezTo>
                <a:cubicBezTo>
                  <a:pt x="0" y="785"/>
                  <a:pt x="26" y="786"/>
                  <a:pt x="28" y="776"/>
                </a:cubicBezTo>
                <a:cubicBezTo>
                  <a:pt x="30" y="766"/>
                  <a:pt x="13" y="743"/>
                  <a:pt x="13" y="734"/>
                </a:cubicBezTo>
                <a:cubicBezTo>
                  <a:pt x="13" y="725"/>
                  <a:pt x="23" y="724"/>
                  <a:pt x="30" y="719"/>
                </a:cubicBezTo>
                <a:cubicBezTo>
                  <a:pt x="37" y="714"/>
                  <a:pt x="47" y="711"/>
                  <a:pt x="55" y="701"/>
                </a:cubicBezTo>
                <a:cubicBezTo>
                  <a:pt x="63" y="691"/>
                  <a:pt x="64" y="665"/>
                  <a:pt x="76" y="656"/>
                </a:cubicBezTo>
                <a:cubicBezTo>
                  <a:pt x="88" y="647"/>
                  <a:pt x="111" y="655"/>
                  <a:pt x="129" y="649"/>
                </a:cubicBezTo>
                <a:cubicBezTo>
                  <a:pt x="147" y="643"/>
                  <a:pt x="171" y="625"/>
                  <a:pt x="187" y="622"/>
                </a:cubicBezTo>
                <a:cubicBezTo>
                  <a:pt x="203" y="619"/>
                  <a:pt x="218" y="625"/>
                  <a:pt x="225" y="631"/>
                </a:cubicBezTo>
                <a:cubicBezTo>
                  <a:pt x="232" y="637"/>
                  <a:pt x="227" y="651"/>
                  <a:pt x="231" y="656"/>
                </a:cubicBezTo>
                <a:cubicBezTo>
                  <a:pt x="235" y="661"/>
                  <a:pt x="244" y="662"/>
                  <a:pt x="252" y="661"/>
                </a:cubicBezTo>
                <a:cubicBezTo>
                  <a:pt x="260" y="660"/>
                  <a:pt x="270" y="652"/>
                  <a:pt x="280" y="652"/>
                </a:cubicBezTo>
                <a:cubicBezTo>
                  <a:pt x="290" y="652"/>
                  <a:pt x="300" y="665"/>
                  <a:pt x="310" y="658"/>
                </a:cubicBezTo>
                <a:cubicBezTo>
                  <a:pt x="320" y="651"/>
                  <a:pt x="327" y="616"/>
                  <a:pt x="339" y="608"/>
                </a:cubicBezTo>
                <a:cubicBezTo>
                  <a:pt x="351" y="600"/>
                  <a:pt x="372" y="612"/>
                  <a:pt x="382" y="610"/>
                </a:cubicBezTo>
                <a:cubicBezTo>
                  <a:pt x="392" y="608"/>
                  <a:pt x="393" y="598"/>
                  <a:pt x="402" y="595"/>
                </a:cubicBezTo>
                <a:cubicBezTo>
                  <a:pt x="411" y="592"/>
                  <a:pt x="427" y="593"/>
                  <a:pt x="435" y="589"/>
                </a:cubicBezTo>
                <a:cubicBezTo>
                  <a:pt x="443" y="585"/>
                  <a:pt x="445" y="570"/>
                  <a:pt x="453" y="568"/>
                </a:cubicBezTo>
                <a:cubicBezTo>
                  <a:pt x="461" y="566"/>
                  <a:pt x="469" y="577"/>
                  <a:pt x="481" y="578"/>
                </a:cubicBezTo>
                <a:cubicBezTo>
                  <a:pt x="493" y="579"/>
                  <a:pt x="500" y="579"/>
                  <a:pt x="523" y="576"/>
                </a:cubicBezTo>
                <a:cubicBezTo>
                  <a:pt x="546" y="573"/>
                  <a:pt x="597" y="565"/>
                  <a:pt x="619" y="559"/>
                </a:cubicBezTo>
                <a:cubicBezTo>
                  <a:pt x="641" y="553"/>
                  <a:pt x="647" y="548"/>
                  <a:pt x="655" y="539"/>
                </a:cubicBezTo>
                <a:cubicBezTo>
                  <a:pt x="663" y="530"/>
                  <a:pt x="660" y="515"/>
                  <a:pt x="664" y="502"/>
                </a:cubicBezTo>
                <a:cubicBezTo>
                  <a:pt x="668" y="489"/>
                  <a:pt x="672" y="471"/>
                  <a:pt x="678" y="463"/>
                </a:cubicBezTo>
                <a:cubicBezTo>
                  <a:pt x="684" y="455"/>
                  <a:pt x="695" y="459"/>
                  <a:pt x="700" y="454"/>
                </a:cubicBezTo>
                <a:cubicBezTo>
                  <a:pt x="705" y="449"/>
                  <a:pt x="703" y="437"/>
                  <a:pt x="708" y="433"/>
                </a:cubicBezTo>
                <a:cubicBezTo>
                  <a:pt x="713" y="429"/>
                  <a:pt x="726" y="431"/>
                  <a:pt x="730" y="427"/>
                </a:cubicBezTo>
                <a:cubicBezTo>
                  <a:pt x="734" y="423"/>
                  <a:pt x="731" y="416"/>
                  <a:pt x="732" y="409"/>
                </a:cubicBezTo>
                <a:cubicBezTo>
                  <a:pt x="733" y="402"/>
                  <a:pt x="737" y="401"/>
                  <a:pt x="736" y="385"/>
                </a:cubicBezTo>
                <a:cubicBezTo>
                  <a:pt x="735" y="369"/>
                  <a:pt x="724" y="335"/>
                  <a:pt x="723" y="311"/>
                </a:cubicBezTo>
                <a:cubicBezTo>
                  <a:pt x="722" y="287"/>
                  <a:pt x="735" y="259"/>
                  <a:pt x="732" y="242"/>
                </a:cubicBezTo>
                <a:cubicBezTo>
                  <a:pt x="729" y="225"/>
                  <a:pt x="706" y="216"/>
                  <a:pt x="706" y="209"/>
                </a:cubicBezTo>
                <a:cubicBezTo>
                  <a:pt x="706" y="202"/>
                  <a:pt x="718" y="203"/>
                  <a:pt x="730" y="202"/>
                </a:cubicBezTo>
                <a:cubicBezTo>
                  <a:pt x="742" y="201"/>
                  <a:pt x="763" y="207"/>
                  <a:pt x="778" y="205"/>
                </a:cubicBezTo>
                <a:cubicBezTo>
                  <a:pt x="793" y="203"/>
                  <a:pt x="808" y="189"/>
                  <a:pt x="819" y="187"/>
                </a:cubicBezTo>
                <a:cubicBezTo>
                  <a:pt x="830" y="185"/>
                  <a:pt x="835" y="189"/>
                  <a:pt x="844" y="190"/>
                </a:cubicBezTo>
                <a:cubicBezTo>
                  <a:pt x="853" y="191"/>
                  <a:pt x="868" y="187"/>
                  <a:pt x="876" y="191"/>
                </a:cubicBezTo>
                <a:cubicBezTo>
                  <a:pt x="884" y="195"/>
                  <a:pt x="884" y="210"/>
                  <a:pt x="891" y="215"/>
                </a:cubicBezTo>
                <a:cubicBezTo>
                  <a:pt x="898" y="220"/>
                  <a:pt x="912" y="223"/>
                  <a:pt x="918" y="220"/>
                </a:cubicBezTo>
                <a:cubicBezTo>
                  <a:pt x="924" y="217"/>
                  <a:pt x="930" y="207"/>
                  <a:pt x="930" y="199"/>
                </a:cubicBezTo>
                <a:cubicBezTo>
                  <a:pt x="930" y="191"/>
                  <a:pt x="918" y="179"/>
                  <a:pt x="918" y="170"/>
                </a:cubicBezTo>
                <a:cubicBezTo>
                  <a:pt x="918" y="161"/>
                  <a:pt x="914" y="174"/>
                  <a:pt x="928" y="146"/>
                </a:cubicBezTo>
                <a:cubicBezTo>
                  <a:pt x="942" y="118"/>
                  <a:pt x="988" y="30"/>
                  <a:pt x="1003" y="0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93" name="任意多边形 101419"/>
          <p:cNvSpPr/>
          <p:nvPr/>
        </p:nvSpPr>
        <p:spPr>
          <a:xfrm>
            <a:off x="3522663" y="2873375"/>
            <a:ext cx="92075" cy="31750"/>
          </a:xfrm>
          <a:custGeom>
            <a:avLst/>
            <a:gdLst/>
            <a:ahLst/>
            <a:cxnLst>
              <a:cxn ang="0">
                <a:pos x="0" y="50403125"/>
              </a:cxn>
              <a:cxn ang="0">
                <a:pos x="32762825" y="5040313"/>
              </a:cxn>
              <a:cxn ang="0">
                <a:pos x="146169063" y="12601575"/>
              </a:cxn>
            </a:cxnLst>
            <a:pathLst>
              <a:path w="58" h="20">
                <a:moveTo>
                  <a:pt x="0" y="20"/>
                </a:moveTo>
                <a:cubicBezTo>
                  <a:pt x="2" y="17"/>
                  <a:pt x="3" y="4"/>
                  <a:pt x="13" y="2"/>
                </a:cubicBezTo>
                <a:cubicBezTo>
                  <a:pt x="23" y="0"/>
                  <a:pt x="49" y="4"/>
                  <a:pt x="58" y="5"/>
                </a:cubicBezTo>
              </a:path>
            </a:pathLst>
          </a:custGeom>
          <a:noFill/>
          <a:ln w="19050" cap="flat" cmpd="sng">
            <a:solidFill>
              <a:schemeClr val="bg2"/>
            </a:solidFill>
            <a:prstDash val="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94" name="任意多边形 101420"/>
          <p:cNvSpPr/>
          <p:nvPr/>
        </p:nvSpPr>
        <p:spPr>
          <a:xfrm>
            <a:off x="3873500" y="3562350"/>
            <a:ext cx="2000250" cy="17605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95157500" y="2147483647"/>
              </a:cxn>
              <a:cxn ang="0">
                <a:pos x="1766630325" y="2147483647"/>
              </a:cxn>
              <a:cxn ang="0">
                <a:pos x="1645662825" y="2147483647"/>
              </a:cxn>
              <a:cxn ang="0">
                <a:pos x="1562496875" y="2121972165"/>
              </a:cxn>
              <a:cxn ang="0">
                <a:pos x="1439010013" y="2086689968"/>
              </a:cxn>
              <a:cxn ang="0">
                <a:pos x="1340723125" y="2003525582"/>
              </a:cxn>
              <a:cxn ang="0">
                <a:pos x="1204634688" y="1880037096"/>
              </a:cxn>
              <a:cxn ang="0">
                <a:pos x="1146671888" y="1743948620"/>
              </a:cxn>
              <a:cxn ang="0">
                <a:pos x="1008062500" y="1645663292"/>
              </a:cxn>
              <a:cxn ang="0">
                <a:pos x="864414388" y="1479332933"/>
              </a:cxn>
              <a:cxn ang="0">
                <a:pos x="758567825" y="1388607282"/>
              </a:cxn>
              <a:cxn ang="0">
                <a:pos x="614918125" y="1328123515"/>
              </a:cxn>
              <a:cxn ang="0">
                <a:pos x="466229700" y="1270159111"/>
              </a:cxn>
              <a:cxn ang="0">
                <a:pos x="335181575" y="1194554402"/>
              </a:cxn>
              <a:cxn ang="0">
                <a:pos x="274697825" y="1103828751"/>
              </a:cxn>
              <a:cxn ang="0">
                <a:pos x="153730325" y="1005543423"/>
              </a:cxn>
              <a:cxn ang="0">
                <a:pos x="10080625" y="889616203"/>
              </a:cxn>
              <a:cxn ang="0">
                <a:pos x="27722513" y="745966462"/>
              </a:cxn>
              <a:cxn ang="0">
                <a:pos x="5040313" y="617439250"/>
              </a:cxn>
              <a:cxn ang="0">
                <a:pos x="80645000" y="496471716"/>
              </a:cxn>
              <a:cxn ang="0">
                <a:pos x="221773750" y="541834541"/>
              </a:cxn>
              <a:cxn ang="0">
                <a:pos x="214214075" y="340221984"/>
              </a:cxn>
              <a:cxn ang="0">
                <a:pos x="186491563" y="141128790"/>
              </a:cxn>
              <a:cxn ang="0">
                <a:pos x="209173763" y="0"/>
              </a:cxn>
            </a:cxnLst>
            <a:pathLst>
              <a:path w="1260" h="1109">
                <a:moveTo>
                  <a:pt x="1255" y="1109"/>
                </a:moveTo>
                <a:cubicBezTo>
                  <a:pt x="1254" y="1103"/>
                  <a:pt x="1249" y="1085"/>
                  <a:pt x="1250" y="1073"/>
                </a:cubicBezTo>
                <a:cubicBezTo>
                  <a:pt x="1251" y="1061"/>
                  <a:pt x="1260" y="1042"/>
                  <a:pt x="1259" y="1034"/>
                </a:cubicBezTo>
                <a:cubicBezTo>
                  <a:pt x="1258" y="1026"/>
                  <a:pt x="1252" y="1027"/>
                  <a:pt x="1247" y="1025"/>
                </a:cubicBezTo>
                <a:cubicBezTo>
                  <a:pt x="1242" y="1023"/>
                  <a:pt x="1233" y="1026"/>
                  <a:pt x="1228" y="1023"/>
                </a:cubicBezTo>
                <a:cubicBezTo>
                  <a:pt x="1223" y="1020"/>
                  <a:pt x="1218" y="1016"/>
                  <a:pt x="1216" y="1007"/>
                </a:cubicBezTo>
                <a:cubicBezTo>
                  <a:pt x="1214" y="998"/>
                  <a:pt x="1216" y="981"/>
                  <a:pt x="1214" y="971"/>
                </a:cubicBezTo>
                <a:cubicBezTo>
                  <a:pt x="1212" y="961"/>
                  <a:pt x="1211" y="952"/>
                  <a:pt x="1201" y="948"/>
                </a:cubicBezTo>
                <a:cubicBezTo>
                  <a:pt x="1191" y="944"/>
                  <a:pt x="1183" y="955"/>
                  <a:pt x="1154" y="948"/>
                </a:cubicBezTo>
                <a:cubicBezTo>
                  <a:pt x="1125" y="941"/>
                  <a:pt x="1052" y="908"/>
                  <a:pt x="1024" y="906"/>
                </a:cubicBezTo>
                <a:cubicBezTo>
                  <a:pt x="996" y="904"/>
                  <a:pt x="997" y="930"/>
                  <a:pt x="988" y="939"/>
                </a:cubicBezTo>
                <a:cubicBezTo>
                  <a:pt x="979" y="948"/>
                  <a:pt x="973" y="951"/>
                  <a:pt x="967" y="962"/>
                </a:cubicBezTo>
                <a:cubicBezTo>
                  <a:pt x="961" y="973"/>
                  <a:pt x="957" y="999"/>
                  <a:pt x="950" y="1007"/>
                </a:cubicBezTo>
                <a:cubicBezTo>
                  <a:pt x="943" y="1015"/>
                  <a:pt x="932" y="1016"/>
                  <a:pt x="926" y="1011"/>
                </a:cubicBezTo>
                <a:cubicBezTo>
                  <a:pt x="920" y="1006"/>
                  <a:pt x="916" y="994"/>
                  <a:pt x="916" y="980"/>
                </a:cubicBezTo>
                <a:cubicBezTo>
                  <a:pt x="916" y="966"/>
                  <a:pt x="931" y="936"/>
                  <a:pt x="929" y="924"/>
                </a:cubicBezTo>
                <a:cubicBezTo>
                  <a:pt x="927" y="912"/>
                  <a:pt x="915" y="909"/>
                  <a:pt x="904" y="909"/>
                </a:cubicBezTo>
                <a:cubicBezTo>
                  <a:pt x="893" y="909"/>
                  <a:pt x="876" y="927"/>
                  <a:pt x="860" y="927"/>
                </a:cubicBezTo>
                <a:cubicBezTo>
                  <a:pt x="844" y="927"/>
                  <a:pt x="823" y="914"/>
                  <a:pt x="805" y="912"/>
                </a:cubicBezTo>
                <a:cubicBezTo>
                  <a:pt x="787" y="910"/>
                  <a:pt x="765" y="920"/>
                  <a:pt x="752" y="914"/>
                </a:cubicBezTo>
                <a:cubicBezTo>
                  <a:pt x="739" y="908"/>
                  <a:pt x="732" y="884"/>
                  <a:pt x="724" y="878"/>
                </a:cubicBezTo>
                <a:cubicBezTo>
                  <a:pt x="716" y="872"/>
                  <a:pt x="707" y="878"/>
                  <a:pt x="701" y="881"/>
                </a:cubicBezTo>
                <a:cubicBezTo>
                  <a:pt x="695" y="884"/>
                  <a:pt x="693" y="896"/>
                  <a:pt x="685" y="897"/>
                </a:cubicBezTo>
                <a:cubicBezTo>
                  <a:pt x="677" y="898"/>
                  <a:pt x="660" y="890"/>
                  <a:pt x="653" y="888"/>
                </a:cubicBezTo>
                <a:cubicBezTo>
                  <a:pt x="646" y="886"/>
                  <a:pt x="645" y="893"/>
                  <a:pt x="640" y="885"/>
                </a:cubicBezTo>
                <a:cubicBezTo>
                  <a:pt x="635" y="877"/>
                  <a:pt x="630" y="849"/>
                  <a:pt x="620" y="842"/>
                </a:cubicBezTo>
                <a:cubicBezTo>
                  <a:pt x="610" y="835"/>
                  <a:pt x="589" y="845"/>
                  <a:pt x="581" y="843"/>
                </a:cubicBezTo>
                <a:cubicBezTo>
                  <a:pt x="573" y="841"/>
                  <a:pt x="573" y="835"/>
                  <a:pt x="571" y="828"/>
                </a:cubicBezTo>
                <a:cubicBezTo>
                  <a:pt x="569" y="821"/>
                  <a:pt x="572" y="803"/>
                  <a:pt x="566" y="798"/>
                </a:cubicBezTo>
                <a:cubicBezTo>
                  <a:pt x="560" y="793"/>
                  <a:pt x="541" y="800"/>
                  <a:pt x="532" y="795"/>
                </a:cubicBezTo>
                <a:cubicBezTo>
                  <a:pt x="523" y="790"/>
                  <a:pt x="521" y="778"/>
                  <a:pt x="512" y="770"/>
                </a:cubicBezTo>
                <a:cubicBezTo>
                  <a:pt x="503" y="762"/>
                  <a:pt x="485" y="757"/>
                  <a:pt x="478" y="746"/>
                </a:cubicBezTo>
                <a:cubicBezTo>
                  <a:pt x="471" y="735"/>
                  <a:pt x="476" y="713"/>
                  <a:pt x="472" y="704"/>
                </a:cubicBezTo>
                <a:cubicBezTo>
                  <a:pt x="468" y="695"/>
                  <a:pt x="464" y="693"/>
                  <a:pt x="455" y="692"/>
                </a:cubicBezTo>
                <a:cubicBezTo>
                  <a:pt x="446" y="691"/>
                  <a:pt x="425" y="704"/>
                  <a:pt x="416" y="698"/>
                </a:cubicBezTo>
                <a:cubicBezTo>
                  <a:pt x="407" y="692"/>
                  <a:pt x="410" y="666"/>
                  <a:pt x="400" y="653"/>
                </a:cubicBezTo>
                <a:cubicBezTo>
                  <a:pt x="390" y="640"/>
                  <a:pt x="366" y="632"/>
                  <a:pt x="356" y="621"/>
                </a:cubicBezTo>
                <a:cubicBezTo>
                  <a:pt x="346" y="610"/>
                  <a:pt x="350" y="594"/>
                  <a:pt x="343" y="587"/>
                </a:cubicBezTo>
                <a:cubicBezTo>
                  <a:pt x="336" y="580"/>
                  <a:pt x="318" y="585"/>
                  <a:pt x="311" y="579"/>
                </a:cubicBezTo>
                <a:cubicBezTo>
                  <a:pt x="304" y="573"/>
                  <a:pt x="305" y="556"/>
                  <a:pt x="301" y="551"/>
                </a:cubicBezTo>
                <a:cubicBezTo>
                  <a:pt x="297" y="546"/>
                  <a:pt x="293" y="550"/>
                  <a:pt x="284" y="546"/>
                </a:cubicBezTo>
                <a:cubicBezTo>
                  <a:pt x="275" y="542"/>
                  <a:pt x="258" y="525"/>
                  <a:pt x="244" y="527"/>
                </a:cubicBezTo>
                <a:cubicBezTo>
                  <a:pt x="230" y="529"/>
                  <a:pt x="212" y="564"/>
                  <a:pt x="202" y="560"/>
                </a:cubicBezTo>
                <a:cubicBezTo>
                  <a:pt x="192" y="556"/>
                  <a:pt x="192" y="515"/>
                  <a:pt x="185" y="504"/>
                </a:cubicBezTo>
                <a:cubicBezTo>
                  <a:pt x="178" y="493"/>
                  <a:pt x="169" y="499"/>
                  <a:pt x="160" y="494"/>
                </a:cubicBezTo>
                <a:cubicBezTo>
                  <a:pt x="151" y="489"/>
                  <a:pt x="141" y="478"/>
                  <a:pt x="133" y="474"/>
                </a:cubicBezTo>
                <a:cubicBezTo>
                  <a:pt x="125" y="470"/>
                  <a:pt x="116" y="474"/>
                  <a:pt x="112" y="468"/>
                </a:cubicBezTo>
                <a:cubicBezTo>
                  <a:pt x="108" y="462"/>
                  <a:pt x="114" y="446"/>
                  <a:pt x="109" y="438"/>
                </a:cubicBezTo>
                <a:cubicBezTo>
                  <a:pt x="104" y="430"/>
                  <a:pt x="93" y="429"/>
                  <a:pt x="85" y="422"/>
                </a:cubicBezTo>
                <a:cubicBezTo>
                  <a:pt x="77" y="415"/>
                  <a:pt x="69" y="403"/>
                  <a:pt x="61" y="399"/>
                </a:cubicBezTo>
                <a:cubicBezTo>
                  <a:pt x="53" y="395"/>
                  <a:pt x="44" y="403"/>
                  <a:pt x="34" y="395"/>
                </a:cubicBezTo>
                <a:cubicBezTo>
                  <a:pt x="24" y="387"/>
                  <a:pt x="7" y="365"/>
                  <a:pt x="4" y="353"/>
                </a:cubicBezTo>
                <a:cubicBezTo>
                  <a:pt x="1" y="341"/>
                  <a:pt x="12" y="332"/>
                  <a:pt x="13" y="323"/>
                </a:cubicBezTo>
                <a:cubicBezTo>
                  <a:pt x="14" y="314"/>
                  <a:pt x="10" y="303"/>
                  <a:pt x="11" y="296"/>
                </a:cubicBezTo>
                <a:cubicBezTo>
                  <a:pt x="12" y="289"/>
                  <a:pt x="18" y="288"/>
                  <a:pt x="16" y="279"/>
                </a:cubicBezTo>
                <a:cubicBezTo>
                  <a:pt x="14" y="270"/>
                  <a:pt x="4" y="259"/>
                  <a:pt x="2" y="245"/>
                </a:cubicBezTo>
                <a:cubicBezTo>
                  <a:pt x="0" y="231"/>
                  <a:pt x="0" y="203"/>
                  <a:pt x="5" y="195"/>
                </a:cubicBezTo>
                <a:cubicBezTo>
                  <a:pt x="10" y="187"/>
                  <a:pt x="24" y="191"/>
                  <a:pt x="32" y="197"/>
                </a:cubicBezTo>
                <a:cubicBezTo>
                  <a:pt x="40" y="203"/>
                  <a:pt x="47" y="231"/>
                  <a:pt x="56" y="234"/>
                </a:cubicBezTo>
                <a:cubicBezTo>
                  <a:pt x="65" y="237"/>
                  <a:pt x="83" y="223"/>
                  <a:pt x="88" y="215"/>
                </a:cubicBezTo>
                <a:cubicBezTo>
                  <a:pt x="93" y="207"/>
                  <a:pt x="86" y="198"/>
                  <a:pt x="85" y="185"/>
                </a:cubicBezTo>
                <a:cubicBezTo>
                  <a:pt x="84" y="172"/>
                  <a:pt x="89" y="151"/>
                  <a:pt x="85" y="135"/>
                </a:cubicBezTo>
                <a:cubicBezTo>
                  <a:pt x="81" y="119"/>
                  <a:pt x="63" y="100"/>
                  <a:pt x="61" y="87"/>
                </a:cubicBezTo>
                <a:cubicBezTo>
                  <a:pt x="59" y="74"/>
                  <a:pt x="72" y="66"/>
                  <a:pt x="74" y="56"/>
                </a:cubicBezTo>
                <a:cubicBezTo>
                  <a:pt x="76" y="46"/>
                  <a:pt x="72" y="36"/>
                  <a:pt x="73" y="27"/>
                </a:cubicBezTo>
                <a:cubicBezTo>
                  <a:pt x="74" y="18"/>
                  <a:pt x="81" y="6"/>
                  <a:pt x="83" y="0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95" name="任意多边形 101421"/>
          <p:cNvSpPr/>
          <p:nvPr/>
        </p:nvSpPr>
        <p:spPr>
          <a:xfrm>
            <a:off x="6738938" y="5118100"/>
            <a:ext cx="1041400" cy="1323975"/>
          </a:xfrm>
          <a:custGeom>
            <a:avLst/>
            <a:gdLst/>
            <a:ahLst/>
            <a:cxnLst>
              <a:cxn ang="0">
                <a:pos x="1653222500" y="1688504688"/>
              </a:cxn>
              <a:cxn ang="0">
                <a:pos x="1595259700" y="1620461263"/>
              </a:cxn>
              <a:cxn ang="0">
                <a:pos x="1502013125" y="1696065950"/>
              </a:cxn>
              <a:cxn ang="0">
                <a:pos x="1396166563" y="1628020938"/>
              </a:cxn>
              <a:cxn ang="0">
                <a:pos x="1267639388" y="1741428763"/>
              </a:cxn>
              <a:cxn ang="0">
                <a:pos x="1164312188" y="1708665938"/>
              </a:cxn>
              <a:cxn ang="0">
                <a:pos x="1101309075" y="1779230313"/>
              </a:cxn>
              <a:cxn ang="0">
                <a:pos x="1146671888" y="1930439688"/>
              </a:cxn>
              <a:cxn ang="0">
                <a:pos x="1139110625" y="2003525013"/>
              </a:cxn>
              <a:cxn ang="0">
                <a:pos x="1154231563" y="2081649063"/>
              </a:cxn>
              <a:cxn ang="0">
                <a:pos x="1123989688" y="2096770000"/>
              </a:cxn>
              <a:cxn ang="0">
                <a:pos x="1078626875" y="2081649063"/>
              </a:cxn>
              <a:cxn ang="0">
                <a:pos x="1035785013" y="2096770000"/>
              </a:cxn>
              <a:cxn ang="0">
                <a:pos x="1018143125" y="2043847513"/>
              </a:cxn>
              <a:cxn ang="0">
                <a:pos x="952619063" y="1935480000"/>
              </a:cxn>
              <a:cxn ang="0">
                <a:pos x="814011263" y="1990923438"/>
              </a:cxn>
              <a:cxn ang="0">
                <a:pos x="665321250" y="1943041263"/>
              </a:cxn>
              <a:cxn ang="0">
                <a:pos x="624998750" y="1822073763"/>
              </a:cxn>
              <a:cxn ang="0">
                <a:pos x="451108763" y="1799391563"/>
              </a:cxn>
              <a:cxn ang="0">
                <a:pos x="473789375" y="1703625625"/>
              </a:cxn>
              <a:cxn ang="0">
                <a:pos x="488910313" y="1610380638"/>
              </a:cxn>
              <a:cxn ang="0">
                <a:pos x="514111875" y="1575098450"/>
              </a:cxn>
              <a:cxn ang="0">
                <a:pos x="504031250" y="1507053438"/>
              </a:cxn>
              <a:cxn ang="0">
                <a:pos x="378023438" y="1499493763"/>
              </a:cxn>
              <a:cxn ang="0">
                <a:pos x="360383138" y="1340723125"/>
              </a:cxn>
              <a:cxn ang="0">
                <a:pos x="325100950" y="1272679700"/>
              </a:cxn>
              <a:cxn ang="0">
                <a:pos x="340221888" y="1212195950"/>
              </a:cxn>
              <a:cxn ang="0">
                <a:pos x="143649700" y="1212195950"/>
              </a:cxn>
              <a:cxn ang="0">
                <a:pos x="22682200" y="1262599075"/>
              </a:cxn>
              <a:cxn ang="0">
                <a:pos x="5040313" y="1224795938"/>
              </a:cxn>
              <a:cxn ang="0">
                <a:pos x="57964388" y="1171873450"/>
              </a:cxn>
              <a:cxn ang="0">
                <a:pos x="20161250" y="1098788125"/>
              </a:cxn>
              <a:cxn ang="0">
                <a:pos x="30241875" y="1038304375"/>
              </a:cxn>
              <a:cxn ang="0">
                <a:pos x="83165950" y="997981875"/>
              </a:cxn>
              <a:cxn ang="0">
                <a:pos x="65524063" y="924898138"/>
              </a:cxn>
              <a:cxn ang="0">
                <a:pos x="88206263" y="884575638"/>
              </a:cxn>
              <a:cxn ang="0">
                <a:pos x="151209375" y="846772500"/>
              </a:cxn>
              <a:cxn ang="0">
                <a:pos x="201612500" y="796369375"/>
              </a:cxn>
              <a:cxn ang="0">
                <a:pos x="277217188" y="743446888"/>
              </a:cxn>
              <a:cxn ang="0">
                <a:pos x="332660625" y="675401875"/>
              </a:cxn>
              <a:cxn ang="0">
                <a:pos x="287297813" y="622479388"/>
              </a:cxn>
              <a:cxn ang="0">
                <a:pos x="340221888" y="582156888"/>
              </a:cxn>
              <a:cxn ang="0">
                <a:pos x="345262200" y="357862188"/>
              </a:cxn>
              <a:cxn ang="0">
                <a:pos x="337700938" y="166330313"/>
              </a:cxn>
              <a:cxn ang="0">
                <a:pos x="239415638" y="176410938"/>
              </a:cxn>
              <a:cxn ang="0">
                <a:pos x="199093138" y="0"/>
              </a:cxn>
            </a:cxnLst>
            <a:pathLst>
              <a:path w="656" h="834">
                <a:moveTo>
                  <a:pt x="656" y="670"/>
                </a:moveTo>
                <a:cubicBezTo>
                  <a:pt x="652" y="666"/>
                  <a:pt x="643" y="642"/>
                  <a:pt x="633" y="643"/>
                </a:cubicBezTo>
                <a:cubicBezTo>
                  <a:pt x="623" y="644"/>
                  <a:pt x="609" y="673"/>
                  <a:pt x="596" y="673"/>
                </a:cubicBezTo>
                <a:cubicBezTo>
                  <a:pt x="583" y="673"/>
                  <a:pt x="569" y="643"/>
                  <a:pt x="554" y="646"/>
                </a:cubicBezTo>
                <a:cubicBezTo>
                  <a:pt x="539" y="649"/>
                  <a:pt x="518" y="686"/>
                  <a:pt x="503" y="691"/>
                </a:cubicBezTo>
                <a:cubicBezTo>
                  <a:pt x="488" y="696"/>
                  <a:pt x="473" y="676"/>
                  <a:pt x="462" y="678"/>
                </a:cubicBezTo>
                <a:cubicBezTo>
                  <a:pt x="451" y="680"/>
                  <a:pt x="438" y="691"/>
                  <a:pt x="437" y="706"/>
                </a:cubicBezTo>
                <a:cubicBezTo>
                  <a:pt x="436" y="721"/>
                  <a:pt x="453" y="751"/>
                  <a:pt x="455" y="766"/>
                </a:cubicBezTo>
                <a:cubicBezTo>
                  <a:pt x="457" y="781"/>
                  <a:pt x="451" y="785"/>
                  <a:pt x="452" y="795"/>
                </a:cubicBezTo>
                <a:cubicBezTo>
                  <a:pt x="453" y="805"/>
                  <a:pt x="459" y="820"/>
                  <a:pt x="458" y="826"/>
                </a:cubicBezTo>
                <a:cubicBezTo>
                  <a:pt x="457" y="832"/>
                  <a:pt x="451" y="832"/>
                  <a:pt x="446" y="832"/>
                </a:cubicBezTo>
                <a:cubicBezTo>
                  <a:pt x="441" y="832"/>
                  <a:pt x="434" y="826"/>
                  <a:pt x="428" y="826"/>
                </a:cubicBezTo>
                <a:cubicBezTo>
                  <a:pt x="422" y="826"/>
                  <a:pt x="415" y="834"/>
                  <a:pt x="411" y="832"/>
                </a:cubicBezTo>
                <a:cubicBezTo>
                  <a:pt x="407" y="830"/>
                  <a:pt x="409" y="822"/>
                  <a:pt x="404" y="811"/>
                </a:cubicBezTo>
                <a:cubicBezTo>
                  <a:pt x="399" y="800"/>
                  <a:pt x="391" y="771"/>
                  <a:pt x="378" y="768"/>
                </a:cubicBezTo>
                <a:cubicBezTo>
                  <a:pt x="365" y="765"/>
                  <a:pt x="342" y="790"/>
                  <a:pt x="323" y="790"/>
                </a:cubicBezTo>
                <a:cubicBezTo>
                  <a:pt x="304" y="790"/>
                  <a:pt x="276" y="782"/>
                  <a:pt x="264" y="771"/>
                </a:cubicBezTo>
                <a:cubicBezTo>
                  <a:pt x="252" y="760"/>
                  <a:pt x="262" y="732"/>
                  <a:pt x="248" y="723"/>
                </a:cubicBezTo>
                <a:cubicBezTo>
                  <a:pt x="234" y="714"/>
                  <a:pt x="189" y="722"/>
                  <a:pt x="179" y="714"/>
                </a:cubicBezTo>
                <a:cubicBezTo>
                  <a:pt x="169" y="706"/>
                  <a:pt x="186" y="688"/>
                  <a:pt x="188" y="676"/>
                </a:cubicBezTo>
                <a:cubicBezTo>
                  <a:pt x="190" y="664"/>
                  <a:pt x="191" y="647"/>
                  <a:pt x="194" y="639"/>
                </a:cubicBezTo>
                <a:cubicBezTo>
                  <a:pt x="197" y="631"/>
                  <a:pt x="203" y="632"/>
                  <a:pt x="204" y="625"/>
                </a:cubicBezTo>
                <a:cubicBezTo>
                  <a:pt x="205" y="618"/>
                  <a:pt x="209" y="603"/>
                  <a:pt x="200" y="598"/>
                </a:cubicBezTo>
                <a:cubicBezTo>
                  <a:pt x="191" y="593"/>
                  <a:pt x="159" y="606"/>
                  <a:pt x="150" y="595"/>
                </a:cubicBezTo>
                <a:cubicBezTo>
                  <a:pt x="141" y="584"/>
                  <a:pt x="147" y="547"/>
                  <a:pt x="143" y="532"/>
                </a:cubicBezTo>
                <a:cubicBezTo>
                  <a:pt x="139" y="517"/>
                  <a:pt x="130" y="513"/>
                  <a:pt x="129" y="505"/>
                </a:cubicBezTo>
                <a:cubicBezTo>
                  <a:pt x="128" y="497"/>
                  <a:pt x="147" y="485"/>
                  <a:pt x="135" y="481"/>
                </a:cubicBezTo>
                <a:cubicBezTo>
                  <a:pt x="123" y="477"/>
                  <a:pt x="78" y="478"/>
                  <a:pt x="57" y="481"/>
                </a:cubicBezTo>
                <a:cubicBezTo>
                  <a:pt x="36" y="484"/>
                  <a:pt x="18" y="500"/>
                  <a:pt x="9" y="501"/>
                </a:cubicBezTo>
                <a:cubicBezTo>
                  <a:pt x="0" y="502"/>
                  <a:pt x="0" y="492"/>
                  <a:pt x="2" y="486"/>
                </a:cubicBezTo>
                <a:cubicBezTo>
                  <a:pt x="4" y="480"/>
                  <a:pt x="22" y="473"/>
                  <a:pt x="23" y="465"/>
                </a:cubicBezTo>
                <a:cubicBezTo>
                  <a:pt x="24" y="457"/>
                  <a:pt x="10" y="445"/>
                  <a:pt x="8" y="436"/>
                </a:cubicBezTo>
                <a:cubicBezTo>
                  <a:pt x="6" y="427"/>
                  <a:pt x="8" y="419"/>
                  <a:pt x="12" y="412"/>
                </a:cubicBezTo>
                <a:cubicBezTo>
                  <a:pt x="16" y="405"/>
                  <a:pt x="31" y="403"/>
                  <a:pt x="33" y="396"/>
                </a:cubicBezTo>
                <a:cubicBezTo>
                  <a:pt x="35" y="389"/>
                  <a:pt x="26" y="374"/>
                  <a:pt x="26" y="367"/>
                </a:cubicBezTo>
                <a:cubicBezTo>
                  <a:pt x="26" y="360"/>
                  <a:pt x="29" y="356"/>
                  <a:pt x="35" y="351"/>
                </a:cubicBezTo>
                <a:cubicBezTo>
                  <a:pt x="41" y="346"/>
                  <a:pt x="53" y="342"/>
                  <a:pt x="60" y="336"/>
                </a:cubicBezTo>
                <a:cubicBezTo>
                  <a:pt x="67" y="330"/>
                  <a:pt x="72" y="323"/>
                  <a:pt x="80" y="316"/>
                </a:cubicBezTo>
                <a:cubicBezTo>
                  <a:pt x="88" y="309"/>
                  <a:pt x="101" y="303"/>
                  <a:pt x="110" y="295"/>
                </a:cubicBezTo>
                <a:cubicBezTo>
                  <a:pt x="119" y="287"/>
                  <a:pt x="131" y="276"/>
                  <a:pt x="132" y="268"/>
                </a:cubicBezTo>
                <a:cubicBezTo>
                  <a:pt x="133" y="260"/>
                  <a:pt x="114" y="253"/>
                  <a:pt x="114" y="247"/>
                </a:cubicBezTo>
                <a:cubicBezTo>
                  <a:pt x="114" y="241"/>
                  <a:pt x="131" y="248"/>
                  <a:pt x="135" y="231"/>
                </a:cubicBezTo>
                <a:cubicBezTo>
                  <a:pt x="139" y="214"/>
                  <a:pt x="137" y="169"/>
                  <a:pt x="137" y="142"/>
                </a:cubicBezTo>
                <a:cubicBezTo>
                  <a:pt x="137" y="115"/>
                  <a:pt x="141" y="78"/>
                  <a:pt x="134" y="66"/>
                </a:cubicBezTo>
                <a:cubicBezTo>
                  <a:pt x="127" y="54"/>
                  <a:pt x="104" y="81"/>
                  <a:pt x="95" y="70"/>
                </a:cubicBezTo>
                <a:cubicBezTo>
                  <a:pt x="86" y="59"/>
                  <a:pt x="82" y="15"/>
                  <a:pt x="79" y="0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96" name="任意多边形 101422"/>
          <p:cNvSpPr/>
          <p:nvPr/>
        </p:nvSpPr>
        <p:spPr>
          <a:xfrm>
            <a:off x="3832225" y="1136650"/>
            <a:ext cx="771525" cy="282575"/>
          </a:xfrm>
          <a:custGeom>
            <a:avLst/>
            <a:gdLst/>
            <a:ahLst/>
            <a:cxnLst>
              <a:cxn ang="0">
                <a:pos x="63004700" y="120967500"/>
              </a:cxn>
              <a:cxn ang="0">
                <a:pos x="7561263" y="204133450"/>
              </a:cxn>
              <a:cxn ang="0">
                <a:pos x="15120938" y="289818763"/>
              </a:cxn>
              <a:cxn ang="0">
                <a:pos x="45362813" y="350302513"/>
              </a:cxn>
              <a:cxn ang="0">
                <a:pos x="83165950" y="448587813"/>
              </a:cxn>
              <a:cxn ang="0">
                <a:pos x="123488450" y="355342825"/>
              </a:cxn>
              <a:cxn ang="0">
                <a:pos x="206652813" y="204133450"/>
              </a:cxn>
              <a:cxn ang="0">
                <a:pos x="274697825" y="183972200"/>
              </a:cxn>
              <a:cxn ang="0">
                <a:pos x="340221888" y="123488450"/>
              </a:cxn>
              <a:cxn ang="0">
                <a:pos x="400705638" y="93246575"/>
              </a:cxn>
              <a:cxn ang="0">
                <a:pos x="456149075" y="100806250"/>
              </a:cxn>
              <a:cxn ang="0">
                <a:pos x="544353750" y="136088438"/>
              </a:cxn>
              <a:cxn ang="0">
                <a:pos x="657761575" y="158770638"/>
              </a:cxn>
              <a:cxn ang="0">
                <a:pos x="728325950" y="183972200"/>
              </a:cxn>
              <a:cxn ang="0">
                <a:pos x="839212825" y="214214075"/>
              </a:cxn>
              <a:cxn ang="0">
                <a:pos x="929938450" y="259576888"/>
              </a:cxn>
              <a:cxn ang="0">
                <a:pos x="990422200" y="279738138"/>
              </a:cxn>
              <a:cxn ang="0">
                <a:pos x="1058465625" y="282257500"/>
              </a:cxn>
              <a:cxn ang="0">
                <a:pos x="1134070313" y="294859075"/>
              </a:cxn>
              <a:cxn ang="0">
                <a:pos x="1194554063" y="264617200"/>
              </a:cxn>
              <a:cxn ang="0">
                <a:pos x="1212195950" y="183972200"/>
              </a:cxn>
              <a:cxn ang="0">
                <a:pos x="1111389700" y="183972200"/>
              </a:cxn>
              <a:cxn ang="0">
                <a:pos x="1058465625" y="206652813"/>
              </a:cxn>
              <a:cxn ang="0">
                <a:pos x="894656263" y="173891575"/>
              </a:cxn>
              <a:cxn ang="0">
                <a:pos x="751006563" y="153730325"/>
              </a:cxn>
              <a:cxn ang="0">
                <a:pos x="672882513" y="115927188"/>
              </a:cxn>
              <a:cxn ang="0">
                <a:pos x="597277825" y="47883763"/>
              </a:cxn>
              <a:cxn ang="0">
                <a:pos x="463708750" y="40322500"/>
              </a:cxn>
              <a:cxn ang="0">
                <a:pos x="347781563" y="0"/>
              </a:cxn>
              <a:cxn ang="0">
                <a:pos x="241935000" y="45362813"/>
              </a:cxn>
              <a:cxn ang="0">
                <a:pos x="181451250" y="55443438"/>
              </a:cxn>
              <a:cxn ang="0">
                <a:pos x="123488450" y="100806250"/>
              </a:cxn>
              <a:cxn ang="0">
                <a:pos x="63004700" y="120967500"/>
              </a:cxn>
            </a:cxnLst>
            <a:pathLst>
              <a:path w="486" h="178">
                <a:moveTo>
                  <a:pt x="25" y="48"/>
                </a:moveTo>
                <a:cubicBezTo>
                  <a:pt x="18" y="56"/>
                  <a:pt x="6" y="70"/>
                  <a:pt x="3" y="81"/>
                </a:cubicBezTo>
                <a:cubicBezTo>
                  <a:pt x="0" y="92"/>
                  <a:pt x="4" y="105"/>
                  <a:pt x="6" y="115"/>
                </a:cubicBezTo>
                <a:cubicBezTo>
                  <a:pt x="8" y="125"/>
                  <a:pt x="14" y="128"/>
                  <a:pt x="18" y="139"/>
                </a:cubicBezTo>
                <a:cubicBezTo>
                  <a:pt x="22" y="150"/>
                  <a:pt x="28" y="178"/>
                  <a:pt x="33" y="178"/>
                </a:cubicBezTo>
                <a:cubicBezTo>
                  <a:pt x="38" y="178"/>
                  <a:pt x="41" y="157"/>
                  <a:pt x="49" y="141"/>
                </a:cubicBezTo>
                <a:cubicBezTo>
                  <a:pt x="57" y="125"/>
                  <a:pt x="72" y="92"/>
                  <a:pt x="82" y="81"/>
                </a:cubicBezTo>
                <a:cubicBezTo>
                  <a:pt x="92" y="70"/>
                  <a:pt x="100" y="78"/>
                  <a:pt x="109" y="73"/>
                </a:cubicBezTo>
                <a:cubicBezTo>
                  <a:pt x="118" y="68"/>
                  <a:pt x="127" y="55"/>
                  <a:pt x="135" y="49"/>
                </a:cubicBezTo>
                <a:cubicBezTo>
                  <a:pt x="143" y="43"/>
                  <a:pt x="151" y="38"/>
                  <a:pt x="159" y="37"/>
                </a:cubicBezTo>
                <a:cubicBezTo>
                  <a:pt x="167" y="36"/>
                  <a:pt x="172" y="37"/>
                  <a:pt x="181" y="40"/>
                </a:cubicBezTo>
                <a:cubicBezTo>
                  <a:pt x="190" y="43"/>
                  <a:pt x="203" y="50"/>
                  <a:pt x="216" y="54"/>
                </a:cubicBezTo>
                <a:cubicBezTo>
                  <a:pt x="229" y="58"/>
                  <a:pt x="249" y="60"/>
                  <a:pt x="261" y="63"/>
                </a:cubicBezTo>
                <a:cubicBezTo>
                  <a:pt x="273" y="66"/>
                  <a:pt x="277" y="69"/>
                  <a:pt x="289" y="73"/>
                </a:cubicBezTo>
                <a:cubicBezTo>
                  <a:pt x="301" y="77"/>
                  <a:pt x="320" y="80"/>
                  <a:pt x="333" y="85"/>
                </a:cubicBezTo>
                <a:cubicBezTo>
                  <a:pt x="346" y="90"/>
                  <a:pt x="359" y="99"/>
                  <a:pt x="369" y="103"/>
                </a:cubicBezTo>
                <a:cubicBezTo>
                  <a:pt x="379" y="107"/>
                  <a:pt x="384" y="110"/>
                  <a:pt x="393" y="111"/>
                </a:cubicBezTo>
                <a:cubicBezTo>
                  <a:pt x="402" y="112"/>
                  <a:pt x="411" y="111"/>
                  <a:pt x="420" y="112"/>
                </a:cubicBezTo>
                <a:cubicBezTo>
                  <a:pt x="429" y="113"/>
                  <a:pt x="441" y="118"/>
                  <a:pt x="450" y="117"/>
                </a:cubicBezTo>
                <a:cubicBezTo>
                  <a:pt x="459" y="116"/>
                  <a:pt x="469" y="112"/>
                  <a:pt x="474" y="105"/>
                </a:cubicBezTo>
                <a:cubicBezTo>
                  <a:pt x="479" y="98"/>
                  <a:pt x="486" y="78"/>
                  <a:pt x="481" y="73"/>
                </a:cubicBezTo>
                <a:cubicBezTo>
                  <a:pt x="476" y="68"/>
                  <a:pt x="451" y="72"/>
                  <a:pt x="441" y="73"/>
                </a:cubicBezTo>
                <a:cubicBezTo>
                  <a:pt x="431" y="74"/>
                  <a:pt x="434" y="83"/>
                  <a:pt x="420" y="82"/>
                </a:cubicBezTo>
                <a:cubicBezTo>
                  <a:pt x="406" y="81"/>
                  <a:pt x="375" y="73"/>
                  <a:pt x="355" y="69"/>
                </a:cubicBezTo>
                <a:cubicBezTo>
                  <a:pt x="335" y="65"/>
                  <a:pt x="313" y="65"/>
                  <a:pt x="298" y="61"/>
                </a:cubicBezTo>
                <a:cubicBezTo>
                  <a:pt x="283" y="57"/>
                  <a:pt x="277" y="53"/>
                  <a:pt x="267" y="46"/>
                </a:cubicBezTo>
                <a:cubicBezTo>
                  <a:pt x="257" y="39"/>
                  <a:pt x="251" y="24"/>
                  <a:pt x="237" y="19"/>
                </a:cubicBezTo>
                <a:cubicBezTo>
                  <a:pt x="223" y="14"/>
                  <a:pt x="200" y="19"/>
                  <a:pt x="184" y="16"/>
                </a:cubicBezTo>
                <a:cubicBezTo>
                  <a:pt x="168" y="13"/>
                  <a:pt x="153" y="0"/>
                  <a:pt x="138" y="0"/>
                </a:cubicBezTo>
                <a:cubicBezTo>
                  <a:pt x="123" y="0"/>
                  <a:pt x="107" y="14"/>
                  <a:pt x="96" y="18"/>
                </a:cubicBezTo>
                <a:cubicBezTo>
                  <a:pt x="85" y="22"/>
                  <a:pt x="80" y="18"/>
                  <a:pt x="72" y="22"/>
                </a:cubicBezTo>
                <a:cubicBezTo>
                  <a:pt x="64" y="26"/>
                  <a:pt x="57" y="36"/>
                  <a:pt x="49" y="40"/>
                </a:cubicBezTo>
                <a:cubicBezTo>
                  <a:pt x="41" y="44"/>
                  <a:pt x="30" y="46"/>
                  <a:pt x="25" y="48"/>
                </a:cubicBez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97" name="任意多边形 101423"/>
          <p:cNvSpPr/>
          <p:nvPr/>
        </p:nvSpPr>
        <p:spPr>
          <a:xfrm>
            <a:off x="4014788" y="1112838"/>
            <a:ext cx="103187" cy="20637"/>
          </a:xfrm>
          <a:custGeom>
            <a:avLst/>
            <a:gdLst/>
            <a:ahLst/>
            <a:cxnLst>
              <a:cxn ang="0">
                <a:pos x="0" y="10080381"/>
              </a:cxn>
              <a:cxn ang="0">
                <a:pos x="73083383" y="2519301"/>
              </a:cxn>
              <a:cxn ang="0">
                <a:pos x="163808569" y="32760444"/>
              </a:cxn>
            </a:cxnLst>
            <a:pathLst>
              <a:path w="65" h="13">
                <a:moveTo>
                  <a:pt x="0" y="4"/>
                </a:moveTo>
                <a:cubicBezTo>
                  <a:pt x="5" y="3"/>
                  <a:pt x="18" y="0"/>
                  <a:pt x="29" y="1"/>
                </a:cubicBezTo>
                <a:cubicBezTo>
                  <a:pt x="40" y="2"/>
                  <a:pt x="59" y="11"/>
                  <a:pt x="65" y="13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98" name="任意多边形 101424"/>
          <p:cNvSpPr/>
          <p:nvPr/>
        </p:nvSpPr>
        <p:spPr>
          <a:xfrm>
            <a:off x="4324350" y="1204913"/>
            <a:ext cx="98425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483750" y="15120408"/>
              </a:cxn>
              <a:cxn ang="0">
                <a:pos x="156249688" y="22679819"/>
              </a:cxn>
            </a:cxnLst>
            <a:pathLst>
              <a:path w="62" h="9">
                <a:moveTo>
                  <a:pt x="0" y="0"/>
                </a:moveTo>
                <a:cubicBezTo>
                  <a:pt x="4" y="1"/>
                  <a:pt x="14" y="5"/>
                  <a:pt x="24" y="6"/>
                </a:cubicBezTo>
                <a:cubicBezTo>
                  <a:pt x="34" y="7"/>
                  <a:pt x="54" y="9"/>
                  <a:pt x="62" y="9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99" name="任意多边形 101425"/>
          <p:cNvSpPr/>
          <p:nvPr/>
        </p:nvSpPr>
        <p:spPr>
          <a:xfrm>
            <a:off x="8401050" y="109538"/>
            <a:ext cx="1317625" cy="1079500"/>
          </a:xfrm>
          <a:custGeom>
            <a:avLst/>
            <a:gdLst/>
            <a:ahLst/>
            <a:cxnLst>
              <a:cxn ang="0">
                <a:pos x="0" y="1615420950"/>
              </a:cxn>
              <a:cxn ang="0">
                <a:pos x="60483750" y="1572577500"/>
              </a:cxn>
              <a:cxn ang="0">
                <a:pos x="120967500" y="1622980625"/>
              </a:cxn>
              <a:cxn ang="0">
                <a:pos x="189012513" y="1701106263"/>
              </a:cxn>
              <a:cxn ang="0">
                <a:pos x="272176875" y="1698585313"/>
              </a:cxn>
              <a:cxn ang="0">
                <a:pos x="461189388" y="1668343438"/>
              </a:cxn>
              <a:cxn ang="0">
                <a:pos x="529232813" y="1504534075"/>
              </a:cxn>
              <a:cxn ang="0">
                <a:pos x="627519700" y="1388606888"/>
              </a:cxn>
              <a:cxn ang="0">
                <a:pos x="635079375" y="1320561875"/>
              </a:cxn>
              <a:cxn ang="0">
                <a:pos x="693043763" y="1222276575"/>
              </a:cxn>
              <a:cxn ang="0">
                <a:pos x="738406575" y="1126510638"/>
              </a:cxn>
              <a:cxn ang="0">
                <a:pos x="816530625" y="1126510638"/>
              </a:cxn>
              <a:cxn ang="0">
                <a:pos x="861893438" y="1096268763"/>
              </a:cxn>
              <a:cxn ang="0">
                <a:pos x="967740000" y="1093747813"/>
              </a:cxn>
              <a:cxn ang="0">
                <a:pos x="1073586563" y="1035785013"/>
              </a:cxn>
              <a:cxn ang="0">
                <a:pos x="1146671888" y="1020664075"/>
              </a:cxn>
              <a:cxn ang="0">
                <a:pos x="1161792825" y="980341575"/>
              </a:cxn>
              <a:cxn ang="0">
                <a:pos x="1139110625" y="929938450"/>
              </a:cxn>
              <a:cxn ang="0">
                <a:pos x="1141631575" y="884575638"/>
              </a:cxn>
              <a:cxn ang="0">
                <a:pos x="1192034700" y="829132200"/>
              </a:cxn>
              <a:cxn ang="0">
                <a:pos x="1202115325" y="768648450"/>
              </a:cxn>
              <a:cxn ang="0">
                <a:pos x="1161792825" y="738406575"/>
              </a:cxn>
              <a:cxn ang="0">
                <a:pos x="1176913763" y="650200313"/>
              </a:cxn>
              <a:cxn ang="0">
                <a:pos x="1277720013" y="624998750"/>
              </a:cxn>
              <a:cxn ang="0">
                <a:pos x="1373485950" y="567035950"/>
              </a:cxn>
              <a:cxn ang="0">
                <a:pos x="1456650313" y="496471575"/>
              </a:cxn>
              <a:cxn ang="0">
                <a:pos x="1512093750" y="481350638"/>
              </a:cxn>
              <a:cxn ang="0">
                <a:pos x="1554937200" y="446068450"/>
              </a:cxn>
              <a:cxn ang="0">
                <a:pos x="1617940313" y="408265313"/>
              </a:cxn>
              <a:cxn ang="0">
                <a:pos x="1645662825" y="347781563"/>
              </a:cxn>
              <a:cxn ang="0">
                <a:pos x="1683464375" y="292338125"/>
              </a:cxn>
              <a:cxn ang="0">
                <a:pos x="1701106263" y="204133450"/>
              </a:cxn>
              <a:cxn ang="0">
                <a:pos x="1746469075" y="143649700"/>
              </a:cxn>
              <a:cxn ang="0">
                <a:pos x="1789310938" y="73085325"/>
              </a:cxn>
              <a:cxn ang="0">
                <a:pos x="1844754375" y="37803138"/>
              </a:cxn>
              <a:cxn ang="0">
                <a:pos x="1910278438" y="30241875"/>
              </a:cxn>
              <a:cxn ang="0">
                <a:pos x="1978323450" y="7561263"/>
              </a:cxn>
              <a:cxn ang="0">
                <a:pos x="2053928138" y="0"/>
              </a:cxn>
              <a:cxn ang="0">
                <a:pos x="2091729688" y="12601575"/>
              </a:cxn>
            </a:cxnLst>
            <a:pathLst>
              <a:path w="830" h="680">
                <a:moveTo>
                  <a:pt x="0" y="641"/>
                </a:moveTo>
                <a:cubicBezTo>
                  <a:pt x="4" y="638"/>
                  <a:pt x="16" y="623"/>
                  <a:pt x="24" y="624"/>
                </a:cubicBezTo>
                <a:cubicBezTo>
                  <a:pt x="32" y="625"/>
                  <a:pt x="40" y="636"/>
                  <a:pt x="48" y="644"/>
                </a:cubicBezTo>
                <a:cubicBezTo>
                  <a:pt x="56" y="652"/>
                  <a:pt x="65" y="670"/>
                  <a:pt x="75" y="675"/>
                </a:cubicBezTo>
                <a:cubicBezTo>
                  <a:pt x="85" y="680"/>
                  <a:pt x="90" y="676"/>
                  <a:pt x="108" y="674"/>
                </a:cubicBezTo>
                <a:cubicBezTo>
                  <a:pt x="126" y="672"/>
                  <a:pt x="166" y="675"/>
                  <a:pt x="183" y="662"/>
                </a:cubicBezTo>
                <a:cubicBezTo>
                  <a:pt x="200" y="649"/>
                  <a:pt x="199" y="616"/>
                  <a:pt x="210" y="597"/>
                </a:cubicBezTo>
                <a:cubicBezTo>
                  <a:pt x="221" y="578"/>
                  <a:pt x="242" y="563"/>
                  <a:pt x="249" y="551"/>
                </a:cubicBezTo>
                <a:cubicBezTo>
                  <a:pt x="256" y="539"/>
                  <a:pt x="248" y="535"/>
                  <a:pt x="252" y="524"/>
                </a:cubicBezTo>
                <a:cubicBezTo>
                  <a:pt x="256" y="513"/>
                  <a:pt x="268" y="498"/>
                  <a:pt x="275" y="485"/>
                </a:cubicBezTo>
                <a:cubicBezTo>
                  <a:pt x="282" y="472"/>
                  <a:pt x="285" y="453"/>
                  <a:pt x="293" y="447"/>
                </a:cubicBezTo>
                <a:cubicBezTo>
                  <a:pt x="301" y="441"/>
                  <a:pt x="316" y="449"/>
                  <a:pt x="324" y="447"/>
                </a:cubicBezTo>
                <a:cubicBezTo>
                  <a:pt x="332" y="445"/>
                  <a:pt x="332" y="437"/>
                  <a:pt x="342" y="435"/>
                </a:cubicBezTo>
                <a:cubicBezTo>
                  <a:pt x="352" y="433"/>
                  <a:pt x="370" y="438"/>
                  <a:pt x="384" y="434"/>
                </a:cubicBezTo>
                <a:cubicBezTo>
                  <a:pt x="398" y="430"/>
                  <a:pt x="414" y="416"/>
                  <a:pt x="426" y="411"/>
                </a:cubicBezTo>
                <a:cubicBezTo>
                  <a:pt x="438" y="406"/>
                  <a:pt x="449" y="409"/>
                  <a:pt x="455" y="405"/>
                </a:cubicBezTo>
                <a:cubicBezTo>
                  <a:pt x="461" y="401"/>
                  <a:pt x="462" y="395"/>
                  <a:pt x="461" y="389"/>
                </a:cubicBezTo>
                <a:cubicBezTo>
                  <a:pt x="460" y="383"/>
                  <a:pt x="453" y="375"/>
                  <a:pt x="452" y="369"/>
                </a:cubicBezTo>
                <a:cubicBezTo>
                  <a:pt x="451" y="363"/>
                  <a:pt x="449" y="358"/>
                  <a:pt x="453" y="351"/>
                </a:cubicBezTo>
                <a:cubicBezTo>
                  <a:pt x="457" y="344"/>
                  <a:pt x="469" y="337"/>
                  <a:pt x="473" y="329"/>
                </a:cubicBezTo>
                <a:cubicBezTo>
                  <a:pt x="477" y="321"/>
                  <a:pt x="479" y="311"/>
                  <a:pt x="477" y="305"/>
                </a:cubicBezTo>
                <a:cubicBezTo>
                  <a:pt x="475" y="299"/>
                  <a:pt x="463" y="301"/>
                  <a:pt x="461" y="293"/>
                </a:cubicBezTo>
                <a:cubicBezTo>
                  <a:pt x="459" y="285"/>
                  <a:pt x="459" y="265"/>
                  <a:pt x="467" y="258"/>
                </a:cubicBezTo>
                <a:cubicBezTo>
                  <a:pt x="475" y="251"/>
                  <a:pt x="494" y="253"/>
                  <a:pt x="507" y="248"/>
                </a:cubicBezTo>
                <a:cubicBezTo>
                  <a:pt x="520" y="243"/>
                  <a:pt x="533" y="233"/>
                  <a:pt x="545" y="225"/>
                </a:cubicBezTo>
                <a:cubicBezTo>
                  <a:pt x="557" y="217"/>
                  <a:pt x="569" y="203"/>
                  <a:pt x="578" y="197"/>
                </a:cubicBezTo>
                <a:cubicBezTo>
                  <a:pt x="587" y="191"/>
                  <a:pt x="594" y="194"/>
                  <a:pt x="600" y="191"/>
                </a:cubicBezTo>
                <a:cubicBezTo>
                  <a:pt x="606" y="188"/>
                  <a:pt x="610" y="182"/>
                  <a:pt x="617" y="177"/>
                </a:cubicBezTo>
                <a:cubicBezTo>
                  <a:pt x="624" y="172"/>
                  <a:pt x="636" y="169"/>
                  <a:pt x="642" y="162"/>
                </a:cubicBezTo>
                <a:cubicBezTo>
                  <a:pt x="648" y="155"/>
                  <a:pt x="649" y="146"/>
                  <a:pt x="653" y="138"/>
                </a:cubicBezTo>
                <a:cubicBezTo>
                  <a:pt x="657" y="130"/>
                  <a:pt x="664" y="125"/>
                  <a:pt x="668" y="116"/>
                </a:cubicBezTo>
                <a:cubicBezTo>
                  <a:pt x="672" y="107"/>
                  <a:pt x="671" y="91"/>
                  <a:pt x="675" y="81"/>
                </a:cubicBezTo>
                <a:cubicBezTo>
                  <a:pt x="679" y="71"/>
                  <a:pt x="687" y="66"/>
                  <a:pt x="693" y="57"/>
                </a:cubicBezTo>
                <a:cubicBezTo>
                  <a:pt x="699" y="48"/>
                  <a:pt x="704" y="36"/>
                  <a:pt x="710" y="29"/>
                </a:cubicBezTo>
                <a:cubicBezTo>
                  <a:pt x="716" y="22"/>
                  <a:pt x="724" y="18"/>
                  <a:pt x="732" y="15"/>
                </a:cubicBezTo>
                <a:cubicBezTo>
                  <a:pt x="740" y="12"/>
                  <a:pt x="749" y="14"/>
                  <a:pt x="758" y="12"/>
                </a:cubicBezTo>
                <a:cubicBezTo>
                  <a:pt x="767" y="10"/>
                  <a:pt x="776" y="5"/>
                  <a:pt x="785" y="3"/>
                </a:cubicBezTo>
                <a:cubicBezTo>
                  <a:pt x="794" y="1"/>
                  <a:pt x="808" y="0"/>
                  <a:pt x="815" y="0"/>
                </a:cubicBezTo>
                <a:cubicBezTo>
                  <a:pt x="822" y="0"/>
                  <a:pt x="827" y="4"/>
                  <a:pt x="830" y="5"/>
                </a:cubicBezTo>
              </a:path>
            </a:pathLst>
          </a:custGeom>
          <a:noFill/>
          <a:ln w="952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00" name="任意多边形 101426"/>
          <p:cNvSpPr/>
          <p:nvPr/>
        </p:nvSpPr>
        <p:spPr>
          <a:xfrm>
            <a:off x="8304213" y="122238"/>
            <a:ext cx="1416050" cy="1408112"/>
          </a:xfrm>
          <a:custGeom>
            <a:avLst/>
            <a:gdLst/>
            <a:ahLst/>
            <a:cxnLst>
              <a:cxn ang="0">
                <a:pos x="105846563" y="1726305625"/>
              </a:cxn>
              <a:cxn ang="0">
                <a:pos x="47883763" y="1786789353"/>
              </a:cxn>
              <a:cxn ang="0">
                <a:pos x="30241875" y="1885076206"/>
              </a:cxn>
              <a:cxn ang="0">
                <a:pos x="15120938" y="2089207996"/>
              </a:cxn>
              <a:cxn ang="0">
                <a:pos x="123488450" y="2147483647"/>
              </a:cxn>
              <a:cxn ang="0">
                <a:pos x="294859075" y="2147483647"/>
              </a:cxn>
              <a:cxn ang="0">
                <a:pos x="362902500" y="2147483647"/>
              </a:cxn>
              <a:cxn ang="0">
                <a:pos x="441028138" y="2132051430"/>
              </a:cxn>
              <a:cxn ang="0">
                <a:pos x="506552200" y="2033764578"/>
              </a:cxn>
              <a:cxn ang="0">
                <a:pos x="635079375" y="1988401781"/>
              </a:cxn>
              <a:cxn ang="0">
                <a:pos x="763608138" y="1897676189"/>
              </a:cxn>
              <a:cxn ang="0">
                <a:pos x="841732188" y="1882555257"/>
              </a:cxn>
              <a:cxn ang="0">
                <a:pos x="945059388" y="1809471545"/>
              </a:cxn>
              <a:cxn ang="0">
                <a:pos x="1053425313" y="1791829664"/>
              </a:cxn>
              <a:cxn ang="0">
                <a:pos x="1113909063" y="1801910285"/>
              </a:cxn>
              <a:cxn ang="0">
                <a:pos x="1262599075" y="1723786263"/>
              </a:cxn>
              <a:cxn ang="0">
                <a:pos x="1287800638" y="1673383156"/>
              </a:cxn>
              <a:cxn ang="0">
                <a:pos x="1295360313" y="1620459100"/>
              </a:cxn>
              <a:cxn ang="0">
                <a:pos x="1325602188" y="1587697874"/>
              </a:cxn>
              <a:cxn ang="0">
                <a:pos x="1353324700" y="1605338167"/>
              </a:cxn>
              <a:cxn ang="0">
                <a:pos x="1355844063" y="1655741275"/>
              </a:cxn>
              <a:cxn ang="0">
                <a:pos x="1408768138" y="1738907195"/>
              </a:cxn>
              <a:cxn ang="0">
                <a:pos x="1512093750" y="1650700964"/>
              </a:cxn>
              <a:cxn ang="0">
                <a:pos x="1519655013" y="1610378478"/>
              </a:cxn>
              <a:cxn ang="0">
                <a:pos x="1559977513" y="1567536631"/>
              </a:cxn>
              <a:cxn ang="0">
                <a:pos x="1612900000" y="1529733507"/>
              </a:cxn>
              <a:cxn ang="0">
                <a:pos x="1701106263" y="1474290089"/>
              </a:cxn>
              <a:cxn ang="0">
                <a:pos x="1776710950" y="1285279231"/>
              </a:cxn>
              <a:cxn ang="0">
                <a:pos x="1814512500" y="1212193932"/>
              </a:cxn>
              <a:cxn ang="0">
                <a:pos x="1859875313" y="1186992379"/>
              </a:cxn>
              <a:cxn ang="0">
                <a:pos x="1859875313" y="1134069910"/>
              </a:cxn>
              <a:cxn ang="0">
                <a:pos x="1890117188" y="1126508650"/>
              </a:cxn>
              <a:cxn ang="0">
                <a:pos x="1935480000" y="1088707113"/>
              </a:cxn>
              <a:cxn ang="0">
                <a:pos x="1990923438" y="1076105543"/>
              </a:cxn>
              <a:cxn ang="0">
                <a:pos x="2041326563" y="990420261"/>
              </a:cxn>
              <a:cxn ang="0">
                <a:pos x="2041326563" y="947578414"/>
              </a:cxn>
              <a:cxn ang="0">
                <a:pos x="2013605638" y="937497792"/>
              </a:cxn>
              <a:cxn ang="0">
                <a:pos x="2041326563" y="839210940"/>
              </a:cxn>
              <a:cxn ang="0">
                <a:pos x="2048887825" y="758565968"/>
              </a:cxn>
              <a:cxn ang="0">
                <a:pos x="2079129700" y="680441946"/>
              </a:cxn>
              <a:cxn ang="0">
                <a:pos x="2104331263" y="604837285"/>
              </a:cxn>
              <a:cxn ang="0">
                <a:pos x="2116931250" y="524192314"/>
              </a:cxn>
              <a:cxn ang="0">
                <a:pos x="2147483647" y="425905461"/>
              </a:cxn>
              <a:cxn ang="0">
                <a:pos x="2147483647" y="362902371"/>
              </a:cxn>
              <a:cxn ang="0">
                <a:pos x="2147483647" y="325099247"/>
              </a:cxn>
              <a:cxn ang="0">
                <a:pos x="2147483647" y="272176778"/>
              </a:cxn>
              <a:cxn ang="0">
                <a:pos x="2127011875" y="241934914"/>
              </a:cxn>
              <a:cxn ang="0">
                <a:pos x="2066528125" y="267136468"/>
              </a:cxn>
              <a:cxn ang="0">
                <a:pos x="2033766888" y="226813982"/>
              </a:cxn>
              <a:cxn ang="0">
                <a:pos x="2079129700" y="181451186"/>
              </a:cxn>
              <a:cxn ang="0">
                <a:pos x="2147483647" y="45362796"/>
              </a:cxn>
              <a:cxn ang="0">
                <a:pos x="2147483647" y="32761226"/>
              </a:cxn>
              <a:cxn ang="0">
                <a:pos x="2147483647" y="0"/>
              </a:cxn>
            </a:cxnLst>
            <a:pathLst>
              <a:path w="892" h="887">
                <a:moveTo>
                  <a:pt x="42" y="685"/>
                </a:moveTo>
                <a:cubicBezTo>
                  <a:pt x="38" y="689"/>
                  <a:pt x="24" y="699"/>
                  <a:pt x="19" y="709"/>
                </a:cubicBezTo>
                <a:cubicBezTo>
                  <a:pt x="14" y="719"/>
                  <a:pt x="14" y="728"/>
                  <a:pt x="12" y="748"/>
                </a:cubicBezTo>
                <a:cubicBezTo>
                  <a:pt x="10" y="768"/>
                  <a:pt x="0" y="807"/>
                  <a:pt x="6" y="829"/>
                </a:cubicBezTo>
                <a:cubicBezTo>
                  <a:pt x="12" y="851"/>
                  <a:pt x="31" y="873"/>
                  <a:pt x="49" y="880"/>
                </a:cubicBezTo>
                <a:cubicBezTo>
                  <a:pt x="67" y="887"/>
                  <a:pt x="101" y="878"/>
                  <a:pt x="117" y="874"/>
                </a:cubicBezTo>
                <a:cubicBezTo>
                  <a:pt x="133" y="870"/>
                  <a:pt x="134" y="861"/>
                  <a:pt x="144" y="856"/>
                </a:cubicBezTo>
                <a:cubicBezTo>
                  <a:pt x="154" y="851"/>
                  <a:pt x="166" y="854"/>
                  <a:pt x="175" y="846"/>
                </a:cubicBezTo>
                <a:cubicBezTo>
                  <a:pt x="184" y="838"/>
                  <a:pt x="188" y="816"/>
                  <a:pt x="201" y="807"/>
                </a:cubicBezTo>
                <a:cubicBezTo>
                  <a:pt x="214" y="798"/>
                  <a:pt x="235" y="798"/>
                  <a:pt x="252" y="789"/>
                </a:cubicBezTo>
                <a:cubicBezTo>
                  <a:pt x="269" y="780"/>
                  <a:pt x="289" y="760"/>
                  <a:pt x="303" y="753"/>
                </a:cubicBezTo>
                <a:cubicBezTo>
                  <a:pt x="317" y="746"/>
                  <a:pt x="322" y="753"/>
                  <a:pt x="334" y="747"/>
                </a:cubicBezTo>
                <a:cubicBezTo>
                  <a:pt x="346" y="741"/>
                  <a:pt x="361" y="724"/>
                  <a:pt x="375" y="718"/>
                </a:cubicBezTo>
                <a:cubicBezTo>
                  <a:pt x="389" y="712"/>
                  <a:pt x="407" y="711"/>
                  <a:pt x="418" y="711"/>
                </a:cubicBezTo>
                <a:cubicBezTo>
                  <a:pt x="429" y="711"/>
                  <a:pt x="428" y="719"/>
                  <a:pt x="442" y="715"/>
                </a:cubicBezTo>
                <a:cubicBezTo>
                  <a:pt x="456" y="711"/>
                  <a:pt x="489" y="693"/>
                  <a:pt x="501" y="684"/>
                </a:cubicBezTo>
                <a:cubicBezTo>
                  <a:pt x="513" y="675"/>
                  <a:pt x="509" y="671"/>
                  <a:pt x="511" y="664"/>
                </a:cubicBezTo>
                <a:cubicBezTo>
                  <a:pt x="513" y="657"/>
                  <a:pt x="512" y="649"/>
                  <a:pt x="514" y="643"/>
                </a:cubicBezTo>
                <a:cubicBezTo>
                  <a:pt x="516" y="637"/>
                  <a:pt x="522" y="631"/>
                  <a:pt x="526" y="630"/>
                </a:cubicBezTo>
                <a:cubicBezTo>
                  <a:pt x="530" y="629"/>
                  <a:pt x="535" y="633"/>
                  <a:pt x="537" y="637"/>
                </a:cubicBezTo>
                <a:cubicBezTo>
                  <a:pt x="539" y="641"/>
                  <a:pt x="534" y="648"/>
                  <a:pt x="538" y="657"/>
                </a:cubicBezTo>
                <a:cubicBezTo>
                  <a:pt x="542" y="666"/>
                  <a:pt x="549" y="690"/>
                  <a:pt x="559" y="690"/>
                </a:cubicBezTo>
                <a:cubicBezTo>
                  <a:pt x="569" y="690"/>
                  <a:pt x="593" y="663"/>
                  <a:pt x="600" y="655"/>
                </a:cubicBezTo>
                <a:cubicBezTo>
                  <a:pt x="607" y="647"/>
                  <a:pt x="600" y="644"/>
                  <a:pt x="603" y="639"/>
                </a:cubicBezTo>
                <a:cubicBezTo>
                  <a:pt x="606" y="634"/>
                  <a:pt x="613" y="627"/>
                  <a:pt x="619" y="622"/>
                </a:cubicBezTo>
                <a:cubicBezTo>
                  <a:pt x="625" y="617"/>
                  <a:pt x="631" y="613"/>
                  <a:pt x="640" y="607"/>
                </a:cubicBezTo>
                <a:cubicBezTo>
                  <a:pt x="649" y="601"/>
                  <a:pt x="664" y="601"/>
                  <a:pt x="675" y="585"/>
                </a:cubicBezTo>
                <a:cubicBezTo>
                  <a:pt x="686" y="569"/>
                  <a:pt x="697" y="527"/>
                  <a:pt x="705" y="510"/>
                </a:cubicBezTo>
                <a:cubicBezTo>
                  <a:pt x="713" y="493"/>
                  <a:pt x="715" y="487"/>
                  <a:pt x="720" y="481"/>
                </a:cubicBezTo>
                <a:cubicBezTo>
                  <a:pt x="725" y="475"/>
                  <a:pt x="735" y="476"/>
                  <a:pt x="738" y="471"/>
                </a:cubicBezTo>
                <a:cubicBezTo>
                  <a:pt x="741" y="466"/>
                  <a:pt x="736" y="454"/>
                  <a:pt x="738" y="450"/>
                </a:cubicBezTo>
                <a:cubicBezTo>
                  <a:pt x="740" y="446"/>
                  <a:pt x="745" y="450"/>
                  <a:pt x="750" y="447"/>
                </a:cubicBezTo>
                <a:cubicBezTo>
                  <a:pt x="755" y="444"/>
                  <a:pt x="761" y="435"/>
                  <a:pt x="768" y="432"/>
                </a:cubicBezTo>
                <a:cubicBezTo>
                  <a:pt x="775" y="429"/>
                  <a:pt x="783" y="433"/>
                  <a:pt x="790" y="427"/>
                </a:cubicBezTo>
                <a:cubicBezTo>
                  <a:pt x="797" y="421"/>
                  <a:pt x="807" y="401"/>
                  <a:pt x="810" y="393"/>
                </a:cubicBezTo>
                <a:cubicBezTo>
                  <a:pt x="813" y="385"/>
                  <a:pt x="812" y="379"/>
                  <a:pt x="810" y="376"/>
                </a:cubicBezTo>
                <a:cubicBezTo>
                  <a:pt x="808" y="373"/>
                  <a:pt x="799" y="379"/>
                  <a:pt x="799" y="372"/>
                </a:cubicBezTo>
                <a:cubicBezTo>
                  <a:pt x="799" y="365"/>
                  <a:pt x="808" y="345"/>
                  <a:pt x="810" y="333"/>
                </a:cubicBezTo>
                <a:cubicBezTo>
                  <a:pt x="812" y="321"/>
                  <a:pt x="811" y="311"/>
                  <a:pt x="813" y="301"/>
                </a:cubicBezTo>
                <a:cubicBezTo>
                  <a:pt x="815" y="291"/>
                  <a:pt x="821" y="280"/>
                  <a:pt x="825" y="270"/>
                </a:cubicBezTo>
                <a:cubicBezTo>
                  <a:pt x="829" y="260"/>
                  <a:pt x="832" y="250"/>
                  <a:pt x="835" y="240"/>
                </a:cubicBezTo>
                <a:cubicBezTo>
                  <a:pt x="838" y="230"/>
                  <a:pt x="834" y="220"/>
                  <a:pt x="840" y="208"/>
                </a:cubicBezTo>
                <a:cubicBezTo>
                  <a:pt x="846" y="196"/>
                  <a:pt x="868" y="180"/>
                  <a:pt x="874" y="169"/>
                </a:cubicBezTo>
                <a:cubicBezTo>
                  <a:pt x="880" y="158"/>
                  <a:pt x="878" y="151"/>
                  <a:pt x="877" y="144"/>
                </a:cubicBezTo>
                <a:cubicBezTo>
                  <a:pt x="876" y="137"/>
                  <a:pt x="868" y="135"/>
                  <a:pt x="865" y="129"/>
                </a:cubicBezTo>
                <a:cubicBezTo>
                  <a:pt x="862" y="123"/>
                  <a:pt x="864" y="113"/>
                  <a:pt x="861" y="108"/>
                </a:cubicBezTo>
                <a:cubicBezTo>
                  <a:pt x="858" y="103"/>
                  <a:pt x="851" y="96"/>
                  <a:pt x="844" y="96"/>
                </a:cubicBezTo>
                <a:cubicBezTo>
                  <a:pt x="837" y="96"/>
                  <a:pt x="826" y="107"/>
                  <a:pt x="820" y="106"/>
                </a:cubicBezTo>
                <a:cubicBezTo>
                  <a:pt x="814" y="105"/>
                  <a:pt x="806" y="96"/>
                  <a:pt x="807" y="90"/>
                </a:cubicBezTo>
                <a:cubicBezTo>
                  <a:pt x="808" y="84"/>
                  <a:pt x="817" y="84"/>
                  <a:pt x="825" y="72"/>
                </a:cubicBezTo>
                <a:cubicBezTo>
                  <a:pt x="833" y="60"/>
                  <a:pt x="846" y="28"/>
                  <a:pt x="855" y="18"/>
                </a:cubicBezTo>
                <a:cubicBezTo>
                  <a:pt x="864" y="8"/>
                  <a:pt x="874" y="16"/>
                  <a:pt x="880" y="13"/>
                </a:cubicBezTo>
                <a:cubicBezTo>
                  <a:pt x="886" y="10"/>
                  <a:pt x="889" y="3"/>
                  <a:pt x="892" y="0"/>
                </a:cubicBezTo>
              </a:path>
            </a:pathLst>
          </a:custGeom>
          <a:noFill/>
          <a:ln w="952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01" name="任意多边形 101427"/>
          <p:cNvSpPr/>
          <p:nvPr/>
        </p:nvSpPr>
        <p:spPr>
          <a:xfrm>
            <a:off x="9715500" y="12700"/>
            <a:ext cx="2036763" cy="852488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68045052"/>
              </a:cxn>
              <a:cxn ang="0">
                <a:pos x="2147483647" y="105846625"/>
              </a:cxn>
              <a:cxn ang="0">
                <a:pos x="2147483647" y="211693249"/>
              </a:cxn>
              <a:cxn ang="0">
                <a:pos x="2147483647" y="304939879"/>
              </a:cxn>
              <a:cxn ang="0">
                <a:pos x="2147483647" y="365423664"/>
              </a:cxn>
              <a:cxn ang="0">
                <a:pos x="2147483647" y="433467129"/>
              </a:cxn>
              <a:cxn ang="0">
                <a:pos x="2147483647" y="501512182"/>
              </a:cxn>
              <a:cxn ang="0">
                <a:pos x="2147483647" y="582157229"/>
              </a:cxn>
              <a:cxn ang="0">
                <a:pos x="2147483647" y="660281325"/>
              </a:cxn>
              <a:cxn ang="0">
                <a:pos x="2147483647" y="705644164"/>
              </a:cxn>
              <a:cxn ang="0">
                <a:pos x="2147483647" y="763608585"/>
              </a:cxn>
              <a:cxn ang="0">
                <a:pos x="2147483647" y="902216467"/>
              </a:cxn>
              <a:cxn ang="0">
                <a:pos x="2147483647" y="892135836"/>
              </a:cxn>
              <a:cxn ang="0">
                <a:pos x="2147483647" y="990422781"/>
              </a:cxn>
              <a:cxn ang="0">
                <a:pos x="2147483647" y="1118950031"/>
              </a:cxn>
              <a:cxn ang="0">
                <a:pos x="2147483647" y="1217236976"/>
              </a:cxn>
              <a:cxn ang="0">
                <a:pos x="2147483647" y="1242438554"/>
              </a:cxn>
              <a:cxn ang="0">
                <a:pos x="2147483647" y="1285280441"/>
              </a:cxn>
              <a:cxn ang="0">
                <a:pos x="2147483647" y="1295361072"/>
              </a:cxn>
              <a:cxn ang="0">
                <a:pos x="2147483647" y="1345764227"/>
              </a:cxn>
              <a:cxn ang="0">
                <a:pos x="2147483647" y="1340723911"/>
              </a:cxn>
              <a:cxn ang="0">
                <a:pos x="2147483647" y="1285280441"/>
              </a:cxn>
              <a:cxn ang="0">
                <a:pos x="2147483647" y="1265119180"/>
              </a:cxn>
              <a:cxn ang="0">
                <a:pos x="2121972083" y="1219756340"/>
              </a:cxn>
              <a:cxn ang="0">
                <a:pos x="2109372093" y="1174393501"/>
              </a:cxn>
              <a:cxn ang="0">
                <a:pos x="2071568946" y="1134070978"/>
              </a:cxn>
              <a:cxn ang="0">
                <a:pos x="2031246436" y="1043345299"/>
              </a:cxn>
              <a:cxn ang="0">
                <a:pos x="1948082053" y="1028224353"/>
              </a:cxn>
              <a:cxn ang="0">
                <a:pos x="1874996710" y="1000503412"/>
              </a:cxn>
              <a:cxn ang="0">
                <a:pos x="1781751700" y="940019626"/>
              </a:cxn>
              <a:cxn ang="0">
                <a:pos x="1693545416" y="955140573"/>
              </a:cxn>
              <a:cxn ang="0">
                <a:pos x="1570058523" y="947579306"/>
              </a:cxn>
              <a:cxn ang="0">
                <a:pos x="1471771611" y="975301835"/>
              </a:cxn>
              <a:cxn ang="0">
                <a:pos x="1373486287" y="917337413"/>
              </a:cxn>
              <a:cxn ang="0">
                <a:pos x="1270159062" y="703124800"/>
              </a:cxn>
              <a:cxn ang="0">
                <a:pos x="1179433415" y="582157229"/>
              </a:cxn>
              <a:cxn ang="0">
                <a:pos x="1096269032" y="461189658"/>
              </a:cxn>
              <a:cxn ang="0">
                <a:pos x="975301502" y="264617355"/>
              </a:cxn>
              <a:cxn ang="0">
                <a:pos x="897175845" y="196572303"/>
              </a:cxn>
              <a:cxn ang="0">
                <a:pos x="884575855" y="153730415"/>
              </a:cxn>
              <a:cxn ang="0">
                <a:pos x="866933963" y="136088517"/>
              </a:cxn>
              <a:cxn ang="0">
                <a:pos x="824092090" y="128528838"/>
              </a:cxn>
              <a:cxn ang="0">
                <a:pos x="771168002" y="75604732"/>
              </a:cxn>
              <a:cxn ang="0">
                <a:pos x="680442355" y="70564416"/>
              </a:cxn>
              <a:cxn ang="0">
                <a:pos x="635079531" y="90725678"/>
              </a:cxn>
              <a:cxn ang="0">
                <a:pos x="549394197" y="93246630"/>
              </a:cxn>
              <a:cxn ang="0">
                <a:pos x="491431383" y="63004737"/>
              </a:cxn>
              <a:cxn ang="0">
                <a:pos x="330141344" y="63004737"/>
              </a:cxn>
              <a:cxn ang="0">
                <a:pos x="204133500" y="113407892"/>
              </a:cxn>
              <a:cxn ang="0">
                <a:pos x="75604706" y="166330410"/>
              </a:cxn>
              <a:cxn ang="0">
                <a:pos x="0" y="168851362"/>
              </a:cxn>
            </a:cxnLst>
            <a:pathLst>
              <a:path w="1283" h="537">
                <a:moveTo>
                  <a:pt x="1283" y="0"/>
                </a:moveTo>
                <a:cubicBezTo>
                  <a:pt x="1275" y="5"/>
                  <a:pt x="1246" y="20"/>
                  <a:pt x="1236" y="27"/>
                </a:cubicBezTo>
                <a:cubicBezTo>
                  <a:pt x="1226" y="34"/>
                  <a:pt x="1225" y="33"/>
                  <a:pt x="1224" y="42"/>
                </a:cubicBezTo>
                <a:cubicBezTo>
                  <a:pt x="1223" y="51"/>
                  <a:pt x="1228" y="71"/>
                  <a:pt x="1227" y="84"/>
                </a:cubicBezTo>
                <a:cubicBezTo>
                  <a:pt x="1226" y="97"/>
                  <a:pt x="1215" y="111"/>
                  <a:pt x="1217" y="121"/>
                </a:cubicBezTo>
                <a:cubicBezTo>
                  <a:pt x="1219" y="131"/>
                  <a:pt x="1234" y="137"/>
                  <a:pt x="1238" y="145"/>
                </a:cubicBezTo>
                <a:cubicBezTo>
                  <a:pt x="1242" y="153"/>
                  <a:pt x="1248" y="163"/>
                  <a:pt x="1244" y="172"/>
                </a:cubicBezTo>
                <a:cubicBezTo>
                  <a:pt x="1240" y="181"/>
                  <a:pt x="1221" y="189"/>
                  <a:pt x="1217" y="199"/>
                </a:cubicBezTo>
                <a:cubicBezTo>
                  <a:pt x="1213" y="209"/>
                  <a:pt x="1218" y="221"/>
                  <a:pt x="1217" y="231"/>
                </a:cubicBezTo>
                <a:cubicBezTo>
                  <a:pt x="1216" y="241"/>
                  <a:pt x="1216" y="254"/>
                  <a:pt x="1212" y="262"/>
                </a:cubicBezTo>
                <a:cubicBezTo>
                  <a:pt x="1208" y="270"/>
                  <a:pt x="1202" y="273"/>
                  <a:pt x="1193" y="280"/>
                </a:cubicBezTo>
                <a:cubicBezTo>
                  <a:pt x="1184" y="287"/>
                  <a:pt x="1168" y="290"/>
                  <a:pt x="1160" y="303"/>
                </a:cubicBezTo>
                <a:cubicBezTo>
                  <a:pt x="1152" y="316"/>
                  <a:pt x="1153" y="350"/>
                  <a:pt x="1146" y="358"/>
                </a:cubicBezTo>
                <a:cubicBezTo>
                  <a:pt x="1139" y="366"/>
                  <a:pt x="1128" y="348"/>
                  <a:pt x="1116" y="354"/>
                </a:cubicBezTo>
                <a:cubicBezTo>
                  <a:pt x="1104" y="360"/>
                  <a:pt x="1094" y="378"/>
                  <a:pt x="1077" y="393"/>
                </a:cubicBezTo>
                <a:cubicBezTo>
                  <a:pt x="1060" y="408"/>
                  <a:pt x="1025" y="429"/>
                  <a:pt x="1011" y="444"/>
                </a:cubicBezTo>
                <a:cubicBezTo>
                  <a:pt x="997" y="459"/>
                  <a:pt x="1002" y="475"/>
                  <a:pt x="995" y="483"/>
                </a:cubicBezTo>
                <a:cubicBezTo>
                  <a:pt x="988" y="491"/>
                  <a:pt x="977" y="488"/>
                  <a:pt x="968" y="493"/>
                </a:cubicBezTo>
                <a:cubicBezTo>
                  <a:pt x="959" y="498"/>
                  <a:pt x="950" y="507"/>
                  <a:pt x="941" y="510"/>
                </a:cubicBezTo>
                <a:cubicBezTo>
                  <a:pt x="932" y="513"/>
                  <a:pt x="923" y="510"/>
                  <a:pt x="915" y="514"/>
                </a:cubicBezTo>
                <a:cubicBezTo>
                  <a:pt x="907" y="518"/>
                  <a:pt x="897" y="531"/>
                  <a:pt x="891" y="534"/>
                </a:cubicBezTo>
                <a:cubicBezTo>
                  <a:pt x="885" y="537"/>
                  <a:pt x="879" y="536"/>
                  <a:pt x="876" y="532"/>
                </a:cubicBezTo>
                <a:cubicBezTo>
                  <a:pt x="873" y="528"/>
                  <a:pt x="874" y="515"/>
                  <a:pt x="870" y="510"/>
                </a:cubicBezTo>
                <a:cubicBezTo>
                  <a:pt x="866" y="505"/>
                  <a:pt x="859" y="506"/>
                  <a:pt x="854" y="502"/>
                </a:cubicBezTo>
                <a:cubicBezTo>
                  <a:pt x="849" y="498"/>
                  <a:pt x="845" y="490"/>
                  <a:pt x="842" y="484"/>
                </a:cubicBezTo>
                <a:cubicBezTo>
                  <a:pt x="839" y="478"/>
                  <a:pt x="840" y="472"/>
                  <a:pt x="837" y="466"/>
                </a:cubicBezTo>
                <a:cubicBezTo>
                  <a:pt x="834" y="460"/>
                  <a:pt x="827" y="459"/>
                  <a:pt x="822" y="450"/>
                </a:cubicBezTo>
                <a:cubicBezTo>
                  <a:pt x="817" y="441"/>
                  <a:pt x="814" y="421"/>
                  <a:pt x="806" y="414"/>
                </a:cubicBezTo>
                <a:cubicBezTo>
                  <a:pt x="798" y="407"/>
                  <a:pt x="783" y="411"/>
                  <a:pt x="773" y="408"/>
                </a:cubicBezTo>
                <a:cubicBezTo>
                  <a:pt x="763" y="405"/>
                  <a:pt x="755" y="403"/>
                  <a:pt x="744" y="397"/>
                </a:cubicBezTo>
                <a:cubicBezTo>
                  <a:pt x="733" y="391"/>
                  <a:pt x="719" y="376"/>
                  <a:pt x="707" y="373"/>
                </a:cubicBezTo>
                <a:cubicBezTo>
                  <a:pt x="695" y="370"/>
                  <a:pt x="686" y="378"/>
                  <a:pt x="672" y="379"/>
                </a:cubicBezTo>
                <a:cubicBezTo>
                  <a:pt x="658" y="380"/>
                  <a:pt x="638" y="375"/>
                  <a:pt x="623" y="376"/>
                </a:cubicBezTo>
                <a:cubicBezTo>
                  <a:pt x="608" y="377"/>
                  <a:pt x="597" y="389"/>
                  <a:pt x="584" y="387"/>
                </a:cubicBezTo>
                <a:cubicBezTo>
                  <a:pt x="571" y="385"/>
                  <a:pt x="558" y="382"/>
                  <a:pt x="545" y="364"/>
                </a:cubicBezTo>
                <a:cubicBezTo>
                  <a:pt x="532" y="346"/>
                  <a:pt x="517" y="301"/>
                  <a:pt x="504" y="279"/>
                </a:cubicBezTo>
                <a:cubicBezTo>
                  <a:pt x="491" y="257"/>
                  <a:pt x="479" y="247"/>
                  <a:pt x="468" y="231"/>
                </a:cubicBezTo>
                <a:cubicBezTo>
                  <a:pt x="457" y="215"/>
                  <a:pt x="448" y="204"/>
                  <a:pt x="435" y="183"/>
                </a:cubicBezTo>
                <a:cubicBezTo>
                  <a:pt x="422" y="162"/>
                  <a:pt x="400" y="122"/>
                  <a:pt x="387" y="105"/>
                </a:cubicBezTo>
                <a:cubicBezTo>
                  <a:pt x="374" y="88"/>
                  <a:pt x="362" y="85"/>
                  <a:pt x="356" y="78"/>
                </a:cubicBezTo>
                <a:cubicBezTo>
                  <a:pt x="350" y="71"/>
                  <a:pt x="353" y="65"/>
                  <a:pt x="351" y="61"/>
                </a:cubicBezTo>
                <a:cubicBezTo>
                  <a:pt x="349" y="57"/>
                  <a:pt x="348" y="56"/>
                  <a:pt x="344" y="54"/>
                </a:cubicBezTo>
                <a:cubicBezTo>
                  <a:pt x="340" y="52"/>
                  <a:pt x="333" y="55"/>
                  <a:pt x="327" y="51"/>
                </a:cubicBezTo>
                <a:cubicBezTo>
                  <a:pt x="321" y="47"/>
                  <a:pt x="315" y="34"/>
                  <a:pt x="306" y="30"/>
                </a:cubicBezTo>
                <a:cubicBezTo>
                  <a:pt x="297" y="26"/>
                  <a:pt x="279" y="27"/>
                  <a:pt x="270" y="28"/>
                </a:cubicBezTo>
                <a:cubicBezTo>
                  <a:pt x="261" y="29"/>
                  <a:pt x="261" y="34"/>
                  <a:pt x="252" y="36"/>
                </a:cubicBezTo>
                <a:cubicBezTo>
                  <a:pt x="243" y="38"/>
                  <a:pt x="227" y="39"/>
                  <a:pt x="218" y="37"/>
                </a:cubicBezTo>
                <a:cubicBezTo>
                  <a:pt x="209" y="35"/>
                  <a:pt x="210" y="27"/>
                  <a:pt x="195" y="25"/>
                </a:cubicBezTo>
                <a:cubicBezTo>
                  <a:pt x="180" y="23"/>
                  <a:pt x="150" y="22"/>
                  <a:pt x="131" y="25"/>
                </a:cubicBezTo>
                <a:cubicBezTo>
                  <a:pt x="112" y="28"/>
                  <a:pt x="98" y="38"/>
                  <a:pt x="81" y="45"/>
                </a:cubicBezTo>
                <a:cubicBezTo>
                  <a:pt x="64" y="52"/>
                  <a:pt x="43" y="62"/>
                  <a:pt x="30" y="66"/>
                </a:cubicBezTo>
                <a:cubicBezTo>
                  <a:pt x="17" y="70"/>
                  <a:pt x="6" y="67"/>
                  <a:pt x="0" y="67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02" name="任意多边形 101428"/>
          <p:cNvSpPr/>
          <p:nvPr/>
        </p:nvSpPr>
        <p:spPr>
          <a:xfrm>
            <a:off x="6624638" y="2663825"/>
            <a:ext cx="1795462" cy="1487488"/>
          </a:xfrm>
          <a:custGeom>
            <a:avLst/>
            <a:gdLst/>
            <a:ahLst/>
            <a:cxnLst>
              <a:cxn ang="0">
                <a:pos x="80644978" y="1811993747"/>
              </a:cxn>
              <a:cxn ang="0">
                <a:pos x="239413983" y="1880037194"/>
              </a:cxn>
              <a:cxn ang="0">
                <a:pos x="370462072" y="1832155003"/>
              </a:cxn>
              <a:cxn ang="0">
                <a:pos x="461187672" y="1880037194"/>
              </a:cxn>
              <a:cxn ang="0">
                <a:pos x="529232665" y="1922880659"/>
              </a:cxn>
              <a:cxn ang="0">
                <a:pos x="602316382" y="2031246620"/>
              </a:cxn>
              <a:cxn ang="0">
                <a:pos x="703122604" y="2028727257"/>
              </a:cxn>
              <a:cxn ang="0">
                <a:pos x="748485404" y="2147483647"/>
              </a:cxn>
              <a:cxn ang="0">
                <a:pos x="821570709" y="2147483647"/>
              </a:cxn>
              <a:cxn ang="0">
                <a:pos x="897175375" y="2147483647"/>
              </a:cxn>
              <a:cxn ang="0">
                <a:pos x="967739731" y="2147483647"/>
              </a:cxn>
              <a:cxn ang="0">
                <a:pos x="1003021908" y="2147483647"/>
              </a:cxn>
              <a:cxn ang="0">
                <a:pos x="1081145936" y="2147483647"/>
              </a:cxn>
              <a:cxn ang="0">
                <a:pos x="1169352174" y="2147483647"/>
              </a:cxn>
              <a:cxn ang="0">
                <a:pos x="1305440574" y="2147483647"/>
              </a:cxn>
              <a:cxn ang="0">
                <a:pos x="1418846780" y="2147483647"/>
              </a:cxn>
              <a:cxn ang="0">
                <a:pos x="1481851462" y="2147483647"/>
              </a:cxn>
              <a:cxn ang="0">
                <a:pos x="1464209580" y="2147483647"/>
              </a:cxn>
              <a:cxn ang="0">
                <a:pos x="1398685535" y="2147483647"/>
              </a:cxn>
              <a:cxn ang="0">
                <a:pos x="1323080869" y="2119452912"/>
              </a:cxn>
              <a:cxn ang="0">
                <a:pos x="1171871536" y="2074090085"/>
              </a:cxn>
              <a:cxn ang="0">
                <a:pos x="1139110308" y="1983364429"/>
              </a:cxn>
              <a:cxn ang="0">
                <a:pos x="1048384708" y="1938001601"/>
              </a:cxn>
              <a:cxn ang="0">
                <a:pos x="972780042" y="1771671233"/>
              </a:cxn>
              <a:cxn ang="0">
                <a:pos x="987900975" y="1628021485"/>
              </a:cxn>
              <a:cxn ang="0">
                <a:pos x="1123989374" y="1522174887"/>
              </a:cxn>
              <a:cxn ang="0">
                <a:pos x="1275198707" y="1524695838"/>
              </a:cxn>
              <a:cxn ang="0">
                <a:pos x="1383564602" y="1529736152"/>
              </a:cxn>
              <a:cxn ang="0">
                <a:pos x="1527214262" y="1597779600"/>
              </a:cxn>
              <a:cxn ang="0">
                <a:pos x="1685983268" y="1502013630"/>
              </a:cxn>
              <a:cxn ang="0">
                <a:pos x="1864915106" y="1464212067"/>
              </a:cxn>
              <a:cxn ang="0">
                <a:pos x="2001003505" y="1290320434"/>
              </a:cxn>
              <a:cxn ang="0">
                <a:pos x="1925398839" y="1176914158"/>
              </a:cxn>
              <a:cxn ang="0">
                <a:pos x="2139611267" y="1091228817"/>
              </a:cxn>
              <a:cxn ang="0">
                <a:pos x="2147483647" y="940019391"/>
              </a:cxn>
              <a:cxn ang="0">
                <a:pos x="2147483647" y="693043995"/>
              </a:cxn>
              <a:cxn ang="0">
                <a:pos x="2147483647" y="564515190"/>
              </a:cxn>
              <a:cxn ang="0">
                <a:pos x="2147483647" y="388104193"/>
              </a:cxn>
              <a:cxn ang="0">
                <a:pos x="2147483647" y="274697917"/>
              </a:cxn>
              <a:cxn ang="0">
                <a:pos x="2147483647" y="103327235"/>
              </a:cxn>
              <a:cxn ang="0">
                <a:pos x="2147483647" y="12601579"/>
              </a:cxn>
              <a:cxn ang="0">
                <a:pos x="2147483647" y="2520951"/>
              </a:cxn>
              <a:cxn ang="0">
                <a:pos x="2147483647" y="57964407"/>
              </a:cxn>
            </a:cxnLst>
            <a:pathLst>
              <a:path w="1131" h="937">
                <a:moveTo>
                  <a:pt x="0" y="709"/>
                </a:moveTo>
                <a:cubicBezTo>
                  <a:pt x="5" y="711"/>
                  <a:pt x="23" y="717"/>
                  <a:pt x="32" y="719"/>
                </a:cubicBezTo>
                <a:cubicBezTo>
                  <a:pt x="41" y="721"/>
                  <a:pt x="43" y="716"/>
                  <a:pt x="54" y="721"/>
                </a:cubicBezTo>
                <a:cubicBezTo>
                  <a:pt x="65" y="726"/>
                  <a:pt x="83" y="742"/>
                  <a:pt x="95" y="746"/>
                </a:cubicBezTo>
                <a:cubicBezTo>
                  <a:pt x="107" y="750"/>
                  <a:pt x="119" y="749"/>
                  <a:pt x="128" y="746"/>
                </a:cubicBezTo>
                <a:cubicBezTo>
                  <a:pt x="137" y="743"/>
                  <a:pt x="141" y="732"/>
                  <a:pt x="147" y="727"/>
                </a:cubicBezTo>
                <a:cubicBezTo>
                  <a:pt x="153" y="722"/>
                  <a:pt x="159" y="716"/>
                  <a:pt x="165" y="719"/>
                </a:cubicBezTo>
                <a:cubicBezTo>
                  <a:pt x="171" y="722"/>
                  <a:pt x="177" y="741"/>
                  <a:pt x="183" y="746"/>
                </a:cubicBezTo>
                <a:cubicBezTo>
                  <a:pt x="189" y="751"/>
                  <a:pt x="200" y="746"/>
                  <a:pt x="204" y="749"/>
                </a:cubicBezTo>
                <a:cubicBezTo>
                  <a:pt x="208" y="752"/>
                  <a:pt x="209" y="758"/>
                  <a:pt x="210" y="763"/>
                </a:cubicBezTo>
                <a:cubicBezTo>
                  <a:pt x="211" y="768"/>
                  <a:pt x="207" y="775"/>
                  <a:pt x="212" y="782"/>
                </a:cubicBezTo>
                <a:cubicBezTo>
                  <a:pt x="217" y="789"/>
                  <a:pt x="231" y="804"/>
                  <a:pt x="239" y="806"/>
                </a:cubicBezTo>
                <a:cubicBezTo>
                  <a:pt x="247" y="808"/>
                  <a:pt x="254" y="794"/>
                  <a:pt x="261" y="794"/>
                </a:cubicBezTo>
                <a:cubicBezTo>
                  <a:pt x="268" y="794"/>
                  <a:pt x="278" y="797"/>
                  <a:pt x="279" y="805"/>
                </a:cubicBezTo>
                <a:cubicBezTo>
                  <a:pt x="280" y="813"/>
                  <a:pt x="266" y="833"/>
                  <a:pt x="269" y="845"/>
                </a:cubicBezTo>
                <a:cubicBezTo>
                  <a:pt x="272" y="857"/>
                  <a:pt x="290" y="874"/>
                  <a:pt x="297" y="878"/>
                </a:cubicBezTo>
                <a:cubicBezTo>
                  <a:pt x="304" y="882"/>
                  <a:pt x="304" y="871"/>
                  <a:pt x="309" y="872"/>
                </a:cubicBezTo>
                <a:cubicBezTo>
                  <a:pt x="314" y="873"/>
                  <a:pt x="322" y="882"/>
                  <a:pt x="326" y="884"/>
                </a:cubicBezTo>
                <a:cubicBezTo>
                  <a:pt x="330" y="886"/>
                  <a:pt x="331" y="882"/>
                  <a:pt x="336" y="883"/>
                </a:cubicBezTo>
                <a:cubicBezTo>
                  <a:pt x="341" y="884"/>
                  <a:pt x="350" y="888"/>
                  <a:pt x="356" y="892"/>
                </a:cubicBezTo>
                <a:cubicBezTo>
                  <a:pt x="362" y="896"/>
                  <a:pt x="366" y="903"/>
                  <a:pt x="371" y="905"/>
                </a:cubicBezTo>
                <a:cubicBezTo>
                  <a:pt x="376" y="907"/>
                  <a:pt x="382" y="906"/>
                  <a:pt x="384" y="902"/>
                </a:cubicBezTo>
                <a:cubicBezTo>
                  <a:pt x="386" y="898"/>
                  <a:pt x="382" y="884"/>
                  <a:pt x="384" y="880"/>
                </a:cubicBezTo>
                <a:cubicBezTo>
                  <a:pt x="386" y="876"/>
                  <a:pt x="393" y="882"/>
                  <a:pt x="398" y="880"/>
                </a:cubicBezTo>
                <a:cubicBezTo>
                  <a:pt x="403" y="878"/>
                  <a:pt x="411" y="870"/>
                  <a:pt x="416" y="868"/>
                </a:cubicBezTo>
                <a:cubicBezTo>
                  <a:pt x="421" y="866"/>
                  <a:pt x="425" y="863"/>
                  <a:pt x="429" y="865"/>
                </a:cubicBezTo>
                <a:cubicBezTo>
                  <a:pt x="433" y="867"/>
                  <a:pt x="438" y="880"/>
                  <a:pt x="444" y="881"/>
                </a:cubicBezTo>
                <a:cubicBezTo>
                  <a:pt x="450" y="882"/>
                  <a:pt x="458" y="868"/>
                  <a:pt x="464" y="869"/>
                </a:cubicBezTo>
                <a:cubicBezTo>
                  <a:pt x="470" y="870"/>
                  <a:pt x="473" y="883"/>
                  <a:pt x="482" y="887"/>
                </a:cubicBezTo>
                <a:cubicBezTo>
                  <a:pt x="491" y="891"/>
                  <a:pt x="509" y="886"/>
                  <a:pt x="518" y="890"/>
                </a:cubicBezTo>
                <a:cubicBezTo>
                  <a:pt x="527" y="894"/>
                  <a:pt x="532" y="904"/>
                  <a:pt x="539" y="911"/>
                </a:cubicBezTo>
                <a:cubicBezTo>
                  <a:pt x="546" y="918"/>
                  <a:pt x="557" y="931"/>
                  <a:pt x="563" y="934"/>
                </a:cubicBezTo>
                <a:cubicBezTo>
                  <a:pt x="569" y="937"/>
                  <a:pt x="572" y="930"/>
                  <a:pt x="576" y="929"/>
                </a:cubicBezTo>
                <a:cubicBezTo>
                  <a:pt x="580" y="928"/>
                  <a:pt x="584" y="930"/>
                  <a:pt x="588" y="928"/>
                </a:cubicBezTo>
                <a:cubicBezTo>
                  <a:pt x="592" y="926"/>
                  <a:pt x="600" y="922"/>
                  <a:pt x="599" y="916"/>
                </a:cubicBezTo>
                <a:cubicBezTo>
                  <a:pt x="598" y="910"/>
                  <a:pt x="585" y="898"/>
                  <a:pt x="581" y="890"/>
                </a:cubicBezTo>
                <a:cubicBezTo>
                  <a:pt x="577" y="882"/>
                  <a:pt x="580" y="874"/>
                  <a:pt x="576" y="868"/>
                </a:cubicBezTo>
                <a:cubicBezTo>
                  <a:pt x="572" y="862"/>
                  <a:pt x="561" y="859"/>
                  <a:pt x="555" y="857"/>
                </a:cubicBezTo>
                <a:cubicBezTo>
                  <a:pt x="549" y="855"/>
                  <a:pt x="542" y="857"/>
                  <a:pt x="537" y="854"/>
                </a:cubicBezTo>
                <a:cubicBezTo>
                  <a:pt x="532" y="851"/>
                  <a:pt x="531" y="844"/>
                  <a:pt x="525" y="841"/>
                </a:cubicBezTo>
                <a:cubicBezTo>
                  <a:pt x="519" y="838"/>
                  <a:pt x="511" y="838"/>
                  <a:pt x="501" y="835"/>
                </a:cubicBezTo>
                <a:cubicBezTo>
                  <a:pt x="491" y="832"/>
                  <a:pt x="471" y="828"/>
                  <a:pt x="465" y="823"/>
                </a:cubicBezTo>
                <a:cubicBezTo>
                  <a:pt x="459" y="818"/>
                  <a:pt x="467" y="811"/>
                  <a:pt x="465" y="805"/>
                </a:cubicBezTo>
                <a:cubicBezTo>
                  <a:pt x="463" y="799"/>
                  <a:pt x="456" y="792"/>
                  <a:pt x="452" y="787"/>
                </a:cubicBezTo>
                <a:cubicBezTo>
                  <a:pt x="448" y="782"/>
                  <a:pt x="446" y="776"/>
                  <a:pt x="440" y="773"/>
                </a:cubicBezTo>
                <a:cubicBezTo>
                  <a:pt x="434" y="770"/>
                  <a:pt x="425" y="775"/>
                  <a:pt x="416" y="769"/>
                </a:cubicBezTo>
                <a:cubicBezTo>
                  <a:pt x="407" y="763"/>
                  <a:pt x="391" y="750"/>
                  <a:pt x="386" y="739"/>
                </a:cubicBezTo>
                <a:cubicBezTo>
                  <a:pt x="381" y="728"/>
                  <a:pt x="387" y="714"/>
                  <a:pt x="386" y="703"/>
                </a:cubicBezTo>
                <a:cubicBezTo>
                  <a:pt x="385" y="692"/>
                  <a:pt x="376" y="682"/>
                  <a:pt x="377" y="673"/>
                </a:cubicBezTo>
                <a:cubicBezTo>
                  <a:pt x="378" y="664"/>
                  <a:pt x="386" y="652"/>
                  <a:pt x="392" y="646"/>
                </a:cubicBezTo>
                <a:cubicBezTo>
                  <a:pt x="398" y="640"/>
                  <a:pt x="405" y="642"/>
                  <a:pt x="414" y="635"/>
                </a:cubicBezTo>
                <a:cubicBezTo>
                  <a:pt x="423" y="628"/>
                  <a:pt x="437" y="609"/>
                  <a:pt x="446" y="604"/>
                </a:cubicBezTo>
                <a:cubicBezTo>
                  <a:pt x="455" y="599"/>
                  <a:pt x="455" y="607"/>
                  <a:pt x="465" y="607"/>
                </a:cubicBezTo>
                <a:cubicBezTo>
                  <a:pt x="475" y="607"/>
                  <a:pt x="496" y="606"/>
                  <a:pt x="506" y="605"/>
                </a:cubicBezTo>
                <a:cubicBezTo>
                  <a:pt x="516" y="604"/>
                  <a:pt x="517" y="601"/>
                  <a:pt x="524" y="601"/>
                </a:cubicBezTo>
                <a:cubicBezTo>
                  <a:pt x="531" y="601"/>
                  <a:pt x="543" y="602"/>
                  <a:pt x="549" y="607"/>
                </a:cubicBezTo>
                <a:cubicBezTo>
                  <a:pt x="555" y="612"/>
                  <a:pt x="550" y="627"/>
                  <a:pt x="560" y="632"/>
                </a:cubicBezTo>
                <a:cubicBezTo>
                  <a:pt x="570" y="637"/>
                  <a:pt x="588" y="633"/>
                  <a:pt x="606" y="634"/>
                </a:cubicBezTo>
                <a:cubicBezTo>
                  <a:pt x="624" y="635"/>
                  <a:pt x="657" y="643"/>
                  <a:pt x="668" y="637"/>
                </a:cubicBezTo>
                <a:cubicBezTo>
                  <a:pt x="679" y="631"/>
                  <a:pt x="665" y="604"/>
                  <a:pt x="669" y="596"/>
                </a:cubicBezTo>
                <a:cubicBezTo>
                  <a:pt x="673" y="588"/>
                  <a:pt x="683" y="588"/>
                  <a:pt x="695" y="586"/>
                </a:cubicBezTo>
                <a:cubicBezTo>
                  <a:pt x="707" y="584"/>
                  <a:pt x="724" y="587"/>
                  <a:pt x="740" y="581"/>
                </a:cubicBezTo>
                <a:cubicBezTo>
                  <a:pt x="756" y="575"/>
                  <a:pt x="785" y="558"/>
                  <a:pt x="794" y="547"/>
                </a:cubicBezTo>
                <a:cubicBezTo>
                  <a:pt x="803" y="536"/>
                  <a:pt x="798" y="520"/>
                  <a:pt x="794" y="512"/>
                </a:cubicBezTo>
                <a:cubicBezTo>
                  <a:pt x="790" y="504"/>
                  <a:pt x="772" y="504"/>
                  <a:pt x="767" y="497"/>
                </a:cubicBezTo>
                <a:cubicBezTo>
                  <a:pt x="762" y="490"/>
                  <a:pt x="761" y="473"/>
                  <a:pt x="764" y="467"/>
                </a:cubicBezTo>
                <a:cubicBezTo>
                  <a:pt x="767" y="461"/>
                  <a:pt x="774" y="464"/>
                  <a:pt x="788" y="458"/>
                </a:cubicBezTo>
                <a:cubicBezTo>
                  <a:pt x="802" y="452"/>
                  <a:pt x="829" y="441"/>
                  <a:pt x="849" y="433"/>
                </a:cubicBezTo>
                <a:cubicBezTo>
                  <a:pt x="869" y="425"/>
                  <a:pt x="898" y="420"/>
                  <a:pt x="909" y="410"/>
                </a:cubicBezTo>
                <a:cubicBezTo>
                  <a:pt x="920" y="400"/>
                  <a:pt x="913" y="384"/>
                  <a:pt x="918" y="373"/>
                </a:cubicBezTo>
                <a:cubicBezTo>
                  <a:pt x="923" y="362"/>
                  <a:pt x="934" y="357"/>
                  <a:pt x="942" y="341"/>
                </a:cubicBezTo>
                <a:cubicBezTo>
                  <a:pt x="950" y="325"/>
                  <a:pt x="961" y="290"/>
                  <a:pt x="966" y="275"/>
                </a:cubicBezTo>
                <a:cubicBezTo>
                  <a:pt x="971" y="260"/>
                  <a:pt x="972" y="259"/>
                  <a:pt x="975" y="251"/>
                </a:cubicBezTo>
                <a:cubicBezTo>
                  <a:pt x="978" y="243"/>
                  <a:pt x="986" y="235"/>
                  <a:pt x="986" y="224"/>
                </a:cubicBezTo>
                <a:cubicBezTo>
                  <a:pt x="986" y="213"/>
                  <a:pt x="977" y="199"/>
                  <a:pt x="975" y="187"/>
                </a:cubicBezTo>
                <a:cubicBezTo>
                  <a:pt x="973" y="175"/>
                  <a:pt x="978" y="163"/>
                  <a:pt x="977" y="154"/>
                </a:cubicBezTo>
                <a:cubicBezTo>
                  <a:pt x="976" y="145"/>
                  <a:pt x="970" y="140"/>
                  <a:pt x="969" y="133"/>
                </a:cubicBezTo>
                <a:cubicBezTo>
                  <a:pt x="968" y="126"/>
                  <a:pt x="969" y="116"/>
                  <a:pt x="972" y="109"/>
                </a:cubicBezTo>
                <a:cubicBezTo>
                  <a:pt x="975" y="102"/>
                  <a:pt x="986" y="99"/>
                  <a:pt x="990" y="88"/>
                </a:cubicBezTo>
                <a:cubicBezTo>
                  <a:pt x="994" y="77"/>
                  <a:pt x="994" y="51"/>
                  <a:pt x="999" y="41"/>
                </a:cubicBezTo>
                <a:cubicBezTo>
                  <a:pt x="1004" y="31"/>
                  <a:pt x="1015" y="32"/>
                  <a:pt x="1022" y="26"/>
                </a:cubicBezTo>
                <a:cubicBezTo>
                  <a:pt x="1029" y="20"/>
                  <a:pt x="1037" y="8"/>
                  <a:pt x="1044" y="5"/>
                </a:cubicBezTo>
                <a:cubicBezTo>
                  <a:pt x="1051" y="2"/>
                  <a:pt x="1057" y="9"/>
                  <a:pt x="1065" y="8"/>
                </a:cubicBezTo>
                <a:cubicBezTo>
                  <a:pt x="1073" y="7"/>
                  <a:pt x="1083" y="0"/>
                  <a:pt x="1092" y="1"/>
                </a:cubicBezTo>
                <a:cubicBezTo>
                  <a:pt x="1101" y="2"/>
                  <a:pt x="1115" y="7"/>
                  <a:pt x="1121" y="11"/>
                </a:cubicBezTo>
                <a:cubicBezTo>
                  <a:pt x="1127" y="15"/>
                  <a:pt x="1129" y="20"/>
                  <a:pt x="1131" y="23"/>
                </a:cubicBezTo>
              </a:path>
            </a:pathLst>
          </a:custGeom>
          <a:noFill/>
          <a:ln w="952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03" name="任意多边形 101429"/>
          <p:cNvSpPr/>
          <p:nvPr/>
        </p:nvSpPr>
        <p:spPr>
          <a:xfrm>
            <a:off x="6192838" y="2212975"/>
            <a:ext cx="2416175" cy="1541463"/>
          </a:xfrm>
          <a:custGeom>
            <a:avLst/>
            <a:gdLst/>
            <a:ahLst/>
            <a:cxnLst>
              <a:cxn ang="0">
                <a:pos x="2147483647" y="758568071"/>
              </a:cxn>
              <a:cxn ang="0">
                <a:pos x="2147483647" y="478829843"/>
              </a:cxn>
              <a:cxn ang="0">
                <a:pos x="2147483647" y="372983246"/>
              </a:cxn>
              <a:cxn ang="0">
                <a:pos x="2147483647" y="252015707"/>
              </a:cxn>
              <a:cxn ang="0">
                <a:pos x="2147483647" y="279738228"/>
              </a:cxn>
              <a:cxn ang="0">
                <a:pos x="2147483647" y="304939799"/>
              </a:cxn>
              <a:cxn ang="0">
                <a:pos x="2147483647" y="332660733"/>
              </a:cxn>
              <a:cxn ang="0">
                <a:pos x="2147483647" y="433467016"/>
              </a:cxn>
              <a:cxn ang="0">
                <a:pos x="2147483647" y="446068595"/>
              </a:cxn>
              <a:cxn ang="0">
                <a:pos x="2028726575" y="335181684"/>
              </a:cxn>
              <a:cxn ang="0">
                <a:pos x="1832154388" y="199093202"/>
              </a:cxn>
              <a:cxn ang="0">
                <a:pos x="1481851875" y="108367548"/>
              </a:cxn>
              <a:cxn ang="0">
                <a:pos x="1277720013" y="123488490"/>
              </a:cxn>
              <a:cxn ang="0">
                <a:pos x="1144150938" y="93246605"/>
              </a:cxn>
              <a:cxn ang="0">
                <a:pos x="1060986575" y="113407862"/>
              </a:cxn>
              <a:cxn ang="0">
                <a:pos x="1015623763" y="37803150"/>
              </a:cxn>
              <a:cxn ang="0">
                <a:pos x="917336875" y="45362827"/>
              </a:cxn>
              <a:cxn ang="0">
                <a:pos x="849293450" y="22682207"/>
              </a:cxn>
              <a:cxn ang="0">
                <a:pos x="869454700" y="183972260"/>
              </a:cxn>
              <a:cxn ang="0">
                <a:pos x="801409688" y="234375401"/>
              </a:cxn>
              <a:cxn ang="0">
                <a:pos x="766127500" y="430947652"/>
              </a:cxn>
              <a:cxn ang="0">
                <a:pos x="582156888" y="529232984"/>
              </a:cxn>
              <a:cxn ang="0">
                <a:pos x="546874700" y="705643979"/>
              </a:cxn>
              <a:cxn ang="0">
                <a:pos x="287297813" y="680442408"/>
              </a:cxn>
              <a:cxn ang="0">
                <a:pos x="214214075" y="834172783"/>
              </a:cxn>
              <a:cxn ang="0">
                <a:pos x="30241875" y="877014659"/>
              </a:cxn>
              <a:cxn ang="0">
                <a:pos x="37803138" y="1134070680"/>
              </a:cxn>
              <a:cxn ang="0">
                <a:pos x="45362813" y="1242438228"/>
              </a:cxn>
              <a:cxn ang="0">
                <a:pos x="234375325" y="1186994773"/>
              </a:cxn>
              <a:cxn ang="0">
                <a:pos x="372983125" y="1204635078"/>
              </a:cxn>
              <a:cxn ang="0">
                <a:pos x="554434375" y="1141631945"/>
              </a:cxn>
              <a:cxn ang="0">
                <a:pos x="758567825" y="1159272251"/>
              </a:cxn>
              <a:cxn ang="0">
                <a:pos x="977820625" y="1280239790"/>
              </a:cxn>
              <a:cxn ang="0">
                <a:pos x="1129030000" y="1340723560"/>
              </a:cxn>
              <a:cxn ang="0">
                <a:pos x="1242437825" y="1310481675"/>
              </a:cxn>
              <a:cxn ang="0">
                <a:pos x="1393647200" y="1355844502"/>
              </a:cxn>
              <a:cxn ang="0">
                <a:pos x="1595259700" y="1542336125"/>
              </a:cxn>
              <a:cxn ang="0">
                <a:pos x="1791831888" y="1605340846"/>
              </a:cxn>
              <a:cxn ang="0">
                <a:pos x="1746469075" y="1769150261"/>
              </a:cxn>
              <a:cxn ang="0">
                <a:pos x="1882557513" y="1806953411"/>
              </a:cxn>
              <a:cxn ang="0">
                <a:pos x="1930439688" y="1885077486"/>
              </a:cxn>
              <a:cxn ang="0">
                <a:pos x="2018645950" y="1885077486"/>
              </a:cxn>
              <a:cxn ang="0">
                <a:pos x="2094250638" y="1943041893"/>
              </a:cxn>
              <a:cxn ang="0">
                <a:pos x="2056447500" y="1998485348"/>
              </a:cxn>
              <a:cxn ang="0">
                <a:pos x="1938000950" y="2036286911"/>
              </a:cxn>
              <a:cxn ang="0">
                <a:pos x="1854835000" y="2147483647"/>
              </a:cxn>
              <a:cxn ang="0">
                <a:pos x="1794351250" y="2147483647"/>
              </a:cxn>
              <a:cxn ang="0">
                <a:pos x="1945560625" y="2147483647"/>
              </a:cxn>
              <a:cxn ang="0">
                <a:pos x="2147173125" y="2147483647"/>
              </a:cxn>
              <a:cxn ang="0">
                <a:pos x="2111890938" y="2147483647"/>
              </a:cxn>
            </a:cxnLst>
            <a:pathLst>
              <a:path w="1522" h="971">
                <a:moveTo>
                  <a:pt x="1522" y="301"/>
                </a:moveTo>
                <a:cubicBezTo>
                  <a:pt x="1518" y="283"/>
                  <a:pt x="1510" y="216"/>
                  <a:pt x="1498" y="190"/>
                </a:cubicBezTo>
                <a:cubicBezTo>
                  <a:pt x="1486" y="164"/>
                  <a:pt x="1465" y="163"/>
                  <a:pt x="1447" y="148"/>
                </a:cubicBezTo>
                <a:cubicBezTo>
                  <a:pt x="1429" y="133"/>
                  <a:pt x="1406" y="106"/>
                  <a:pt x="1389" y="100"/>
                </a:cubicBezTo>
                <a:cubicBezTo>
                  <a:pt x="1372" y="94"/>
                  <a:pt x="1357" y="108"/>
                  <a:pt x="1342" y="111"/>
                </a:cubicBezTo>
                <a:cubicBezTo>
                  <a:pt x="1327" y="114"/>
                  <a:pt x="1318" y="118"/>
                  <a:pt x="1299" y="121"/>
                </a:cubicBezTo>
                <a:cubicBezTo>
                  <a:pt x="1280" y="124"/>
                  <a:pt x="1253" y="124"/>
                  <a:pt x="1228" y="132"/>
                </a:cubicBezTo>
                <a:cubicBezTo>
                  <a:pt x="1203" y="140"/>
                  <a:pt x="1197" y="165"/>
                  <a:pt x="1147" y="172"/>
                </a:cubicBezTo>
                <a:cubicBezTo>
                  <a:pt x="1097" y="179"/>
                  <a:pt x="984" y="184"/>
                  <a:pt x="927" y="177"/>
                </a:cubicBezTo>
                <a:cubicBezTo>
                  <a:pt x="870" y="170"/>
                  <a:pt x="838" y="149"/>
                  <a:pt x="805" y="133"/>
                </a:cubicBezTo>
                <a:cubicBezTo>
                  <a:pt x="772" y="117"/>
                  <a:pt x="763" y="94"/>
                  <a:pt x="727" y="79"/>
                </a:cubicBezTo>
                <a:cubicBezTo>
                  <a:pt x="691" y="64"/>
                  <a:pt x="625" y="48"/>
                  <a:pt x="588" y="43"/>
                </a:cubicBezTo>
                <a:cubicBezTo>
                  <a:pt x="551" y="38"/>
                  <a:pt x="529" y="50"/>
                  <a:pt x="507" y="49"/>
                </a:cubicBezTo>
                <a:cubicBezTo>
                  <a:pt x="485" y="48"/>
                  <a:pt x="468" y="38"/>
                  <a:pt x="454" y="37"/>
                </a:cubicBezTo>
                <a:cubicBezTo>
                  <a:pt x="440" y="36"/>
                  <a:pt x="429" y="49"/>
                  <a:pt x="421" y="45"/>
                </a:cubicBezTo>
                <a:cubicBezTo>
                  <a:pt x="413" y="41"/>
                  <a:pt x="413" y="20"/>
                  <a:pt x="403" y="15"/>
                </a:cubicBezTo>
                <a:cubicBezTo>
                  <a:pt x="393" y="10"/>
                  <a:pt x="375" y="19"/>
                  <a:pt x="364" y="18"/>
                </a:cubicBezTo>
                <a:cubicBezTo>
                  <a:pt x="353" y="17"/>
                  <a:pt x="340" y="0"/>
                  <a:pt x="337" y="9"/>
                </a:cubicBezTo>
                <a:cubicBezTo>
                  <a:pt x="334" y="18"/>
                  <a:pt x="348" y="59"/>
                  <a:pt x="345" y="73"/>
                </a:cubicBezTo>
                <a:cubicBezTo>
                  <a:pt x="342" y="87"/>
                  <a:pt x="325" y="77"/>
                  <a:pt x="318" y="93"/>
                </a:cubicBezTo>
                <a:cubicBezTo>
                  <a:pt x="311" y="109"/>
                  <a:pt x="318" y="152"/>
                  <a:pt x="304" y="171"/>
                </a:cubicBezTo>
                <a:cubicBezTo>
                  <a:pt x="290" y="190"/>
                  <a:pt x="246" y="192"/>
                  <a:pt x="231" y="210"/>
                </a:cubicBezTo>
                <a:cubicBezTo>
                  <a:pt x="216" y="228"/>
                  <a:pt x="236" y="270"/>
                  <a:pt x="217" y="280"/>
                </a:cubicBezTo>
                <a:cubicBezTo>
                  <a:pt x="198" y="290"/>
                  <a:pt x="136" y="262"/>
                  <a:pt x="114" y="270"/>
                </a:cubicBezTo>
                <a:cubicBezTo>
                  <a:pt x="92" y="278"/>
                  <a:pt x="102" y="318"/>
                  <a:pt x="85" y="331"/>
                </a:cubicBezTo>
                <a:cubicBezTo>
                  <a:pt x="68" y="344"/>
                  <a:pt x="24" y="328"/>
                  <a:pt x="12" y="348"/>
                </a:cubicBezTo>
                <a:cubicBezTo>
                  <a:pt x="0" y="368"/>
                  <a:pt x="14" y="426"/>
                  <a:pt x="15" y="450"/>
                </a:cubicBezTo>
                <a:cubicBezTo>
                  <a:pt x="16" y="474"/>
                  <a:pt x="5" y="490"/>
                  <a:pt x="18" y="493"/>
                </a:cubicBezTo>
                <a:cubicBezTo>
                  <a:pt x="31" y="496"/>
                  <a:pt x="71" y="474"/>
                  <a:pt x="93" y="471"/>
                </a:cubicBezTo>
                <a:cubicBezTo>
                  <a:pt x="115" y="468"/>
                  <a:pt x="127" y="481"/>
                  <a:pt x="148" y="478"/>
                </a:cubicBezTo>
                <a:cubicBezTo>
                  <a:pt x="169" y="475"/>
                  <a:pt x="195" y="456"/>
                  <a:pt x="220" y="453"/>
                </a:cubicBezTo>
                <a:cubicBezTo>
                  <a:pt x="245" y="450"/>
                  <a:pt x="273" y="451"/>
                  <a:pt x="301" y="460"/>
                </a:cubicBezTo>
                <a:cubicBezTo>
                  <a:pt x="329" y="469"/>
                  <a:pt x="364" y="496"/>
                  <a:pt x="388" y="508"/>
                </a:cubicBezTo>
                <a:cubicBezTo>
                  <a:pt x="412" y="520"/>
                  <a:pt x="431" y="530"/>
                  <a:pt x="448" y="532"/>
                </a:cubicBezTo>
                <a:cubicBezTo>
                  <a:pt x="465" y="534"/>
                  <a:pt x="476" y="519"/>
                  <a:pt x="493" y="520"/>
                </a:cubicBezTo>
                <a:cubicBezTo>
                  <a:pt x="510" y="521"/>
                  <a:pt x="530" y="523"/>
                  <a:pt x="553" y="538"/>
                </a:cubicBezTo>
                <a:cubicBezTo>
                  <a:pt x="576" y="553"/>
                  <a:pt x="607" y="596"/>
                  <a:pt x="633" y="612"/>
                </a:cubicBezTo>
                <a:cubicBezTo>
                  <a:pt x="659" y="628"/>
                  <a:pt x="701" y="622"/>
                  <a:pt x="711" y="637"/>
                </a:cubicBezTo>
                <a:cubicBezTo>
                  <a:pt x="721" y="652"/>
                  <a:pt x="687" y="689"/>
                  <a:pt x="693" y="702"/>
                </a:cubicBezTo>
                <a:cubicBezTo>
                  <a:pt x="699" y="715"/>
                  <a:pt x="735" y="709"/>
                  <a:pt x="747" y="717"/>
                </a:cubicBezTo>
                <a:cubicBezTo>
                  <a:pt x="759" y="725"/>
                  <a:pt x="757" y="743"/>
                  <a:pt x="766" y="748"/>
                </a:cubicBezTo>
                <a:cubicBezTo>
                  <a:pt x="775" y="753"/>
                  <a:pt x="790" y="744"/>
                  <a:pt x="801" y="748"/>
                </a:cubicBezTo>
                <a:cubicBezTo>
                  <a:pt x="812" y="752"/>
                  <a:pt x="829" y="764"/>
                  <a:pt x="831" y="771"/>
                </a:cubicBezTo>
                <a:cubicBezTo>
                  <a:pt x="833" y="778"/>
                  <a:pt x="826" y="787"/>
                  <a:pt x="816" y="793"/>
                </a:cubicBezTo>
                <a:cubicBezTo>
                  <a:pt x="806" y="799"/>
                  <a:pt x="782" y="796"/>
                  <a:pt x="769" y="808"/>
                </a:cubicBezTo>
                <a:cubicBezTo>
                  <a:pt x="756" y="820"/>
                  <a:pt x="745" y="850"/>
                  <a:pt x="736" y="865"/>
                </a:cubicBezTo>
                <a:cubicBezTo>
                  <a:pt x="727" y="880"/>
                  <a:pt x="706" y="884"/>
                  <a:pt x="712" y="898"/>
                </a:cubicBezTo>
                <a:cubicBezTo>
                  <a:pt x="718" y="912"/>
                  <a:pt x="749" y="940"/>
                  <a:pt x="772" y="951"/>
                </a:cubicBezTo>
                <a:cubicBezTo>
                  <a:pt x="795" y="962"/>
                  <a:pt x="841" y="971"/>
                  <a:pt x="852" y="966"/>
                </a:cubicBezTo>
                <a:cubicBezTo>
                  <a:pt x="863" y="961"/>
                  <a:pt x="840" y="927"/>
                  <a:pt x="838" y="919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04" name="任意多边形 101431"/>
          <p:cNvSpPr/>
          <p:nvPr/>
        </p:nvSpPr>
        <p:spPr>
          <a:xfrm>
            <a:off x="7883525" y="2959100"/>
            <a:ext cx="901700" cy="606425"/>
          </a:xfrm>
          <a:custGeom>
            <a:avLst/>
            <a:gdLst/>
            <a:ahLst/>
            <a:cxnLst>
              <a:cxn ang="0">
                <a:pos x="0" y="934978763"/>
              </a:cxn>
              <a:cxn ang="0">
                <a:pos x="259576888" y="942538438"/>
              </a:cxn>
              <a:cxn ang="0">
                <a:pos x="312499375" y="819051575"/>
              </a:cxn>
              <a:cxn ang="0">
                <a:pos x="385584700" y="738406575"/>
              </a:cxn>
              <a:cxn ang="0">
                <a:pos x="546874700" y="705643750"/>
              </a:cxn>
              <a:cxn ang="0">
                <a:pos x="665321250" y="738406575"/>
              </a:cxn>
              <a:cxn ang="0">
                <a:pos x="756046875" y="715724375"/>
              </a:cxn>
              <a:cxn ang="0">
                <a:pos x="826611250" y="766127500"/>
              </a:cxn>
              <a:cxn ang="0">
                <a:pos x="909777200" y="698084075"/>
              </a:cxn>
              <a:cxn ang="0">
                <a:pos x="1030744700" y="637600325"/>
              </a:cxn>
              <a:cxn ang="0">
                <a:pos x="1076107513" y="443547500"/>
              </a:cxn>
              <a:cxn ang="0">
                <a:pos x="1164312188" y="352821875"/>
              </a:cxn>
              <a:cxn ang="0">
                <a:pos x="1265118438" y="367942813"/>
              </a:cxn>
              <a:cxn ang="0">
                <a:pos x="1224795938" y="277217188"/>
              </a:cxn>
              <a:cxn ang="0">
                <a:pos x="1262599075" y="252015625"/>
              </a:cxn>
              <a:cxn ang="0">
                <a:pos x="1285279688" y="103327200"/>
              </a:cxn>
              <a:cxn ang="0">
                <a:pos x="1333163450" y="5040313"/>
              </a:cxn>
              <a:cxn ang="0">
                <a:pos x="1431448750" y="73085325"/>
              </a:cxn>
            </a:cxnLst>
            <a:pathLst>
              <a:path w="568" h="382">
                <a:moveTo>
                  <a:pt x="0" y="371"/>
                </a:moveTo>
                <a:cubicBezTo>
                  <a:pt x="17" y="371"/>
                  <a:pt x="82" y="382"/>
                  <a:pt x="103" y="374"/>
                </a:cubicBezTo>
                <a:cubicBezTo>
                  <a:pt x="124" y="366"/>
                  <a:pt x="116" y="338"/>
                  <a:pt x="124" y="325"/>
                </a:cubicBezTo>
                <a:cubicBezTo>
                  <a:pt x="132" y="312"/>
                  <a:pt x="137" y="300"/>
                  <a:pt x="153" y="293"/>
                </a:cubicBezTo>
                <a:cubicBezTo>
                  <a:pt x="169" y="286"/>
                  <a:pt x="199" y="280"/>
                  <a:pt x="217" y="280"/>
                </a:cubicBezTo>
                <a:cubicBezTo>
                  <a:pt x="235" y="280"/>
                  <a:pt x="250" y="292"/>
                  <a:pt x="264" y="293"/>
                </a:cubicBezTo>
                <a:cubicBezTo>
                  <a:pt x="278" y="294"/>
                  <a:pt x="289" y="282"/>
                  <a:pt x="300" y="284"/>
                </a:cubicBezTo>
                <a:cubicBezTo>
                  <a:pt x="311" y="286"/>
                  <a:pt x="318" y="305"/>
                  <a:pt x="328" y="304"/>
                </a:cubicBezTo>
                <a:cubicBezTo>
                  <a:pt x="338" y="303"/>
                  <a:pt x="348" y="285"/>
                  <a:pt x="361" y="277"/>
                </a:cubicBezTo>
                <a:cubicBezTo>
                  <a:pt x="374" y="269"/>
                  <a:pt x="398" y="270"/>
                  <a:pt x="409" y="253"/>
                </a:cubicBezTo>
                <a:cubicBezTo>
                  <a:pt x="420" y="236"/>
                  <a:pt x="418" y="195"/>
                  <a:pt x="427" y="176"/>
                </a:cubicBezTo>
                <a:cubicBezTo>
                  <a:pt x="436" y="157"/>
                  <a:pt x="450" y="145"/>
                  <a:pt x="462" y="140"/>
                </a:cubicBezTo>
                <a:cubicBezTo>
                  <a:pt x="474" y="135"/>
                  <a:pt x="498" y="151"/>
                  <a:pt x="502" y="146"/>
                </a:cubicBezTo>
                <a:cubicBezTo>
                  <a:pt x="506" y="141"/>
                  <a:pt x="486" y="118"/>
                  <a:pt x="486" y="110"/>
                </a:cubicBezTo>
                <a:cubicBezTo>
                  <a:pt x="486" y="102"/>
                  <a:pt x="497" y="111"/>
                  <a:pt x="501" y="100"/>
                </a:cubicBezTo>
                <a:cubicBezTo>
                  <a:pt x="505" y="89"/>
                  <a:pt x="505" y="57"/>
                  <a:pt x="510" y="41"/>
                </a:cubicBezTo>
                <a:cubicBezTo>
                  <a:pt x="515" y="25"/>
                  <a:pt x="519" y="4"/>
                  <a:pt x="529" y="2"/>
                </a:cubicBezTo>
                <a:cubicBezTo>
                  <a:pt x="539" y="0"/>
                  <a:pt x="562" y="24"/>
                  <a:pt x="568" y="29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05" name="任意多边形 101432"/>
          <p:cNvSpPr/>
          <p:nvPr/>
        </p:nvSpPr>
        <p:spPr>
          <a:xfrm>
            <a:off x="8191500" y="2605088"/>
            <a:ext cx="246063" cy="131762"/>
          </a:xfrm>
          <a:custGeom>
            <a:avLst/>
            <a:gdLst/>
            <a:ahLst/>
            <a:cxnLst>
              <a:cxn ang="0">
                <a:pos x="22682246" y="209171381"/>
              </a:cxn>
              <a:cxn ang="0">
                <a:pos x="0" y="133566981"/>
              </a:cxn>
              <a:cxn ang="0">
                <a:pos x="27722569" y="35282054"/>
              </a:cxn>
              <a:cxn ang="0">
                <a:pos x="126008069" y="0"/>
              </a:cxn>
              <a:cxn ang="0">
                <a:pos x="186491941" y="27720820"/>
              </a:cxn>
              <a:cxn ang="0">
                <a:pos x="249496769" y="12599940"/>
              </a:cxn>
              <a:cxn ang="0">
                <a:pos x="322580655" y="12599940"/>
              </a:cxn>
              <a:cxn ang="0">
                <a:pos x="383064528" y="52922287"/>
              </a:cxn>
              <a:cxn ang="0">
                <a:pos x="362903237" y="148687861"/>
              </a:cxn>
            </a:cxnLst>
            <a:pathLst>
              <a:path w="155" h="83">
                <a:moveTo>
                  <a:pt x="9" y="83"/>
                </a:moveTo>
                <a:cubicBezTo>
                  <a:pt x="8" y="78"/>
                  <a:pt x="0" y="64"/>
                  <a:pt x="0" y="53"/>
                </a:cubicBezTo>
                <a:cubicBezTo>
                  <a:pt x="0" y="42"/>
                  <a:pt x="3" y="23"/>
                  <a:pt x="11" y="14"/>
                </a:cubicBezTo>
                <a:cubicBezTo>
                  <a:pt x="19" y="5"/>
                  <a:pt x="40" y="0"/>
                  <a:pt x="50" y="0"/>
                </a:cubicBezTo>
                <a:cubicBezTo>
                  <a:pt x="60" y="0"/>
                  <a:pt x="66" y="10"/>
                  <a:pt x="74" y="11"/>
                </a:cubicBezTo>
                <a:cubicBezTo>
                  <a:pt x="82" y="12"/>
                  <a:pt x="90" y="6"/>
                  <a:pt x="99" y="5"/>
                </a:cubicBezTo>
                <a:cubicBezTo>
                  <a:pt x="108" y="4"/>
                  <a:pt x="119" y="2"/>
                  <a:pt x="128" y="5"/>
                </a:cubicBezTo>
                <a:cubicBezTo>
                  <a:pt x="137" y="8"/>
                  <a:pt x="149" y="12"/>
                  <a:pt x="152" y="21"/>
                </a:cubicBezTo>
                <a:cubicBezTo>
                  <a:pt x="155" y="30"/>
                  <a:pt x="146" y="51"/>
                  <a:pt x="144" y="59"/>
                </a:cubicBezTo>
              </a:path>
            </a:pathLst>
          </a:custGeom>
          <a:noFill/>
          <a:ln w="952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06" name="任意多边形 101433"/>
          <p:cNvSpPr/>
          <p:nvPr/>
        </p:nvSpPr>
        <p:spPr>
          <a:xfrm>
            <a:off x="8418513" y="2693988"/>
            <a:ext cx="1781175" cy="1162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362813" y="30241875"/>
              </a:cxn>
              <a:cxn ang="0">
                <a:pos x="151209375" y="15120938"/>
              </a:cxn>
              <a:cxn ang="0">
                <a:pos x="224294700" y="68045013"/>
              </a:cxn>
              <a:cxn ang="0">
                <a:pos x="277217188" y="32762825"/>
              </a:cxn>
              <a:cxn ang="0">
                <a:pos x="355342825" y="37803138"/>
              </a:cxn>
              <a:cxn ang="0">
                <a:pos x="413305625" y="63004700"/>
              </a:cxn>
              <a:cxn ang="0">
                <a:pos x="473789375" y="52924075"/>
              </a:cxn>
              <a:cxn ang="0">
                <a:pos x="564515000" y="90725625"/>
              </a:cxn>
              <a:cxn ang="0">
                <a:pos x="627519700" y="191531875"/>
              </a:cxn>
              <a:cxn ang="0">
                <a:pos x="642640638" y="249496263"/>
              </a:cxn>
              <a:cxn ang="0">
                <a:pos x="647680950" y="304939700"/>
              </a:cxn>
              <a:cxn ang="0">
                <a:pos x="597277825" y="347781563"/>
              </a:cxn>
              <a:cxn ang="0">
                <a:pos x="604837500" y="430947513"/>
              </a:cxn>
              <a:cxn ang="0">
                <a:pos x="559474688" y="521673138"/>
              </a:cxn>
              <a:cxn ang="0">
                <a:pos x="551915013" y="622479388"/>
              </a:cxn>
              <a:cxn ang="0">
                <a:pos x="476310325" y="718245325"/>
              </a:cxn>
              <a:cxn ang="0">
                <a:pos x="488910313" y="834172513"/>
              </a:cxn>
              <a:cxn ang="0">
                <a:pos x="559474688" y="894656263"/>
              </a:cxn>
              <a:cxn ang="0">
                <a:pos x="529232813" y="970260950"/>
              </a:cxn>
              <a:cxn ang="0">
                <a:pos x="519152188" y="1045865638"/>
              </a:cxn>
              <a:cxn ang="0">
                <a:pos x="473789375" y="1081147825"/>
              </a:cxn>
              <a:cxn ang="0">
                <a:pos x="498990938" y="1194554063"/>
              </a:cxn>
              <a:cxn ang="0">
                <a:pos x="514111875" y="1242437825"/>
              </a:cxn>
              <a:cxn ang="0">
                <a:pos x="511592513" y="1348284388"/>
              </a:cxn>
              <a:cxn ang="0">
                <a:pos x="556955325" y="1491932500"/>
              </a:cxn>
              <a:cxn ang="0">
                <a:pos x="529232813" y="1620461263"/>
              </a:cxn>
              <a:cxn ang="0">
                <a:pos x="544353750" y="1817033450"/>
              </a:cxn>
              <a:cxn ang="0">
                <a:pos x="665321250" y="1784270625"/>
              </a:cxn>
              <a:cxn ang="0">
                <a:pos x="725805000" y="1726307825"/>
              </a:cxn>
              <a:cxn ang="0">
                <a:pos x="814011263" y="1716227200"/>
              </a:cxn>
              <a:cxn ang="0">
                <a:pos x="861893438" y="1648182188"/>
              </a:cxn>
              <a:cxn ang="0">
                <a:pos x="937498125" y="1640622513"/>
              </a:cxn>
              <a:cxn ang="0">
                <a:pos x="1013102813" y="1670864388"/>
              </a:cxn>
              <a:cxn ang="0">
                <a:pos x="1096268763" y="1685985325"/>
              </a:cxn>
              <a:cxn ang="0">
                <a:pos x="1224795938" y="1655743450"/>
              </a:cxn>
              <a:cxn ang="0">
                <a:pos x="1373485950" y="1512093750"/>
              </a:cxn>
              <a:cxn ang="0">
                <a:pos x="1678424063" y="1491932500"/>
              </a:cxn>
              <a:cxn ang="0">
                <a:pos x="1799391563" y="1617940313"/>
              </a:cxn>
              <a:cxn ang="0">
                <a:pos x="1988404075" y="1658262813"/>
              </a:cxn>
              <a:cxn ang="0">
                <a:pos x="2079129700" y="1711186888"/>
              </a:cxn>
              <a:cxn ang="0">
                <a:pos x="2147483647" y="1693545000"/>
              </a:cxn>
              <a:cxn ang="0">
                <a:pos x="2147483647" y="1748988438"/>
              </a:cxn>
              <a:cxn ang="0">
                <a:pos x="2147483647" y="1733867500"/>
              </a:cxn>
              <a:cxn ang="0">
                <a:pos x="2147483647" y="1794351250"/>
              </a:cxn>
              <a:cxn ang="0">
                <a:pos x="2147483647" y="1824593125"/>
              </a:cxn>
              <a:cxn ang="0">
                <a:pos x="2147483647" y="1809472188"/>
              </a:cxn>
              <a:cxn ang="0">
                <a:pos x="2147483647" y="1832154388"/>
              </a:cxn>
              <a:cxn ang="0">
                <a:pos x="2147483647" y="1764109375"/>
              </a:cxn>
              <a:cxn ang="0">
                <a:pos x="2147483647" y="1756549700"/>
              </a:cxn>
              <a:cxn ang="0">
                <a:pos x="2147483647" y="1718746563"/>
              </a:cxn>
            </a:cxnLst>
            <a:pathLst>
              <a:path w="1122" h="732">
                <a:moveTo>
                  <a:pt x="0" y="0"/>
                </a:moveTo>
                <a:cubicBezTo>
                  <a:pt x="3" y="2"/>
                  <a:pt x="8" y="11"/>
                  <a:pt x="18" y="12"/>
                </a:cubicBezTo>
                <a:cubicBezTo>
                  <a:pt x="28" y="13"/>
                  <a:pt x="48" y="4"/>
                  <a:pt x="60" y="6"/>
                </a:cubicBezTo>
                <a:cubicBezTo>
                  <a:pt x="72" y="8"/>
                  <a:pt x="81" y="26"/>
                  <a:pt x="89" y="27"/>
                </a:cubicBezTo>
                <a:cubicBezTo>
                  <a:pt x="97" y="28"/>
                  <a:pt x="101" y="15"/>
                  <a:pt x="110" y="13"/>
                </a:cubicBezTo>
                <a:cubicBezTo>
                  <a:pt x="119" y="11"/>
                  <a:pt x="132" y="13"/>
                  <a:pt x="141" y="15"/>
                </a:cubicBezTo>
                <a:cubicBezTo>
                  <a:pt x="150" y="17"/>
                  <a:pt x="156" y="24"/>
                  <a:pt x="164" y="25"/>
                </a:cubicBezTo>
                <a:cubicBezTo>
                  <a:pt x="172" y="26"/>
                  <a:pt x="178" y="19"/>
                  <a:pt x="188" y="21"/>
                </a:cubicBezTo>
                <a:cubicBezTo>
                  <a:pt x="198" y="23"/>
                  <a:pt x="214" y="27"/>
                  <a:pt x="224" y="36"/>
                </a:cubicBezTo>
                <a:cubicBezTo>
                  <a:pt x="234" y="45"/>
                  <a:pt x="244" y="65"/>
                  <a:pt x="249" y="76"/>
                </a:cubicBezTo>
                <a:cubicBezTo>
                  <a:pt x="254" y="87"/>
                  <a:pt x="254" y="92"/>
                  <a:pt x="255" y="99"/>
                </a:cubicBezTo>
                <a:cubicBezTo>
                  <a:pt x="256" y="106"/>
                  <a:pt x="260" y="115"/>
                  <a:pt x="257" y="121"/>
                </a:cubicBezTo>
                <a:cubicBezTo>
                  <a:pt x="254" y="127"/>
                  <a:pt x="240" y="130"/>
                  <a:pt x="237" y="138"/>
                </a:cubicBezTo>
                <a:cubicBezTo>
                  <a:pt x="234" y="146"/>
                  <a:pt x="242" y="160"/>
                  <a:pt x="240" y="171"/>
                </a:cubicBezTo>
                <a:cubicBezTo>
                  <a:pt x="238" y="182"/>
                  <a:pt x="225" y="194"/>
                  <a:pt x="222" y="207"/>
                </a:cubicBezTo>
                <a:cubicBezTo>
                  <a:pt x="219" y="220"/>
                  <a:pt x="224" y="234"/>
                  <a:pt x="219" y="247"/>
                </a:cubicBezTo>
                <a:cubicBezTo>
                  <a:pt x="214" y="260"/>
                  <a:pt x="193" y="271"/>
                  <a:pt x="189" y="285"/>
                </a:cubicBezTo>
                <a:cubicBezTo>
                  <a:pt x="185" y="299"/>
                  <a:pt x="189" y="319"/>
                  <a:pt x="194" y="331"/>
                </a:cubicBezTo>
                <a:cubicBezTo>
                  <a:pt x="199" y="343"/>
                  <a:pt x="219" y="346"/>
                  <a:pt x="222" y="355"/>
                </a:cubicBezTo>
                <a:cubicBezTo>
                  <a:pt x="225" y="364"/>
                  <a:pt x="213" y="375"/>
                  <a:pt x="210" y="385"/>
                </a:cubicBezTo>
                <a:cubicBezTo>
                  <a:pt x="207" y="395"/>
                  <a:pt x="210" y="408"/>
                  <a:pt x="206" y="415"/>
                </a:cubicBezTo>
                <a:cubicBezTo>
                  <a:pt x="202" y="422"/>
                  <a:pt x="189" y="419"/>
                  <a:pt x="188" y="429"/>
                </a:cubicBezTo>
                <a:cubicBezTo>
                  <a:pt x="187" y="439"/>
                  <a:pt x="195" y="463"/>
                  <a:pt x="198" y="474"/>
                </a:cubicBezTo>
                <a:cubicBezTo>
                  <a:pt x="201" y="485"/>
                  <a:pt x="203" y="483"/>
                  <a:pt x="204" y="493"/>
                </a:cubicBezTo>
                <a:cubicBezTo>
                  <a:pt x="205" y="503"/>
                  <a:pt x="200" y="519"/>
                  <a:pt x="203" y="535"/>
                </a:cubicBezTo>
                <a:cubicBezTo>
                  <a:pt x="206" y="551"/>
                  <a:pt x="220" y="574"/>
                  <a:pt x="221" y="592"/>
                </a:cubicBezTo>
                <a:cubicBezTo>
                  <a:pt x="222" y="610"/>
                  <a:pt x="211" y="622"/>
                  <a:pt x="210" y="643"/>
                </a:cubicBezTo>
                <a:cubicBezTo>
                  <a:pt x="209" y="664"/>
                  <a:pt x="207" y="710"/>
                  <a:pt x="216" y="721"/>
                </a:cubicBezTo>
                <a:cubicBezTo>
                  <a:pt x="225" y="732"/>
                  <a:pt x="252" y="714"/>
                  <a:pt x="264" y="708"/>
                </a:cubicBezTo>
                <a:cubicBezTo>
                  <a:pt x="276" y="702"/>
                  <a:pt x="278" y="689"/>
                  <a:pt x="288" y="685"/>
                </a:cubicBezTo>
                <a:cubicBezTo>
                  <a:pt x="298" y="681"/>
                  <a:pt x="314" y="686"/>
                  <a:pt x="323" y="681"/>
                </a:cubicBezTo>
                <a:cubicBezTo>
                  <a:pt x="332" y="676"/>
                  <a:pt x="334" y="659"/>
                  <a:pt x="342" y="654"/>
                </a:cubicBezTo>
                <a:cubicBezTo>
                  <a:pt x="350" y="649"/>
                  <a:pt x="362" y="649"/>
                  <a:pt x="372" y="651"/>
                </a:cubicBezTo>
                <a:cubicBezTo>
                  <a:pt x="382" y="653"/>
                  <a:pt x="392" y="660"/>
                  <a:pt x="402" y="663"/>
                </a:cubicBezTo>
                <a:cubicBezTo>
                  <a:pt x="412" y="666"/>
                  <a:pt x="421" y="670"/>
                  <a:pt x="435" y="669"/>
                </a:cubicBezTo>
                <a:cubicBezTo>
                  <a:pt x="449" y="668"/>
                  <a:pt x="468" y="668"/>
                  <a:pt x="486" y="657"/>
                </a:cubicBezTo>
                <a:cubicBezTo>
                  <a:pt x="504" y="646"/>
                  <a:pt x="515" y="611"/>
                  <a:pt x="545" y="600"/>
                </a:cubicBezTo>
                <a:cubicBezTo>
                  <a:pt x="575" y="589"/>
                  <a:pt x="638" y="585"/>
                  <a:pt x="666" y="592"/>
                </a:cubicBezTo>
                <a:cubicBezTo>
                  <a:pt x="694" y="599"/>
                  <a:pt x="694" y="631"/>
                  <a:pt x="714" y="642"/>
                </a:cubicBezTo>
                <a:cubicBezTo>
                  <a:pt x="734" y="653"/>
                  <a:pt x="771" y="652"/>
                  <a:pt x="789" y="658"/>
                </a:cubicBezTo>
                <a:cubicBezTo>
                  <a:pt x="807" y="664"/>
                  <a:pt x="812" y="677"/>
                  <a:pt x="825" y="679"/>
                </a:cubicBezTo>
                <a:cubicBezTo>
                  <a:pt x="838" y="681"/>
                  <a:pt x="854" y="670"/>
                  <a:pt x="867" y="672"/>
                </a:cubicBezTo>
                <a:cubicBezTo>
                  <a:pt x="880" y="674"/>
                  <a:pt x="890" y="691"/>
                  <a:pt x="902" y="694"/>
                </a:cubicBezTo>
                <a:cubicBezTo>
                  <a:pt x="914" y="697"/>
                  <a:pt x="927" y="685"/>
                  <a:pt x="938" y="688"/>
                </a:cubicBezTo>
                <a:cubicBezTo>
                  <a:pt x="949" y="691"/>
                  <a:pt x="959" y="706"/>
                  <a:pt x="968" y="712"/>
                </a:cubicBezTo>
                <a:cubicBezTo>
                  <a:pt x="977" y="718"/>
                  <a:pt x="986" y="723"/>
                  <a:pt x="993" y="724"/>
                </a:cubicBezTo>
                <a:cubicBezTo>
                  <a:pt x="1000" y="725"/>
                  <a:pt x="1003" y="718"/>
                  <a:pt x="1011" y="718"/>
                </a:cubicBezTo>
                <a:cubicBezTo>
                  <a:pt x="1019" y="718"/>
                  <a:pt x="1034" y="730"/>
                  <a:pt x="1044" y="727"/>
                </a:cubicBezTo>
                <a:cubicBezTo>
                  <a:pt x="1054" y="724"/>
                  <a:pt x="1065" y="705"/>
                  <a:pt x="1074" y="700"/>
                </a:cubicBezTo>
                <a:cubicBezTo>
                  <a:pt x="1083" y="695"/>
                  <a:pt x="1092" y="700"/>
                  <a:pt x="1100" y="697"/>
                </a:cubicBezTo>
                <a:cubicBezTo>
                  <a:pt x="1108" y="694"/>
                  <a:pt x="1118" y="685"/>
                  <a:pt x="1122" y="682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07" name="任意多边形 101434"/>
          <p:cNvSpPr/>
          <p:nvPr/>
        </p:nvSpPr>
        <p:spPr>
          <a:xfrm>
            <a:off x="6462713" y="1917700"/>
            <a:ext cx="860425" cy="455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362813" y="85685407"/>
              </a:cxn>
              <a:cxn ang="0">
                <a:pos x="156249688" y="158770812"/>
              </a:cxn>
              <a:cxn ang="0">
                <a:pos x="264617200" y="181451449"/>
              </a:cxn>
              <a:cxn ang="0">
                <a:pos x="284778450" y="332660990"/>
              </a:cxn>
              <a:cxn ang="0">
                <a:pos x="340221888" y="478830213"/>
              </a:cxn>
              <a:cxn ang="0">
                <a:pos x="415826575" y="567036572"/>
              </a:cxn>
              <a:cxn ang="0">
                <a:pos x="483870000" y="642641343"/>
              </a:cxn>
              <a:cxn ang="0">
                <a:pos x="627519700" y="635080072"/>
              </a:cxn>
              <a:cxn ang="0">
                <a:pos x="952619063" y="710684842"/>
              </a:cxn>
              <a:cxn ang="0">
                <a:pos x="1141631575" y="713205795"/>
              </a:cxn>
              <a:cxn ang="0">
                <a:pos x="1365924688" y="680442934"/>
              </a:cxn>
            </a:cxnLst>
            <a:pathLst>
              <a:path w="542" h="287">
                <a:moveTo>
                  <a:pt x="0" y="0"/>
                </a:moveTo>
                <a:cubicBezTo>
                  <a:pt x="3" y="6"/>
                  <a:pt x="8" y="24"/>
                  <a:pt x="18" y="34"/>
                </a:cubicBezTo>
                <a:cubicBezTo>
                  <a:pt x="28" y="44"/>
                  <a:pt x="48" y="57"/>
                  <a:pt x="62" y="63"/>
                </a:cubicBezTo>
                <a:cubicBezTo>
                  <a:pt x="76" y="69"/>
                  <a:pt x="97" y="60"/>
                  <a:pt x="105" y="72"/>
                </a:cubicBezTo>
                <a:cubicBezTo>
                  <a:pt x="113" y="84"/>
                  <a:pt x="108" y="112"/>
                  <a:pt x="113" y="132"/>
                </a:cubicBezTo>
                <a:cubicBezTo>
                  <a:pt x="118" y="152"/>
                  <a:pt x="126" y="175"/>
                  <a:pt x="135" y="190"/>
                </a:cubicBezTo>
                <a:cubicBezTo>
                  <a:pt x="144" y="205"/>
                  <a:pt x="156" y="214"/>
                  <a:pt x="165" y="225"/>
                </a:cubicBezTo>
                <a:cubicBezTo>
                  <a:pt x="174" y="236"/>
                  <a:pt x="178" y="250"/>
                  <a:pt x="192" y="255"/>
                </a:cubicBezTo>
                <a:cubicBezTo>
                  <a:pt x="206" y="260"/>
                  <a:pt x="218" y="248"/>
                  <a:pt x="249" y="252"/>
                </a:cubicBezTo>
                <a:cubicBezTo>
                  <a:pt x="280" y="256"/>
                  <a:pt x="344" y="277"/>
                  <a:pt x="378" y="282"/>
                </a:cubicBezTo>
                <a:cubicBezTo>
                  <a:pt x="412" y="287"/>
                  <a:pt x="426" y="285"/>
                  <a:pt x="453" y="283"/>
                </a:cubicBezTo>
                <a:cubicBezTo>
                  <a:pt x="480" y="281"/>
                  <a:pt x="524" y="273"/>
                  <a:pt x="542" y="270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08" name="任意多边形 101437"/>
          <p:cNvSpPr/>
          <p:nvPr/>
        </p:nvSpPr>
        <p:spPr>
          <a:xfrm>
            <a:off x="11325225" y="700088"/>
            <a:ext cx="74613" cy="80962"/>
          </a:xfrm>
          <a:custGeom>
            <a:avLst/>
            <a:gdLst/>
            <a:ahLst/>
            <a:cxnLst>
              <a:cxn ang="0">
                <a:pos x="0" y="128526381"/>
              </a:cxn>
              <a:cxn ang="0">
                <a:pos x="35282424" y="50402814"/>
              </a:cxn>
              <a:cxn ang="0">
                <a:pos x="118448931" y="0"/>
              </a:cxn>
            </a:cxnLst>
            <a:pathLst>
              <a:path w="47" h="51">
                <a:moveTo>
                  <a:pt x="0" y="51"/>
                </a:moveTo>
                <a:cubicBezTo>
                  <a:pt x="2" y="46"/>
                  <a:pt x="6" y="28"/>
                  <a:pt x="14" y="20"/>
                </a:cubicBezTo>
                <a:cubicBezTo>
                  <a:pt x="22" y="12"/>
                  <a:pt x="42" y="3"/>
                  <a:pt x="47" y="0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09" name="任意多边形 101438"/>
          <p:cNvSpPr/>
          <p:nvPr/>
        </p:nvSpPr>
        <p:spPr>
          <a:xfrm>
            <a:off x="10896600" y="604838"/>
            <a:ext cx="122238" cy="42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924291" y="42841363"/>
              </a:cxn>
              <a:cxn ang="0">
                <a:pos x="148690621" y="50402537"/>
              </a:cxn>
              <a:cxn ang="0">
                <a:pos x="194053619" y="68042631"/>
              </a:cxn>
            </a:cxnLst>
            <a:pathLst>
              <a:path w="77" h="27">
                <a:moveTo>
                  <a:pt x="0" y="0"/>
                </a:moveTo>
                <a:cubicBezTo>
                  <a:pt x="3" y="3"/>
                  <a:pt x="11" y="14"/>
                  <a:pt x="21" y="17"/>
                </a:cubicBezTo>
                <a:cubicBezTo>
                  <a:pt x="31" y="20"/>
                  <a:pt x="50" y="18"/>
                  <a:pt x="59" y="20"/>
                </a:cubicBezTo>
                <a:cubicBezTo>
                  <a:pt x="68" y="22"/>
                  <a:pt x="73" y="26"/>
                  <a:pt x="77" y="27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10" name="任意多边形 101439"/>
          <p:cNvSpPr/>
          <p:nvPr/>
        </p:nvSpPr>
        <p:spPr>
          <a:xfrm>
            <a:off x="10404475" y="393700"/>
            <a:ext cx="76200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967500" y="161290000"/>
              </a:cxn>
            </a:cxnLst>
            <a:pathLst>
              <a:path w="48" h="64">
                <a:moveTo>
                  <a:pt x="0" y="0"/>
                </a:moveTo>
                <a:cubicBezTo>
                  <a:pt x="8" y="11"/>
                  <a:pt x="40" y="53"/>
                  <a:pt x="48" y="64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11" name="任意多边形 101441"/>
          <p:cNvSpPr/>
          <p:nvPr/>
        </p:nvSpPr>
        <p:spPr>
          <a:xfrm>
            <a:off x="9758363" y="28575"/>
            <a:ext cx="128587" cy="47625"/>
          </a:xfrm>
          <a:custGeom>
            <a:avLst/>
            <a:gdLst/>
            <a:ahLst/>
            <a:cxnLst>
              <a:cxn ang="0">
                <a:pos x="0" y="75604688"/>
              </a:cxn>
              <a:cxn ang="0">
                <a:pos x="204131069" y="0"/>
              </a:cxn>
            </a:cxnLst>
            <a:pathLst>
              <a:path w="81" h="30">
                <a:moveTo>
                  <a:pt x="0" y="30"/>
                </a:moveTo>
                <a:cubicBezTo>
                  <a:pt x="13" y="25"/>
                  <a:pt x="64" y="6"/>
                  <a:pt x="81" y="0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12" name="任意多边形 101442"/>
          <p:cNvSpPr/>
          <p:nvPr/>
        </p:nvSpPr>
        <p:spPr>
          <a:xfrm>
            <a:off x="9632950" y="466725"/>
            <a:ext cx="39688" cy="127000"/>
          </a:xfrm>
          <a:custGeom>
            <a:avLst/>
            <a:gdLst/>
            <a:ahLst/>
            <a:cxnLst>
              <a:cxn ang="0">
                <a:pos x="0" y="201612500"/>
              </a:cxn>
              <a:cxn ang="0">
                <a:pos x="63005494" y="0"/>
              </a:cxn>
            </a:cxnLst>
            <a:pathLst>
              <a:path w="25" h="80">
                <a:moveTo>
                  <a:pt x="0" y="80"/>
                </a:moveTo>
                <a:cubicBezTo>
                  <a:pt x="4" y="67"/>
                  <a:pt x="20" y="17"/>
                  <a:pt x="25" y="0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13" name="任意多边形 101443"/>
          <p:cNvSpPr/>
          <p:nvPr/>
        </p:nvSpPr>
        <p:spPr>
          <a:xfrm>
            <a:off x="5824538" y="3851275"/>
            <a:ext cx="1930400" cy="1714500"/>
          </a:xfrm>
          <a:custGeom>
            <a:avLst/>
            <a:gdLst/>
            <a:ahLst/>
            <a:cxnLst>
              <a:cxn ang="0">
                <a:pos x="5040313" y="312499375"/>
              </a:cxn>
              <a:cxn ang="0">
                <a:pos x="5040313" y="234375325"/>
              </a:cxn>
              <a:cxn ang="0">
                <a:pos x="35282188" y="128528763"/>
              </a:cxn>
              <a:cxn ang="0">
                <a:pos x="73085325" y="55443438"/>
              </a:cxn>
              <a:cxn ang="0">
                <a:pos x="219254388" y="55443438"/>
              </a:cxn>
              <a:cxn ang="0">
                <a:pos x="254536575" y="100806250"/>
              </a:cxn>
              <a:cxn ang="0">
                <a:pos x="309980013" y="113407825"/>
              </a:cxn>
              <a:cxn ang="0">
                <a:pos x="393144375" y="98286888"/>
              </a:cxn>
              <a:cxn ang="0">
                <a:pos x="446068450" y="143649700"/>
              </a:cxn>
              <a:cxn ang="0">
                <a:pos x="488910313" y="153730325"/>
              </a:cxn>
              <a:cxn ang="0">
                <a:pos x="526713450" y="123488450"/>
              </a:cxn>
              <a:cxn ang="0">
                <a:pos x="665321250" y="136088438"/>
              </a:cxn>
              <a:cxn ang="0">
                <a:pos x="740925938" y="55443438"/>
              </a:cxn>
              <a:cxn ang="0">
                <a:pos x="927417500" y="2520950"/>
              </a:cxn>
              <a:cxn ang="0">
                <a:pos x="987901250" y="68045013"/>
              </a:cxn>
              <a:cxn ang="0">
                <a:pos x="1093747813" y="120967500"/>
              </a:cxn>
              <a:cxn ang="0">
                <a:pos x="1134070313" y="214214075"/>
              </a:cxn>
              <a:cxn ang="0">
                <a:pos x="1214715313" y="294859075"/>
              </a:cxn>
              <a:cxn ang="0">
                <a:pos x="1292840950" y="312499375"/>
              </a:cxn>
              <a:cxn ang="0">
                <a:pos x="1343244075" y="355342825"/>
              </a:cxn>
              <a:cxn ang="0">
                <a:pos x="1376005313" y="425907200"/>
              </a:cxn>
              <a:cxn ang="0">
                <a:pos x="1451610000" y="448587813"/>
              </a:cxn>
              <a:cxn ang="0">
                <a:pos x="1486892188" y="544353750"/>
              </a:cxn>
              <a:cxn ang="0">
                <a:pos x="1592738750" y="688003450"/>
              </a:cxn>
              <a:cxn ang="0">
                <a:pos x="1728827188" y="778729075"/>
              </a:cxn>
              <a:cxn ang="0">
                <a:pos x="1781751263" y="929938450"/>
              </a:cxn>
              <a:cxn ang="0">
                <a:pos x="1872476888" y="1035785013"/>
              </a:cxn>
              <a:cxn ang="0">
                <a:pos x="1842235013" y="1159271875"/>
              </a:cxn>
              <a:cxn ang="0">
                <a:pos x="1897678450" y="1265118438"/>
              </a:cxn>
              <a:cxn ang="0">
                <a:pos x="1895157500" y="1398687513"/>
              </a:cxn>
              <a:cxn ang="0">
                <a:pos x="1935480000" y="1605340325"/>
              </a:cxn>
              <a:cxn ang="0">
                <a:pos x="1917839700" y="1975802500"/>
              </a:cxn>
              <a:cxn ang="0">
                <a:pos x="2016125000" y="2147173125"/>
              </a:cxn>
              <a:cxn ang="0">
                <a:pos x="2026205625" y="2147483647"/>
              </a:cxn>
              <a:cxn ang="0">
                <a:pos x="2109371575" y="2147483647"/>
              </a:cxn>
              <a:cxn ang="0">
                <a:pos x="2129532825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071568438"/>
              </a:cxn>
              <a:cxn ang="0">
                <a:pos x="2147483647" y="2041326563"/>
              </a:cxn>
            </a:cxnLst>
            <a:pathLst>
              <a:path w="1216" h="1080">
                <a:moveTo>
                  <a:pt x="2" y="124"/>
                </a:moveTo>
                <a:cubicBezTo>
                  <a:pt x="2" y="119"/>
                  <a:pt x="0" y="105"/>
                  <a:pt x="2" y="93"/>
                </a:cubicBezTo>
                <a:cubicBezTo>
                  <a:pt x="4" y="81"/>
                  <a:pt x="10" y="63"/>
                  <a:pt x="14" y="51"/>
                </a:cubicBezTo>
                <a:cubicBezTo>
                  <a:pt x="18" y="39"/>
                  <a:pt x="17" y="27"/>
                  <a:pt x="29" y="22"/>
                </a:cubicBezTo>
                <a:cubicBezTo>
                  <a:pt x="41" y="17"/>
                  <a:pt x="75" y="19"/>
                  <a:pt x="87" y="22"/>
                </a:cubicBezTo>
                <a:cubicBezTo>
                  <a:pt x="99" y="25"/>
                  <a:pt x="95" y="36"/>
                  <a:pt x="101" y="40"/>
                </a:cubicBezTo>
                <a:cubicBezTo>
                  <a:pt x="107" y="44"/>
                  <a:pt x="114" y="45"/>
                  <a:pt x="123" y="45"/>
                </a:cubicBezTo>
                <a:cubicBezTo>
                  <a:pt x="132" y="45"/>
                  <a:pt x="147" y="37"/>
                  <a:pt x="156" y="39"/>
                </a:cubicBezTo>
                <a:cubicBezTo>
                  <a:pt x="165" y="41"/>
                  <a:pt x="171" y="53"/>
                  <a:pt x="177" y="57"/>
                </a:cubicBezTo>
                <a:cubicBezTo>
                  <a:pt x="183" y="61"/>
                  <a:pt x="189" y="62"/>
                  <a:pt x="194" y="61"/>
                </a:cubicBezTo>
                <a:cubicBezTo>
                  <a:pt x="199" y="60"/>
                  <a:pt x="197" y="50"/>
                  <a:pt x="209" y="49"/>
                </a:cubicBezTo>
                <a:cubicBezTo>
                  <a:pt x="221" y="48"/>
                  <a:pt x="250" y="58"/>
                  <a:pt x="264" y="54"/>
                </a:cubicBezTo>
                <a:cubicBezTo>
                  <a:pt x="278" y="50"/>
                  <a:pt x="277" y="31"/>
                  <a:pt x="294" y="22"/>
                </a:cubicBezTo>
                <a:cubicBezTo>
                  <a:pt x="311" y="13"/>
                  <a:pt x="352" y="0"/>
                  <a:pt x="368" y="1"/>
                </a:cubicBezTo>
                <a:cubicBezTo>
                  <a:pt x="384" y="2"/>
                  <a:pt x="381" y="19"/>
                  <a:pt x="392" y="27"/>
                </a:cubicBezTo>
                <a:cubicBezTo>
                  <a:pt x="403" y="35"/>
                  <a:pt x="424" y="38"/>
                  <a:pt x="434" y="48"/>
                </a:cubicBezTo>
                <a:cubicBezTo>
                  <a:pt x="444" y="58"/>
                  <a:pt x="442" y="74"/>
                  <a:pt x="450" y="85"/>
                </a:cubicBezTo>
                <a:cubicBezTo>
                  <a:pt x="458" y="96"/>
                  <a:pt x="471" y="110"/>
                  <a:pt x="482" y="117"/>
                </a:cubicBezTo>
                <a:cubicBezTo>
                  <a:pt x="493" y="124"/>
                  <a:pt x="505" y="120"/>
                  <a:pt x="513" y="124"/>
                </a:cubicBezTo>
                <a:cubicBezTo>
                  <a:pt x="521" y="128"/>
                  <a:pt x="528" y="134"/>
                  <a:pt x="533" y="141"/>
                </a:cubicBezTo>
                <a:cubicBezTo>
                  <a:pt x="538" y="148"/>
                  <a:pt x="539" y="163"/>
                  <a:pt x="546" y="169"/>
                </a:cubicBezTo>
                <a:cubicBezTo>
                  <a:pt x="553" y="175"/>
                  <a:pt x="569" y="170"/>
                  <a:pt x="576" y="178"/>
                </a:cubicBezTo>
                <a:cubicBezTo>
                  <a:pt x="583" y="186"/>
                  <a:pt x="581" y="200"/>
                  <a:pt x="590" y="216"/>
                </a:cubicBezTo>
                <a:cubicBezTo>
                  <a:pt x="599" y="232"/>
                  <a:pt x="616" y="258"/>
                  <a:pt x="632" y="273"/>
                </a:cubicBezTo>
                <a:cubicBezTo>
                  <a:pt x="648" y="288"/>
                  <a:pt x="674" y="293"/>
                  <a:pt x="686" y="309"/>
                </a:cubicBezTo>
                <a:cubicBezTo>
                  <a:pt x="698" y="325"/>
                  <a:pt x="697" y="352"/>
                  <a:pt x="707" y="369"/>
                </a:cubicBezTo>
                <a:cubicBezTo>
                  <a:pt x="717" y="386"/>
                  <a:pt x="739" y="396"/>
                  <a:pt x="743" y="411"/>
                </a:cubicBezTo>
                <a:cubicBezTo>
                  <a:pt x="747" y="426"/>
                  <a:pt x="729" y="445"/>
                  <a:pt x="731" y="460"/>
                </a:cubicBezTo>
                <a:cubicBezTo>
                  <a:pt x="733" y="475"/>
                  <a:pt x="750" y="486"/>
                  <a:pt x="753" y="502"/>
                </a:cubicBezTo>
                <a:cubicBezTo>
                  <a:pt x="756" y="518"/>
                  <a:pt x="749" y="532"/>
                  <a:pt x="752" y="555"/>
                </a:cubicBezTo>
                <a:cubicBezTo>
                  <a:pt x="755" y="578"/>
                  <a:pt x="767" y="599"/>
                  <a:pt x="768" y="637"/>
                </a:cubicBezTo>
                <a:cubicBezTo>
                  <a:pt x="769" y="675"/>
                  <a:pt x="756" y="748"/>
                  <a:pt x="761" y="784"/>
                </a:cubicBezTo>
                <a:cubicBezTo>
                  <a:pt x="766" y="820"/>
                  <a:pt x="793" y="833"/>
                  <a:pt x="800" y="852"/>
                </a:cubicBezTo>
                <a:cubicBezTo>
                  <a:pt x="807" y="871"/>
                  <a:pt x="798" y="881"/>
                  <a:pt x="804" y="895"/>
                </a:cubicBezTo>
                <a:cubicBezTo>
                  <a:pt x="810" y="909"/>
                  <a:pt x="830" y="924"/>
                  <a:pt x="837" y="934"/>
                </a:cubicBezTo>
                <a:cubicBezTo>
                  <a:pt x="844" y="944"/>
                  <a:pt x="841" y="949"/>
                  <a:pt x="845" y="957"/>
                </a:cubicBezTo>
                <a:cubicBezTo>
                  <a:pt x="849" y="965"/>
                  <a:pt x="854" y="989"/>
                  <a:pt x="860" y="982"/>
                </a:cubicBezTo>
                <a:cubicBezTo>
                  <a:pt x="866" y="975"/>
                  <a:pt x="877" y="929"/>
                  <a:pt x="884" y="912"/>
                </a:cubicBezTo>
                <a:cubicBezTo>
                  <a:pt x="891" y="895"/>
                  <a:pt x="895" y="880"/>
                  <a:pt x="900" y="880"/>
                </a:cubicBezTo>
                <a:cubicBezTo>
                  <a:pt x="905" y="880"/>
                  <a:pt x="912" y="899"/>
                  <a:pt x="912" y="913"/>
                </a:cubicBezTo>
                <a:cubicBezTo>
                  <a:pt x="912" y="927"/>
                  <a:pt x="899" y="947"/>
                  <a:pt x="897" y="967"/>
                </a:cubicBezTo>
                <a:cubicBezTo>
                  <a:pt x="895" y="987"/>
                  <a:pt x="890" y="1022"/>
                  <a:pt x="897" y="1036"/>
                </a:cubicBezTo>
                <a:cubicBezTo>
                  <a:pt x="904" y="1050"/>
                  <a:pt x="926" y="1050"/>
                  <a:pt x="938" y="1048"/>
                </a:cubicBezTo>
                <a:cubicBezTo>
                  <a:pt x="950" y="1046"/>
                  <a:pt x="963" y="1030"/>
                  <a:pt x="972" y="1026"/>
                </a:cubicBezTo>
                <a:cubicBezTo>
                  <a:pt x="981" y="1022"/>
                  <a:pt x="984" y="1029"/>
                  <a:pt x="992" y="1023"/>
                </a:cubicBezTo>
                <a:cubicBezTo>
                  <a:pt x="1000" y="1017"/>
                  <a:pt x="1011" y="987"/>
                  <a:pt x="1022" y="988"/>
                </a:cubicBezTo>
                <a:cubicBezTo>
                  <a:pt x="1033" y="989"/>
                  <a:pt x="1053" y="1015"/>
                  <a:pt x="1056" y="1027"/>
                </a:cubicBezTo>
                <a:cubicBezTo>
                  <a:pt x="1059" y="1039"/>
                  <a:pt x="1040" y="1055"/>
                  <a:pt x="1040" y="1063"/>
                </a:cubicBezTo>
                <a:cubicBezTo>
                  <a:pt x="1040" y="1071"/>
                  <a:pt x="1051" y="1080"/>
                  <a:pt x="1058" y="1077"/>
                </a:cubicBezTo>
                <a:cubicBezTo>
                  <a:pt x="1065" y="1074"/>
                  <a:pt x="1070" y="1056"/>
                  <a:pt x="1080" y="1047"/>
                </a:cubicBezTo>
                <a:cubicBezTo>
                  <a:pt x="1090" y="1038"/>
                  <a:pt x="1108" y="1023"/>
                  <a:pt x="1119" y="1021"/>
                </a:cubicBezTo>
                <a:cubicBezTo>
                  <a:pt x="1130" y="1019"/>
                  <a:pt x="1138" y="1039"/>
                  <a:pt x="1146" y="1035"/>
                </a:cubicBezTo>
                <a:cubicBezTo>
                  <a:pt x="1154" y="1031"/>
                  <a:pt x="1166" y="1012"/>
                  <a:pt x="1167" y="997"/>
                </a:cubicBezTo>
                <a:cubicBezTo>
                  <a:pt x="1168" y="982"/>
                  <a:pt x="1156" y="961"/>
                  <a:pt x="1154" y="946"/>
                </a:cubicBezTo>
                <a:cubicBezTo>
                  <a:pt x="1152" y="931"/>
                  <a:pt x="1149" y="913"/>
                  <a:pt x="1154" y="904"/>
                </a:cubicBezTo>
                <a:cubicBezTo>
                  <a:pt x="1159" y="895"/>
                  <a:pt x="1173" y="899"/>
                  <a:pt x="1181" y="892"/>
                </a:cubicBezTo>
                <a:cubicBezTo>
                  <a:pt x="1189" y="885"/>
                  <a:pt x="1199" y="871"/>
                  <a:pt x="1205" y="859"/>
                </a:cubicBezTo>
                <a:cubicBezTo>
                  <a:pt x="1211" y="847"/>
                  <a:pt x="1214" y="830"/>
                  <a:pt x="1215" y="822"/>
                </a:cubicBezTo>
                <a:cubicBezTo>
                  <a:pt x="1216" y="814"/>
                  <a:pt x="1210" y="812"/>
                  <a:pt x="1209" y="810"/>
                </a:cubicBezTo>
              </a:path>
            </a:pathLst>
          </a:custGeom>
          <a:noFill/>
          <a:ln w="952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14" name="任意多边形 101444"/>
          <p:cNvSpPr/>
          <p:nvPr/>
        </p:nvSpPr>
        <p:spPr>
          <a:xfrm>
            <a:off x="7634288" y="5422900"/>
            <a:ext cx="927100" cy="925513"/>
          </a:xfrm>
          <a:custGeom>
            <a:avLst/>
            <a:gdLst/>
            <a:ahLst/>
            <a:cxnLst>
              <a:cxn ang="0">
                <a:pos x="0" y="123488517"/>
              </a:cxn>
              <a:cxn ang="0">
                <a:pos x="22682200" y="189012615"/>
              </a:cxn>
              <a:cxn ang="0">
                <a:pos x="80645000" y="229335136"/>
              </a:cxn>
              <a:cxn ang="0">
                <a:pos x="118448138" y="181451348"/>
              </a:cxn>
              <a:cxn ang="0">
                <a:pos x="194052825" y="183972299"/>
              </a:cxn>
              <a:cxn ang="0">
                <a:pos x="234375325" y="196572294"/>
              </a:cxn>
              <a:cxn ang="0">
                <a:pos x="257055938" y="52924104"/>
              </a:cxn>
              <a:cxn ang="0">
                <a:pos x="299899388" y="40322522"/>
              </a:cxn>
              <a:cxn ang="0">
                <a:pos x="347781563" y="55443467"/>
              </a:cxn>
              <a:cxn ang="0">
                <a:pos x="458668438" y="7561267"/>
              </a:cxn>
              <a:cxn ang="0">
                <a:pos x="521673138" y="105846620"/>
              </a:cxn>
              <a:cxn ang="0">
                <a:pos x="609877813" y="115927250"/>
              </a:cxn>
              <a:cxn ang="0">
                <a:pos x="657761575" y="168851354"/>
              </a:cxn>
              <a:cxn ang="0">
                <a:pos x="672882513" y="249496397"/>
              </a:cxn>
              <a:cxn ang="0">
                <a:pos x="587197200" y="297378598"/>
              </a:cxn>
              <a:cxn ang="0">
                <a:pos x="506552200" y="388104272"/>
              </a:cxn>
              <a:cxn ang="0">
                <a:pos x="476310325" y="567036256"/>
              </a:cxn>
              <a:cxn ang="0">
                <a:pos x="504031250" y="672882876"/>
              </a:cxn>
              <a:cxn ang="0">
                <a:pos x="536794075" y="816531066"/>
              </a:cxn>
              <a:cxn ang="0">
                <a:pos x="640119688" y="955140529"/>
              </a:cxn>
              <a:cxn ang="0">
                <a:pos x="730845313" y="970261474"/>
              </a:cxn>
              <a:cxn ang="0">
                <a:pos x="821570938" y="1060987148"/>
              </a:cxn>
              <a:cxn ang="0">
                <a:pos x="914817513" y="1058466197"/>
              </a:cxn>
              <a:cxn ang="0">
                <a:pos x="1005543138" y="1096269355"/>
              </a:cxn>
              <a:cxn ang="0">
                <a:pos x="1071067200" y="1076108094"/>
              </a:cxn>
              <a:cxn ang="0">
                <a:pos x="1108868750" y="1149191871"/>
              </a:cxn>
              <a:cxn ang="0">
                <a:pos x="1050905950" y="1202115974"/>
              </a:cxn>
              <a:cxn ang="0">
                <a:pos x="1088707500" y="1363406062"/>
              </a:cxn>
              <a:cxn ang="0">
                <a:pos x="1252518450" y="1439010790"/>
              </a:cxn>
              <a:cxn ang="0">
                <a:pos x="1381045625" y="1416328578"/>
              </a:cxn>
              <a:cxn ang="0">
                <a:pos x="1471771250" y="1469252681"/>
              </a:cxn>
            </a:cxnLst>
            <a:pathLst>
              <a:path w="584" h="583">
                <a:moveTo>
                  <a:pt x="0" y="49"/>
                </a:moveTo>
                <a:cubicBezTo>
                  <a:pt x="1" y="53"/>
                  <a:pt x="4" y="68"/>
                  <a:pt x="9" y="75"/>
                </a:cubicBezTo>
                <a:cubicBezTo>
                  <a:pt x="14" y="82"/>
                  <a:pt x="26" y="92"/>
                  <a:pt x="32" y="91"/>
                </a:cubicBezTo>
                <a:cubicBezTo>
                  <a:pt x="38" y="90"/>
                  <a:pt x="40" y="75"/>
                  <a:pt x="47" y="72"/>
                </a:cubicBezTo>
                <a:cubicBezTo>
                  <a:pt x="54" y="69"/>
                  <a:pt x="69" y="72"/>
                  <a:pt x="77" y="73"/>
                </a:cubicBezTo>
                <a:cubicBezTo>
                  <a:pt x="85" y="74"/>
                  <a:pt x="89" y="87"/>
                  <a:pt x="93" y="78"/>
                </a:cubicBezTo>
                <a:cubicBezTo>
                  <a:pt x="97" y="69"/>
                  <a:pt x="98" y="31"/>
                  <a:pt x="102" y="21"/>
                </a:cubicBezTo>
                <a:cubicBezTo>
                  <a:pt x="106" y="11"/>
                  <a:pt x="113" y="16"/>
                  <a:pt x="119" y="16"/>
                </a:cubicBezTo>
                <a:cubicBezTo>
                  <a:pt x="125" y="16"/>
                  <a:pt x="128" y="24"/>
                  <a:pt x="138" y="22"/>
                </a:cubicBezTo>
                <a:cubicBezTo>
                  <a:pt x="148" y="20"/>
                  <a:pt x="171" y="0"/>
                  <a:pt x="182" y="3"/>
                </a:cubicBezTo>
                <a:cubicBezTo>
                  <a:pt x="193" y="6"/>
                  <a:pt x="197" y="35"/>
                  <a:pt x="207" y="42"/>
                </a:cubicBezTo>
                <a:cubicBezTo>
                  <a:pt x="217" y="49"/>
                  <a:pt x="233" y="42"/>
                  <a:pt x="242" y="46"/>
                </a:cubicBezTo>
                <a:cubicBezTo>
                  <a:pt x="251" y="50"/>
                  <a:pt x="257" y="58"/>
                  <a:pt x="261" y="67"/>
                </a:cubicBezTo>
                <a:cubicBezTo>
                  <a:pt x="265" y="76"/>
                  <a:pt x="272" y="90"/>
                  <a:pt x="267" y="99"/>
                </a:cubicBezTo>
                <a:cubicBezTo>
                  <a:pt x="262" y="108"/>
                  <a:pt x="244" y="109"/>
                  <a:pt x="233" y="118"/>
                </a:cubicBezTo>
                <a:cubicBezTo>
                  <a:pt x="222" y="127"/>
                  <a:pt x="208" y="136"/>
                  <a:pt x="201" y="154"/>
                </a:cubicBezTo>
                <a:cubicBezTo>
                  <a:pt x="194" y="172"/>
                  <a:pt x="189" y="206"/>
                  <a:pt x="189" y="225"/>
                </a:cubicBezTo>
                <a:cubicBezTo>
                  <a:pt x="189" y="244"/>
                  <a:pt x="196" y="251"/>
                  <a:pt x="200" y="267"/>
                </a:cubicBezTo>
                <a:cubicBezTo>
                  <a:pt x="204" y="283"/>
                  <a:pt x="204" y="305"/>
                  <a:pt x="213" y="324"/>
                </a:cubicBezTo>
                <a:cubicBezTo>
                  <a:pt x="222" y="343"/>
                  <a:pt x="241" y="369"/>
                  <a:pt x="254" y="379"/>
                </a:cubicBezTo>
                <a:cubicBezTo>
                  <a:pt x="267" y="389"/>
                  <a:pt x="278" y="378"/>
                  <a:pt x="290" y="385"/>
                </a:cubicBezTo>
                <a:cubicBezTo>
                  <a:pt x="302" y="392"/>
                  <a:pt x="314" y="415"/>
                  <a:pt x="326" y="421"/>
                </a:cubicBezTo>
                <a:cubicBezTo>
                  <a:pt x="338" y="427"/>
                  <a:pt x="351" y="418"/>
                  <a:pt x="363" y="420"/>
                </a:cubicBezTo>
                <a:cubicBezTo>
                  <a:pt x="375" y="422"/>
                  <a:pt x="389" y="434"/>
                  <a:pt x="399" y="435"/>
                </a:cubicBezTo>
                <a:cubicBezTo>
                  <a:pt x="409" y="436"/>
                  <a:pt x="418" y="424"/>
                  <a:pt x="425" y="427"/>
                </a:cubicBezTo>
                <a:cubicBezTo>
                  <a:pt x="432" y="430"/>
                  <a:pt x="441" y="448"/>
                  <a:pt x="440" y="456"/>
                </a:cubicBezTo>
                <a:cubicBezTo>
                  <a:pt x="439" y="464"/>
                  <a:pt x="418" y="463"/>
                  <a:pt x="417" y="477"/>
                </a:cubicBezTo>
                <a:cubicBezTo>
                  <a:pt x="416" y="491"/>
                  <a:pt x="419" y="525"/>
                  <a:pt x="432" y="541"/>
                </a:cubicBezTo>
                <a:cubicBezTo>
                  <a:pt x="445" y="557"/>
                  <a:pt x="478" y="567"/>
                  <a:pt x="497" y="571"/>
                </a:cubicBezTo>
                <a:cubicBezTo>
                  <a:pt x="516" y="575"/>
                  <a:pt x="533" y="560"/>
                  <a:pt x="548" y="562"/>
                </a:cubicBezTo>
                <a:cubicBezTo>
                  <a:pt x="563" y="564"/>
                  <a:pt x="577" y="579"/>
                  <a:pt x="584" y="583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15" name="任意多边形 101445"/>
          <p:cNvSpPr/>
          <p:nvPr/>
        </p:nvSpPr>
        <p:spPr>
          <a:xfrm>
            <a:off x="7732713" y="4083050"/>
            <a:ext cx="2609850" cy="1055688"/>
          </a:xfrm>
          <a:custGeom>
            <a:avLst/>
            <a:gdLst/>
            <a:ahLst/>
            <a:cxnLst>
              <a:cxn ang="0">
                <a:pos x="55443438" y="1630542660"/>
              </a:cxn>
              <a:cxn ang="0">
                <a:pos x="128528763" y="1517134781"/>
              </a:cxn>
              <a:cxn ang="0">
                <a:pos x="347781563" y="1433970379"/>
              </a:cxn>
              <a:cxn ang="0">
                <a:pos x="491431263" y="1454131639"/>
              </a:cxn>
              <a:cxn ang="0">
                <a:pos x="589716563" y="1426409113"/>
              </a:cxn>
              <a:cxn ang="0">
                <a:pos x="672882513" y="1343244711"/>
              </a:cxn>
              <a:cxn ang="0">
                <a:pos x="778729075" y="1234877147"/>
              </a:cxn>
              <a:cxn ang="0">
                <a:pos x="864414388" y="1184473998"/>
              </a:cxn>
              <a:cxn ang="0">
                <a:pos x="992941563" y="1136591801"/>
              </a:cxn>
              <a:cxn ang="0">
                <a:pos x="1179433125" y="947579199"/>
              </a:cxn>
              <a:cxn ang="0">
                <a:pos x="1383566575" y="745966603"/>
              </a:cxn>
              <a:cxn ang="0">
                <a:pos x="1542335625" y="723285980"/>
              </a:cxn>
              <a:cxn ang="0">
                <a:pos x="1892638138" y="708165035"/>
              </a:cxn>
              <a:cxn ang="0">
                <a:pos x="2064008763" y="864414797"/>
              </a:cxn>
              <a:cxn ang="0">
                <a:pos x="2147483647" y="841732586"/>
              </a:cxn>
              <a:cxn ang="0">
                <a:pos x="2147483647" y="932458254"/>
              </a:cxn>
              <a:cxn ang="0">
                <a:pos x="2147483647" y="1008062977"/>
              </a:cxn>
              <a:cxn ang="0">
                <a:pos x="2147483647" y="987901718"/>
              </a:cxn>
              <a:cxn ang="0">
                <a:pos x="2147483647" y="1033264552"/>
              </a:cxn>
              <a:cxn ang="0">
                <a:pos x="2147483647" y="919858261"/>
              </a:cxn>
              <a:cxn ang="0">
                <a:pos x="2147483647" y="811490697"/>
              </a:cxn>
              <a:cxn ang="0">
                <a:pos x="2147483647" y="662802201"/>
              </a:cxn>
              <a:cxn ang="0">
                <a:pos x="2147483647" y="745966603"/>
              </a:cxn>
              <a:cxn ang="0">
                <a:pos x="2147483647" y="806450382"/>
              </a:cxn>
              <a:cxn ang="0">
                <a:pos x="2147483647" y="871974475"/>
              </a:cxn>
              <a:cxn ang="0">
                <a:pos x="2147483647" y="768648814"/>
              </a:cxn>
              <a:cxn ang="0">
                <a:pos x="2147483647" y="609878101"/>
              </a:cxn>
              <a:cxn ang="0">
                <a:pos x="2147483647" y="519152433"/>
              </a:cxn>
              <a:cxn ang="0">
                <a:pos x="2147483647" y="398184876"/>
              </a:cxn>
              <a:cxn ang="0">
                <a:pos x="2147483647" y="201612595"/>
              </a:cxn>
              <a:cxn ang="0">
                <a:pos x="2147483647" y="25201574"/>
              </a:cxn>
              <a:cxn ang="0">
                <a:pos x="2147483647" y="40322519"/>
              </a:cxn>
            </a:cxnLst>
            <a:pathLst>
              <a:path w="1644" h="665">
                <a:moveTo>
                  <a:pt x="9" y="665"/>
                </a:moveTo>
                <a:cubicBezTo>
                  <a:pt x="0" y="655"/>
                  <a:pt x="16" y="651"/>
                  <a:pt x="22" y="647"/>
                </a:cubicBezTo>
                <a:cubicBezTo>
                  <a:pt x="28" y="643"/>
                  <a:pt x="40" y="648"/>
                  <a:pt x="45" y="641"/>
                </a:cubicBezTo>
                <a:cubicBezTo>
                  <a:pt x="50" y="634"/>
                  <a:pt x="41" y="609"/>
                  <a:pt x="51" y="602"/>
                </a:cubicBezTo>
                <a:cubicBezTo>
                  <a:pt x="61" y="595"/>
                  <a:pt x="88" y="603"/>
                  <a:pt x="102" y="598"/>
                </a:cubicBezTo>
                <a:cubicBezTo>
                  <a:pt x="116" y="593"/>
                  <a:pt x="126" y="572"/>
                  <a:pt x="138" y="569"/>
                </a:cubicBezTo>
                <a:cubicBezTo>
                  <a:pt x="150" y="566"/>
                  <a:pt x="163" y="580"/>
                  <a:pt x="172" y="581"/>
                </a:cubicBezTo>
                <a:cubicBezTo>
                  <a:pt x="181" y="582"/>
                  <a:pt x="187" y="582"/>
                  <a:pt x="195" y="577"/>
                </a:cubicBezTo>
                <a:cubicBezTo>
                  <a:pt x="203" y="572"/>
                  <a:pt x="214" y="553"/>
                  <a:pt x="220" y="551"/>
                </a:cubicBezTo>
                <a:cubicBezTo>
                  <a:pt x="226" y="549"/>
                  <a:pt x="228" y="564"/>
                  <a:pt x="234" y="566"/>
                </a:cubicBezTo>
                <a:cubicBezTo>
                  <a:pt x="240" y="568"/>
                  <a:pt x="250" y="567"/>
                  <a:pt x="255" y="562"/>
                </a:cubicBezTo>
                <a:cubicBezTo>
                  <a:pt x="260" y="557"/>
                  <a:pt x="260" y="540"/>
                  <a:pt x="267" y="533"/>
                </a:cubicBezTo>
                <a:cubicBezTo>
                  <a:pt x="274" y="526"/>
                  <a:pt x="290" y="524"/>
                  <a:pt x="297" y="517"/>
                </a:cubicBezTo>
                <a:cubicBezTo>
                  <a:pt x="304" y="510"/>
                  <a:pt x="306" y="497"/>
                  <a:pt x="309" y="490"/>
                </a:cubicBezTo>
                <a:cubicBezTo>
                  <a:pt x="312" y="483"/>
                  <a:pt x="310" y="476"/>
                  <a:pt x="316" y="473"/>
                </a:cubicBezTo>
                <a:cubicBezTo>
                  <a:pt x="322" y="470"/>
                  <a:pt x="336" y="474"/>
                  <a:pt x="343" y="470"/>
                </a:cubicBezTo>
                <a:cubicBezTo>
                  <a:pt x="350" y="466"/>
                  <a:pt x="353" y="454"/>
                  <a:pt x="361" y="451"/>
                </a:cubicBezTo>
                <a:cubicBezTo>
                  <a:pt x="369" y="448"/>
                  <a:pt x="381" y="455"/>
                  <a:pt x="394" y="451"/>
                </a:cubicBezTo>
                <a:cubicBezTo>
                  <a:pt x="407" y="447"/>
                  <a:pt x="426" y="440"/>
                  <a:pt x="438" y="427"/>
                </a:cubicBezTo>
                <a:cubicBezTo>
                  <a:pt x="450" y="414"/>
                  <a:pt x="457" y="396"/>
                  <a:pt x="468" y="376"/>
                </a:cubicBezTo>
                <a:cubicBezTo>
                  <a:pt x="479" y="356"/>
                  <a:pt x="491" y="317"/>
                  <a:pt x="504" y="304"/>
                </a:cubicBezTo>
                <a:cubicBezTo>
                  <a:pt x="517" y="291"/>
                  <a:pt x="535" y="299"/>
                  <a:pt x="549" y="296"/>
                </a:cubicBezTo>
                <a:cubicBezTo>
                  <a:pt x="563" y="293"/>
                  <a:pt x="579" y="285"/>
                  <a:pt x="589" y="284"/>
                </a:cubicBezTo>
                <a:cubicBezTo>
                  <a:pt x="599" y="283"/>
                  <a:pt x="596" y="289"/>
                  <a:pt x="612" y="287"/>
                </a:cubicBezTo>
                <a:cubicBezTo>
                  <a:pt x="628" y="285"/>
                  <a:pt x="665" y="270"/>
                  <a:pt x="688" y="269"/>
                </a:cubicBezTo>
                <a:cubicBezTo>
                  <a:pt x="711" y="268"/>
                  <a:pt x="735" y="276"/>
                  <a:pt x="751" y="281"/>
                </a:cubicBezTo>
                <a:cubicBezTo>
                  <a:pt x="767" y="286"/>
                  <a:pt x="772" y="291"/>
                  <a:pt x="783" y="301"/>
                </a:cubicBezTo>
                <a:cubicBezTo>
                  <a:pt x="794" y="311"/>
                  <a:pt x="809" y="337"/>
                  <a:pt x="819" y="343"/>
                </a:cubicBezTo>
                <a:cubicBezTo>
                  <a:pt x="829" y="349"/>
                  <a:pt x="835" y="336"/>
                  <a:pt x="844" y="335"/>
                </a:cubicBezTo>
                <a:cubicBezTo>
                  <a:pt x="853" y="334"/>
                  <a:pt x="870" y="329"/>
                  <a:pt x="876" y="334"/>
                </a:cubicBezTo>
                <a:cubicBezTo>
                  <a:pt x="882" y="339"/>
                  <a:pt x="876" y="358"/>
                  <a:pt x="880" y="364"/>
                </a:cubicBezTo>
                <a:cubicBezTo>
                  <a:pt x="884" y="370"/>
                  <a:pt x="897" y="366"/>
                  <a:pt x="901" y="370"/>
                </a:cubicBezTo>
                <a:cubicBezTo>
                  <a:pt x="905" y="374"/>
                  <a:pt x="901" y="384"/>
                  <a:pt x="903" y="389"/>
                </a:cubicBezTo>
                <a:cubicBezTo>
                  <a:pt x="905" y="394"/>
                  <a:pt x="907" y="400"/>
                  <a:pt x="913" y="400"/>
                </a:cubicBezTo>
                <a:cubicBezTo>
                  <a:pt x="919" y="400"/>
                  <a:pt x="931" y="390"/>
                  <a:pt x="940" y="389"/>
                </a:cubicBezTo>
                <a:cubicBezTo>
                  <a:pt x="949" y="388"/>
                  <a:pt x="962" y="385"/>
                  <a:pt x="967" y="392"/>
                </a:cubicBezTo>
                <a:cubicBezTo>
                  <a:pt x="972" y="399"/>
                  <a:pt x="965" y="430"/>
                  <a:pt x="970" y="433"/>
                </a:cubicBezTo>
                <a:cubicBezTo>
                  <a:pt x="975" y="436"/>
                  <a:pt x="990" y="418"/>
                  <a:pt x="996" y="410"/>
                </a:cubicBezTo>
                <a:cubicBezTo>
                  <a:pt x="1002" y="402"/>
                  <a:pt x="1003" y="390"/>
                  <a:pt x="1009" y="383"/>
                </a:cubicBezTo>
                <a:cubicBezTo>
                  <a:pt x="1015" y="376"/>
                  <a:pt x="1021" y="370"/>
                  <a:pt x="1030" y="365"/>
                </a:cubicBezTo>
                <a:cubicBezTo>
                  <a:pt x="1039" y="360"/>
                  <a:pt x="1060" y="362"/>
                  <a:pt x="1063" y="355"/>
                </a:cubicBezTo>
                <a:cubicBezTo>
                  <a:pt x="1066" y="348"/>
                  <a:pt x="1049" y="331"/>
                  <a:pt x="1051" y="322"/>
                </a:cubicBezTo>
                <a:cubicBezTo>
                  <a:pt x="1053" y="313"/>
                  <a:pt x="1065" y="312"/>
                  <a:pt x="1072" y="302"/>
                </a:cubicBezTo>
                <a:cubicBezTo>
                  <a:pt x="1079" y="292"/>
                  <a:pt x="1085" y="268"/>
                  <a:pt x="1095" y="263"/>
                </a:cubicBezTo>
                <a:cubicBezTo>
                  <a:pt x="1105" y="258"/>
                  <a:pt x="1124" y="264"/>
                  <a:pt x="1134" y="269"/>
                </a:cubicBezTo>
                <a:cubicBezTo>
                  <a:pt x="1144" y="274"/>
                  <a:pt x="1150" y="290"/>
                  <a:pt x="1158" y="296"/>
                </a:cubicBezTo>
                <a:cubicBezTo>
                  <a:pt x="1166" y="302"/>
                  <a:pt x="1179" y="303"/>
                  <a:pt x="1185" y="307"/>
                </a:cubicBezTo>
                <a:cubicBezTo>
                  <a:pt x="1191" y="311"/>
                  <a:pt x="1191" y="313"/>
                  <a:pt x="1195" y="320"/>
                </a:cubicBezTo>
                <a:cubicBezTo>
                  <a:pt x="1199" y="327"/>
                  <a:pt x="1201" y="345"/>
                  <a:pt x="1207" y="349"/>
                </a:cubicBezTo>
                <a:cubicBezTo>
                  <a:pt x="1213" y="353"/>
                  <a:pt x="1222" y="346"/>
                  <a:pt x="1234" y="346"/>
                </a:cubicBezTo>
                <a:cubicBezTo>
                  <a:pt x="1246" y="346"/>
                  <a:pt x="1266" y="356"/>
                  <a:pt x="1282" y="349"/>
                </a:cubicBezTo>
                <a:cubicBezTo>
                  <a:pt x="1298" y="342"/>
                  <a:pt x="1320" y="320"/>
                  <a:pt x="1332" y="305"/>
                </a:cubicBezTo>
                <a:cubicBezTo>
                  <a:pt x="1344" y="290"/>
                  <a:pt x="1347" y="269"/>
                  <a:pt x="1354" y="259"/>
                </a:cubicBezTo>
                <a:cubicBezTo>
                  <a:pt x="1361" y="249"/>
                  <a:pt x="1368" y="248"/>
                  <a:pt x="1372" y="242"/>
                </a:cubicBezTo>
                <a:cubicBezTo>
                  <a:pt x="1376" y="236"/>
                  <a:pt x="1374" y="227"/>
                  <a:pt x="1380" y="221"/>
                </a:cubicBezTo>
                <a:cubicBezTo>
                  <a:pt x="1386" y="215"/>
                  <a:pt x="1402" y="212"/>
                  <a:pt x="1408" y="206"/>
                </a:cubicBezTo>
                <a:cubicBezTo>
                  <a:pt x="1414" y="200"/>
                  <a:pt x="1415" y="190"/>
                  <a:pt x="1417" y="182"/>
                </a:cubicBezTo>
                <a:cubicBezTo>
                  <a:pt x="1419" y="174"/>
                  <a:pt x="1414" y="165"/>
                  <a:pt x="1422" y="158"/>
                </a:cubicBezTo>
                <a:cubicBezTo>
                  <a:pt x="1430" y="151"/>
                  <a:pt x="1455" y="155"/>
                  <a:pt x="1462" y="142"/>
                </a:cubicBezTo>
                <a:cubicBezTo>
                  <a:pt x="1469" y="129"/>
                  <a:pt x="1462" y="94"/>
                  <a:pt x="1465" y="80"/>
                </a:cubicBezTo>
                <a:cubicBezTo>
                  <a:pt x="1468" y="66"/>
                  <a:pt x="1476" y="67"/>
                  <a:pt x="1483" y="55"/>
                </a:cubicBezTo>
                <a:cubicBezTo>
                  <a:pt x="1490" y="43"/>
                  <a:pt x="1487" y="19"/>
                  <a:pt x="1506" y="10"/>
                </a:cubicBezTo>
                <a:cubicBezTo>
                  <a:pt x="1525" y="1"/>
                  <a:pt x="1578" y="0"/>
                  <a:pt x="1597" y="1"/>
                </a:cubicBezTo>
                <a:cubicBezTo>
                  <a:pt x="1616" y="2"/>
                  <a:pt x="1615" y="14"/>
                  <a:pt x="1623" y="16"/>
                </a:cubicBezTo>
                <a:cubicBezTo>
                  <a:pt x="1631" y="18"/>
                  <a:pt x="1640" y="11"/>
                  <a:pt x="1644" y="10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16" name="矩形 101446"/>
          <p:cNvSpPr>
            <a:spLocks noChangeAspect="1"/>
          </p:cNvSpPr>
          <p:nvPr/>
        </p:nvSpPr>
        <p:spPr>
          <a:xfrm>
            <a:off x="9772650" y="6602413"/>
            <a:ext cx="215900" cy="1793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海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17" name="矩形 101447"/>
          <p:cNvSpPr>
            <a:spLocks noChangeAspect="1"/>
          </p:cNvSpPr>
          <p:nvPr/>
        </p:nvSpPr>
        <p:spPr>
          <a:xfrm>
            <a:off x="9239250" y="6602413"/>
            <a:ext cx="215900" cy="1793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南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18" name="矩形 101448"/>
          <p:cNvSpPr>
            <a:spLocks noChangeAspect="1"/>
          </p:cNvSpPr>
          <p:nvPr/>
        </p:nvSpPr>
        <p:spPr>
          <a:xfrm>
            <a:off x="8532813" y="3581400"/>
            <a:ext cx="198437" cy="1635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河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19" name="矩形 101449"/>
          <p:cNvSpPr>
            <a:spLocks noChangeAspect="1"/>
          </p:cNvSpPr>
          <p:nvPr/>
        </p:nvSpPr>
        <p:spPr>
          <a:xfrm>
            <a:off x="8553450" y="2792413"/>
            <a:ext cx="198438" cy="163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黄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20" name="矩形 101450"/>
          <p:cNvSpPr>
            <a:spLocks noChangeAspect="1"/>
          </p:cNvSpPr>
          <p:nvPr/>
        </p:nvSpPr>
        <p:spPr>
          <a:xfrm>
            <a:off x="8553450" y="4352925"/>
            <a:ext cx="198438" cy="1635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21" name="矩形 101451"/>
          <p:cNvSpPr>
            <a:spLocks noChangeAspect="1"/>
          </p:cNvSpPr>
          <p:nvPr/>
        </p:nvSpPr>
        <p:spPr>
          <a:xfrm>
            <a:off x="9620250" y="4352925"/>
            <a:ext cx="198438" cy="1635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江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22" name="矩形 101452"/>
          <p:cNvSpPr>
            <a:spLocks noChangeAspect="1"/>
          </p:cNvSpPr>
          <p:nvPr/>
        </p:nvSpPr>
        <p:spPr>
          <a:xfrm>
            <a:off x="10763250" y="685800"/>
            <a:ext cx="193675" cy="160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江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23" name="矩形 101453"/>
          <p:cNvSpPr>
            <a:spLocks noChangeAspect="1"/>
          </p:cNvSpPr>
          <p:nvPr/>
        </p:nvSpPr>
        <p:spPr>
          <a:xfrm>
            <a:off x="10229850" y="457200"/>
            <a:ext cx="193675" cy="160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龙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24" name="矩形 101454"/>
          <p:cNvSpPr>
            <a:spLocks noChangeAspect="1"/>
          </p:cNvSpPr>
          <p:nvPr/>
        </p:nvSpPr>
        <p:spPr>
          <a:xfrm>
            <a:off x="10001250" y="144463"/>
            <a:ext cx="193675" cy="1603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黑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25" name="矩形 101455"/>
          <p:cNvSpPr>
            <a:spLocks noChangeAspect="1"/>
          </p:cNvSpPr>
          <p:nvPr/>
        </p:nvSpPr>
        <p:spPr>
          <a:xfrm>
            <a:off x="9467850" y="304800"/>
            <a:ext cx="150813" cy="1254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斡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26" name="矩形 101456"/>
          <p:cNvSpPr>
            <a:spLocks noChangeAspect="1"/>
          </p:cNvSpPr>
          <p:nvPr/>
        </p:nvSpPr>
        <p:spPr>
          <a:xfrm>
            <a:off x="9202738" y="533400"/>
            <a:ext cx="150812" cy="1254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难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27" name="矩形 101457"/>
          <p:cNvSpPr>
            <a:spLocks noChangeAspect="1"/>
          </p:cNvSpPr>
          <p:nvPr/>
        </p:nvSpPr>
        <p:spPr>
          <a:xfrm>
            <a:off x="8858250" y="865188"/>
            <a:ext cx="150813" cy="1254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河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28" name="矩形 101458"/>
          <p:cNvSpPr>
            <a:spLocks noChangeAspect="1"/>
          </p:cNvSpPr>
          <p:nvPr/>
        </p:nvSpPr>
        <p:spPr>
          <a:xfrm>
            <a:off x="9317038" y="103188"/>
            <a:ext cx="150812" cy="1254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鄂</a:t>
            </a:r>
            <a:endParaRPr lang="zh-CN" altLang="en-US" sz="3600" i="1"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29" name="矩形 101459"/>
          <p:cNvSpPr>
            <a:spLocks noChangeAspect="1"/>
          </p:cNvSpPr>
          <p:nvPr/>
        </p:nvSpPr>
        <p:spPr>
          <a:xfrm>
            <a:off x="9010650" y="381000"/>
            <a:ext cx="150813" cy="1254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嫩</a:t>
            </a:r>
            <a:endParaRPr lang="zh-CN" altLang="en-US" sz="3600" i="1"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30" name="矩形 101460"/>
          <p:cNvSpPr>
            <a:spLocks noChangeAspect="1"/>
          </p:cNvSpPr>
          <p:nvPr/>
        </p:nvSpPr>
        <p:spPr>
          <a:xfrm>
            <a:off x="8782050" y="636588"/>
            <a:ext cx="150813" cy="1254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河</a:t>
            </a:r>
            <a:endParaRPr lang="zh-CN" altLang="en-US" sz="3600" i="1"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31" name="任意多边形 101461"/>
          <p:cNvSpPr/>
          <p:nvPr/>
        </p:nvSpPr>
        <p:spPr>
          <a:xfrm>
            <a:off x="9348788" y="933450"/>
            <a:ext cx="80962" cy="142875"/>
          </a:xfrm>
          <a:custGeom>
            <a:avLst/>
            <a:gdLst/>
            <a:ahLst/>
            <a:cxnLst>
              <a:cxn ang="0">
                <a:pos x="7559628" y="194052825"/>
              </a:cxn>
              <a:cxn ang="0">
                <a:pos x="60483376" y="224294700"/>
              </a:cxn>
              <a:cxn ang="0">
                <a:pos x="75604221" y="173891575"/>
              </a:cxn>
              <a:cxn ang="0">
                <a:pos x="98284693" y="151209375"/>
              </a:cxn>
              <a:cxn ang="0">
                <a:pos x="126007034" y="75604688"/>
              </a:cxn>
              <a:cxn ang="0">
                <a:pos x="118445819" y="42843450"/>
              </a:cxn>
              <a:cxn ang="0">
                <a:pos x="110886190" y="12601575"/>
              </a:cxn>
              <a:cxn ang="0">
                <a:pos x="83163849" y="15120938"/>
              </a:cxn>
              <a:cxn ang="0">
                <a:pos x="37801317" y="103327200"/>
              </a:cxn>
              <a:cxn ang="0">
                <a:pos x="7559628" y="143649700"/>
              </a:cxn>
              <a:cxn ang="0">
                <a:pos x="7559628" y="194052825"/>
              </a:cxn>
            </a:cxnLst>
            <a:pathLst>
              <a:path w="51" h="90">
                <a:moveTo>
                  <a:pt x="3" y="77"/>
                </a:moveTo>
                <a:cubicBezTo>
                  <a:pt x="6" y="82"/>
                  <a:pt x="20" y="90"/>
                  <a:pt x="24" y="89"/>
                </a:cubicBezTo>
                <a:cubicBezTo>
                  <a:pt x="28" y="88"/>
                  <a:pt x="28" y="74"/>
                  <a:pt x="30" y="69"/>
                </a:cubicBezTo>
                <a:cubicBezTo>
                  <a:pt x="32" y="64"/>
                  <a:pt x="36" y="66"/>
                  <a:pt x="39" y="60"/>
                </a:cubicBezTo>
                <a:cubicBezTo>
                  <a:pt x="42" y="54"/>
                  <a:pt x="49" y="37"/>
                  <a:pt x="50" y="30"/>
                </a:cubicBezTo>
                <a:cubicBezTo>
                  <a:pt x="51" y="23"/>
                  <a:pt x="48" y="21"/>
                  <a:pt x="47" y="17"/>
                </a:cubicBezTo>
                <a:cubicBezTo>
                  <a:pt x="46" y="13"/>
                  <a:pt x="46" y="7"/>
                  <a:pt x="44" y="5"/>
                </a:cubicBezTo>
                <a:cubicBezTo>
                  <a:pt x="42" y="3"/>
                  <a:pt x="38" y="0"/>
                  <a:pt x="33" y="6"/>
                </a:cubicBezTo>
                <a:cubicBezTo>
                  <a:pt x="28" y="12"/>
                  <a:pt x="20" y="33"/>
                  <a:pt x="15" y="41"/>
                </a:cubicBezTo>
                <a:cubicBezTo>
                  <a:pt x="10" y="49"/>
                  <a:pt x="5" y="51"/>
                  <a:pt x="3" y="57"/>
                </a:cubicBezTo>
                <a:cubicBezTo>
                  <a:pt x="1" y="63"/>
                  <a:pt x="0" y="72"/>
                  <a:pt x="3" y="77"/>
                </a:cubicBez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32" name="任意多边形 101462"/>
          <p:cNvSpPr>
            <a:spLocks noChangeAspect="1"/>
          </p:cNvSpPr>
          <p:nvPr/>
        </p:nvSpPr>
        <p:spPr>
          <a:xfrm>
            <a:off x="8388350" y="1366838"/>
            <a:ext cx="144463" cy="144462"/>
          </a:xfrm>
          <a:custGeom>
            <a:avLst/>
            <a:gdLst/>
            <a:ahLst/>
            <a:cxnLst>
              <a:cxn ang="0">
                <a:pos x="483095" y="0"/>
              </a:cxn>
              <a:cxn ang="0">
                <a:pos x="141480" y="141479"/>
              </a:cxn>
              <a:cxn ang="0">
                <a:pos x="0" y="483085"/>
              </a:cxn>
              <a:cxn ang="0">
                <a:pos x="141480" y="824691"/>
              </a:cxn>
              <a:cxn ang="0">
                <a:pos x="483095" y="966170"/>
              </a:cxn>
              <a:cxn ang="0">
                <a:pos x="824703" y="824691"/>
              </a:cxn>
              <a:cxn ang="0">
                <a:pos x="966183" y="483085"/>
              </a:cxn>
              <a:cxn ang="0">
                <a:pos x="824703" y="141479"/>
              </a:cxn>
            </a:cxnLst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33" name="矩形 101463"/>
          <p:cNvSpPr>
            <a:spLocks noTextEdit="1"/>
          </p:cNvSpPr>
          <p:nvPr/>
        </p:nvSpPr>
        <p:spPr>
          <a:xfrm>
            <a:off x="7527925" y="1270000"/>
            <a:ext cx="798513" cy="21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大翰耳朵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1469" name="组合 101468"/>
          <p:cNvGrpSpPr/>
          <p:nvPr/>
        </p:nvGrpSpPr>
        <p:grpSpPr>
          <a:xfrm>
            <a:off x="7277100" y="238125"/>
            <a:ext cx="1438275" cy="1041400"/>
            <a:chOff x="2940" y="150"/>
            <a:chExt cx="906" cy="656"/>
          </a:xfrm>
        </p:grpSpPr>
        <p:sp>
          <p:nvSpPr>
            <p:cNvPr id="19535" name="任意多边形 101465"/>
            <p:cNvSpPr/>
            <p:nvPr/>
          </p:nvSpPr>
          <p:spPr>
            <a:xfrm>
              <a:off x="2940" y="150"/>
              <a:ext cx="906" cy="656"/>
            </a:xfrm>
            <a:custGeom>
              <a:avLst/>
              <a:gdLst/>
              <a:ahLst/>
              <a:cxnLst>
                <a:cxn ang="0">
                  <a:pos x="2" y="333"/>
                </a:cxn>
                <a:cxn ang="0">
                  <a:pos x="542" y="333"/>
                </a:cxn>
                <a:cxn ang="0">
                  <a:pos x="728" y="656"/>
                </a:cxn>
                <a:cxn ang="0">
                  <a:pos x="618" y="330"/>
                </a:cxn>
                <a:cxn ang="0">
                  <a:pos x="906" y="330"/>
                </a:cxn>
                <a:cxn ang="0">
                  <a:pos x="906" y="0"/>
                </a:cxn>
                <a:cxn ang="0">
                  <a:pos x="0" y="0"/>
                </a:cxn>
                <a:cxn ang="0">
                  <a:pos x="2" y="333"/>
                </a:cxn>
              </a:cxnLst>
              <a:pathLst>
                <a:path w="906" h="656">
                  <a:moveTo>
                    <a:pt x="2" y="333"/>
                  </a:moveTo>
                  <a:lnTo>
                    <a:pt x="542" y="333"/>
                  </a:lnTo>
                  <a:lnTo>
                    <a:pt x="728" y="656"/>
                  </a:lnTo>
                  <a:lnTo>
                    <a:pt x="618" y="330"/>
                  </a:lnTo>
                  <a:lnTo>
                    <a:pt x="906" y="330"/>
                  </a:lnTo>
                  <a:lnTo>
                    <a:pt x="906" y="0"/>
                  </a:lnTo>
                  <a:lnTo>
                    <a:pt x="0" y="0"/>
                  </a:lnTo>
                  <a:lnTo>
                    <a:pt x="2" y="333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36" name="矩形 101466"/>
            <p:cNvSpPr>
              <a:spLocks noTextEdit="1"/>
            </p:cNvSpPr>
            <p:nvPr/>
          </p:nvSpPr>
          <p:spPr>
            <a:xfrm>
              <a:off x="3201" y="185"/>
              <a:ext cx="601" cy="1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1206年成吉思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537" name="矩形 101467"/>
            <p:cNvSpPr>
              <a:spLocks noTextEdit="1"/>
            </p:cNvSpPr>
            <p:nvPr/>
          </p:nvSpPr>
          <p:spPr>
            <a:xfrm>
              <a:off x="2999" y="319"/>
              <a:ext cx="589" cy="1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汗建立蒙古国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9538" name="任意多边形 101470"/>
          <p:cNvSpPr>
            <a:spLocks noChangeAspect="1"/>
          </p:cNvSpPr>
          <p:nvPr/>
        </p:nvSpPr>
        <p:spPr>
          <a:xfrm>
            <a:off x="9458325" y="2640013"/>
            <a:ext cx="144463" cy="144462"/>
          </a:xfrm>
          <a:custGeom>
            <a:avLst/>
            <a:gdLst/>
            <a:ahLst/>
            <a:cxnLst>
              <a:cxn ang="0">
                <a:pos x="483095" y="0"/>
              </a:cxn>
              <a:cxn ang="0">
                <a:pos x="141480" y="141479"/>
              </a:cxn>
              <a:cxn ang="0">
                <a:pos x="0" y="483085"/>
              </a:cxn>
              <a:cxn ang="0">
                <a:pos x="141480" y="824691"/>
              </a:cxn>
              <a:cxn ang="0">
                <a:pos x="483095" y="966170"/>
              </a:cxn>
              <a:cxn ang="0">
                <a:pos x="824703" y="824691"/>
              </a:cxn>
              <a:cxn ang="0">
                <a:pos x="966183" y="483085"/>
              </a:cxn>
              <a:cxn ang="0">
                <a:pos x="824703" y="141479"/>
              </a:cxn>
            </a:cxnLst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39" name="矩形 101471"/>
          <p:cNvSpPr>
            <a:spLocks noChangeAspect="1"/>
          </p:cNvSpPr>
          <p:nvPr/>
        </p:nvSpPr>
        <p:spPr>
          <a:xfrm>
            <a:off x="9315450" y="2386013"/>
            <a:ext cx="404813" cy="21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中都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1476" name="组合 101475"/>
          <p:cNvGrpSpPr/>
          <p:nvPr/>
        </p:nvGrpSpPr>
        <p:grpSpPr>
          <a:xfrm>
            <a:off x="9563100" y="1600200"/>
            <a:ext cx="1817688" cy="1085850"/>
            <a:chOff x="4380" y="1008"/>
            <a:chExt cx="1145" cy="684"/>
          </a:xfrm>
        </p:grpSpPr>
        <p:sp>
          <p:nvSpPr>
            <p:cNvPr id="19541" name="任意多边形 101469"/>
            <p:cNvSpPr/>
            <p:nvPr/>
          </p:nvSpPr>
          <p:spPr>
            <a:xfrm>
              <a:off x="4380" y="1008"/>
              <a:ext cx="1145" cy="684"/>
            </a:xfrm>
            <a:custGeom>
              <a:avLst/>
              <a:gdLst/>
              <a:ahLst/>
              <a:cxnLst>
                <a:cxn ang="0">
                  <a:pos x="2" y="450"/>
                </a:cxn>
                <a:cxn ang="0">
                  <a:pos x="449" y="450"/>
                </a:cxn>
                <a:cxn ang="0">
                  <a:pos x="78" y="684"/>
                </a:cxn>
                <a:cxn ang="0">
                  <a:pos x="588" y="456"/>
                </a:cxn>
                <a:cxn ang="0">
                  <a:pos x="1145" y="456"/>
                </a:cxn>
                <a:cxn ang="0">
                  <a:pos x="1143" y="0"/>
                </a:cxn>
                <a:cxn ang="0">
                  <a:pos x="0" y="0"/>
                </a:cxn>
                <a:cxn ang="0">
                  <a:pos x="2" y="450"/>
                </a:cxn>
              </a:cxnLst>
              <a:pathLst>
                <a:path w="1145" h="684">
                  <a:moveTo>
                    <a:pt x="2" y="450"/>
                  </a:moveTo>
                  <a:lnTo>
                    <a:pt x="449" y="450"/>
                  </a:lnTo>
                  <a:lnTo>
                    <a:pt x="78" y="684"/>
                  </a:lnTo>
                  <a:lnTo>
                    <a:pt x="588" y="456"/>
                  </a:lnTo>
                  <a:lnTo>
                    <a:pt x="1145" y="456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2" y="450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42" name="矩形 101472"/>
            <p:cNvSpPr>
              <a:spLocks noTextEdit="1"/>
            </p:cNvSpPr>
            <p:nvPr/>
          </p:nvSpPr>
          <p:spPr>
            <a:xfrm>
              <a:off x="4656" y="1047"/>
              <a:ext cx="793" cy="1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1271年忽必烈定国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543" name="矩形 101473"/>
            <p:cNvSpPr>
              <a:spLocks noTextEdit="1"/>
            </p:cNvSpPr>
            <p:nvPr/>
          </p:nvSpPr>
          <p:spPr>
            <a:xfrm>
              <a:off x="4454" y="1174"/>
              <a:ext cx="997" cy="1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号为元。次年，改中都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544" name="矩形 101474"/>
            <p:cNvSpPr>
              <a:spLocks noTextEdit="1"/>
            </p:cNvSpPr>
            <p:nvPr/>
          </p:nvSpPr>
          <p:spPr>
            <a:xfrm>
              <a:off x="4454" y="1303"/>
              <a:ext cx="941" cy="1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为大都，并定都大都。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1479" name="组合 101478"/>
          <p:cNvGrpSpPr/>
          <p:nvPr/>
        </p:nvGrpSpPr>
        <p:grpSpPr>
          <a:xfrm>
            <a:off x="9480550" y="3336925"/>
            <a:ext cx="1296988" cy="681038"/>
            <a:chOff x="4328" y="2102"/>
            <a:chExt cx="817" cy="429"/>
          </a:xfrm>
        </p:grpSpPr>
        <p:sp>
          <p:nvSpPr>
            <p:cNvPr id="19546" name="任意多边形 101476"/>
            <p:cNvSpPr/>
            <p:nvPr/>
          </p:nvSpPr>
          <p:spPr>
            <a:xfrm>
              <a:off x="4328" y="2102"/>
              <a:ext cx="817" cy="429"/>
            </a:xfrm>
            <a:custGeom>
              <a:avLst/>
              <a:gdLst/>
              <a:ahLst/>
              <a:cxnLst>
                <a:cxn ang="0">
                  <a:pos x="223" y="178"/>
                </a:cxn>
                <a:cxn ang="0">
                  <a:pos x="435" y="178"/>
                </a:cxn>
                <a:cxn ang="0">
                  <a:pos x="0" y="429"/>
                </a:cxn>
                <a:cxn ang="0">
                  <a:pos x="540" y="178"/>
                </a:cxn>
                <a:cxn ang="0">
                  <a:pos x="817" y="178"/>
                </a:cxn>
                <a:cxn ang="0">
                  <a:pos x="817" y="0"/>
                </a:cxn>
                <a:cxn ang="0">
                  <a:pos x="223" y="0"/>
                </a:cxn>
                <a:cxn ang="0">
                  <a:pos x="223" y="178"/>
                </a:cxn>
              </a:cxnLst>
              <a:pathLst>
                <a:path w="817" h="429">
                  <a:moveTo>
                    <a:pt x="223" y="178"/>
                  </a:moveTo>
                  <a:lnTo>
                    <a:pt x="435" y="178"/>
                  </a:lnTo>
                  <a:lnTo>
                    <a:pt x="0" y="429"/>
                  </a:lnTo>
                  <a:lnTo>
                    <a:pt x="540" y="178"/>
                  </a:lnTo>
                  <a:lnTo>
                    <a:pt x="817" y="178"/>
                  </a:lnTo>
                  <a:lnTo>
                    <a:pt x="817" y="0"/>
                  </a:lnTo>
                  <a:lnTo>
                    <a:pt x="223" y="0"/>
                  </a:lnTo>
                  <a:lnTo>
                    <a:pt x="223" y="178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47" name="矩形 101477"/>
            <p:cNvSpPr>
              <a:spLocks noTextEdit="1"/>
            </p:cNvSpPr>
            <p:nvPr/>
          </p:nvSpPr>
          <p:spPr>
            <a:xfrm>
              <a:off x="4602" y="2130"/>
              <a:ext cx="487" cy="1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1234年灭金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9548" name="任意多边形 101479"/>
          <p:cNvSpPr>
            <a:spLocks noChangeAspect="1"/>
          </p:cNvSpPr>
          <p:nvPr/>
        </p:nvSpPr>
        <p:spPr>
          <a:xfrm>
            <a:off x="10242550" y="4354513"/>
            <a:ext cx="144463" cy="144462"/>
          </a:xfrm>
          <a:custGeom>
            <a:avLst/>
            <a:gdLst/>
            <a:ahLst/>
            <a:cxnLst>
              <a:cxn ang="0">
                <a:pos x="483095" y="0"/>
              </a:cxn>
              <a:cxn ang="0">
                <a:pos x="141480" y="141479"/>
              </a:cxn>
              <a:cxn ang="0">
                <a:pos x="0" y="483085"/>
              </a:cxn>
              <a:cxn ang="0">
                <a:pos x="141480" y="824691"/>
              </a:cxn>
              <a:cxn ang="0">
                <a:pos x="483095" y="966170"/>
              </a:cxn>
              <a:cxn ang="0">
                <a:pos x="824703" y="824691"/>
              </a:cxn>
              <a:cxn ang="0">
                <a:pos x="966183" y="483085"/>
              </a:cxn>
              <a:cxn ang="0">
                <a:pos x="824703" y="141479"/>
              </a:cxn>
            </a:cxnLst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49" name="矩形 101480"/>
          <p:cNvSpPr>
            <a:spLocks noChangeAspect="1"/>
          </p:cNvSpPr>
          <p:nvPr/>
        </p:nvSpPr>
        <p:spPr>
          <a:xfrm>
            <a:off x="10115550" y="4114800"/>
            <a:ext cx="404813" cy="21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临安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1488" name="组合 101487"/>
          <p:cNvGrpSpPr/>
          <p:nvPr/>
        </p:nvGrpSpPr>
        <p:grpSpPr>
          <a:xfrm>
            <a:off x="9520238" y="6180138"/>
            <a:ext cx="2227262" cy="542925"/>
            <a:chOff x="4353" y="3893"/>
            <a:chExt cx="1403" cy="342"/>
          </a:xfrm>
        </p:grpSpPr>
        <p:sp>
          <p:nvSpPr>
            <p:cNvPr id="19551" name="任意多边形 101484"/>
            <p:cNvSpPr/>
            <p:nvPr/>
          </p:nvSpPr>
          <p:spPr>
            <a:xfrm>
              <a:off x="4353" y="3893"/>
              <a:ext cx="1403" cy="342"/>
            </a:xfrm>
            <a:custGeom>
              <a:avLst/>
              <a:gdLst/>
              <a:ahLst/>
              <a:cxnLst>
                <a:cxn ang="0">
                  <a:pos x="348" y="7"/>
                </a:cxn>
                <a:cxn ang="0">
                  <a:pos x="348" y="126"/>
                </a:cxn>
                <a:cxn ang="0">
                  <a:pos x="0" y="0"/>
                </a:cxn>
                <a:cxn ang="0">
                  <a:pos x="351" y="210"/>
                </a:cxn>
                <a:cxn ang="0">
                  <a:pos x="351" y="342"/>
                </a:cxn>
                <a:cxn ang="0">
                  <a:pos x="1401" y="342"/>
                </a:cxn>
                <a:cxn ang="0">
                  <a:pos x="1403" y="7"/>
                </a:cxn>
                <a:cxn ang="0">
                  <a:pos x="348" y="7"/>
                </a:cxn>
              </a:cxnLst>
              <a:pathLst>
                <a:path w="1403" h="342">
                  <a:moveTo>
                    <a:pt x="348" y="7"/>
                  </a:moveTo>
                  <a:lnTo>
                    <a:pt x="348" y="126"/>
                  </a:lnTo>
                  <a:lnTo>
                    <a:pt x="0" y="0"/>
                  </a:lnTo>
                  <a:lnTo>
                    <a:pt x="351" y="210"/>
                  </a:lnTo>
                  <a:lnTo>
                    <a:pt x="351" y="342"/>
                  </a:lnTo>
                  <a:lnTo>
                    <a:pt x="1401" y="342"/>
                  </a:lnTo>
                  <a:lnTo>
                    <a:pt x="1403" y="7"/>
                  </a:lnTo>
                  <a:lnTo>
                    <a:pt x="348" y="7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52" name="矩形 101485"/>
            <p:cNvSpPr>
              <a:spLocks noTextEdit="1"/>
            </p:cNvSpPr>
            <p:nvPr/>
          </p:nvSpPr>
          <p:spPr>
            <a:xfrm>
              <a:off x="4931" y="3936"/>
              <a:ext cx="771" cy="1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1279年消灭南宋残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553" name="矩形 101486"/>
            <p:cNvSpPr>
              <a:spLocks noTextEdit="1"/>
            </p:cNvSpPr>
            <p:nvPr/>
          </p:nvSpPr>
          <p:spPr>
            <a:xfrm>
              <a:off x="4726" y="4063"/>
              <a:ext cx="929" cy="1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余力量，统一了全国。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9554" name="任意多边形 101488"/>
          <p:cNvSpPr>
            <a:spLocks noChangeAspect="1"/>
          </p:cNvSpPr>
          <p:nvPr/>
        </p:nvSpPr>
        <p:spPr>
          <a:xfrm>
            <a:off x="7967663" y="3057525"/>
            <a:ext cx="144462" cy="144463"/>
          </a:xfrm>
          <a:custGeom>
            <a:avLst/>
            <a:gdLst/>
            <a:ahLst/>
            <a:cxnLst>
              <a:cxn ang="0">
                <a:pos x="483085" y="0"/>
              </a:cxn>
              <a:cxn ang="0">
                <a:pos x="141479" y="141480"/>
              </a:cxn>
              <a:cxn ang="0">
                <a:pos x="0" y="483095"/>
              </a:cxn>
              <a:cxn ang="0">
                <a:pos x="141479" y="824703"/>
              </a:cxn>
              <a:cxn ang="0">
                <a:pos x="483085" y="966183"/>
              </a:cxn>
              <a:cxn ang="0">
                <a:pos x="824691" y="824703"/>
              </a:cxn>
              <a:cxn ang="0">
                <a:pos x="966170" y="483095"/>
              </a:cxn>
              <a:cxn ang="0">
                <a:pos x="824691" y="141480"/>
              </a:cxn>
            </a:cxnLst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55" name="矩形 101489"/>
          <p:cNvSpPr>
            <a:spLocks noChangeAspect="1"/>
          </p:cNvSpPr>
          <p:nvPr/>
        </p:nvSpPr>
        <p:spPr>
          <a:xfrm>
            <a:off x="7521575" y="3011488"/>
            <a:ext cx="404813" cy="21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中兴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556" name="矩形 101490"/>
          <p:cNvSpPr>
            <a:spLocks noTextEdit="1"/>
          </p:cNvSpPr>
          <p:nvPr/>
        </p:nvSpPr>
        <p:spPr>
          <a:xfrm>
            <a:off x="8172450" y="3094038"/>
            <a:ext cx="287338" cy="161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银川</a:t>
            </a:r>
            <a:endParaRPr lang="zh-CN" altLang="en-US" sz="3600"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57" name="矩形 101491"/>
          <p:cNvSpPr>
            <a:spLocks noTextEdit="1"/>
          </p:cNvSpPr>
          <p:nvPr/>
        </p:nvSpPr>
        <p:spPr>
          <a:xfrm>
            <a:off x="9391650" y="2819400"/>
            <a:ext cx="287338" cy="161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北京</a:t>
            </a:r>
            <a:endParaRPr lang="zh-CN" altLang="en-US" sz="3600"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58" name="矩形 101492"/>
          <p:cNvSpPr>
            <a:spLocks noTextEdit="1"/>
          </p:cNvSpPr>
          <p:nvPr/>
        </p:nvSpPr>
        <p:spPr>
          <a:xfrm>
            <a:off x="10171113" y="4533900"/>
            <a:ext cx="287337" cy="161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杭州</a:t>
            </a:r>
            <a:endParaRPr lang="zh-CN" altLang="en-US" sz="3600"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1496" name="任意多边形 101495"/>
          <p:cNvSpPr/>
          <p:nvPr/>
        </p:nvSpPr>
        <p:spPr>
          <a:xfrm>
            <a:off x="7958138" y="1660525"/>
            <a:ext cx="661987" cy="581025"/>
          </a:xfrm>
          <a:custGeom>
            <a:avLst/>
            <a:gdLst/>
            <a:ahLst/>
            <a:cxnLst>
              <a:cxn ang="0">
                <a:pos x="1050903569" y="922377188"/>
              </a:cxn>
              <a:cxn ang="0">
                <a:pos x="882054021" y="690522813"/>
              </a:cxn>
              <a:cxn ang="0">
                <a:pos x="877013713" y="758567825"/>
              </a:cxn>
              <a:cxn ang="0">
                <a:pos x="877013713" y="763608138"/>
              </a:cxn>
              <a:cxn ang="0">
                <a:pos x="556953317" y="438507188"/>
              </a:cxn>
              <a:cxn ang="0">
                <a:pos x="158768930" y="0"/>
              </a:cxn>
              <a:cxn ang="0">
                <a:pos x="163809239" y="0"/>
              </a:cxn>
              <a:cxn ang="0">
                <a:pos x="0" y="113407825"/>
              </a:cxn>
              <a:cxn ang="0">
                <a:pos x="0" y="113407825"/>
              </a:cxn>
              <a:cxn ang="0">
                <a:pos x="504030869" y="544353750"/>
              </a:cxn>
              <a:cxn ang="0">
                <a:pos x="839210604" y="801409688"/>
              </a:cxn>
              <a:cxn ang="0">
                <a:pos x="836691243" y="801409688"/>
              </a:cxn>
              <a:cxn ang="0">
                <a:pos x="768646282" y="819051575"/>
              </a:cxn>
              <a:cxn ang="0">
                <a:pos x="1050903569" y="922377188"/>
              </a:cxn>
            </a:cxnLst>
            <a:pathLst>
              <a:path w="417" h="366">
                <a:moveTo>
                  <a:pt x="417" y="366"/>
                </a:moveTo>
                <a:lnTo>
                  <a:pt x="350" y="274"/>
                </a:lnTo>
                <a:lnTo>
                  <a:pt x="348" y="301"/>
                </a:lnTo>
                <a:lnTo>
                  <a:pt x="348" y="303"/>
                </a:lnTo>
                <a:cubicBezTo>
                  <a:pt x="327" y="282"/>
                  <a:pt x="268" y="224"/>
                  <a:pt x="221" y="174"/>
                </a:cubicBezTo>
                <a:cubicBezTo>
                  <a:pt x="174" y="124"/>
                  <a:pt x="89" y="29"/>
                  <a:pt x="63" y="0"/>
                </a:cubicBezTo>
                <a:lnTo>
                  <a:pt x="65" y="0"/>
                </a:lnTo>
                <a:lnTo>
                  <a:pt x="0" y="45"/>
                </a:lnTo>
                <a:cubicBezTo>
                  <a:pt x="33" y="73"/>
                  <a:pt x="144" y="170"/>
                  <a:pt x="200" y="216"/>
                </a:cubicBezTo>
                <a:cubicBezTo>
                  <a:pt x="256" y="262"/>
                  <a:pt x="311" y="301"/>
                  <a:pt x="333" y="318"/>
                </a:cubicBezTo>
                <a:lnTo>
                  <a:pt x="332" y="318"/>
                </a:lnTo>
                <a:lnTo>
                  <a:pt x="305" y="325"/>
                </a:lnTo>
                <a:lnTo>
                  <a:pt x="417" y="366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60" name="矩形 101464"/>
          <p:cNvSpPr>
            <a:spLocks noTextEdit="1"/>
          </p:cNvSpPr>
          <p:nvPr/>
        </p:nvSpPr>
        <p:spPr>
          <a:xfrm>
            <a:off x="7489825" y="1500188"/>
            <a:ext cx="871538" cy="198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+mn-ea"/>
                <a:ea typeface="+mn-ea"/>
              </a:rPr>
              <a:t>温都尔汗西南</a:t>
            </a:r>
            <a:endParaRPr lang="zh-CN" altLang="en-US" sz="3600"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2"/>
              </a:solidFill>
              <a:latin typeface="+mn-ea"/>
              <a:ea typeface="+mn-ea"/>
            </a:endParaRPr>
          </a:p>
        </p:txBody>
      </p:sp>
      <p:sp>
        <p:nvSpPr>
          <p:cNvPr id="101500" name="任意多边形 101499"/>
          <p:cNvSpPr/>
          <p:nvPr/>
        </p:nvSpPr>
        <p:spPr>
          <a:xfrm>
            <a:off x="8850313" y="2890838"/>
            <a:ext cx="420687" cy="793750"/>
          </a:xfrm>
          <a:custGeom>
            <a:avLst/>
            <a:gdLst/>
            <a:ahLst/>
            <a:cxnLst>
              <a:cxn ang="0">
                <a:pos x="451106639" y="1209675000"/>
              </a:cxn>
              <a:cxn ang="0">
                <a:pos x="178930087" y="1088707500"/>
              </a:cxn>
              <a:cxn ang="0">
                <a:pos x="27720892" y="907256250"/>
              </a:cxn>
              <a:cxn ang="0">
                <a:pos x="10080613" y="506552200"/>
              </a:cxn>
              <a:cxn ang="0">
                <a:pos x="57962731" y="5040313"/>
              </a:cxn>
              <a:cxn ang="0">
                <a:pos x="57962731" y="0"/>
              </a:cxn>
              <a:cxn ang="0">
                <a:pos x="206652567" y="15120938"/>
              </a:cxn>
              <a:cxn ang="0">
                <a:pos x="209171926" y="20161250"/>
              </a:cxn>
              <a:cxn ang="0">
                <a:pos x="168849474" y="279738138"/>
              </a:cxn>
              <a:cxn ang="0">
                <a:pos x="118446409" y="693043763"/>
              </a:cxn>
              <a:cxn ang="0">
                <a:pos x="176410728" y="980341575"/>
              </a:cxn>
              <a:cxn ang="0">
                <a:pos x="471267865" y="1164312188"/>
              </a:cxn>
              <a:cxn ang="0">
                <a:pos x="466227558" y="1161792825"/>
              </a:cxn>
              <a:cxn ang="0">
                <a:pos x="456146945" y="1081147825"/>
              </a:cxn>
              <a:cxn ang="0">
                <a:pos x="667839819" y="1260078125"/>
              </a:cxn>
              <a:cxn ang="0">
                <a:pos x="390622961" y="1237397513"/>
              </a:cxn>
              <a:cxn ang="0">
                <a:pos x="451106639" y="1207155638"/>
              </a:cxn>
              <a:cxn ang="0">
                <a:pos x="451106639" y="1209675000"/>
              </a:cxn>
            </a:cxnLst>
            <a:pathLst>
              <a:path w="265" h="500">
                <a:moveTo>
                  <a:pt x="179" y="480"/>
                </a:moveTo>
                <a:cubicBezTo>
                  <a:pt x="161" y="472"/>
                  <a:pt x="99" y="452"/>
                  <a:pt x="71" y="432"/>
                </a:cubicBezTo>
                <a:cubicBezTo>
                  <a:pt x="43" y="412"/>
                  <a:pt x="22" y="398"/>
                  <a:pt x="11" y="360"/>
                </a:cubicBezTo>
                <a:cubicBezTo>
                  <a:pt x="0" y="322"/>
                  <a:pt x="2" y="261"/>
                  <a:pt x="4" y="201"/>
                </a:cubicBezTo>
                <a:cubicBezTo>
                  <a:pt x="6" y="141"/>
                  <a:pt x="20" y="35"/>
                  <a:pt x="23" y="2"/>
                </a:cubicBezTo>
                <a:lnTo>
                  <a:pt x="23" y="0"/>
                </a:lnTo>
                <a:lnTo>
                  <a:pt x="82" y="6"/>
                </a:lnTo>
                <a:lnTo>
                  <a:pt x="83" y="8"/>
                </a:lnTo>
                <a:cubicBezTo>
                  <a:pt x="81" y="25"/>
                  <a:pt x="73" y="67"/>
                  <a:pt x="67" y="111"/>
                </a:cubicBezTo>
                <a:cubicBezTo>
                  <a:pt x="61" y="155"/>
                  <a:pt x="47" y="229"/>
                  <a:pt x="47" y="275"/>
                </a:cubicBezTo>
                <a:cubicBezTo>
                  <a:pt x="47" y="321"/>
                  <a:pt x="47" y="358"/>
                  <a:pt x="70" y="389"/>
                </a:cubicBezTo>
                <a:cubicBezTo>
                  <a:pt x="93" y="420"/>
                  <a:pt x="168" y="450"/>
                  <a:pt x="187" y="462"/>
                </a:cubicBezTo>
                <a:lnTo>
                  <a:pt x="185" y="461"/>
                </a:lnTo>
                <a:lnTo>
                  <a:pt x="181" y="429"/>
                </a:lnTo>
                <a:lnTo>
                  <a:pt x="265" y="500"/>
                </a:lnTo>
                <a:lnTo>
                  <a:pt x="155" y="491"/>
                </a:lnTo>
                <a:lnTo>
                  <a:pt x="179" y="479"/>
                </a:lnTo>
                <a:lnTo>
                  <a:pt x="179" y="480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501" name="任意多边形 101500"/>
          <p:cNvSpPr/>
          <p:nvPr/>
        </p:nvSpPr>
        <p:spPr>
          <a:xfrm>
            <a:off x="9328150" y="3819525"/>
            <a:ext cx="71438" cy="212725"/>
          </a:xfrm>
          <a:custGeom>
            <a:avLst/>
            <a:gdLst/>
            <a:ahLst/>
            <a:cxnLst>
              <a:cxn ang="0">
                <a:pos x="22682359" y="0"/>
              </a:cxn>
              <a:cxn ang="0">
                <a:pos x="22682359" y="0"/>
              </a:cxn>
              <a:cxn ang="0">
                <a:pos x="93247228" y="0"/>
              </a:cxn>
              <a:cxn ang="0">
                <a:pos x="93247228" y="5040313"/>
              </a:cxn>
              <a:cxn ang="0">
                <a:pos x="78126184" y="181451250"/>
              </a:cxn>
              <a:cxn ang="0">
                <a:pos x="75605217" y="181451250"/>
              </a:cxn>
              <a:cxn ang="0">
                <a:pos x="113408619" y="166330313"/>
              </a:cxn>
              <a:cxn ang="0">
                <a:pos x="52924445" y="337700938"/>
              </a:cxn>
              <a:cxn ang="0">
                <a:pos x="0" y="166330313"/>
              </a:cxn>
              <a:cxn ang="0">
                <a:pos x="37803402" y="181451250"/>
              </a:cxn>
              <a:cxn ang="0">
                <a:pos x="37803402" y="178931888"/>
              </a:cxn>
              <a:cxn ang="0">
                <a:pos x="22682359" y="0"/>
              </a:cxn>
            </a:cxnLst>
            <a:pathLst>
              <a:path w="45" h="134">
                <a:moveTo>
                  <a:pt x="9" y="0"/>
                </a:moveTo>
                <a:lnTo>
                  <a:pt x="9" y="0"/>
                </a:lnTo>
                <a:lnTo>
                  <a:pt x="37" y="0"/>
                </a:lnTo>
                <a:lnTo>
                  <a:pt x="37" y="2"/>
                </a:lnTo>
                <a:cubicBezTo>
                  <a:pt x="36" y="14"/>
                  <a:pt x="32" y="60"/>
                  <a:pt x="31" y="72"/>
                </a:cubicBezTo>
                <a:lnTo>
                  <a:pt x="30" y="72"/>
                </a:lnTo>
                <a:lnTo>
                  <a:pt x="45" y="66"/>
                </a:lnTo>
                <a:lnTo>
                  <a:pt x="21" y="134"/>
                </a:lnTo>
                <a:lnTo>
                  <a:pt x="0" y="66"/>
                </a:lnTo>
                <a:lnTo>
                  <a:pt x="15" y="72"/>
                </a:lnTo>
                <a:lnTo>
                  <a:pt x="15" y="71"/>
                </a:lnTo>
                <a:cubicBezTo>
                  <a:pt x="14" y="59"/>
                  <a:pt x="9" y="0"/>
                  <a:pt x="9" y="0"/>
                </a:cubicBez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502" name="任意多边形 101501"/>
          <p:cNvSpPr/>
          <p:nvPr/>
        </p:nvSpPr>
        <p:spPr>
          <a:xfrm>
            <a:off x="8520113" y="3832225"/>
            <a:ext cx="690562" cy="323850"/>
          </a:xfrm>
          <a:custGeom>
            <a:avLst/>
            <a:gdLst/>
            <a:ahLst/>
            <a:cxnLst>
              <a:cxn ang="0">
                <a:pos x="0" y="385584700"/>
              </a:cxn>
              <a:cxn ang="0">
                <a:pos x="0" y="385584700"/>
              </a:cxn>
              <a:cxn ang="0">
                <a:pos x="65524015" y="514111875"/>
              </a:cxn>
              <a:cxn ang="0">
                <a:pos x="65524015" y="514111875"/>
              </a:cxn>
              <a:cxn ang="0">
                <a:pos x="345260363" y="355342825"/>
              </a:cxn>
              <a:cxn ang="0">
                <a:pos x="647678894" y="199093138"/>
              </a:cxn>
              <a:cxn ang="0">
                <a:pos x="877013740" y="90725625"/>
              </a:cxn>
              <a:cxn ang="0">
                <a:pos x="874492792" y="90725625"/>
              </a:cxn>
              <a:cxn ang="0">
                <a:pos x="861892813" y="158770638"/>
              </a:cxn>
              <a:cxn ang="0">
                <a:pos x="1096266381" y="0"/>
              </a:cxn>
              <a:cxn ang="0">
                <a:pos x="806449416" y="15120938"/>
              </a:cxn>
              <a:cxn ang="0">
                <a:pos x="861892813" y="52924075"/>
              </a:cxn>
              <a:cxn ang="0">
                <a:pos x="859371865" y="55443438"/>
              </a:cxn>
              <a:cxn ang="0">
                <a:pos x="619957989" y="131048125"/>
              </a:cxn>
              <a:cxn ang="0">
                <a:pos x="307458840" y="249496263"/>
              </a:cxn>
              <a:cxn ang="0">
                <a:pos x="0" y="385584700"/>
              </a:cxn>
            </a:cxnLst>
            <a:pathLst>
              <a:path w="435" h="204">
                <a:moveTo>
                  <a:pt x="0" y="153"/>
                </a:moveTo>
                <a:lnTo>
                  <a:pt x="0" y="153"/>
                </a:lnTo>
                <a:lnTo>
                  <a:pt x="26" y="204"/>
                </a:lnTo>
                <a:cubicBezTo>
                  <a:pt x="44" y="194"/>
                  <a:pt x="99" y="162"/>
                  <a:pt x="137" y="141"/>
                </a:cubicBezTo>
                <a:cubicBezTo>
                  <a:pt x="175" y="120"/>
                  <a:pt x="222" y="96"/>
                  <a:pt x="257" y="79"/>
                </a:cubicBezTo>
                <a:cubicBezTo>
                  <a:pt x="292" y="62"/>
                  <a:pt x="333" y="43"/>
                  <a:pt x="348" y="36"/>
                </a:cubicBezTo>
                <a:lnTo>
                  <a:pt x="347" y="36"/>
                </a:lnTo>
                <a:lnTo>
                  <a:pt x="342" y="63"/>
                </a:lnTo>
                <a:lnTo>
                  <a:pt x="435" y="0"/>
                </a:lnTo>
                <a:lnTo>
                  <a:pt x="320" y="6"/>
                </a:lnTo>
                <a:lnTo>
                  <a:pt x="342" y="21"/>
                </a:lnTo>
                <a:lnTo>
                  <a:pt x="341" y="22"/>
                </a:lnTo>
                <a:cubicBezTo>
                  <a:pt x="325" y="27"/>
                  <a:pt x="283" y="39"/>
                  <a:pt x="246" y="52"/>
                </a:cubicBezTo>
                <a:cubicBezTo>
                  <a:pt x="209" y="65"/>
                  <a:pt x="163" y="82"/>
                  <a:pt x="122" y="99"/>
                </a:cubicBezTo>
                <a:cubicBezTo>
                  <a:pt x="81" y="116"/>
                  <a:pt x="25" y="142"/>
                  <a:pt x="0" y="153"/>
                </a:cubicBez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504" name="任意多边形 101503"/>
          <p:cNvSpPr/>
          <p:nvPr/>
        </p:nvSpPr>
        <p:spPr>
          <a:xfrm>
            <a:off x="8937625" y="3994150"/>
            <a:ext cx="461963" cy="542925"/>
          </a:xfrm>
          <a:custGeom>
            <a:avLst/>
            <a:gdLst/>
            <a:ahLst/>
            <a:cxnLst>
              <a:cxn ang="0">
                <a:pos x="501512430" y="803930638"/>
              </a:cxn>
              <a:cxn ang="0">
                <a:pos x="498991478" y="803930638"/>
              </a:cxn>
              <a:cxn ang="0">
                <a:pos x="453628616" y="841732188"/>
              </a:cxn>
              <a:cxn ang="0">
                <a:pos x="733367056" y="861893438"/>
              </a:cxn>
              <a:cxn ang="0">
                <a:pos x="514112431" y="695563125"/>
              </a:cxn>
              <a:cxn ang="0">
                <a:pos x="521673702" y="763608138"/>
              </a:cxn>
              <a:cxn ang="0">
                <a:pos x="521673702" y="763608138"/>
              </a:cxn>
              <a:cxn ang="0">
                <a:pos x="199093353" y="539313438"/>
              </a:cxn>
              <a:cxn ang="0">
                <a:pos x="146169221" y="2520950"/>
              </a:cxn>
              <a:cxn ang="0">
                <a:pos x="151209539" y="0"/>
              </a:cxn>
              <a:cxn ang="0">
                <a:pos x="0" y="7561263"/>
              </a:cxn>
              <a:cxn ang="0">
                <a:pos x="0" y="7561263"/>
              </a:cxn>
              <a:cxn ang="0">
                <a:pos x="85685405" y="584676250"/>
              </a:cxn>
              <a:cxn ang="0">
                <a:pos x="501512430" y="803930638"/>
              </a:cxn>
            </a:cxnLst>
            <a:pathLst>
              <a:path w="291" h="342">
                <a:moveTo>
                  <a:pt x="199" y="319"/>
                </a:moveTo>
                <a:lnTo>
                  <a:pt x="198" y="319"/>
                </a:lnTo>
                <a:lnTo>
                  <a:pt x="180" y="334"/>
                </a:lnTo>
                <a:lnTo>
                  <a:pt x="291" y="342"/>
                </a:lnTo>
                <a:lnTo>
                  <a:pt x="204" y="276"/>
                </a:lnTo>
                <a:lnTo>
                  <a:pt x="207" y="303"/>
                </a:lnTo>
                <a:cubicBezTo>
                  <a:pt x="186" y="288"/>
                  <a:pt x="104" y="264"/>
                  <a:pt x="79" y="214"/>
                </a:cubicBezTo>
                <a:cubicBezTo>
                  <a:pt x="54" y="164"/>
                  <a:pt x="61" y="37"/>
                  <a:pt x="58" y="1"/>
                </a:cubicBezTo>
                <a:lnTo>
                  <a:pt x="60" y="0"/>
                </a:lnTo>
                <a:lnTo>
                  <a:pt x="0" y="3"/>
                </a:lnTo>
                <a:cubicBezTo>
                  <a:pt x="6" y="41"/>
                  <a:pt x="1" y="179"/>
                  <a:pt x="34" y="232"/>
                </a:cubicBezTo>
                <a:cubicBezTo>
                  <a:pt x="67" y="285"/>
                  <a:pt x="165" y="301"/>
                  <a:pt x="199" y="319"/>
                </a:cubicBezTo>
                <a:close/>
              </a:path>
            </a:pathLst>
          </a:custGeom>
          <a:solidFill>
            <a:srgbClr val="FF3300"/>
          </a:solidFill>
          <a:ln w="31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505" name="任意多边形 101504"/>
          <p:cNvSpPr/>
          <p:nvPr/>
        </p:nvSpPr>
        <p:spPr>
          <a:xfrm>
            <a:off x="9604375" y="4289425"/>
            <a:ext cx="619125" cy="484188"/>
          </a:xfrm>
          <a:custGeom>
            <a:avLst/>
            <a:gdLst/>
            <a:ahLst/>
            <a:cxnLst>
              <a:cxn ang="0">
                <a:pos x="40322500" y="763608926"/>
              </a:cxn>
              <a:cxn ang="0">
                <a:pos x="423386250" y="642641301"/>
              </a:cxn>
              <a:cxn ang="0">
                <a:pos x="728325950" y="120967625"/>
              </a:cxn>
              <a:cxn ang="0">
                <a:pos x="887095000" y="146169213"/>
              </a:cxn>
              <a:cxn ang="0">
                <a:pos x="887095000" y="146169213"/>
              </a:cxn>
              <a:cxn ang="0">
                <a:pos x="846772500" y="158770801"/>
              </a:cxn>
              <a:cxn ang="0">
                <a:pos x="982860938" y="181451437"/>
              </a:cxn>
              <a:cxn ang="0">
                <a:pos x="902215938" y="78125718"/>
              </a:cxn>
              <a:cxn ang="0">
                <a:pos x="902215938" y="115927307"/>
              </a:cxn>
              <a:cxn ang="0">
                <a:pos x="902215938" y="115927307"/>
              </a:cxn>
              <a:cxn ang="0">
                <a:pos x="703124388" y="78125718"/>
              </a:cxn>
              <a:cxn ang="0">
                <a:pos x="342741250" y="577117171"/>
              </a:cxn>
              <a:cxn ang="0">
                <a:pos x="0" y="614918760"/>
              </a:cxn>
              <a:cxn ang="0">
                <a:pos x="0" y="614918760"/>
              </a:cxn>
              <a:cxn ang="0">
                <a:pos x="40322500" y="763608926"/>
              </a:cxn>
            </a:cxnLst>
            <a:pathLst>
              <a:path w="390" h="305">
                <a:moveTo>
                  <a:pt x="16" y="303"/>
                </a:moveTo>
                <a:cubicBezTo>
                  <a:pt x="44" y="305"/>
                  <a:pt x="123" y="297"/>
                  <a:pt x="168" y="255"/>
                </a:cubicBezTo>
                <a:cubicBezTo>
                  <a:pt x="213" y="213"/>
                  <a:pt x="258" y="81"/>
                  <a:pt x="289" y="48"/>
                </a:cubicBezTo>
                <a:cubicBezTo>
                  <a:pt x="320" y="15"/>
                  <a:pt x="342" y="56"/>
                  <a:pt x="352" y="58"/>
                </a:cubicBezTo>
                <a:lnTo>
                  <a:pt x="336" y="63"/>
                </a:lnTo>
                <a:lnTo>
                  <a:pt x="390" y="72"/>
                </a:lnTo>
                <a:lnTo>
                  <a:pt x="358" y="31"/>
                </a:lnTo>
                <a:lnTo>
                  <a:pt x="358" y="46"/>
                </a:lnTo>
                <a:cubicBezTo>
                  <a:pt x="345" y="44"/>
                  <a:pt x="316" y="0"/>
                  <a:pt x="279" y="31"/>
                </a:cubicBezTo>
                <a:cubicBezTo>
                  <a:pt x="242" y="62"/>
                  <a:pt x="182" y="194"/>
                  <a:pt x="136" y="229"/>
                </a:cubicBezTo>
                <a:cubicBezTo>
                  <a:pt x="90" y="264"/>
                  <a:pt x="23" y="242"/>
                  <a:pt x="0" y="244"/>
                </a:cubicBezTo>
                <a:lnTo>
                  <a:pt x="16" y="303"/>
                </a:lnTo>
                <a:close/>
              </a:path>
            </a:pathLst>
          </a:custGeom>
          <a:solidFill>
            <a:srgbClr val="FF3300"/>
          </a:solidFill>
          <a:ln w="31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506" name="任意多边形 101505"/>
          <p:cNvSpPr/>
          <p:nvPr/>
        </p:nvSpPr>
        <p:spPr>
          <a:xfrm>
            <a:off x="9534525" y="4124325"/>
            <a:ext cx="1295400" cy="206216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307459063" y="2147483647"/>
              </a:cxn>
              <a:cxn ang="0">
                <a:pos x="269657513" y="2147483647"/>
              </a:cxn>
              <a:cxn ang="0">
                <a:pos x="264617200" y="2147483647"/>
              </a:cxn>
              <a:cxn ang="0">
                <a:pos x="806450000" y="2147483647"/>
              </a:cxn>
              <a:cxn ang="0">
                <a:pos x="1421368125" y="2147483647"/>
              </a:cxn>
              <a:cxn ang="0">
                <a:pos x="1829633438" y="1708666352"/>
              </a:cxn>
              <a:cxn ang="0">
                <a:pos x="2033766888" y="831651764"/>
              </a:cxn>
              <a:cxn ang="0">
                <a:pos x="1963202513" y="0"/>
              </a:cxn>
              <a:cxn ang="0">
                <a:pos x="1963202513" y="5040314"/>
              </a:cxn>
              <a:cxn ang="0">
                <a:pos x="1857355950" y="90725647"/>
              </a:cxn>
              <a:cxn ang="0">
                <a:pos x="1859875313" y="95765961"/>
              </a:cxn>
              <a:cxn ang="0">
                <a:pos x="1927920325" y="710684235"/>
              </a:cxn>
              <a:cxn ang="0">
                <a:pos x="1814512500" y="1444050675"/>
              </a:cxn>
              <a:cxn ang="0">
                <a:pos x="1565017825" y="2041327057"/>
              </a:cxn>
              <a:cxn ang="0">
                <a:pos x="1209675000" y="2147483647"/>
              </a:cxn>
              <a:cxn ang="0">
                <a:pos x="718245325" y="2147483647"/>
              </a:cxn>
              <a:cxn ang="0">
                <a:pos x="262096250" y="2147483647"/>
              </a:cxn>
              <a:cxn ang="0">
                <a:pos x="264617200" y="2147483647"/>
              </a:cxn>
              <a:cxn ang="0">
                <a:pos x="277217188" y="2147483647"/>
              </a:cxn>
              <a:cxn ang="0">
                <a:pos x="0" y="2147483647"/>
              </a:cxn>
            </a:cxnLst>
            <a:pathLst>
              <a:path w="816" h="1299">
                <a:moveTo>
                  <a:pt x="0" y="1281"/>
                </a:moveTo>
                <a:lnTo>
                  <a:pt x="122" y="1299"/>
                </a:lnTo>
                <a:lnTo>
                  <a:pt x="107" y="1278"/>
                </a:lnTo>
                <a:lnTo>
                  <a:pt x="105" y="1280"/>
                </a:lnTo>
                <a:cubicBezTo>
                  <a:pt x="140" y="1267"/>
                  <a:pt x="244" y="1251"/>
                  <a:pt x="320" y="1199"/>
                </a:cubicBezTo>
                <a:cubicBezTo>
                  <a:pt x="396" y="1147"/>
                  <a:pt x="496" y="1056"/>
                  <a:pt x="564" y="969"/>
                </a:cubicBezTo>
                <a:cubicBezTo>
                  <a:pt x="632" y="882"/>
                  <a:pt x="686" y="784"/>
                  <a:pt x="726" y="678"/>
                </a:cubicBezTo>
                <a:cubicBezTo>
                  <a:pt x="766" y="572"/>
                  <a:pt x="798" y="443"/>
                  <a:pt x="807" y="330"/>
                </a:cubicBezTo>
                <a:cubicBezTo>
                  <a:pt x="816" y="217"/>
                  <a:pt x="784" y="55"/>
                  <a:pt x="779" y="0"/>
                </a:cubicBezTo>
                <a:lnTo>
                  <a:pt x="779" y="2"/>
                </a:lnTo>
                <a:lnTo>
                  <a:pt x="737" y="36"/>
                </a:lnTo>
                <a:lnTo>
                  <a:pt x="738" y="38"/>
                </a:lnTo>
                <a:cubicBezTo>
                  <a:pt x="743" y="79"/>
                  <a:pt x="768" y="193"/>
                  <a:pt x="765" y="282"/>
                </a:cubicBezTo>
                <a:cubicBezTo>
                  <a:pt x="762" y="371"/>
                  <a:pt x="744" y="485"/>
                  <a:pt x="720" y="573"/>
                </a:cubicBezTo>
                <a:cubicBezTo>
                  <a:pt x="696" y="661"/>
                  <a:pt x="661" y="737"/>
                  <a:pt x="621" y="810"/>
                </a:cubicBezTo>
                <a:cubicBezTo>
                  <a:pt x="581" y="883"/>
                  <a:pt x="536" y="949"/>
                  <a:pt x="480" y="1011"/>
                </a:cubicBezTo>
                <a:cubicBezTo>
                  <a:pt x="424" y="1073"/>
                  <a:pt x="348" y="1144"/>
                  <a:pt x="285" y="1185"/>
                </a:cubicBezTo>
                <a:cubicBezTo>
                  <a:pt x="222" y="1226"/>
                  <a:pt x="134" y="1248"/>
                  <a:pt x="104" y="1260"/>
                </a:cubicBezTo>
                <a:lnTo>
                  <a:pt x="105" y="1260"/>
                </a:lnTo>
                <a:lnTo>
                  <a:pt x="110" y="1235"/>
                </a:lnTo>
                <a:lnTo>
                  <a:pt x="0" y="1281"/>
                </a:lnTo>
                <a:close/>
              </a:path>
            </a:pathLst>
          </a:custGeom>
          <a:solidFill>
            <a:srgbClr val="FF3300"/>
          </a:solidFill>
          <a:ln w="31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01484" name="组合 101483"/>
          <p:cNvGrpSpPr/>
          <p:nvPr/>
        </p:nvGrpSpPr>
        <p:grpSpPr>
          <a:xfrm>
            <a:off x="10428288" y="3929063"/>
            <a:ext cx="1266825" cy="490537"/>
            <a:chOff x="4925" y="2475"/>
            <a:chExt cx="798" cy="309"/>
          </a:xfrm>
        </p:grpSpPr>
        <p:sp>
          <p:nvSpPr>
            <p:cNvPr id="19568" name="任意多边形 101481"/>
            <p:cNvSpPr/>
            <p:nvPr/>
          </p:nvSpPr>
          <p:spPr>
            <a:xfrm>
              <a:off x="4925" y="2475"/>
              <a:ext cx="798" cy="309"/>
            </a:xfrm>
            <a:custGeom>
              <a:avLst/>
              <a:gdLst/>
              <a:ahLst/>
              <a:cxnLst>
                <a:cxn ang="0">
                  <a:pos x="130" y="180"/>
                </a:cxn>
                <a:cxn ang="0">
                  <a:pos x="249" y="180"/>
                </a:cxn>
                <a:cxn ang="0">
                  <a:pos x="0" y="309"/>
                </a:cxn>
                <a:cxn ang="0">
                  <a:pos x="364" y="180"/>
                </a:cxn>
                <a:cxn ang="0">
                  <a:pos x="798" y="180"/>
                </a:cxn>
                <a:cxn ang="0">
                  <a:pos x="798" y="0"/>
                </a:cxn>
                <a:cxn ang="0">
                  <a:pos x="129" y="0"/>
                </a:cxn>
                <a:cxn ang="0">
                  <a:pos x="130" y="180"/>
                </a:cxn>
              </a:cxnLst>
              <a:pathLst>
                <a:path w="798" h="309">
                  <a:moveTo>
                    <a:pt x="130" y="180"/>
                  </a:moveTo>
                  <a:lnTo>
                    <a:pt x="249" y="180"/>
                  </a:lnTo>
                  <a:lnTo>
                    <a:pt x="0" y="309"/>
                  </a:lnTo>
                  <a:lnTo>
                    <a:pt x="364" y="180"/>
                  </a:lnTo>
                  <a:lnTo>
                    <a:pt x="798" y="180"/>
                  </a:lnTo>
                  <a:lnTo>
                    <a:pt x="798" y="0"/>
                  </a:lnTo>
                  <a:lnTo>
                    <a:pt x="129" y="0"/>
                  </a:lnTo>
                  <a:lnTo>
                    <a:pt x="130" y="180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69" name="矩形 101482"/>
            <p:cNvSpPr>
              <a:spLocks noTextEdit="1"/>
            </p:cNvSpPr>
            <p:nvPr/>
          </p:nvSpPr>
          <p:spPr>
            <a:xfrm>
              <a:off x="5088" y="2505"/>
              <a:ext cx="589" cy="1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1276年灭南宋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01508" name="任意多边形 101507"/>
          <p:cNvSpPr/>
          <p:nvPr/>
        </p:nvSpPr>
        <p:spPr>
          <a:xfrm>
            <a:off x="9504363" y="4876800"/>
            <a:ext cx="373062" cy="1057275"/>
          </a:xfrm>
          <a:custGeom>
            <a:avLst/>
            <a:gdLst/>
            <a:ahLst/>
            <a:cxnLst>
              <a:cxn ang="0">
                <a:pos x="357861708" y="0"/>
              </a:cxn>
              <a:cxn ang="0">
                <a:pos x="327619873" y="443547500"/>
              </a:cxn>
              <a:cxn ang="0">
                <a:pos x="264615258" y="829132200"/>
              </a:cxn>
              <a:cxn ang="0">
                <a:pos x="183970366" y="1164312188"/>
              </a:cxn>
              <a:cxn ang="0">
                <a:pos x="83164251" y="1441529375"/>
              </a:cxn>
              <a:cxn ang="0">
                <a:pos x="83164251" y="1436489063"/>
              </a:cxn>
              <a:cxn ang="0">
                <a:pos x="37801499" y="1373485950"/>
              </a:cxn>
              <a:cxn ang="0">
                <a:pos x="0" y="1678424063"/>
              </a:cxn>
              <a:cxn ang="0">
                <a:pos x="199091283" y="1433969700"/>
              </a:cxn>
              <a:cxn ang="0">
                <a:pos x="115927032" y="1451610000"/>
              </a:cxn>
              <a:cxn ang="0">
                <a:pos x="120967338" y="1451610000"/>
              </a:cxn>
              <a:cxn ang="0">
                <a:pos x="302418345" y="1116430013"/>
              </a:cxn>
              <a:cxn ang="0">
                <a:pos x="441025959" y="703124388"/>
              </a:cxn>
              <a:cxn ang="0">
                <a:pos x="589715772" y="22682200"/>
              </a:cxn>
              <a:cxn ang="0">
                <a:pos x="592235131" y="22682200"/>
              </a:cxn>
              <a:cxn ang="0">
                <a:pos x="362902014" y="0"/>
              </a:cxn>
              <a:cxn ang="0">
                <a:pos x="357861708" y="0"/>
              </a:cxn>
            </a:cxnLst>
            <a:pathLst>
              <a:path w="235" h="666">
                <a:moveTo>
                  <a:pt x="142" y="0"/>
                </a:moveTo>
                <a:cubicBezTo>
                  <a:pt x="140" y="29"/>
                  <a:pt x="136" y="121"/>
                  <a:pt x="130" y="176"/>
                </a:cubicBezTo>
                <a:cubicBezTo>
                  <a:pt x="124" y="231"/>
                  <a:pt x="114" y="281"/>
                  <a:pt x="105" y="329"/>
                </a:cubicBezTo>
                <a:cubicBezTo>
                  <a:pt x="96" y="377"/>
                  <a:pt x="85" y="422"/>
                  <a:pt x="73" y="462"/>
                </a:cubicBezTo>
                <a:cubicBezTo>
                  <a:pt x="61" y="502"/>
                  <a:pt x="40" y="554"/>
                  <a:pt x="33" y="572"/>
                </a:cubicBezTo>
                <a:lnTo>
                  <a:pt x="33" y="570"/>
                </a:lnTo>
                <a:lnTo>
                  <a:pt x="15" y="545"/>
                </a:lnTo>
                <a:lnTo>
                  <a:pt x="0" y="666"/>
                </a:lnTo>
                <a:lnTo>
                  <a:pt x="79" y="569"/>
                </a:lnTo>
                <a:lnTo>
                  <a:pt x="46" y="576"/>
                </a:lnTo>
                <a:lnTo>
                  <a:pt x="48" y="576"/>
                </a:lnTo>
                <a:cubicBezTo>
                  <a:pt x="60" y="554"/>
                  <a:pt x="99" y="492"/>
                  <a:pt x="120" y="443"/>
                </a:cubicBezTo>
                <a:cubicBezTo>
                  <a:pt x="141" y="394"/>
                  <a:pt x="156" y="351"/>
                  <a:pt x="175" y="279"/>
                </a:cubicBezTo>
                <a:cubicBezTo>
                  <a:pt x="194" y="207"/>
                  <a:pt x="224" y="54"/>
                  <a:pt x="234" y="9"/>
                </a:cubicBezTo>
                <a:lnTo>
                  <a:pt x="235" y="9"/>
                </a:lnTo>
                <a:lnTo>
                  <a:pt x="144" y="0"/>
                </a:lnTo>
                <a:lnTo>
                  <a:pt x="142" y="0"/>
                </a:lnTo>
                <a:close/>
              </a:path>
            </a:pathLst>
          </a:custGeom>
          <a:solidFill>
            <a:srgbClr val="FF3300"/>
          </a:solidFill>
          <a:ln w="31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01568" name="组合 101567"/>
          <p:cNvGrpSpPr/>
          <p:nvPr/>
        </p:nvGrpSpPr>
        <p:grpSpPr>
          <a:xfrm>
            <a:off x="8504238" y="4827588"/>
            <a:ext cx="954087" cy="1277937"/>
            <a:chOff x="3713" y="3041"/>
            <a:chExt cx="601" cy="805"/>
          </a:xfrm>
        </p:grpSpPr>
        <p:sp>
          <p:nvSpPr>
            <p:cNvPr id="19572" name="任意多边形 101506"/>
            <p:cNvSpPr/>
            <p:nvPr/>
          </p:nvSpPr>
          <p:spPr>
            <a:xfrm>
              <a:off x="4005" y="3041"/>
              <a:ext cx="309" cy="408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101" y="345"/>
                </a:cxn>
                <a:cxn ang="0">
                  <a:pos x="71" y="339"/>
                </a:cxn>
                <a:cxn ang="0">
                  <a:pos x="69" y="340"/>
                </a:cxn>
                <a:cxn ang="0">
                  <a:pos x="186" y="214"/>
                </a:cxn>
                <a:cxn ang="0">
                  <a:pos x="308" y="40"/>
                </a:cxn>
                <a:cxn ang="0">
                  <a:pos x="309" y="40"/>
                </a:cxn>
                <a:cxn ang="0">
                  <a:pos x="243" y="0"/>
                </a:cxn>
                <a:cxn ang="0">
                  <a:pos x="243" y="0"/>
                </a:cxn>
                <a:cxn ang="0">
                  <a:pos x="200" y="97"/>
                </a:cxn>
                <a:cxn ang="0">
                  <a:pos x="153" y="186"/>
                </a:cxn>
                <a:cxn ang="0">
                  <a:pos x="104" y="262"/>
                </a:cxn>
                <a:cxn ang="0">
                  <a:pos x="54" y="328"/>
                </a:cxn>
                <a:cxn ang="0">
                  <a:pos x="56" y="330"/>
                </a:cxn>
                <a:cxn ang="0">
                  <a:pos x="44" y="303"/>
                </a:cxn>
                <a:cxn ang="0">
                  <a:pos x="0" y="408"/>
                </a:cxn>
              </a:cxnLst>
              <a:pathLst>
                <a:path w="309" h="408">
                  <a:moveTo>
                    <a:pt x="0" y="408"/>
                  </a:moveTo>
                  <a:lnTo>
                    <a:pt x="101" y="345"/>
                  </a:lnTo>
                  <a:lnTo>
                    <a:pt x="71" y="339"/>
                  </a:lnTo>
                  <a:lnTo>
                    <a:pt x="69" y="340"/>
                  </a:lnTo>
                  <a:cubicBezTo>
                    <a:pt x="88" y="319"/>
                    <a:pt x="146" y="264"/>
                    <a:pt x="186" y="214"/>
                  </a:cubicBezTo>
                  <a:cubicBezTo>
                    <a:pt x="226" y="164"/>
                    <a:pt x="287" y="69"/>
                    <a:pt x="308" y="40"/>
                  </a:cubicBezTo>
                  <a:lnTo>
                    <a:pt x="309" y="40"/>
                  </a:lnTo>
                  <a:lnTo>
                    <a:pt x="243" y="0"/>
                  </a:lnTo>
                  <a:cubicBezTo>
                    <a:pt x="236" y="16"/>
                    <a:pt x="215" y="66"/>
                    <a:pt x="200" y="97"/>
                  </a:cubicBezTo>
                  <a:cubicBezTo>
                    <a:pt x="185" y="128"/>
                    <a:pt x="169" y="159"/>
                    <a:pt x="153" y="186"/>
                  </a:cubicBezTo>
                  <a:cubicBezTo>
                    <a:pt x="137" y="213"/>
                    <a:pt x="121" y="238"/>
                    <a:pt x="104" y="262"/>
                  </a:cubicBezTo>
                  <a:cubicBezTo>
                    <a:pt x="87" y="286"/>
                    <a:pt x="62" y="317"/>
                    <a:pt x="54" y="328"/>
                  </a:cubicBezTo>
                  <a:lnTo>
                    <a:pt x="56" y="330"/>
                  </a:lnTo>
                  <a:lnTo>
                    <a:pt x="44" y="303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FF3300"/>
            </a:solidFill>
            <a:ln w="31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73" name="任意多边形 101508"/>
            <p:cNvSpPr/>
            <p:nvPr/>
          </p:nvSpPr>
          <p:spPr>
            <a:xfrm>
              <a:off x="3713" y="3557"/>
              <a:ext cx="186" cy="289"/>
            </a:xfrm>
            <a:custGeom>
              <a:avLst/>
              <a:gdLst/>
              <a:ahLst/>
              <a:cxnLst>
                <a:cxn ang="0">
                  <a:pos x="148" y="1"/>
                </a:cxn>
                <a:cxn ang="0">
                  <a:pos x="148" y="0"/>
                </a:cxn>
                <a:cxn ang="0">
                  <a:pos x="184" y="24"/>
                </a:cxn>
                <a:cxn ang="0">
                  <a:pos x="186" y="25"/>
                </a:cxn>
                <a:cxn ang="0">
                  <a:pos x="111" y="112"/>
                </a:cxn>
                <a:cxn ang="0">
                  <a:pos x="37" y="235"/>
                </a:cxn>
                <a:cxn ang="0">
                  <a:pos x="36" y="235"/>
                </a:cxn>
                <a:cxn ang="0">
                  <a:pos x="60" y="234"/>
                </a:cxn>
                <a:cxn ang="0">
                  <a:pos x="0" y="289"/>
                </a:cxn>
                <a:cxn ang="0">
                  <a:pos x="16" y="211"/>
                </a:cxn>
                <a:cxn ang="0">
                  <a:pos x="25" y="231"/>
                </a:cxn>
                <a:cxn ang="0">
                  <a:pos x="25" y="231"/>
                </a:cxn>
                <a:cxn ang="0">
                  <a:pos x="61" y="148"/>
                </a:cxn>
                <a:cxn ang="0">
                  <a:pos x="106" y="64"/>
                </a:cxn>
                <a:cxn ang="0">
                  <a:pos x="148" y="1"/>
                </a:cxn>
              </a:cxnLst>
              <a:pathLst>
                <a:path w="186" h="289">
                  <a:moveTo>
                    <a:pt x="148" y="1"/>
                  </a:moveTo>
                  <a:lnTo>
                    <a:pt x="148" y="0"/>
                  </a:lnTo>
                  <a:lnTo>
                    <a:pt x="184" y="24"/>
                  </a:lnTo>
                  <a:lnTo>
                    <a:pt x="186" y="25"/>
                  </a:lnTo>
                  <a:cubicBezTo>
                    <a:pt x="174" y="40"/>
                    <a:pt x="136" y="77"/>
                    <a:pt x="111" y="112"/>
                  </a:cubicBezTo>
                  <a:cubicBezTo>
                    <a:pt x="86" y="147"/>
                    <a:pt x="49" y="215"/>
                    <a:pt x="37" y="235"/>
                  </a:cubicBezTo>
                  <a:lnTo>
                    <a:pt x="36" y="235"/>
                  </a:lnTo>
                  <a:lnTo>
                    <a:pt x="60" y="234"/>
                  </a:lnTo>
                  <a:lnTo>
                    <a:pt x="0" y="289"/>
                  </a:lnTo>
                  <a:lnTo>
                    <a:pt x="16" y="211"/>
                  </a:lnTo>
                  <a:lnTo>
                    <a:pt x="25" y="231"/>
                  </a:lnTo>
                  <a:cubicBezTo>
                    <a:pt x="31" y="217"/>
                    <a:pt x="48" y="176"/>
                    <a:pt x="61" y="148"/>
                  </a:cubicBezTo>
                  <a:cubicBezTo>
                    <a:pt x="74" y="120"/>
                    <a:pt x="92" y="88"/>
                    <a:pt x="106" y="64"/>
                  </a:cubicBezTo>
                  <a:cubicBezTo>
                    <a:pt x="120" y="40"/>
                    <a:pt x="139" y="14"/>
                    <a:pt x="148" y="1"/>
                  </a:cubicBezTo>
                  <a:close/>
                </a:path>
              </a:pathLst>
            </a:custGeom>
            <a:solidFill>
              <a:srgbClr val="FF3300"/>
            </a:solidFill>
            <a:ln w="31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9574" name="任意多边形 101509"/>
          <p:cNvSpPr/>
          <p:nvPr/>
        </p:nvSpPr>
        <p:spPr>
          <a:xfrm>
            <a:off x="9418638" y="6019800"/>
            <a:ext cx="71437" cy="127000"/>
          </a:xfrm>
          <a:custGeom>
            <a:avLst/>
            <a:gdLst/>
            <a:ahLst/>
            <a:cxnLst>
              <a:cxn ang="0">
                <a:pos x="55443049" y="0"/>
              </a:cxn>
              <a:cxn ang="0">
                <a:pos x="0" y="201612500"/>
              </a:cxn>
              <a:cxn ang="0">
                <a:pos x="113405444" y="201612500"/>
              </a:cxn>
              <a:cxn ang="0">
                <a:pos x="55443049" y="0"/>
              </a:cxn>
            </a:cxnLst>
            <a:pathLst>
              <a:path w="45" h="80">
                <a:moveTo>
                  <a:pt x="22" y="0"/>
                </a:moveTo>
                <a:lnTo>
                  <a:pt x="0" y="80"/>
                </a:lnTo>
                <a:lnTo>
                  <a:pt x="45" y="80"/>
                </a:lnTo>
                <a:lnTo>
                  <a:pt x="22" y="0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75" name="任意多边形 101510"/>
          <p:cNvSpPr/>
          <p:nvPr/>
        </p:nvSpPr>
        <p:spPr>
          <a:xfrm>
            <a:off x="9486900" y="5975350"/>
            <a:ext cx="47625" cy="153988"/>
          </a:xfrm>
          <a:custGeom>
            <a:avLst/>
            <a:gdLst/>
            <a:ahLst/>
            <a:cxnLst>
              <a:cxn ang="0">
                <a:pos x="12601575" y="0"/>
              </a:cxn>
              <a:cxn ang="0">
                <a:pos x="20161250" y="40322631"/>
              </a:cxn>
              <a:cxn ang="0">
                <a:pos x="57964388" y="93246878"/>
              </a:cxn>
              <a:cxn ang="0">
                <a:pos x="52924075" y="146169537"/>
              </a:cxn>
              <a:cxn ang="0">
                <a:pos x="73085325" y="226814799"/>
              </a:cxn>
              <a:cxn ang="0">
                <a:pos x="45362813" y="241935786"/>
              </a:cxn>
              <a:cxn ang="0">
                <a:pos x="0" y="214214771"/>
              </a:cxn>
            </a:cxnLst>
            <a:pathLst>
              <a:path w="30" h="97">
                <a:moveTo>
                  <a:pt x="5" y="0"/>
                </a:moveTo>
                <a:cubicBezTo>
                  <a:pt x="5" y="3"/>
                  <a:pt x="5" y="10"/>
                  <a:pt x="8" y="16"/>
                </a:cubicBezTo>
                <a:cubicBezTo>
                  <a:pt x="11" y="22"/>
                  <a:pt x="21" y="30"/>
                  <a:pt x="23" y="37"/>
                </a:cubicBezTo>
                <a:cubicBezTo>
                  <a:pt x="25" y="44"/>
                  <a:pt x="20" y="49"/>
                  <a:pt x="21" y="58"/>
                </a:cubicBezTo>
                <a:cubicBezTo>
                  <a:pt x="22" y="67"/>
                  <a:pt x="30" y="84"/>
                  <a:pt x="29" y="90"/>
                </a:cubicBezTo>
                <a:cubicBezTo>
                  <a:pt x="28" y="96"/>
                  <a:pt x="23" y="97"/>
                  <a:pt x="18" y="96"/>
                </a:cubicBezTo>
                <a:cubicBezTo>
                  <a:pt x="13" y="95"/>
                  <a:pt x="4" y="87"/>
                  <a:pt x="0" y="85"/>
                </a:cubicBezTo>
              </a:path>
            </a:pathLst>
          </a:custGeom>
          <a:noFill/>
          <a:ln w="31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01556" name="组合 101555"/>
          <p:cNvGrpSpPr/>
          <p:nvPr/>
        </p:nvGrpSpPr>
        <p:grpSpPr>
          <a:xfrm>
            <a:off x="6800850" y="914400"/>
            <a:ext cx="1960563" cy="284163"/>
            <a:chOff x="2640" y="576"/>
            <a:chExt cx="1235" cy="179"/>
          </a:xfrm>
        </p:grpSpPr>
        <p:sp>
          <p:nvSpPr>
            <p:cNvPr id="19577" name="矩形 101512"/>
            <p:cNvSpPr>
              <a:spLocks noChangeAspect="1"/>
            </p:cNvSpPr>
            <p:nvPr/>
          </p:nvSpPr>
          <p:spPr>
            <a:xfrm>
              <a:off x="2640" y="576"/>
              <a:ext cx="179" cy="17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4800" b="1"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蒙</a:t>
              </a:r>
              <a:endParaRPr lang="zh-CN" altLang="en-US" sz="4800" b="1">
                <a:ln w="9525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578" name="矩形 101513"/>
            <p:cNvSpPr>
              <a:spLocks noChangeAspect="1"/>
            </p:cNvSpPr>
            <p:nvPr/>
          </p:nvSpPr>
          <p:spPr>
            <a:xfrm>
              <a:off x="3696" y="576"/>
              <a:ext cx="179" cy="17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4800" b="1"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古</a:t>
              </a:r>
              <a:endParaRPr lang="zh-CN" altLang="en-US" sz="4800" b="1">
                <a:ln w="9525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0346" name="矩形 101514"/>
          <p:cNvSpPr>
            <a:spLocks noChangeAspect="1"/>
          </p:cNvSpPr>
          <p:nvPr/>
        </p:nvSpPr>
        <p:spPr>
          <a:xfrm>
            <a:off x="9163050" y="3048000"/>
            <a:ext cx="284163" cy="284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4800" b="1">
                <a:ln w="9525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金</a:t>
            </a:r>
            <a:endParaRPr lang="zh-CN" altLang="en-US" sz="4800" b="1">
              <a:ln w="952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01565" name="组合 101564"/>
          <p:cNvGrpSpPr/>
          <p:nvPr/>
        </p:nvGrpSpPr>
        <p:grpSpPr>
          <a:xfrm>
            <a:off x="6877050" y="2630488"/>
            <a:ext cx="893763" cy="284162"/>
            <a:chOff x="2688" y="1657"/>
            <a:chExt cx="563" cy="179"/>
          </a:xfrm>
        </p:grpSpPr>
        <p:sp>
          <p:nvSpPr>
            <p:cNvPr id="19581" name="矩形 101515"/>
            <p:cNvSpPr>
              <a:spLocks noChangeAspect="1"/>
            </p:cNvSpPr>
            <p:nvPr/>
          </p:nvSpPr>
          <p:spPr>
            <a:xfrm>
              <a:off x="3072" y="1657"/>
              <a:ext cx="179" cy="17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4800" b="1"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夏</a:t>
              </a:r>
              <a:endParaRPr lang="zh-CN" altLang="en-US" sz="4800" b="1">
                <a:ln w="9525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582" name="矩形 101516"/>
            <p:cNvSpPr>
              <a:spLocks noChangeAspect="1"/>
            </p:cNvSpPr>
            <p:nvPr/>
          </p:nvSpPr>
          <p:spPr>
            <a:xfrm>
              <a:off x="2688" y="1657"/>
              <a:ext cx="179" cy="17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4800" b="1"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西</a:t>
              </a:r>
              <a:endParaRPr lang="zh-CN" altLang="en-US" sz="4800" b="1">
                <a:ln w="9525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1567" name="组合 101566"/>
          <p:cNvGrpSpPr/>
          <p:nvPr/>
        </p:nvGrpSpPr>
        <p:grpSpPr>
          <a:xfrm>
            <a:off x="8435975" y="5029200"/>
            <a:ext cx="1239838" cy="284163"/>
            <a:chOff x="3670" y="3168"/>
            <a:chExt cx="781" cy="179"/>
          </a:xfrm>
        </p:grpSpPr>
        <p:sp>
          <p:nvSpPr>
            <p:cNvPr id="19584" name="矩形 101517"/>
            <p:cNvSpPr>
              <a:spLocks noChangeAspect="1"/>
            </p:cNvSpPr>
            <p:nvPr/>
          </p:nvSpPr>
          <p:spPr>
            <a:xfrm>
              <a:off x="3670" y="3168"/>
              <a:ext cx="179" cy="17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4800" b="1"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南</a:t>
              </a:r>
              <a:endParaRPr lang="zh-CN" altLang="en-US" sz="4800" b="1">
                <a:ln w="9525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585" name="矩形 101518"/>
            <p:cNvSpPr>
              <a:spLocks noChangeAspect="1"/>
            </p:cNvSpPr>
            <p:nvPr/>
          </p:nvSpPr>
          <p:spPr>
            <a:xfrm>
              <a:off x="4272" y="3168"/>
              <a:ext cx="179" cy="17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4800" b="1"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宋</a:t>
              </a:r>
              <a:endParaRPr lang="zh-CN" altLang="en-US" sz="4800" b="1">
                <a:ln w="9525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1564" name="组合 101563"/>
          <p:cNvGrpSpPr/>
          <p:nvPr/>
        </p:nvGrpSpPr>
        <p:grpSpPr>
          <a:xfrm>
            <a:off x="4133850" y="2362200"/>
            <a:ext cx="1166813" cy="252413"/>
            <a:chOff x="960" y="1488"/>
            <a:chExt cx="735" cy="159"/>
          </a:xfrm>
        </p:grpSpPr>
        <p:sp>
          <p:nvSpPr>
            <p:cNvPr id="19587" name="矩形 101519"/>
            <p:cNvSpPr>
              <a:spLocks noChangeAspect="1"/>
            </p:cNvSpPr>
            <p:nvPr/>
          </p:nvSpPr>
          <p:spPr>
            <a:xfrm>
              <a:off x="1536" y="1488"/>
              <a:ext cx="159" cy="15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4800" b="1"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辽</a:t>
              </a:r>
              <a:endParaRPr lang="zh-CN" altLang="en-US" sz="4800" b="1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588" name="矩形 101520"/>
            <p:cNvSpPr>
              <a:spLocks noChangeAspect="1"/>
            </p:cNvSpPr>
            <p:nvPr/>
          </p:nvSpPr>
          <p:spPr>
            <a:xfrm>
              <a:off x="960" y="1488"/>
              <a:ext cx="159" cy="15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4800" b="1"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西</a:t>
              </a:r>
              <a:endParaRPr lang="zh-CN" altLang="en-US" sz="4800" b="1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1566" name="组合 101565"/>
          <p:cNvGrpSpPr/>
          <p:nvPr/>
        </p:nvGrpSpPr>
        <p:grpSpPr>
          <a:xfrm>
            <a:off x="6572250" y="5410200"/>
            <a:ext cx="862013" cy="785813"/>
            <a:chOff x="2496" y="3408"/>
            <a:chExt cx="543" cy="495"/>
          </a:xfrm>
        </p:grpSpPr>
        <p:sp>
          <p:nvSpPr>
            <p:cNvPr id="19590" name="矩形 101521"/>
            <p:cNvSpPr>
              <a:spLocks noChangeAspect="1"/>
            </p:cNvSpPr>
            <p:nvPr/>
          </p:nvSpPr>
          <p:spPr>
            <a:xfrm>
              <a:off x="2496" y="3408"/>
              <a:ext cx="159" cy="15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4800" b="1"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大</a:t>
              </a:r>
              <a:endParaRPr lang="zh-CN" altLang="en-US" sz="4800" b="1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591" name="矩形 101522"/>
            <p:cNvSpPr>
              <a:spLocks noChangeAspect="1"/>
            </p:cNvSpPr>
            <p:nvPr/>
          </p:nvSpPr>
          <p:spPr>
            <a:xfrm>
              <a:off x="2880" y="3744"/>
              <a:ext cx="159" cy="15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4800" b="1"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理</a:t>
              </a:r>
              <a:endParaRPr lang="zh-CN" altLang="en-US" sz="4800" b="1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9592" name="矩形 101523"/>
          <p:cNvSpPr>
            <a:spLocks noChangeAspect="1"/>
          </p:cNvSpPr>
          <p:nvPr/>
        </p:nvSpPr>
        <p:spPr>
          <a:xfrm>
            <a:off x="6396038" y="4114800"/>
            <a:ext cx="233362" cy="2333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48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部</a:t>
            </a:r>
            <a:endParaRPr lang="zh-CN" altLang="en-US" sz="4800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593" name="矩形 101524"/>
          <p:cNvSpPr>
            <a:spLocks noChangeAspect="1"/>
          </p:cNvSpPr>
          <p:nvPr/>
        </p:nvSpPr>
        <p:spPr>
          <a:xfrm>
            <a:off x="5886450" y="4114800"/>
            <a:ext cx="233363" cy="2333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48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</a:t>
            </a:r>
            <a:endParaRPr lang="zh-CN" altLang="en-US" sz="4800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594" name="矩形 101525"/>
          <p:cNvSpPr>
            <a:spLocks noChangeAspect="1"/>
          </p:cNvSpPr>
          <p:nvPr/>
        </p:nvSpPr>
        <p:spPr>
          <a:xfrm>
            <a:off x="5276850" y="4114800"/>
            <a:ext cx="233363" cy="2333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48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蕃</a:t>
            </a:r>
            <a:endParaRPr lang="zh-CN" altLang="en-US" sz="4800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595" name="矩形 101526"/>
          <p:cNvSpPr>
            <a:spLocks noChangeAspect="1"/>
          </p:cNvSpPr>
          <p:nvPr/>
        </p:nvSpPr>
        <p:spPr>
          <a:xfrm>
            <a:off x="4591050" y="4114800"/>
            <a:ext cx="233363" cy="2333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48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吐</a:t>
            </a:r>
            <a:endParaRPr lang="zh-CN" altLang="en-US" sz="4800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1561" name="组合 101560"/>
          <p:cNvGrpSpPr/>
          <p:nvPr/>
        </p:nvGrpSpPr>
        <p:grpSpPr>
          <a:xfrm>
            <a:off x="4741863" y="1546225"/>
            <a:ext cx="2295525" cy="561975"/>
            <a:chOff x="1343" y="974"/>
            <a:chExt cx="1446" cy="354"/>
          </a:xfrm>
        </p:grpSpPr>
        <p:sp>
          <p:nvSpPr>
            <p:cNvPr id="19597" name="任意多边形 101493"/>
            <p:cNvSpPr/>
            <p:nvPr/>
          </p:nvSpPr>
          <p:spPr>
            <a:xfrm>
              <a:off x="1343" y="974"/>
              <a:ext cx="1446" cy="35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145" y="354"/>
                </a:cxn>
                <a:cxn ang="0">
                  <a:pos x="126" y="330"/>
                </a:cxn>
                <a:cxn ang="0">
                  <a:pos x="124" y="330"/>
                </a:cxn>
                <a:cxn ang="0">
                  <a:pos x="736" y="273"/>
                </a:cxn>
                <a:cxn ang="0">
                  <a:pos x="1446" y="82"/>
                </a:cxn>
                <a:cxn ang="0">
                  <a:pos x="1446" y="84"/>
                </a:cxn>
                <a:cxn ang="0">
                  <a:pos x="1392" y="0"/>
                </a:cxn>
                <a:cxn ang="0">
                  <a:pos x="1392" y="1"/>
                </a:cxn>
                <a:cxn ang="0">
                  <a:pos x="970" y="150"/>
                </a:cxn>
                <a:cxn ang="0">
                  <a:pos x="646" y="238"/>
                </a:cxn>
                <a:cxn ang="0">
                  <a:pos x="313" y="285"/>
                </a:cxn>
                <a:cxn ang="0">
                  <a:pos x="120" y="304"/>
                </a:cxn>
                <a:cxn ang="0">
                  <a:pos x="121" y="303"/>
                </a:cxn>
                <a:cxn ang="0">
                  <a:pos x="138" y="277"/>
                </a:cxn>
                <a:cxn ang="0">
                  <a:pos x="0" y="325"/>
                </a:cxn>
              </a:cxnLst>
              <a:pathLst>
                <a:path w="1446" h="354">
                  <a:moveTo>
                    <a:pt x="0" y="325"/>
                  </a:moveTo>
                  <a:lnTo>
                    <a:pt x="145" y="354"/>
                  </a:lnTo>
                  <a:lnTo>
                    <a:pt x="126" y="330"/>
                  </a:lnTo>
                  <a:lnTo>
                    <a:pt x="124" y="330"/>
                  </a:lnTo>
                  <a:cubicBezTo>
                    <a:pt x="226" y="320"/>
                    <a:pt x="516" y="314"/>
                    <a:pt x="736" y="273"/>
                  </a:cubicBezTo>
                  <a:cubicBezTo>
                    <a:pt x="956" y="232"/>
                    <a:pt x="1328" y="113"/>
                    <a:pt x="1446" y="82"/>
                  </a:cubicBezTo>
                  <a:lnTo>
                    <a:pt x="1446" y="84"/>
                  </a:lnTo>
                  <a:lnTo>
                    <a:pt x="1392" y="0"/>
                  </a:lnTo>
                  <a:lnTo>
                    <a:pt x="1392" y="1"/>
                  </a:lnTo>
                  <a:cubicBezTo>
                    <a:pt x="1322" y="26"/>
                    <a:pt x="1094" y="110"/>
                    <a:pt x="970" y="150"/>
                  </a:cubicBezTo>
                  <a:cubicBezTo>
                    <a:pt x="846" y="190"/>
                    <a:pt x="755" y="216"/>
                    <a:pt x="646" y="238"/>
                  </a:cubicBezTo>
                  <a:cubicBezTo>
                    <a:pt x="537" y="260"/>
                    <a:pt x="401" y="274"/>
                    <a:pt x="313" y="285"/>
                  </a:cubicBezTo>
                  <a:cubicBezTo>
                    <a:pt x="225" y="296"/>
                    <a:pt x="152" y="301"/>
                    <a:pt x="120" y="304"/>
                  </a:cubicBezTo>
                  <a:lnTo>
                    <a:pt x="121" y="303"/>
                  </a:lnTo>
                  <a:lnTo>
                    <a:pt x="138" y="27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98" name="矩形 101527"/>
            <p:cNvSpPr>
              <a:spLocks noTextEdit="1"/>
            </p:cNvSpPr>
            <p:nvPr/>
          </p:nvSpPr>
          <p:spPr>
            <a:xfrm rot="-575334">
              <a:off x="1609" y="1135"/>
              <a:ext cx="499" cy="7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1218年灭西辽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1562" name="组合 101561"/>
          <p:cNvGrpSpPr/>
          <p:nvPr/>
        </p:nvGrpSpPr>
        <p:grpSpPr>
          <a:xfrm>
            <a:off x="7696200" y="1914525"/>
            <a:ext cx="369888" cy="1109663"/>
            <a:chOff x="3204" y="1206"/>
            <a:chExt cx="233" cy="699"/>
          </a:xfrm>
        </p:grpSpPr>
        <p:sp>
          <p:nvSpPr>
            <p:cNvPr id="19600" name="任意多边形 101494"/>
            <p:cNvSpPr/>
            <p:nvPr/>
          </p:nvSpPr>
          <p:spPr>
            <a:xfrm>
              <a:off x="3204" y="1206"/>
              <a:ext cx="233" cy="699"/>
            </a:xfrm>
            <a:custGeom>
              <a:avLst/>
              <a:gdLst/>
              <a:ahLst/>
              <a:cxnLst>
                <a:cxn ang="0">
                  <a:pos x="218" y="699"/>
                </a:cxn>
                <a:cxn ang="0">
                  <a:pos x="233" y="551"/>
                </a:cxn>
                <a:cxn ang="0">
                  <a:pos x="212" y="585"/>
                </a:cxn>
                <a:cxn ang="0">
                  <a:pos x="212" y="584"/>
                </a:cxn>
                <a:cxn ang="0">
                  <a:pos x="161" y="297"/>
                </a:cxn>
                <a:cxn ang="0">
                  <a:pos x="84" y="2"/>
                </a:cxn>
                <a:cxn ang="0">
                  <a:pos x="84" y="0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99" y="305"/>
                </a:cxn>
                <a:cxn ang="0">
                  <a:pos x="186" y="588"/>
                </a:cxn>
                <a:cxn ang="0">
                  <a:pos x="188" y="590"/>
                </a:cxn>
                <a:cxn ang="0">
                  <a:pos x="152" y="570"/>
                </a:cxn>
                <a:cxn ang="0">
                  <a:pos x="218" y="699"/>
                </a:cxn>
              </a:cxnLst>
              <a:pathLst>
                <a:path w="233" h="699">
                  <a:moveTo>
                    <a:pt x="218" y="699"/>
                  </a:moveTo>
                  <a:lnTo>
                    <a:pt x="233" y="551"/>
                  </a:lnTo>
                  <a:lnTo>
                    <a:pt x="212" y="585"/>
                  </a:lnTo>
                  <a:lnTo>
                    <a:pt x="212" y="584"/>
                  </a:lnTo>
                  <a:cubicBezTo>
                    <a:pt x="204" y="536"/>
                    <a:pt x="182" y="394"/>
                    <a:pt x="161" y="297"/>
                  </a:cubicBezTo>
                  <a:cubicBezTo>
                    <a:pt x="140" y="200"/>
                    <a:pt x="97" y="51"/>
                    <a:pt x="84" y="2"/>
                  </a:cubicBezTo>
                  <a:lnTo>
                    <a:pt x="84" y="0"/>
                  </a:lnTo>
                  <a:lnTo>
                    <a:pt x="0" y="33"/>
                  </a:lnTo>
                  <a:cubicBezTo>
                    <a:pt x="16" y="78"/>
                    <a:pt x="68" y="213"/>
                    <a:pt x="99" y="305"/>
                  </a:cubicBezTo>
                  <a:cubicBezTo>
                    <a:pt x="130" y="397"/>
                    <a:pt x="171" y="540"/>
                    <a:pt x="186" y="588"/>
                  </a:cubicBezTo>
                  <a:lnTo>
                    <a:pt x="188" y="590"/>
                  </a:lnTo>
                  <a:lnTo>
                    <a:pt x="152" y="570"/>
                  </a:lnTo>
                  <a:lnTo>
                    <a:pt x="218" y="699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01" name="矩形 101528"/>
            <p:cNvSpPr>
              <a:spLocks noTextEdit="1"/>
            </p:cNvSpPr>
            <p:nvPr/>
          </p:nvSpPr>
          <p:spPr>
            <a:xfrm rot="4300062">
              <a:off x="2988" y="1490"/>
              <a:ext cx="499" cy="7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1227年灭西夏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1560" name="组合 101559"/>
          <p:cNvGrpSpPr/>
          <p:nvPr/>
        </p:nvGrpSpPr>
        <p:grpSpPr>
          <a:xfrm>
            <a:off x="8364538" y="2255838"/>
            <a:ext cx="1065212" cy="468312"/>
            <a:chOff x="3625" y="1421"/>
            <a:chExt cx="671" cy="295"/>
          </a:xfrm>
        </p:grpSpPr>
        <p:sp>
          <p:nvSpPr>
            <p:cNvPr id="19603" name="任意多边形 101496"/>
            <p:cNvSpPr/>
            <p:nvPr/>
          </p:nvSpPr>
          <p:spPr>
            <a:xfrm>
              <a:off x="3803" y="1421"/>
              <a:ext cx="493" cy="295"/>
            </a:xfrm>
            <a:custGeom>
              <a:avLst/>
              <a:gdLst/>
              <a:ahLst/>
              <a:cxnLst>
                <a:cxn ang="0">
                  <a:pos x="493" y="295"/>
                </a:cxn>
                <a:cxn ang="0">
                  <a:pos x="388" y="222"/>
                </a:cxn>
                <a:cxn ang="0">
                  <a:pos x="396" y="253"/>
                </a:cxn>
                <a:cxn ang="0">
                  <a:pos x="396" y="255"/>
                </a:cxn>
                <a:cxn ang="0">
                  <a:pos x="295" y="199"/>
                </a:cxn>
                <a:cxn ang="0">
                  <a:pos x="187" y="114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56" y="168"/>
                </a:cxn>
                <a:cxn ang="0">
                  <a:pos x="289" y="238"/>
                </a:cxn>
                <a:cxn ang="0">
                  <a:pos x="391" y="270"/>
                </a:cxn>
                <a:cxn ang="0">
                  <a:pos x="391" y="268"/>
                </a:cxn>
                <a:cxn ang="0">
                  <a:pos x="367" y="282"/>
                </a:cxn>
                <a:cxn ang="0">
                  <a:pos x="493" y="295"/>
                </a:cxn>
              </a:cxnLst>
              <a:pathLst>
                <a:path w="493" h="295">
                  <a:moveTo>
                    <a:pt x="493" y="295"/>
                  </a:moveTo>
                  <a:lnTo>
                    <a:pt x="388" y="222"/>
                  </a:lnTo>
                  <a:lnTo>
                    <a:pt x="396" y="253"/>
                  </a:lnTo>
                  <a:lnTo>
                    <a:pt x="396" y="255"/>
                  </a:lnTo>
                  <a:cubicBezTo>
                    <a:pt x="379" y="246"/>
                    <a:pt x="330" y="222"/>
                    <a:pt x="295" y="199"/>
                  </a:cubicBezTo>
                  <a:cubicBezTo>
                    <a:pt x="260" y="176"/>
                    <a:pt x="226" y="147"/>
                    <a:pt x="187" y="114"/>
                  </a:cubicBezTo>
                  <a:cubicBezTo>
                    <a:pt x="148" y="81"/>
                    <a:pt x="82" y="19"/>
                    <a:pt x="61" y="0"/>
                  </a:cubicBezTo>
                  <a:lnTo>
                    <a:pt x="60" y="1"/>
                  </a:lnTo>
                  <a:lnTo>
                    <a:pt x="0" y="52"/>
                  </a:lnTo>
                  <a:cubicBezTo>
                    <a:pt x="26" y="71"/>
                    <a:pt x="108" y="137"/>
                    <a:pt x="156" y="168"/>
                  </a:cubicBezTo>
                  <a:cubicBezTo>
                    <a:pt x="204" y="199"/>
                    <a:pt x="250" y="221"/>
                    <a:pt x="289" y="238"/>
                  </a:cubicBezTo>
                  <a:cubicBezTo>
                    <a:pt x="328" y="255"/>
                    <a:pt x="374" y="265"/>
                    <a:pt x="391" y="270"/>
                  </a:cubicBezTo>
                  <a:lnTo>
                    <a:pt x="391" y="268"/>
                  </a:lnTo>
                  <a:lnTo>
                    <a:pt x="367" y="282"/>
                  </a:lnTo>
                  <a:lnTo>
                    <a:pt x="493" y="295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04" name="矩形 101529"/>
            <p:cNvSpPr>
              <a:spLocks noTextEdit="1"/>
            </p:cNvSpPr>
            <p:nvPr/>
          </p:nvSpPr>
          <p:spPr>
            <a:xfrm rot="2147954">
              <a:off x="3625" y="1580"/>
              <a:ext cx="567" cy="7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1115年攻占中都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1563" name="组合 101562"/>
          <p:cNvGrpSpPr/>
          <p:nvPr/>
        </p:nvGrpSpPr>
        <p:grpSpPr>
          <a:xfrm>
            <a:off x="7104063" y="3636963"/>
            <a:ext cx="1258887" cy="2090737"/>
            <a:chOff x="2831" y="2291"/>
            <a:chExt cx="793" cy="1317"/>
          </a:xfrm>
        </p:grpSpPr>
        <p:sp>
          <p:nvSpPr>
            <p:cNvPr id="19606" name="任意多边形 101502"/>
            <p:cNvSpPr/>
            <p:nvPr/>
          </p:nvSpPr>
          <p:spPr>
            <a:xfrm>
              <a:off x="2831" y="2291"/>
              <a:ext cx="793" cy="1317"/>
            </a:xfrm>
            <a:custGeom>
              <a:avLst/>
              <a:gdLst/>
              <a:ahLst/>
              <a:cxnLst>
                <a:cxn ang="0">
                  <a:pos x="544" y="1"/>
                </a:cxn>
                <a:cxn ang="0">
                  <a:pos x="544" y="0"/>
                </a:cxn>
                <a:cxn ang="0">
                  <a:pos x="793" y="73"/>
                </a:cxn>
                <a:cxn ang="0">
                  <a:pos x="793" y="73"/>
                </a:cxn>
                <a:cxn ang="0">
                  <a:pos x="664" y="259"/>
                </a:cxn>
                <a:cxn ang="0">
                  <a:pos x="534" y="529"/>
                </a:cxn>
                <a:cxn ang="0">
                  <a:pos x="451" y="786"/>
                </a:cxn>
                <a:cxn ang="0">
                  <a:pos x="354" y="1008"/>
                </a:cxn>
                <a:cxn ang="0">
                  <a:pos x="231" y="1209"/>
                </a:cxn>
                <a:cxn ang="0">
                  <a:pos x="231" y="1209"/>
                </a:cxn>
                <a:cxn ang="0">
                  <a:pos x="262" y="1212"/>
                </a:cxn>
                <a:cxn ang="0">
                  <a:pos x="147" y="1305"/>
                </a:cxn>
                <a:cxn ang="0">
                  <a:pos x="195" y="1165"/>
                </a:cxn>
                <a:cxn ang="0">
                  <a:pos x="210" y="1197"/>
                </a:cxn>
                <a:cxn ang="0">
                  <a:pos x="211" y="1197"/>
                </a:cxn>
                <a:cxn ang="0">
                  <a:pos x="252" y="1134"/>
                </a:cxn>
                <a:cxn ang="0">
                  <a:pos x="313" y="993"/>
                </a:cxn>
                <a:cxn ang="0">
                  <a:pos x="370" y="823"/>
                </a:cxn>
                <a:cxn ang="0">
                  <a:pos x="420" y="654"/>
                </a:cxn>
                <a:cxn ang="0">
                  <a:pos x="420" y="652"/>
                </a:cxn>
                <a:cxn ang="0">
                  <a:pos x="354" y="717"/>
                </a:cxn>
                <a:cxn ang="0">
                  <a:pos x="231" y="814"/>
                </a:cxn>
                <a:cxn ang="0">
                  <a:pos x="135" y="916"/>
                </a:cxn>
                <a:cxn ang="0">
                  <a:pos x="70" y="1074"/>
                </a:cxn>
                <a:cxn ang="0">
                  <a:pos x="54" y="1192"/>
                </a:cxn>
                <a:cxn ang="0">
                  <a:pos x="54" y="1194"/>
                </a:cxn>
                <a:cxn ang="0">
                  <a:pos x="79" y="1167"/>
                </a:cxn>
                <a:cxn ang="0">
                  <a:pos x="63" y="1317"/>
                </a:cxn>
                <a:cxn ang="0">
                  <a:pos x="0" y="1177"/>
                </a:cxn>
                <a:cxn ang="0">
                  <a:pos x="30" y="1192"/>
                </a:cxn>
                <a:cxn ang="0">
                  <a:pos x="28" y="1191"/>
                </a:cxn>
                <a:cxn ang="0">
                  <a:pos x="48" y="1006"/>
                </a:cxn>
                <a:cxn ang="0">
                  <a:pos x="132" y="825"/>
                </a:cxn>
                <a:cxn ang="0">
                  <a:pos x="403" y="523"/>
                </a:cxn>
                <a:cxn ang="0">
                  <a:pos x="544" y="1"/>
                </a:cxn>
              </a:cxnLst>
              <a:pathLst>
                <a:path w="793" h="1317">
                  <a:moveTo>
                    <a:pt x="544" y="1"/>
                  </a:moveTo>
                  <a:lnTo>
                    <a:pt x="544" y="0"/>
                  </a:lnTo>
                  <a:lnTo>
                    <a:pt x="793" y="73"/>
                  </a:lnTo>
                  <a:cubicBezTo>
                    <a:pt x="771" y="104"/>
                    <a:pt x="707" y="183"/>
                    <a:pt x="664" y="259"/>
                  </a:cubicBezTo>
                  <a:cubicBezTo>
                    <a:pt x="621" y="335"/>
                    <a:pt x="569" y="441"/>
                    <a:pt x="534" y="529"/>
                  </a:cubicBezTo>
                  <a:cubicBezTo>
                    <a:pt x="499" y="617"/>
                    <a:pt x="481" y="706"/>
                    <a:pt x="451" y="786"/>
                  </a:cubicBezTo>
                  <a:cubicBezTo>
                    <a:pt x="421" y="866"/>
                    <a:pt x="391" y="938"/>
                    <a:pt x="354" y="1008"/>
                  </a:cubicBezTo>
                  <a:cubicBezTo>
                    <a:pt x="317" y="1078"/>
                    <a:pt x="251" y="1175"/>
                    <a:pt x="231" y="1209"/>
                  </a:cubicBezTo>
                  <a:lnTo>
                    <a:pt x="262" y="1212"/>
                  </a:lnTo>
                  <a:lnTo>
                    <a:pt x="147" y="1305"/>
                  </a:lnTo>
                  <a:lnTo>
                    <a:pt x="195" y="1165"/>
                  </a:lnTo>
                  <a:lnTo>
                    <a:pt x="210" y="1197"/>
                  </a:lnTo>
                  <a:lnTo>
                    <a:pt x="211" y="1197"/>
                  </a:lnTo>
                  <a:cubicBezTo>
                    <a:pt x="218" y="1187"/>
                    <a:pt x="235" y="1168"/>
                    <a:pt x="252" y="1134"/>
                  </a:cubicBezTo>
                  <a:cubicBezTo>
                    <a:pt x="269" y="1100"/>
                    <a:pt x="293" y="1045"/>
                    <a:pt x="313" y="993"/>
                  </a:cubicBezTo>
                  <a:cubicBezTo>
                    <a:pt x="333" y="941"/>
                    <a:pt x="352" y="879"/>
                    <a:pt x="370" y="823"/>
                  </a:cubicBezTo>
                  <a:cubicBezTo>
                    <a:pt x="388" y="767"/>
                    <a:pt x="412" y="682"/>
                    <a:pt x="420" y="654"/>
                  </a:cubicBezTo>
                  <a:lnTo>
                    <a:pt x="420" y="652"/>
                  </a:lnTo>
                  <a:cubicBezTo>
                    <a:pt x="409" y="662"/>
                    <a:pt x="385" y="690"/>
                    <a:pt x="354" y="717"/>
                  </a:cubicBezTo>
                  <a:cubicBezTo>
                    <a:pt x="323" y="744"/>
                    <a:pt x="267" y="781"/>
                    <a:pt x="231" y="814"/>
                  </a:cubicBezTo>
                  <a:cubicBezTo>
                    <a:pt x="195" y="847"/>
                    <a:pt x="162" y="873"/>
                    <a:pt x="135" y="916"/>
                  </a:cubicBezTo>
                  <a:cubicBezTo>
                    <a:pt x="108" y="959"/>
                    <a:pt x="83" y="1028"/>
                    <a:pt x="70" y="1074"/>
                  </a:cubicBezTo>
                  <a:cubicBezTo>
                    <a:pt x="57" y="1120"/>
                    <a:pt x="57" y="1172"/>
                    <a:pt x="54" y="1192"/>
                  </a:cubicBezTo>
                  <a:lnTo>
                    <a:pt x="54" y="1194"/>
                  </a:lnTo>
                  <a:lnTo>
                    <a:pt x="79" y="1167"/>
                  </a:lnTo>
                  <a:lnTo>
                    <a:pt x="63" y="1317"/>
                  </a:lnTo>
                  <a:lnTo>
                    <a:pt x="0" y="1177"/>
                  </a:lnTo>
                  <a:lnTo>
                    <a:pt x="30" y="1192"/>
                  </a:lnTo>
                  <a:lnTo>
                    <a:pt x="28" y="1191"/>
                  </a:lnTo>
                  <a:cubicBezTo>
                    <a:pt x="31" y="1160"/>
                    <a:pt x="31" y="1067"/>
                    <a:pt x="48" y="1006"/>
                  </a:cubicBezTo>
                  <a:cubicBezTo>
                    <a:pt x="65" y="945"/>
                    <a:pt x="73" y="905"/>
                    <a:pt x="132" y="825"/>
                  </a:cubicBezTo>
                  <a:cubicBezTo>
                    <a:pt x="191" y="745"/>
                    <a:pt x="334" y="660"/>
                    <a:pt x="403" y="523"/>
                  </a:cubicBezTo>
                  <a:cubicBezTo>
                    <a:pt x="472" y="386"/>
                    <a:pt x="515" y="110"/>
                    <a:pt x="544" y="1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07" name="矩形 101530"/>
            <p:cNvSpPr>
              <a:spLocks noTextEdit="1"/>
            </p:cNvSpPr>
            <p:nvPr/>
          </p:nvSpPr>
          <p:spPr>
            <a:xfrm rot="-4021890">
              <a:off x="3186" y="2762"/>
              <a:ext cx="499" cy="7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1253年灭大理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9608" name="椭圆 101531"/>
          <p:cNvSpPr/>
          <p:nvPr/>
        </p:nvSpPr>
        <p:spPr>
          <a:xfrm>
            <a:off x="9299575" y="3681413"/>
            <a:ext cx="107950" cy="107950"/>
          </a:xfrm>
          <a:prstGeom prst="ellipse">
            <a:avLst/>
          </a:pr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8" tIns="45719" rIns="91438" bIns="45719" anchor="t" anchorCtr="0"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09" name="矩形 101532"/>
          <p:cNvSpPr>
            <a:spLocks noTextEdit="1"/>
          </p:cNvSpPr>
          <p:nvPr/>
        </p:nvSpPr>
        <p:spPr>
          <a:xfrm>
            <a:off x="9263063" y="3454400"/>
            <a:ext cx="395287" cy="179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南京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610" name="椭圆 101533"/>
          <p:cNvSpPr/>
          <p:nvPr/>
        </p:nvSpPr>
        <p:spPr>
          <a:xfrm>
            <a:off x="9315450" y="4040188"/>
            <a:ext cx="107950" cy="107950"/>
          </a:xfrm>
          <a:prstGeom prst="ellipse">
            <a:avLst/>
          </a:pr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8" tIns="45719" rIns="91438" bIns="45719" anchor="t" anchorCtr="0"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11" name="矩形 101534"/>
          <p:cNvSpPr>
            <a:spLocks noTextEdit="1"/>
          </p:cNvSpPr>
          <p:nvPr/>
        </p:nvSpPr>
        <p:spPr>
          <a:xfrm>
            <a:off x="9163050" y="4164013"/>
            <a:ext cx="431800" cy="1793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蔡州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612" name="椭圆 101535"/>
          <p:cNvSpPr/>
          <p:nvPr/>
        </p:nvSpPr>
        <p:spPr>
          <a:xfrm>
            <a:off x="8839200" y="4156075"/>
            <a:ext cx="107950" cy="107950"/>
          </a:xfrm>
          <a:prstGeom prst="ellipse">
            <a:avLst/>
          </a:pr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8" tIns="45719" rIns="91438" bIns="45719" anchor="t" anchorCtr="0"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13" name="矩形 101536"/>
          <p:cNvSpPr>
            <a:spLocks noTextEdit="1"/>
          </p:cNvSpPr>
          <p:nvPr/>
        </p:nvSpPr>
        <p:spPr>
          <a:xfrm>
            <a:off x="8388350" y="4138613"/>
            <a:ext cx="431800" cy="1793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襄阳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614" name="矩形 101537"/>
          <p:cNvSpPr>
            <a:spLocks noChangeAspect="1"/>
          </p:cNvSpPr>
          <p:nvPr/>
        </p:nvSpPr>
        <p:spPr>
          <a:xfrm>
            <a:off x="8705850" y="4572000"/>
            <a:ext cx="193675" cy="160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长</a:t>
            </a:r>
            <a:endParaRPr lang="zh-CN" altLang="en-US" sz="3600" i="1"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615" name="矩形 101538"/>
          <p:cNvSpPr>
            <a:spLocks noChangeAspect="1"/>
          </p:cNvSpPr>
          <p:nvPr/>
        </p:nvSpPr>
        <p:spPr>
          <a:xfrm>
            <a:off x="9391650" y="4621213"/>
            <a:ext cx="193675" cy="1603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江</a:t>
            </a:r>
            <a:endParaRPr lang="zh-CN" altLang="en-US" sz="3600" i="1"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616" name="矩形 101539"/>
          <p:cNvSpPr>
            <a:spLocks noTextEdit="1"/>
          </p:cNvSpPr>
          <p:nvPr/>
        </p:nvSpPr>
        <p:spPr>
          <a:xfrm>
            <a:off x="9447213" y="3687763"/>
            <a:ext cx="287337" cy="161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开封</a:t>
            </a:r>
            <a:endParaRPr lang="zh-CN" altLang="en-US" sz="3600"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617" name="矩形 101540"/>
          <p:cNvSpPr>
            <a:spLocks noTextEdit="1"/>
          </p:cNvSpPr>
          <p:nvPr/>
        </p:nvSpPr>
        <p:spPr>
          <a:xfrm>
            <a:off x="9086850" y="5980113"/>
            <a:ext cx="287338" cy="161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厓山</a:t>
            </a:r>
            <a:endParaRPr lang="zh-CN" altLang="en-US" sz="3600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618" name="任意多边形 101541"/>
          <p:cNvSpPr/>
          <p:nvPr/>
        </p:nvSpPr>
        <p:spPr>
          <a:xfrm>
            <a:off x="2794000" y="6194425"/>
            <a:ext cx="404813" cy="100013"/>
          </a:xfrm>
          <a:custGeom>
            <a:avLst/>
            <a:gdLst/>
            <a:ahLst/>
            <a:cxnLst>
              <a:cxn ang="0">
                <a:pos x="2520953" y="7561300"/>
              </a:cxn>
              <a:cxn ang="0">
                <a:pos x="0" y="7561300"/>
              </a:cxn>
              <a:cxn ang="0">
                <a:pos x="55443506" y="146169793"/>
              </a:cxn>
              <a:cxn ang="0">
                <a:pos x="60483825" y="146169793"/>
              </a:cxn>
              <a:cxn ang="0">
                <a:pos x="236894980" y="105847092"/>
              </a:cxn>
              <a:cxn ang="0">
                <a:pos x="433467410" y="113408392"/>
              </a:cxn>
              <a:cxn ang="0">
                <a:pos x="438507729" y="115927767"/>
              </a:cxn>
              <a:cxn ang="0">
                <a:pos x="408265817" y="158771431"/>
              </a:cxn>
              <a:cxn ang="0">
                <a:pos x="642641431" y="100806754"/>
              </a:cxn>
              <a:cxn ang="0">
                <a:pos x="410786770" y="10080675"/>
              </a:cxn>
              <a:cxn ang="0">
                <a:pos x="438507729" y="70564728"/>
              </a:cxn>
              <a:cxn ang="0">
                <a:pos x="438507729" y="70564728"/>
              </a:cxn>
              <a:cxn ang="0">
                <a:pos x="173891790" y="15121013"/>
              </a:cxn>
              <a:cxn ang="0">
                <a:pos x="2520953" y="7561300"/>
              </a:cxn>
            </a:cxnLst>
            <a:pathLst>
              <a:path w="255" h="63">
                <a:moveTo>
                  <a:pt x="1" y="3"/>
                </a:moveTo>
                <a:lnTo>
                  <a:pt x="0" y="3"/>
                </a:lnTo>
                <a:lnTo>
                  <a:pt x="22" y="58"/>
                </a:lnTo>
                <a:lnTo>
                  <a:pt x="24" y="58"/>
                </a:lnTo>
                <a:cubicBezTo>
                  <a:pt x="36" y="55"/>
                  <a:pt x="69" y="44"/>
                  <a:pt x="94" y="42"/>
                </a:cubicBezTo>
                <a:cubicBezTo>
                  <a:pt x="119" y="40"/>
                  <a:pt x="159" y="44"/>
                  <a:pt x="172" y="45"/>
                </a:cubicBezTo>
                <a:lnTo>
                  <a:pt x="174" y="46"/>
                </a:lnTo>
                <a:lnTo>
                  <a:pt x="162" y="63"/>
                </a:lnTo>
                <a:lnTo>
                  <a:pt x="255" y="40"/>
                </a:lnTo>
                <a:lnTo>
                  <a:pt x="163" y="4"/>
                </a:lnTo>
                <a:lnTo>
                  <a:pt x="174" y="28"/>
                </a:lnTo>
                <a:cubicBezTo>
                  <a:pt x="157" y="24"/>
                  <a:pt x="98" y="10"/>
                  <a:pt x="69" y="6"/>
                </a:cubicBezTo>
                <a:cubicBezTo>
                  <a:pt x="40" y="2"/>
                  <a:pt x="11" y="0"/>
                  <a:pt x="1" y="3"/>
                </a:cubicBez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619" name="任意多边形 101542"/>
          <p:cNvSpPr/>
          <p:nvPr/>
        </p:nvSpPr>
        <p:spPr>
          <a:xfrm>
            <a:off x="2814638" y="6621463"/>
            <a:ext cx="404812" cy="100012"/>
          </a:xfrm>
          <a:custGeom>
            <a:avLst/>
            <a:gdLst/>
            <a:ahLst/>
            <a:cxnLst>
              <a:cxn ang="0">
                <a:pos x="2519359" y="7559637"/>
              </a:cxn>
              <a:cxn ang="0">
                <a:pos x="0" y="7559637"/>
              </a:cxn>
              <a:cxn ang="0">
                <a:pos x="55443369" y="146168332"/>
              </a:cxn>
              <a:cxn ang="0">
                <a:pos x="60483675" y="146168332"/>
              </a:cxn>
              <a:cxn ang="0">
                <a:pos x="236894395" y="105846033"/>
              </a:cxn>
              <a:cxn ang="0">
                <a:pos x="433466340" y="113405671"/>
              </a:cxn>
              <a:cxn ang="0">
                <a:pos x="438506646" y="115926608"/>
              </a:cxn>
              <a:cxn ang="0">
                <a:pos x="408264808" y="158768256"/>
              </a:cxn>
              <a:cxn ang="0">
                <a:pos x="642638256" y="100805746"/>
              </a:cxn>
              <a:cxn ang="0">
                <a:pos x="410784168" y="10080575"/>
              </a:cxn>
              <a:cxn ang="0">
                <a:pos x="438506646" y="70564022"/>
              </a:cxn>
              <a:cxn ang="0">
                <a:pos x="438506646" y="70564022"/>
              </a:cxn>
              <a:cxn ang="0">
                <a:pos x="173889773" y="15120862"/>
              </a:cxn>
              <a:cxn ang="0">
                <a:pos x="2519359" y="7559637"/>
              </a:cxn>
            </a:cxnLst>
            <a:pathLst>
              <a:path w="255" h="63">
                <a:moveTo>
                  <a:pt x="1" y="3"/>
                </a:moveTo>
                <a:lnTo>
                  <a:pt x="0" y="3"/>
                </a:lnTo>
                <a:lnTo>
                  <a:pt x="22" y="58"/>
                </a:lnTo>
                <a:lnTo>
                  <a:pt x="24" y="58"/>
                </a:lnTo>
                <a:cubicBezTo>
                  <a:pt x="36" y="55"/>
                  <a:pt x="69" y="44"/>
                  <a:pt x="94" y="42"/>
                </a:cubicBezTo>
                <a:cubicBezTo>
                  <a:pt x="119" y="40"/>
                  <a:pt x="159" y="44"/>
                  <a:pt x="172" y="45"/>
                </a:cubicBezTo>
                <a:lnTo>
                  <a:pt x="174" y="46"/>
                </a:lnTo>
                <a:lnTo>
                  <a:pt x="162" y="63"/>
                </a:lnTo>
                <a:lnTo>
                  <a:pt x="255" y="40"/>
                </a:lnTo>
                <a:lnTo>
                  <a:pt x="163" y="4"/>
                </a:lnTo>
                <a:lnTo>
                  <a:pt x="174" y="28"/>
                </a:lnTo>
                <a:cubicBezTo>
                  <a:pt x="157" y="24"/>
                  <a:pt x="98" y="10"/>
                  <a:pt x="69" y="6"/>
                </a:cubicBezTo>
                <a:cubicBezTo>
                  <a:pt x="40" y="2"/>
                  <a:pt x="11" y="0"/>
                  <a:pt x="1" y="3"/>
                </a:cubicBezTo>
                <a:close/>
              </a:path>
            </a:pathLst>
          </a:custGeom>
          <a:solidFill>
            <a:srgbClr val="FF3300"/>
          </a:solidFill>
          <a:ln w="31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620" name="矩形 101543"/>
          <p:cNvSpPr>
            <a:spLocks noTextEdit="1"/>
          </p:cNvSpPr>
          <p:nvPr/>
        </p:nvSpPr>
        <p:spPr>
          <a:xfrm>
            <a:off x="3311525" y="6019800"/>
            <a:ext cx="1582738" cy="179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蒙古军进攻金、西辽、</a:t>
            </a:r>
            <a:endParaRPr lang="zh-CN" altLang="en-US" sz="3600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621" name="矩形 101544"/>
          <p:cNvSpPr>
            <a:spLocks noTextEdit="1"/>
          </p:cNvSpPr>
          <p:nvPr/>
        </p:nvSpPr>
        <p:spPr>
          <a:xfrm>
            <a:off x="3311525" y="6278563"/>
            <a:ext cx="1150938" cy="1793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西夏、大理路线</a:t>
            </a:r>
            <a:endParaRPr lang="zh-CN" altLang="en-US" sz="3600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622" name="矩形 101545"/>
          <p:cNvSpPr>
            <a:spLocks noTextEdit="1"/>
          </p:cNvSpPr>
          <p:nvPr/>
        </p:nvSpPr>
        <p:spPr>
          <a:xfrm>
            <a:off x="3311525" y="6573838"/>
            <a:ext cx="1331913" cy="1793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元军进攻南宋路线</a:t>
            </a:r>
            <a:endParaRPr lang="zh-CN" altLang="en-US" sz="3600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623" name="右箭头 101549"/>
          <p:cNvSpPr/>
          <p:nvPr/>
        </p:nvSpPr>
        <p:spPr>
          <a:xfrm>
            <a:off x="11461750" y="5640388"/>
            <a:ext cx="215900" cy="125412"/>
          </a:xfrm>
          <a:prstGeom prst="rightArrow">
            <a:avLst>
              <a:gd name="adj1" fmla="val 50000"/>
              <a:gd name="adj2" fmla="val 42918"/>
            </a:avLst>
          </a:prstGeom>
          <a:noFill/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sy="50000" kx="1867311" algn="bl" rotWithShape="0">
              <a:srgbClr val="C0C0C0">
                <a:alpha val="79999"/>
              </a:srgbClr>
            </a:outerShdw>
          </a:effectLst>
        </p:spPr>
        <p:txBody>
          <a:bodyPr lIns="91438" tIns="45719" rIns="91438" bIns="45719" anchor="t" anchorCtr="0"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24" name="右箭头 101550"/>
          <p:cNvSpPr/>
          <p:nvPr/>
        </p:nvSpPr>
        <p:spPr>
          <a:xfrm rot="-5400000">
            <a:off x="11263313" y="5453063"/>
            <a:ext cx="215900" cy="127000"/>
          </a:xfrm>
          <a:prstGeom prst="rightArrow">
            <a:avLst>
              <a:gd name="adj1" fmla="val 50000"/>
              <a:gd name="adj2" fmla="val 42381"/>
            </a:avLst>
          </a:prstGeom>
          <a:noFill/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sy="50000" kx="1867311" algn="bl" rotWithShape="0">
              <a:srgbClr val="C0C0C0">
                <a:alpha val="79999"/>
              </a:srgbClr>
            </a:outerShdw>
          </a:effectLst>
        </p:spPr>
        <p:txBody>
          <a:bodyPr lIns="91438" tIns="45719" rIns="91438" bIns="45719" anchor="t" anchorCtr="0"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25" name="右箭头 101551"/>
          <p:cNvSpPr/>
          <p:nvPr/>
        </p:nvSpPr>
        <p:spPr>
          <a:xfrm flipH="1">
            <a:off x="11055350" y="5640388"/>
            <a:ext cx="215900" cy="125412"/>
          </a:xfrm>
          <a:prstGeom prst="rightArrow">
            <a:avLst>
              <a:gd name="adj1" fmla="val 50000"/>
              <a:gd name="adj2" fmla="val 42918"/>
            </a:avLst>
          </a:prstGeom>
          <a:noFill/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sy="50000" kx="1867311" algn="bl" rotWithShape="0">
              <a:srgbClr val="C0C0C0">
                <a:alpha val="79999"/>
              </a:srgbClr>
            </a:outerShdw>
          </a:effectLst>
        </p:spPr>
        <p:txBody>
          <a:bodyPr lIns="91438" tIns="45719" rIns="91438" bIns="45719" anchor="t" anchorCtr="0"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26" name="右箭头 101552"/>
          <p:cNvSpPr/>
          <p:nvPr/>
        </p:nvSpPr>
        <p:spPr>
          <a:xfrm rot="5400000">
            <a:off x="11263313" y="5837238"/>
            <a:ext cx="215900" cy="125412"/>
          </a:xfrm>
          <a:prstGeom prst="rightArrow">
            <a:avLst>
              <a:gd name="adj1" fmla="val 50000"/>
              <a:gd name="adj2" fmla="val 42918"/>
            </a:avLst>
          </a:prstGeom>
          <a:noFill/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sy="50000" kx="1867311" algn="bl" rotWithShape="0">
              <a:srgbClr val="C0C0C0">
                <a:alpha val="79999"/>
              </a:srgbClr>
            </a:outerShdw>
          </a:effectLst>
        </p:spPr>
        <p:txBody>
          <a:bodyPr lIns="91438" tIns="45719" rIns="91438" bIns="45719" anchor="t" anchorCtr="0"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27" name="矩形 101571"/>
          <p:cNvSpPr>
            <a:spLocks noTextEdit="1"/>
          </p:cNvSpPr>
          <p:nvPr/>
        </p:nvSpPr>
        <p:spPr>
          <a:xfrm>
            <a:off x="180975" y="103188"/>
            <a:ext cx="3886200" cy="596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蒙古的兴起和元朝的建立</a:t>
            </a:r>
            <a:endParaRPr lang="zh-CN" altLang="en-US" sz="3600" b="1"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01559" name="组合 101558"/>
          <p:cNvGrpSpPr/>
          <p:nvPr/>
        </p:nvGrpSpPr>
        <p:grpSpPr>
          <a:xfrm>
            <a:off x="44450" y="2582863"/>
            <a:ext cx="2770188" cy="4175125"/>
            <a:chOff x="2010" y="85"/>
            <a:chExt cx="2509" cy="2832"/>
          </a:xfrm>
        </p:grpSpPr>
        <p:pic>
          <p:nvPicPr>
            <p:cNvPr id="19629" name="图片 101554" descr="W02007122663274442538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10" y="85"/>
              <a:ext cx="2509" cy="28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630" name="矩形 101557"/>
            <p:cNvSpPr>
              <a:spLocks noChangeAspect="1"/>
            </p:cNvSpPr>
            <p:nvPr/>
          </p:nvSpPr>
          <p:spPr>
            <a:xfrm rot="5400000">
              <a:off x="3864" y="504"/>
              <a:ext cx="816" cy="192"/>
            </a:xfrm>
            <a:prstGeom prst="rect">
              <a:avLst/>
            </a:prstGeom>
          </p:spPr>
          <p:txBody>
            <a:bodyPr vert="eaVert"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4800"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成吉思汗像</a:t>
              </a:r>
              <a:endParaRPr lang="zh-CN" altLang="en-US" sz="48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01570" name="图片 101569" descr="忽必烈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8" y="2582863"/>
            <a:ext cx="2754312" cy="419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1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1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1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1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1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1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0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1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1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1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0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0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0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1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" y="644691"/>
            <a:ext cx="12072705" cy="614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339" y="40460"/>
            <a:ext cx="3648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蒙古帝国疆域图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644525" y="971550"/>
            <a:ext cx="3640138" cy="730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</a:t>
            </a:r>
            <a:r>
              <a:rPr kumimoji="0" lang="zh-CN" altLang="en-US" sz="32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、中央官制</a:t>
            </a:r>
            <a:endParaRPr kumimoji="0" lang="zh-CN" altLang="en-US" sz="3200" b="1" kern="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438" y="1981200"/>
            <a:ext cx="10861675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indent="539750" defTabSz="457200" eaLnBrk="0" hangingPunct="0"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  从全国政务的角度来看</a:t>
            </a:r>
            <a:r>
              <a:rPr kumimoji="0" lang="en-US" altLang="zh-CN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,</a:t>
            </a:r>
            <a:r>
              <a:rPr kumimoji="0" lang="zh-CN" altLang="en-US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元代中央行政主要分为四个系统，即管理政务的</a:t>
            </a:r>
            <a:r>
              <a:rPr kumimoji="0" lang="zh-CN" altLang="en-US" sz="40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中书省</a:t>
            </a:r>
            <a:r>
              <a:rPr kumimoji="0" lang="zh-CN" altLang="en-US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，管理军事的</a:t>
            </a:r>
            <a:r>
              <a:rPr kumimoji="0" lang="zh-CN" altLang="en-US" sz="40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枢密院</a:t>
            </a:r>
            <a:r>
              <a:rPr kumimoji="0" lang="zh-CN" altLang="en-US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，管理监察的</a:t>
            </a:r>
            <a:r>
              <a:rPr kumimoji="0" lang="zh-CN" altLang="en-US" sz="40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御史台</a:t>
            </a:r>
            <a:r>
              <a:rPr kumimoji="0" lang="zh-CN" altLang="en-US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，管理宗教和吐蕃事务的</a:t>
            </a:r>
            <a:r>
              <a:rPr kumimoji="0" lang="zh-CN" altLang="en-US" sz="40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宣政院</a:t>
            </a:r>
            <a:r>
              <a:rPr kumimoji="0" lang="zh-CN" altLang="en-US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。这四个系统互不统属，依照自己所管辖的事物的范围，“得自选官”，直接对皇帝负责。</a:t>
            </a:r>
            <a:br>
              <a:rPr kumimoji="0" lang="en-US" altLang="zh-CN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</a:br>
            <a:r>
              <a:rPr kumimoji="0" lang="en-US" altLang="zh-CN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      </a:t>
            </a:r>
            <a:r>
              <a:rPr kumimoji="0" lang="en-US" altLang="zh-CN" sz="36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韦庆远主编：</a:t>
            </a:r>
            <a:r>
              <a:rPr kumimoji="0" lang="en-US" altLang="zh-CN" sz="36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中国政治制度史</a:t>
            </a:r>
            <a:r>
              <a:rPr kumimoji="0" lang="en-US" altLang="zh-CN" sz="36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》</a:t>
            </a:r>
            <a:endParaRPr kumimoji="0" lang="zh-CN" altLang="en-US" sz="36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5" name="TextBox 3"/>
          <p:cNvSpPr txBox="1"/>
          <p:nvPr>
            <p:custDataLst>
              <p:tags r:id="rId1"/>
            </p:custDataLst>
          </p:nvPr>
        </p:nvSpPr>
        <p:spPr>
          <a:xfrm>
            <a:off x="377825" y="158750"/>
            <a:ext cx="3907155" cy="8915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40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二、元朝的制度</a:t>
            </a:r>
            <a:endParaRPr kumimoji="0" lang="zh-CN" altLang="en-US" sz="40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1000" y="100013"/>
            <a:ext cx="3638550" cy="730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kumimoji="0" lang="zh-CN" altLang="en-US" sz="32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、行省制</a:t>
            </a:r>
            <a:endParaRPr kumimoji="0" lang="zh-CN" altLang="en-US" sz="3200" b="1" kern="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600" y="1066800"/>
            <a:ext cx="15748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①内容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3400" y="3697288"/>
            <a:ext cx="15748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③控制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3400" y="2362200"/>
            <a:ext cx="15748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②原则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3450" y="1752600"/>
            <a:ext cx="345694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直辖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+ 10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行省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4400" y="3124200"/>
            <a:ext cx="51276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从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山川形便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”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到犬牙交错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8800" y="4916488"/>
            <a:ext cx="15748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④意义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47738" y="4343400"/>
            <a:ext cx="84248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权力较大、中央节制；定期述职；省官互迁。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52600" y="5513388"/>
            <a:ext cx="8424863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加强控制，巩固统一；集中权力，提高效率；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开发边疆，促进发展；制度变革，省制开端。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93025" y="320675"/>
            <a:ext cx="3748088" cy="2863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中央集权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与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地方分权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相结合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文本框 2"/>
          <p:cNvSpPr txBox="1"/>
          <p:nvPr/>
        </p:nvSpPr>
        <p:spPr>
          <a:xfrm>
            <a:off x="446088" y="152400"/>
            <a:ext cx="11288712" cy="2308225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8" tIns="45719" rIns="91438" bIns="45719" anchor="t" anchorCtr="0">
            <a:spAutoFit/>
          </a:bodyPr>
          <a:p>
            <a:pPr eaLnBrk="0" hangingPunct="0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       材料一  元代行省幅员过于辽阔，即使小省也有数十万平方公里之巨，而且行省长官握有军、民、财政大权，加之行政区划层次既多又复杂，为着防止分裂割据现象的发生，唯一的手段只有利用犬牙相入的原则。因此，元代的省完全一反过去汉州、唐道、宋路的划分方法，无视历来与划界密切相关的几条最重要的山川边界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秦岭、淮河、南岭、太行山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的存在，使得任何一个行省都不能成为完整的形胜之区。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9763" y="2971800"/>
            <a:ext cx="5840413" cy="461963"/>
          </a:xfrm>
          <a:prstGeom prst="rect">
            <a:avLst/>
          </a:prstGeom>
          <a:solidFill>
            <a:srgbClr val="FFFF00"/>
          </a:solidFill>
        </p:spPr>
        <p:txBody>
          <a:bodyPr lIns="91438" tIns="45719" rIns="91438" bIns="45719"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不同：从山川形便为主到犬牙交错为主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9763" y="5889625"/>
            <a:ext cx="10028238" cy="831850"/>
          </a:xfrm>
          <a:prstGeom prst="rect">
            <a:avLst/>
          </a:prstGeom>
          <a:solidFill>
            <a:srgbClr val="FFFF00"/>
          </a:solidFill>
        </p:spPr>
        <p:txBody>
          <a:bodyPr lIns="91438" tIns="45719" rIns="91438" bIns="45719"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利：消除地方割据的隐患，有利于加强中央集权。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弊：不利于地方的长治久安、农业经济发展，增加了管理层次等。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6628" name="矩形 4"/>
          <p:cNvSpPr/>
          <p:nvPr/>
        </p:nvSpPr>
        <p:spPr>
          <a:xfrm>
            <a:off x="533400" y="3429000"/>
            <a:ext cx="11171238" cy="1938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     材料二  元代这样分省只服从中央集权统治这个唯一的目的，这就必然要伴生许多弊端，一则地方无险可守，于长治久安颇为有碍；二是将不同气候土壤的地理区域合而为一，对农业经济发展带来不利；三则行省地域过大，于和平时期的行政管理很不方便，省与路之间不得不再设道一级监察区域，增加了管理层次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               ——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周振鹤《中国地方行政制度史》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9" name="矩形 5"/>
          <p:cNvSpPr/>
          <p:nvPr/>
        </p:nvSpPr>
        <p:spPr>
          <a:xfrm>
            <a:off x="639763" y="2362200"/>
            <a:ext cx="103632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zh-CN" sz="28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根据材料</a:t>
            </a:r>
            <a:r>
              <a:rPr lang="zh-CN" altLang="en-US" sz="28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</a:t>
            </a:r>
            <a:r>
              <a:rPr lang="zh-CN" altLang="zh-CN" sz="28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，概括元朝地方划分原则与前朝的明显不同？</a:t>
            </a:r>
            <a:endParaRPr lang="zh-CN" altLang="zh-CN" sz="2800" b="1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630" name="矩形 6"/>
          <p:cNvSpPr/>
          <p:nvPr/>
        </p:nvSpPr>
        <p:spPr>
          <a:xfrm>
            <a:off x="528638" y="5365750"/>
            <a:ext cx="10469562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根据上述两则材料并结合所学知识，简述元朝行省制的利与弊？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2"/>
</p:tagLst>
</file>

<file path=ppt/tags/tag64.xml><?xml version="1.0" encoding="utf-8"?>
<p:tagLst xmlns:p="http://schemas.openxmlformats.org/presentationml/2006/main">
  <p:tag name="MH" val="20161022203851"/>
  <p:tag name="MH_LIBRARY" val="GRAPHIC"/>
  <p:tag name="MH_TYPE" val="Other"/>
  <p:tag name="MH_ORDER" val="2"/>
</p:tagLst>
</file>

<file path=ppt/tags/tag65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2"/>
</p:tagLst>
</file>

<file path=ppt/tags/tag66.xml><?xml version="1.0" encoding="utf-8"?>
<p:tagLst xmlns:p="http://schemas.openxmlformats.org/presentationml/2006/main">
  <p:tag name="MH" val="20161022203851"/>
  <p:tag name="MH_LIBRARY" val="GRAPHIC"/>
  <p:tag name="MH_TYPE" val="Other"/>
  <p:tag name="MH_ORDER" val="2"/>
</p:tagLst>
</file>

<file path=ppt/tags/tag67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2"/>
</p:tagLst>
</file>

<file path=ppt/tags/tag68.xml><?xml version="1.0" encoding="utf-8"?>
<p:tagLst xmlns:p="http://schemas.openxmlformats.org/presentationml/2006/main">
  <p:tag name="MH" val="20161022203851"/>
  <p:tag name="MH_LIBRARY" val="GRAPHIC"/>
  <p:tag name="MH_TYPE" val="Other"/>
  <p:tag name="MH_ORDER" val="2"/>
</p:tagLst>
</file>

<file path=ppt/tags/tag69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MH" val="20161022203851"/>
  <p:tag name="MH_LIBRARY" val="GRAPHIC"/>
  <p:tag name="MH_TYPE" val="Other"/>
  <p:tag name="MH_ORDER" val="2"/>
</p:tagLst>
</file>

<file path=ppt/tags/tag71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2"/>
</p:tagLst>
</file>

<file path=ppt/tags/tag72.xml><?xml version="1.0" encoding="utf-8"?>
<p:tagLst xmlns:p="http://schemas.openxmlformats.org/presentationml/2006/main">
  <p:tag name="MH" val="20161022203851"/>
  <p:tag name="MH_LIBRARY" val="GRAPHIC"/>
  <p:tag name="MH_TYPE" val="Other"/>
  <p:tag name="MH_ORDER" val="2"/>
</p:tagLst>
</file>

<file path=ppt/tags/tag73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2"/>
</p:tagLst>
</file>

<file path=ppt/tags/tag74.xml><?xml version="1.0" encoding="utf-8"?>
<p:tagLst xmlns:p="http://schemas.openxmlformats.org/presentationml/2006/main">
  <p:tag name="MH" val="20161022203851"/>
  <p:tag name="MH_LIBRARY" val="GRAPHIC"/>
  <p:tag name="MH_TYPE" val="Other"/>
  <p:tag name="MH_ORDER" val="2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commondata" val="eyJoZGlkIjoiOTc0MjIzYzA0ZDhjMTg2N2RiMDE0MGYyZjk1ZjY4Njc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2028</Words>
  <Application>WPS 演示</Application>
  <PresentationFormat>宽屏</PresentationFormat>
  <Paragraphs>344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等线</vt:lpstr>
      <vt:lpstr>黑体</vt:lpstr>
      <vt:lpstr>楷体</vt:lpstr>
      <vt:lpstr>Heiti SC Light</vt:lpstr>
      <vt:lpstr>Heiti SC Light</vt:lpstr>
      <vt:lpstr>华文新魏</vt:lpstr>
      <vt:lpstr>华文中宋</vt:lpstr>
      <vt:lpstr>汉仪尚巍手书W</vt:lpstr>
      <vt:lpstr>思源黑体 CN Normal</vt:lpstr>
      <vt:lpstr>思源黑体 CN Normal</vt:lpstr>
      <vt:lpstr>思源黑体 CN Bold</vt:lpstr>
      <vt:lpstr>华文行楷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yzzx</cp:lastModifiedBy>
  <cp:revision>155</cp:revision>
  <dcterms:created xsi:type="dcterms:W3CDTF">2019-06-19T02:08:00Z</dcterms:created>
  <dcterms:modified xsi:type="dcterms:W3CDTF">2023-10-11T07:41:52Z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BA58F16E501345F988AED3EB4DFF9A0D_11</vt:lpwstr>
  </property>
</Properties>
</file>