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3"/>
    <p:sldId id="268" r:id="rId14"/>
    <p:sldId id="269" r:id="rId15"/>
    <p:sldId id="270" r:id="rId16"/>
    <p:sldId id="275" r:id="rId17"/>
    <p:sldId id="271" r:id="rId18"/>
    <p:sldId id="272" r:id="rId19"/>
    <p:sldId id="274" r:id="rId20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" lastIdx="0" clrIdx="0"/>
  <p:cmAuthor id="7" name="lenovo" initials="" lastIdx="0" clrIdx="0"/>
  <p:cmAuthor id="1" name="LJH" initials="L" lastIdx="0" clrIdx="0"/>
  <p:cmAuthor id="8" name="dongyu" initials="" lastIdx="0" clrIdx="8"/>
  <p:cmAuthor id="2" name="weihua" initials="w" lastIdx="0" clrIdx="1"/>
  <p:cmAuthor id="3" name="微软用户" initials="微" lastIdx="0" clrIdx="0"/>
  <p:cmAuthor id="4" name="作者" initials="作" lastIdx="0" clrIdx="2"/>
  <p:cmAuthor id="5" name="xiaoxuan Zeng" initials="" lastIdx="0" clrIdx="0"/>
  <p:cmAuthor id="6" name="www.xkb1.com" initials="" lastIdx="0" clrIdx="1"/>
  <p:cmAuthor id="10" name="86180" initials="8" lastIdx="0" clrIdx="9"/>
  <p:cmAuthor id="11" name="86137" initials="8" lastIdx="0" clrIdx="10"/>
  <p:cmAuthor id="12" name="孙红亮" initials="孙" lastIdx="0" clrIdx="11"/>
  <p:cmAuthor id="76" name="Administrator" initials="A" lastIdx="0" clrIdx="25"/>
  <p:cmAuthor id="14" name="222" initials="" lastIdx="0" clrIdx="0"/>
  <p:cmAuthor id="15" name="Vivian Liu" initials="" lastIdx="0" clrIdx="1"/>
  <p:cmAuthor id="16" name="刘浩" initials="" lastIdx="0" clrIdx="0"/>
  <p:cmAuthor id="17" name="孙宇婷" initials="" lastIdx="0" clrIdx="21"/>
  <p:cmAuthor id="19" name="Windows 用户" initials="" lastIdx="0" clrIdx="0"/>
  <p:cmAuthor id="13" name="HP" initials="H" lastIdx="0" clrIdx="12"/>
  <p:cmAuthor id="20" name="ASUS" initials="" lastIdx="0" clrIdx="0"/>
  <p:cmAuthor id="9" name="姜伟光" initials="" lastIdx="0" clrIdx="0"/>
  <p:cmAuthor id="22" name="84046" initials="8" lastIdx="0" clrIdx="21"/>
  <p:cmAuthor id="23" name="xj" initials="" lastIdx="0" clrIdx="23"/>
  <p:cmAuthor id="24" name="古" initials="" lastIdx="0" clrIdx="24"/>
  <p:cmAuthor id="25" name="李彦利" initials="" lastIdx="0" clrIdx="25"/>
  <p:cmAuthor id="26" name="刘刘" initials="" lastIdx="0" clrIdx="20"/>
  <p:cmAuthor id="77" name="雨昕" initials="雨" lastIdx="0" clrIdx="26"/>
  <p:cmAuthor id="21" name="li marry" initials="" lastIdx="0" clrIdx="0"/>
  <p:cmAuthor id="29" name="86151" initials="8" lastIdx="0" clrIdx="28"/>
  <p:cmAuthor id="27" name="86136" initials="8" lastIdx="0" clrIdx="26"/>
  <p:cmAuthor id="38" name="NFB" initials="N" lastIdx="0" clrIdx="14"/>
  <p:cmAuthor id="2000" name="孔艳萍" initials="authorId_621919196" lastIdx="0" clrIdx="0"/>
  <p:cmAuthor id="28" name="nijingen" initials="n" lastIdx="0" clrIdx="27"/>
  <p:cmAuthor id="2001" name="Dino._6ZFrB7nA" initials="authorId_1257418890" lastIdx="0" clrIdx="1"/>
  <p:cmAuthor id="32" name="陈庆" initials="陈" lastIdx="0" clrIdx="31"/>
  <p:cmAuthor id="34" name="a'su's" initials="a" lastIdx="0" clrIdx="33"/>
  <p:cmAuthor id="35" name="陈芳" initials="" lastIdx="0" clrIdx="35"/>
  <p:cmAuthor id="37" name="DELL" initials="" lastIdx="0" clrIdx="25"/>
  <p:cmAuthor id="41" name="EXX008" initials="E" lastIdx="0" clrIdx="40"/>
  <p:cmAuthor id="18" name="未知用户1" initials="未知用户1" lastIdx="0" clrIdx="0"/>
  <p:cmAuthor id="33" name="Echo" initials="" lastIdx="0" clrIdx="3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23"/>
        <p:guide pos="379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gs" Target="tags/tag254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tags" Target="../tags/tag253.xml"/><Relationship Id="rId5" Type="http://schemas.openxmlformats.org/officeDocument/2006/relationships/tags" Target="../tags/tag252.xml"/><Relationship Id="rId4" Type="http://schemas.openxmlformats.org/officeDocument/2006/relationships/tags" Target="../tags/tag251.xml"/><Relationship Id="rId3" Type="http://schemas.openxmlformats.org/officeDocument/2006/relationships/tags" Target="../tags/tag250.xml"/><Relationship Id="rId2" Type="http://schemas.openxmlformats.org/officeDocument/2006/relationships/tags" Target="../tags/tag249.xml"/><Relationship Id="rId1" Type="http://schemas.openxmlformats.org/officeDocument/2006/relationships/tags" Target="../tags/tag24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1"/>
            </p:custDataLst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2"/>
            </p:custDataLst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3"/>
            </p:custDataLst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5"/>
            </p:custDataLst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6"/>
            </p:custDataLst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5" Type="http://schemas.openxmlformats.org/officeDocument/2006/relationships/tags" Target="../tags/tag174.xml"/><Relationship Id="rId4" Type="http://schemas.openxmlformats.org/officeDocument/2006/relationships/tags" Target="../tags/tag173.xml"/><Relationship Id="rId3" Type="http://schemas.openxmlformats.org/officeDocument/2006/relationships/tags" Target="../tags/tag172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5" Type="http://schemas.openxmlformats.org/officeDocument/2006/relationships/tags" Target="../tags/tag247.xml"/><Relationship Id="rId4" Type="http://schemas.openxmlformats.org/officeDocument/2006/relationships/tags" Target="../tags/tag246.xml"/><Relationship Id="rId3" Type="http://schemas.openxmlformats.org/officeDocument/2006/relationships/tags" Target="../tags/tag245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38" name="幻灯片图像占位符 1"/>
          <p:cNvSpPr>
            <a:spLocks noGrp="1" noRot="1" noChangeAspect="1" noChangeArrowheads="1" noTextEdit="1"/>
          </p:cNvSpPr>
          <p:nvPr>
            <p:ph type="sldImg" idx="4294967295"/>
            <p:custDataLst>
              <p:tags r:id="rId3"/>
            </p:custDataLst>
          </p:nvPr>
        </p:nvSpPr>
        <p:spPr>
          <a:xfrm>
            <a:off x="481013" y="1279525"/>
            <a:ext cx="6140450" cy="3454400"/>
          </a:xfrm>
          <a:ln>
            <a:miter lim="800000"/>
          </a:ln>
        </p:spPr>
      </p:sp>
      <p:sp>
        <p:nvSpPr>
          <p:cNvPr id="1049139" name="备注占位符 2"/>
          <p:cNvSpPr txBox="1">
            <a:spLocks noGrp="1" noChangeArrowheads="1"/>
          </p:cNvSpPr>
          <p:nvPr>
            <p:ph type="body"/>
            <p:custDataLst>
              <p:tags r:id="rId4"/>
            </p:custDataLst>
          </p:nvPr>
        </p:nvSpPr>
        <p:spPr/>
        <p:txBody>
          <a:bodyPr/>
          <a:lstStyle/>
          <a:p>
            <a:pPr eaLnBrk="1" hangingPunct="1"/>
            <a:endParaRPr lang="zh-CN" altLang="en-US"/>
          </a:p>
        </p:txBody>
      </p:sp>
      <p:sp>
        <p:nvSpPr>
          <p:cNvPr id="1049140" name="灯片编号占位符 3"/>
          <p:cNvSpPr>
            <a:spLocks noGrp="1" noChangeArrowheads="1"/>
          </p:cNvSpPr>
          <p:nvPr>
            <p:ph type="sldNum" sz="quarter" idx="5"/>
            <p:custDataLst>
              <p:tags r:id="rId5"/>
            </p:custDataLst>
          </p:nvPr>
        </p:nvSpPr>
        <p:spPr bwMode="auto"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9pPr>
          </a:lstStyle>
          <a:p>
            <a:pPr eaLnBrk="1" hangingPunct="1"/>
            <a:fld id="{C5E394FA-8CAB-4E77-9693-302DBE018C5B}" type="slidenum">
              <a:rPr lang="zh-CN" altLang="en-US" smtClean="0">
                <a:solidFill>
                  <a:srgbClr val="000000"/>
                </a:solidFill>
                <a:latin typeface="Calibri" panose="020F0502020204030204"/>
                <a:ea typeface="宋体" panose="02010600030101010101" pitchFamily="2" charset="-122"/>
              </a:rPr>
            </a:fld>
            <a:endParaRPr lang="zh-CN" altLang="en-US">
              <a:solidFill>
                <a:srgbClr val="000000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 txBox="1"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ww.51pptmoban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3" Type="http://schemas.openxmlformats.org/officeDocument/2006/relationships/theme" Target="../theme/theme1.xml"/><Relationship Id="rId22" Type="http://schemas.openxmlformats.org/officeDocument/2006/relationships/tags" Target="../tags/tag63.xml"/><Relationship Id="rId21" Type="http://schemas.openxmlformats.org/officeDocument/2006/relationships/image" Target="file:///D:\qq&#25991;&#20214;\712321467\Image\C2C\Image2\%7b75232B38-A165-1FB7-499C-2E1C792CACB5%7d.png" TargetMode="External"/><Relationship Id="rId20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62.xml"/><Relationship Id="rId18" Type="http://schemas.openxmlformats.org/officeDocument/2006/relationships/tags" Target="../tags/tag61.xml"/><Relationship Id="rId17" Type="http://schemas.openxmlformats.org/officeDocument/2006/relationships/tags" Target="../tags/tag60.xml"/><Relationship Id="rId16" Type="http://schemas.openxmlformats.org/officeDocument/2006/relationships/tags" Target="../tags/tag59.xml"/><Relationship Id="rId15" Type="http://schemas.openxmlformats.org/officeDocument/2006/relationships/tags" Target="../tags/tag58.xml"/><Relationship Id="rId14" Type="http://schemas.openxmlformats.org/officeDocument/2006/relationships/tags" Target="../tags/tag57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20" r:link="rId21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  <p:custDataLst>
      <p:tags r:id="rId22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83.xml"/><Relationship Id="rId8" Type="http://schemas.openxmlformats.org/officeDocument/2006/relationships/tags" Target="../tags/tag182.xml"/><Relationship Id="rId7" Type="http://schemas.openxmlformats.org/officeDocument/2006/relationships/tags" Target="../tags/tag181.xml"/><Relationship Id="rId6" Type="http://schemas.openxmlformats.org/officeDocument/2006/relationships/tags" Target="../tags/tag180.xml"/><Relationship Id="rId5" Type="http://schemas.openxmlformats.org/officeDocument/2006/relationships/tags" Target="../tags/tag179.xml"/><Relationship Id="rId4" Type="http://schemas.openxmlformats.org/officeDocument/2006/relationships/tags" Target="../tags/tag178.xml"/><Relationship Id="rId3" Type="http://schemas.openxmlformats.org/officeDocument/2006/relationships/tags" Target="../tags/tag177.xml"/><Relationship Id="rId2" Type="http://schemas.openxmlformats.org/officeDocument/2006/relationships/tags" Target="../tags/tag176.xml"/><Relationship Id="rId15" Type="http://schemas.openxmlformats.org/officeDocument/2006/relationships/slideLayout" Target="../slideLayouts/slideLayout12.xml"/><Relationship Id="rId14" Type="http://schemas.openxmlformats.org/officeDocument/2006/relationships/tags" Target="../tags/tag188.xml"/><Relationship Id="rId13" Type="http://schemas.openxmlformats.org/officeDocument/2006/relationships/tags" Target="../tags/tag187.xml"/><Relationship Id="rId12" Type="http://schemas.openxmlformats.org/officeDocument/2006/relationships/tags" Target="../tags/tag186.xml"/><Relationship Id="rId11" Type="http://schemas.openxmlformats.org/officeDocument/2006/relationships/tags" Target="../tags/tag185.xml"/><Relationship Id="rId10" Type="http://schemas.openxmlformats.org/officeDocument/2006/relationships/tags" Target="../tags/tag184.xml"/><Relationship Id="rId1" Type="http://schemas.openxmlformats.org/officeDocument/2006/relationships/tags" Target="../tags/tag17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195.xml"/><Relationship Id="rId6" Type="http://schemas.openxmlformats.org/officeDocument/2006/relationships/tags" Target="../tags/tag194.xml"/><Relationship Id="rId5" Type="http://schemas.openxmlformats.org/officeDocument/2006/relationships/tags" Target="../tags/tag193.xml"/><Relationship Id="rId4" Type="http://schemas.openxmlformats.org/officeDocument/2006/relationships/tags" Target="../tags/tag192.xml"/><Relationship Id="rId3" Type="http://schemas.openxmlformats.org/officeDocument/2006/relationships/tags" Target="../tags/tag191.xml"/><Relationship Id="rId2" Type="http://schemas.openxmlformats.org/officeDocument/2006/relationships/tags" Target="../tags/tag190.xml"/><Relationship Id="rId1" Type="http://schemas.openxmlformats.org/officeDocument/2006/relationships/tags" Target="../tags/tag189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203.xml"/><Relationship Id="rId7" Type="http://schemas.openxmlformats.org/officeDocument/2006/relationships/tags" Target="../tags/tag202.xml"/><Relationship Id="rId6" Type="http://schemas.openxmlformats.org/officeDocument/2006/relationships/tags" Target="../tags/tag201.xml"/><Relationship Id="rId5" Type="http://schemas.openxmlformats.org/officeDocument/2006/relationships/tags" Target="../tags/tag200.xml"/><Relationship Id="rId4" Type="http://schemas.openxmlformats.org/officeDocument/2006/relationships/tags" Target="../tags/tag199.xml"/><Relationship Id="rId3" Type="http://schemas.openxmlformats.org/officeDocument/2006/relationships/tags" Target="../tags/tag198.xml"/><Relationship Id="rId2" Type="http://schemas.openxmlformats.org/officeDocument/2006/relationships/tags" Target="../tags/tag197.xml"/><Relationship Id="rId1" Type="http://schemas.openxmlformats.org/officeDocument/2006/relationships/tags" Target="../tags/tag196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7.jpeg"/><Relationship Id="rId2" Type="http://schemas.openxmlformats.org/officeDocument/2006/relationships/tags" Target="../tags/tag205.xml"/><Relationship Id="rId1" Type="http://schemas.openxmlformats.org/officeDocument/2006/relationships/tags" Target="../tags/tag204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208.xml"/><Relationship Id="rId3" Type="http://schemas.openxmlformats.org/officeDocument/2006/relationships/image" Target="../media/image18.jpeg"/><Relationship Id="rId2" Type="http://schemas.openxmlformats.org/officeDocument/2006/relationships/tags" Target="../tags/tag207.xml"/><Relationship Id="rId1" Type="http://schemas.openxmlformats.org/officeDocument/2006/relationships/tags" Target="../tags/tag20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215.xml"/><Relationship Id="rId6" Type="http://schemas.openxmlformats.org/officeDocument/2006/relationships/tags" Target="../tags/tag214.xml"/><Relationship Id="rId5" Type="http://schemas.openxmlformats.org/officeDocument/2006/relationships/tags" Target="../tags/tag213.xml"/><Relationship Id="rId4" Type="http://schemas.openxmlformats.org/officeDocument/2006/relationships/tags" Target="../tags/tag212.xml"/><Relationship Id="rId3" Type="http://schemas.openxmlformats.org/officeDocument/2006/relationships/tags" Target="../tags/tag211.xml"/><Relationship Id="rId2" Type="http://schemas.openxmlformats.org/officeDocument/2006/relationships/tags" Target="../tags/tag210.xml"/><Relationship Id="rId1" Type="http://schemas.openxmlformats.org/officeDocument/2006/relationships/tags" Target="../tags/tag20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9.jpeg"/><Relationship Id="rId6" Type="http://schemas.openxmlformats.org/officeDocument/2006/relationships/tags" Target="../tags/tag221.xml"/><Relationship Id="rId5" Type="http://schemas.openxmlformats.org/officeDocument/2006/relationships/tags" Target="../tags/tag220.xml"/><Relationship Id="rId4" Type="http://schemas.openxmlformats.org/officeDocument/2006/relationships/tags" Target="../tags/tag219.xml"/><Relationship Id="rId3" Type="http://schemas.openxmlformats.org/officeDocument/2006/relationships/tags" Target="../tags/tag218.xml"/><Relationship Id="rId2" Type="http://schemas.openxmlformats.org/officeDocument/2006/relationships/tags" Target="../tags/tag217.xml"/><Relationship Id="rId1" Type="http://schemas.openxmlformats.org/officeDocument/2006/relationships/tags" Target="../tags/tag216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230.xml"/><Relationship Id="rId8" Type="http://schemas.openxmlformats.org/officeDocument/2006/relationships/tags" Target="../tags/tag229.xml"/><Relationship Id="rId7" Type="http://schemas.openxmlformats.org/officeDocument/2006/relationships/tags" Target="../tags/tag228.xml"/><Relationship Id="rId6" Type="http://schemas.openxmlformats.org/officeDocument/2006/relationships/tags" Target="../tags/tag227.xml"/><Relationship Id="rId5" Type="http://schemas.openxmlformats.org/officeDocument/2006/relationships/tags" Target="../tags/tag226.xml"/><Relationship Id="rId4" Type="http://schemas.openxmlformats.org/officeDocument/2006/relationships/tags" Target="../tags/tag225.xml"/><Relationship Id="rId3" Type="http://schemas.openxmlformats.org/officeDocument/2006/relationships/tags" Target="../tags/tag224.xml"/><Relationship Id="rId25" Type="http://schemas.openxmlformats.org/officeDocument/2006/relationships/notesSlide" Target="../notesSlides/notesSlide2.xml"/><Relationship Id="rId24" Type="http://schemas.openxmlformats.org/officeDocument/2006/relationships/slideLayout" Target="../slideLayouts/slideLayout13.xml"/><Relationship Id="rId23" Type="http://schemas.openxmlformats.org/officeDocument/2006/relationships/tags" Target="../tags/tag244.xml"/><Relationship Id="rId22" Type="http://schemas.openxmlformats.org/officeDocument/2006/relationships/tags" Target="../tags/tag243.xml"/><Relationship Id="rId21" Type="http://schemas.openxmlformats.org/officeDocument/2006/relationships/tags" Target="../tags/tag242.xml"/><Relationship Id="rId20" Type="http://schemas.openxmlformats.org/officeDocument/2006/relationships/tags" Target="../tags/tag241.xml"/><Relationship Id="rId2" Type="http://schemas.openxmlformats.org/officeDocument/2006/relationships/tags" Target="../tags/tag223.xml"/><Relationship Id="rId19" Type="http://schemas.openxmlformats.org/officeDocument/2006/relationships/tags" Target="../tags/tag240.xml"/><Relationship Id="rId18" Type="http://schemas.openxmlformats.org/officeDocument/2006/relationships/tags" Target="../tags/tag239.xml"/><Relationship Id="rId17" Type="http://schemas.openxmlformats.org/officeDocument/2006/relationships/tags" Target="../tags/tag238.xml"/><Relationship Id="rId16" Type="http://schemas.openxmlformats.org/officeDocument/2006/relationships/tags" Target="../tags/tag237.xml"/><Relationship Id="rId15" Type="http://schemas.openxmlformats.org/officeDocument/2006/relationships/tags" Target="../tags/tag236.xml"/><Relationship Id="rId14" Type="http://schemas.openxmlformats.org/officeDocument/2006/relationships/tags" Target="../tags/tag235.xml"/><Relationship Id="rId13" Type="http://schemas.openxmlformats.org/officeDocument/2006/relationships/tags" Target="../tags/tag234.xml"/><Relationship Id="rId12" Type="http://schemas.openxmlformats.org/officeDocument/2006/relationships/tags" Target="../tags/tag233.xml"/><Relationship Id="rId11" Type="http://schemas.openxmlformats.org/officeDocument/2006/relationships/tags" Target="../tags/tag232.xml"/><Relationship Id="rId10" Type="http://schemas.openxmlformats.org/officeDocument/2006/relationships/tags" Target="../tags/tag231.xml"/><Relationship Id="rId1" Type="http://schemas.openxmlformats.org/officeDocument/2006/relationships/tags" Target="../tags/tag22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1" Type="http://schemas.openxmlformats.org/officeDocument/2006/relationships/slideLayout" Target="../slideLayouts/slideLayout7.xml"/><Relationship Id="rId10" Type="http://schemas.openxmlformats.org/officeDocument/2006/relationships/tags" Target="../tags/tag76.xml"/><Relationship Id="rId1" Type="http://schemas.openxmlformats.org/officeDocument/2006/relationships/tags" Target="../tags/tag68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85.xml"/><Relationship Id="rId8" Type="http://schemas.openxmlformats.org/officeDocument/2006/relationships/tags" Target="../tags/tag84.xml"/><Relationship Id="rId7" Type="http://schemas.openxmlformats.org/officeDocument/2006/relationships/tags" Target="../tags/tag83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7" Type="http://schemas.openxmlformats.org/officeDocument/2006/relationships/slideLayout" Target="../slideLayouts/slideLayout7.xml"/><Relationship Id="rId26" Type="http://schemas.openxmlformats.org/officeDocument/2006/relationships/tags" Target="../tags/tag96.xml"/><Relationship Id="rId25" Type="http://schemas.openxmlformats.org/officeDocument/2006/relationships/image" Target="../media/image8.jpeg"/><Relationship Id="rId24" Type="http://schemas.openxmlformats.org/officeDocument/2006/relationships/tags" Target="../tags/tag95.xml"/><Relationship Id="rId23" Type="http://schemas.openxmlformats.org/officeDocument/2006/relationships/image" Target="../media/image7.jpeg"/><Relationship Id="rId22" Type="http://schemas.openxmlformats.org/officeDocument/2006/relationships/tags" Target="../tags/tag94.xml"/><Relationship Id="rId21" Type="http://schemas.openxmlformats.org/officeDocument/2006/relationships/image" Target="../media/image6.jpeg"/><Relationship Id="rId20" Type="http://schemas.openxmlformats.org/officeDocument/2006/relationships/tags" Target="../tags/tag93.xml"/><Relationship Id="rId2" Type="http://schemas.openxmlformats.org/officeDocument/2006/relationships/tags" Target="../tags/tag78.xml"/><Relationship Id="rId19" Type="http://schemas.openxmlformats.org/officeDocument/2006/relationships/image" Target="../media/image5.jpeg"/><Relationship Id="rId18" Type="http://schemas.openxmlformats.org/officeDocument/2006/relationships/tags" Target="../tags/tag92.xml"/><Relationship Id="rId17" Type="http://schemas.openxmlformats.org/officeDocument/2006/relationships/image" Target="../media/image4.jpeg"/><Relationship Id="rId16" Type="http://schemas.openxmlformats.org/officeDocument/2006/relationships/tags" Target="../tags/tag91.xml"/><Relationship Id="rId15" Type="http://schemas.openxmlformats.org/officeDocument/2006/relationships/image" Target="../media/image3.jpeg"/><Relationship Id="rId14" Type="http://schemas.openxmlformats.org/officeDocument/2006/relationships/tags" Target="../tags/tag90.xml"/><Relationship Id="rId13" Type="http://schemas.openxmlformats.org/officeDocument/2006/relationships/tags" Target="../tags/tag89.xml"/><Relationship Id="rId12" Type="http://schemas.openxmlformats.org/officeDocument/2006/relationships/tags" Target="../tags/tag88.xml"/><Relationship Id="rId11" Type="http://schemas.openxmlformats.org/officeDocument/2006/relationships/tags" Target="../tags/tag87.xml"/><Relationship Id="rId10" Type="http://schemas.openxmlformats.org/officeDocument/2006/relationships/tags" Target="../tags/tag86.xml"/><Relationship Id="rId1" Type="http://schemas.openxmlformats.org/officeDocument/2006/relationships/tags" Target="../tags/tag77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01.xml"/><Relationship Id="rId4" Type="http://schemas.openxmlformats.org/officeDocument/2006/relationships/tags" Target="../tags/tag100.xml"/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109.xml"/><Relationship Id="rId7" Type="http://schemas.openxmlformats.org/officeDocument/2006/relationships/tags" Target="../tags/tag108.x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18.xml"/><Relationship Id="rId8" Type="http://schemas.openxmlformats.org/officeDocument/2006/relationships/tags" Target="../tags/tag117.xml"/><Relationship Id="rId7" Type="http://schemas.openxmlformats.org/officeDocument/2006/relationships/tags" Target="../tags/tag116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3" Type="http://schemas.openxmlformats.org/officeDocument/2006/relationships/slideLayout" Target="../slideLayouts/slideLayout7.xml"/><Relationship Id="rId12" Type="http://schemas.openxmlformats.org/officeDocument/2006/relationships/tags" Target="../tags/tag121.xml"/><Relationship Id="rId11" Type="http://schemas.openxmlformats.org/officeDocument/2006/relationships/tags" Target="../tags/tag120.xml"/><Relationship Id="rId10" Type="http://schemas.openxmlformats.org/officeDocument/2006/relationships/tags" Target="../tags/tag119.xml"/><Relationship Id="rId1" Type="http://schemas.openxmlformats.org/officeDocument/2006/relationships/tags" Target="../tags/tag110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30.xml"/><Relationship Id="rId8" Type="http://schemas.openxmlformats.org/officeDocument/2006/relationships/tags" Target="../tags/tag129.xml"/><Relationship Id="rId7" Type="http://schemas.openxmlformats.org/officeDocument/2006/relationships/tags" Target="../tags/tag128.xml"/><Relationship Id="rId6" Type="http://schemas.openxmlformats.org/officeDocument/2006/relationships/tags" Target="../tags/tag127.xml"/><Relationship Id="rId5" Type="http://schemas.openxmlformats.org/officeDocument/2006/relationships/tags" Target="../tags/tag126.xml"/><Relationship Id="rId4" Type="http://schemas.openxmlformats.org/officeDocument/2006/relationships/tags" Target="../tags/tag125.xml"/><Relationship Id="rId3" Type="http://schemas.openxmlformats.org/officeDocument/2006/relationships/tags" Target="../tags/tag124.xml"/><Relationship Id="rId21" Type="http://schemas.openxmlformats.org/officeDocument/2006/relationships/slideLayout" Target="../slideLayouts/slideLayout12.xml"/><Relationship Id="rId20" Type="http://schemas.openxmlformats.org/officeDocument/2006/relationships/tags" Target="../tags/tag140.xml"/><Relationship Id="rId2" Type="http://schemas.openxmlformats.org/officeDocument/2006/relationships/tags" Target="../tags/tag123.xml"/><Relationship Id="rId19" Type="http://schemas.openxmlformats.org/officeDocument/2006/relationships/tags" Target="../tags/tag139.xml"/><Relationship Id="rId18" Type="http://schemas.openxmlformats.org/officeDocument/2006/relationships/tags" Target="../tags/tag138.xml"/><Relationship Id="rId17" Type="http://schemas.openxmlformats.org/officeDocument/2006/relationships/image" Target="../media/image9.png"/><Relationship Id="rId16" Type="http://schemas.openxmlformats.org/officeDocument/2006/relationships/tags" Target="../tags/tag137.xml"/><Relationship Id="rId15" Type="http://schemas.openxmlformats.org/officeDocument/2006/relationships/tags" Target="../tags/tag136.xml"/><Relationship Id="rId14" Type="http://schemas.openxmlformats.org/officeDocument/2006/relationships/tags" Target="../tags/tag135.xml"/><Relationship Id="rId13" Type="http://schemas.openxmlformats.org/officeDocument/2006/relationships/tags" Target="../tags/tag134.xml"/><Relationship Id="rId12" Type="http://schemas.openxmlformats.org/officeDocument/2006/relationships/tags" Target="../tags/tag133.xml"/><Relationship Id="rId11" Type="http://schemas.openxmlformats.org/officeDocument/2006/relationships/tags" Target="../tags/tag132.xml"/><Relationship Id="rId10" Type="http://schemas.openxmlformats.org/officeDocument/2006/relationships/tags" Target="../tags/tag131.xml"/><Relationship Id="rId1" Type="http://schemas.openxmlformats.org/officeDocument/2006/relationships/tags" Target="../tags/tag122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44.xml"/><Relationship Id="rId4" Type="http://schemas.openxmlformats.org/officeDocument/2006/relationships/tags" Target="../tags/tag143.xml"/><Relationship Id="rId3" Type="http://schemas.openxmlformats.org/officeDocument/2006/relationships/image" Target="../media/image10.jpeg"/><Relationship Id="rId2" Type="http://schemas.openxmlformats.org/officeDocument/2006/relationships/tags" Target="../tags/tag142.xml"/><Relationship Id="rId1" Type="http://schemas.openxmlformats.org/officeDocument/2006/relationships/tags" Target="../tags/tag141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52.xml"/><Relationship Id="rId8" Type="http://schemas.openxmlformats.org/officeDocument/2006/relationships/tags" Target="../tags/tag151.xml"/><Relationship Id="rId7" Type="http://schemas.openxmlformats.org/officeDocument/2006/relationships/tags" Target="../tags/tag150.xml"/><Relationship Id="rId6" Type="http://schemas.openxmlformats.org/officeDocument/2006/relationships/tags" Target="../tags/tag149.xml"/><Relationship Id="rId5" Type="http://schemas.openxmlformats.org/officeDocument/2006/relationships/tags" Target="../tags/tag148.xml"/><Relationship Id="rId4" Type="http://schemas.openxmlformats.org/officeDocument/2006/relationships/tags" Target="../tags/tag147.xml"/><Relationship Id="rId35" Type="http://schemas.openxmlformats.org/officeDocument/2006/relationships/notesSlide" Target="../notesSlides/notesSlide1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171.xml"/><Relationship Id="rId32" Type="http://schemas.openxmlformats.org/officeDocument/2006/relationships/tags" Target="../tags/tag170.xml"/><Relationship Id="rId31" Type="http://schemas.openxmlformats.org/officeDocument/2006/relationships/tags" Target="../tags/tag169.xml"/><Relationship Id="rId30" Type="http://schemas.openxmlformats.org/officeDocument/2006/relationships/tags" Target="../tags/tag168.xml"/><Relationship Id="rId3" Type="http://schemas.openxmlformats.org/officeDocument/2006/relationships/tags" Target="../tags/tag146.xml"/><Relationship Id="rId29" Type="http://schemas.openxmlformats.org/officeDocument/2006/relationships/tags" Target="../tags/tag167.xml"/><Relationship Id="rId28" Type="http://schemas.openxmlformats.org/officeDocument/2006/relationships/tags" Target="../tags/tag166.xml"/><Relationship Id="rId27" Type="http://schemas.openxmlformats.org/officeDocument/2006/relationships/tags" Target="../tags/tag165.xml"/><Relationship Id="rId26" Type="http://schemas.openxmlformats.org/officeDocument/2006/relationships/tags" Target="../tags/tag164.xml"/><Relationship Id="rId25" Type="http://schemas.openxmlformats.org/officeDocument/2006/relationships/tags" Target="../tags/tag163.xml"/><Relationship Id="rId24" Type="http://schemas.openxmlformats.org/officeDocument/2006/relationships/image" Target="../media/image16.jpeg"/><Relationship Id="rId23" Type="http://schemas.openxmlformats.org/officeDocument/2006/relationships/tags" Target="../tags/tag162.xml"/><Relationship Id="rId22" Type="http://schemas.openxmlformats.org/officeDocument/2006/relationships/image" Target="../media/image15.png"/><Relationship Id="rId21" Type="http://schemas.openxmlformats.org/officeDocument/2006/relationships/tags" Target="../tags/tag161.xml"/><Relationship Id="rId20" Type="http://schemas.openxmlformats.org/officeDocument/2006/relationships/image" Target="../media/image14.jpeg"/><Relationship Id="rId2" Type="http://schemas.openxmlformats.org/officeDocument/2006/relationships/image" Target="../media/image11.jpeg"/><Relationship Id="rId19" Type="http://schemas.openxmlformats.org/officeDocument/2006/relationships/tags" Target="../tags/tag160.xml"/><Relationship Id="rId18" Type="http://schemas.openxmlformats.org/officeDocument/2006/relationships/image" Target="../media/image13.png"/><Relationship Id="rId17" Type="http://schemas.openxmlformats.org/officeDocument/2006/relationships/tags" Target="../tags/tag159.xml"/><Relationship Id="rId16" Type="http://schemas.openxmlformats.org/officeDocument/2006/relationships/image" Target="../media/image12.png"/><Relationship Id="rId15" Type="http://schemas.openxmlformats.org/officeDocument/2006/relationships/tags" Target="../tags/tag158.xml"/><Relationship Id="rId14" Type="http://schemas.openxmlformats.org/officeDocument/2006/relationships/tags" Target="../tags/tag157.xml"/><Relationship Id="rId13" Type="http://schemas.openxmlformats.org/officeDocument/2006/relationships/tags" Target="../tags/tag156.xml"/><Relationship Id="rId12" Type="http://schemas.openxmlformats.org/officeDocument/2006/relationships/tags" Target="../tags/tag155.xml"/><Relationship Id="rId11" Type="http://schemas.openxmlformats.org/officeDocument/2006/relationships/tags" Target="../tags/tag154.xml"/><Relationship Id="rId10" Type="http://schemas.openxmlformats.org/officeDocument/2006/relationships/tags" Target="../tags/tag153.xml"/><Relationship Id="rId1" Type="http://schemas.openxmlformats.org/officeDocument/2006/relationships/tags" Target="../tags/tag1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2082165" y="732790"/>
            <a:ext cx="656082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第一单元</a:t>
            </a:r>
            <a:r>
              <a:rPr lang="en-US" altLang="zh-CN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中国共产党的领导</a:t>
            </a:r>
            <a:endParaRPr lang="zh-CN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2841625" y="2530475"/>
            <a:ext cx="750570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第一课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历史和人民的选择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1740535" y="4092575"/>
            <a:ext cx="793242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1.1中华人民共和国成立前各种政治力量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4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Text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12290" y="149860"/>
            <a:ext cx="7941945" cy="52197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8E0000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</a:defRPr>
            </a:lvl9pPr>
          </a:lstStyle>
          <a:p>
            <a:r>
              <a:rPr lang="en-US" altLang="zh-CN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世纪上半叶中国出现的三种建国方案大</a:t>
            </a:r>
            <a:r>
              <a:rPr lang="en-US" altLang="zh-CN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PK……</a:t>
            </a:r>
            <a:endParaRPr lang="en-US" altLang="zh-CN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3560" name="Text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72400" y="2123271"/>
            <a:ext cx="12618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</a:defRPr>
            </a:lvl9pPr>
          </a:lstStyle>
          <a:p>
            <a:pPr algn="ctr"/>
            <a:r>
              <a:rPr lang="zh-CN" altLang="en-US" sz="2800" b="1">
                <a:solidFill>
                  <a:schemeClr val="tx1"/>
                </a:solidFill>
                <a:latin typeface="+mj-ea"/>
                <a:ea typeface="+mj-ea"/>
              </a:rPr>
              <a:t>方案一</a:t>
            </a:r>
            <a:endParaRPr lang="zh-CN" altLang="en-US" sz="2800" b="1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3561" name="文本框 2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67030" y="2820035"/>
            <a:ext cx="3486150" cy="28613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kern="0">
                <a:latin typeface="+mj-ea"/>
                <a:ea typeface="+mj-ea"/>
              </a:rPr>
              <a:t>先以</a:t>
            </a:r>
            <a:r>
              <a:rPr lang="zh-CN" altLang="en-US" sz="2400" b="1" kern="0">
                <a:solidFill>
                  <a:srgbClr val="FF0000"/>
                </a:solidFill>
                <a:latin typeface="+mj-ea"/>
                <a:ea typeface="+mj-ea"/>
              </a:rPr>
              <a:t>北洋军阀</a:t>
            </a:r>
            <a:r>
              <a:rPr lang="zh-CN" altLang="en-US" sz="2400" b="1" kern="0">
                <a:latin typeface="+mj-ea"/>
                <a:ea typeface="+mj-ea"/>
              </a:rPr>
              <a:t>，后以</a:t>
            </a:r>
            <a:endParaRPr lang="en-US" altLang="zh-CN" sz="2400" b="1" ker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kern="0">
                <a:solidFill>
                  <a:srgbClr val="FF0000"/>
                </a:solidFill>
                <a:latin typeface="+mj-ea"/>
                <a:ea typeface="+mj-ea"/>
              </a:rPr>
              <a:t>国民党统治集团</a:t>
            </a:r>
            <a:r>
              <a:rPr lang="zh-CN" altLang="en-US" sz="2400" b="1" kern="0">
                <a:latin typeface="+mj-ea"/>
                <a:ea typeface="+mj-ea"/>
              </a:rPr>
              <a:t>为代表，主张实行地主买办阶级专政，</a:t>
            </a:r>
            <a:r>
              <a:rPr lang="zh-CN" altLang="en-US" sz="2400" b="1" kern="0">
                <a:solidFill>
                  <a:srgbClr val="FF0000"/>
                </a:solidFill>
                <a:latin typeface="+mj-ea"/>
                <a:ea typeface="+mj-ea"/>
              </a:rPr>
              <a:t>继续走半殖民地半封建</a:t>
            </a:r>
            <a:r>
              <a:rPr lang="zh-CN" altLang="en-US" sz="2400" b="1" kern="0">
                <a:latin typeface="+mj-ea"/>
                <a:ea typeface="+mj-ea"/>
              </a:rPr>
              <a:t>的道路。</a:t>
            </a:r>
            <a:endParaRPr lang="zh-CN" altLang="en-US" sz="2400" b="1" kern="0">
              <a:latin typeface="+mj-ea"/>
              <a:ea typeface="+mj-ea"/>
            </a:endParaRPr>
          </a:p>
        </p:txBody>
      </p:sp>
      <p:sp>
        <p:nvSpPr>
          <p:cNvPr id="23563" name="Text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965959" y="2055961"/>
            <a:ext cx="12496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rgbClr val="4F4D50"/>
                </a:solidFill>
                <a:latin typeface="苹方 特粗" panose="020B0800000000000000" pitchFamily="34" charset="-122"/>
                <a:ea typeface="苹方 特粗" panose="020B0800000000000000" pitchFamily="34" charset="-122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zh-CN" altLang="en-US">
                <a:solidFill>
                  <a:schemeClr val="tx1"/>
                </a:solidFill>
                <a:latin typeface="+mj-ea"/>
                <a:ea typeface="+mj-ea"/>
              </a:rPr>
              <a:t>方案二</a:t>
            </a:r>
            <a:endParaRPr lang="zh-CN" altLang="en-US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3564" name="文本框 2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514850" y="2820670"/>
            <a:ext cx="2913380" cy="28613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defRPr sz="2000" b="1" kern="0">
                <a:latin typeface="方正柳公权楷书 简" panose="02000500000000000000" pitchFamily="2" charset="-122"/>
                <a:ea typeface="方正柳公权楷书 简" panose="02000500000000000000" pitchFamily="2" charset="-122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zh-CN" altLang="en-US" sz="2400">
                <a:latin typeface="+mj-ea"/>
                <a:ea typeface="+mj-ea"/>
              </a:rPr>
              <a:t>以某些</a:t>
            </a:r>
            <a:r>
              <a:rPr lang="zh-CN" altLang="en-US" sz="2400">
                <a:solidFill>
                  <a:srgbClr val="FF0000"/>
                </a:solidFill>
                <a:latin typeface="+mj-ea"/>
                <a:ea typeface="+mj-ea"/>
              </a:rPr>
              <a:t>中间派或中间人士</a:t>
            </a:r>
            <a:r>
              <a:rPr lang="zh-CN" altLang="en-US" sz="2400">
                <a:latin typeface="+mj-ea"/>
                <a:ea typeface="+mj-ea"/>
              </a:rPr>
              <a:t>为代表，主张</a:t>
            </a:r>
            <a:r>
              <a:rPr lang="zh-CN" altLang="en-US" sz="2400">
                <a:solidFill>
                  <a:srgbClr val="FF0000"/>
                </a:solidFill>
                <a:latin typeface="+mj-ea"/>
                <a:ea typeface="+mj-ea"/>
              </a:rPr>
              <a:t>建立资产阶级共和国</a:t>
            </a:r>
            <a:r>
              <a:rPr lang="zh-CN" altLang="en-US" sz="2400">
                <a:latin typeface="+mj-ea"/>
                <a:ea typeface="+mj-ea"/>
              </a:rPr>
              <a:t>，走独立发展资本主义的道路</a:t>
            </a:r>
            <a:endParaRPr lang="zh-CN" altLang="en-US" sz="2400">
              <a:latin typeface="+mj-ea"/>
              <a:ea typeface="+mj-ea"/>
            </a:endParaRPr>
          </a:p>
        </p:txBody>
      </p:sp>
      <p:sp>
        <p:nvSpPr>
          <p:cNvPr id="23565" name="Text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4717" y="2113746"/>
            <a:ext cx="12496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rgbClr val="4F4D50"/>
                </a:solidFill>
                <a:latin typeface="苹方 特粗" panose="020B0800000000000000" pitchFamily="34" charset="-122"/>
                <a:ea typeface="苹方 特粗" panose="020B0800000000000000" pitchFamily="34" charset="-122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ctr">
              <a:buClrTx/>
              <a:buSzTx/>
              <a:buFontTx/>
            </a:pPr>
            <a:r>
              <a:rPr lang="zh-CN" altLang="en-US">
                <a:solidFill>
                  <a:schemeClr val="tx1"/>
                </a:solidFill>
                <a:latin typeface="+mj-ea"/>
                <a:ea typeface="+mj-ea"/>
              </a:rPr>
              <a:t>方案三</a:t>
            </a:r>
            <a:endParaRPr lang="zh-CN" altLang="en-US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3566" name="文本框 2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802245" y="2884170"/>
            <a:ext cx="3858260" cy="2797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defRPr sz="2000" b="1" kern="0">
                <a:latin typeface="方正柳公权楷书 简" panose="02000500000000000000" pitchFamily="2" charset="-122"/>
                <a:ea typeface="方正柳公权楷书 简" panose="02000500000000000000" pitchFamily="2" charset="-122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zh-CN" altLang="en-US" sz="2400">
                <a:latin typeface="+mj-ea"/>
                <a:ea typeface="+mj-ea"/>
              </a:rPr>
              <a:t>以</a:t>
            </a:r>
            <a:r>
              <a:rPr lang="zh-CN" altLang="en-US" sz="2400">
                <a:solidFill>
                  <a:srgbClr val="FF0000"/>
                </a:solidFill>
                <a:latin typeface="+mj-ea"/>
                <a:ea typeface="+mj-ea"/>
              </a:rPr>
              <a:t>中国共产党</a:t>
            </a:r>
            <a:r>
              <a:rPr lang="zh-CN" altLang="en-US" sz="2400">
                <a:latin typeface="+mj-ea"/>
                <a:ea typeface="+mj-ea"/>
              </a:rPr>
              <a:t>为代表，主张建立</a:t>
            </a:r>
            <a:r>
              <a:rPr lang="zh-CN" altLang="en-US" sz="2400">
                <a:solidFill>
                  <a:srgbClr val="FF0000"/>
                </a:solidFill>
                <a:latin typeface="+mj-ea"/>
                <a:ea typeface="+mj-ea"/>
              </a:rPr>
              <a:t>工人阶级领导</a:t>
            </a:r>
            <a:r>
              <a:rPr lang="zh-CN" altLang="en-US" sz="2400">
                <a:latin typeface="+mj-ea"/>
                <a:ea typeface="+mj-ea"/>
              </a:rPr>
              <a:t>的、以</a:t>
            </a:r>
            <a:r>
              <a:rPr lang="zh-CN" altLang="en-US" sz="2400">
                <a:solidFill>
                  <a:srgbClr val="FF0000"/>
                </a:solidFill>
                <a:latin typeface="+mj-ea"/>
                <a:ea typeface="+mj-ea"/>
              </a:rPr>
              <a:t>工农联盟</a:t>
            </a:r>
            <a:r>
              <a:rPr lang="zh-CN" altLang="en-US" sz="2400">
                <a:latin typeface="+mj-ea"/>
                <a:ea typeface="+mj-ea"/>
              </a:rPr>
              <a:t>为基础的</a:t>
            </a:r>
            <a:r>
              <a:rPr lang="zh-CN" altLang="en-US" sz="2400">
                <a:solidFill>
                  <a:srgbClr val="FF0000"/>
                </a:solidFill>
                <a:latin typeface="+mj-ea"/>
                <a:ea typeface="+mj-ea"/>
              </a:rPr>
              <a:t>人民共和国</a:t>
            </a:r>
            <a:r>
              <a:rPr lang="zh-CN" altLang="en-US" sz="2400">
                <a:latin typeface="+mj-ea"/>
                <a:ea typeface="+mj-ea"/>
              </a:rPr>
              <a:t>，经过新民主主义走向社会主义。</a:t>
            </a:r>
            <a:endParaRPr lang="zh-CN" altLang="en-US" sz="2400">
              <a:latin typeface="+mj-ea"/>
              <a:ea typeface="+mj-ea"/>
            </a:endParaRPr>
          </a:p>
        </p:txBody>
      </p:sp>
      <p:sp>
        <p:nvSpPr>
          <p:cNvPr id="2" name="上凸弯带形 1"/>
          <p:cNvSpPr/>
          <p:nvPr>
            <p:custDataLst>
              <p:tags r:id="rId8"/>
            </p:custDataLst>
          </p:nvPr>
        </p:nvSpPr>
        <p:spPr>
          <a:xfrm>
            <a:off x="906780" y="1059180"/>
            <a:ext cx="1948180" cy="794385"/>
          </a:xfrm>
          <a:prstGeom prst="ellipseRibbon2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上凸弯带形 3"/>
          <p:cNvSpPr/>
          <p:nvPr>
            <p:custDataLst>
              <p:tags r:id="rId9"/>
            </p:custDataLst>
          </p:nvPr>
        </p:nvSpPr>
        <p:spPr>
          <a:xfrm>
            <a:off x="4735830" y="1030605"/>
            <a:ext cx="1948180" cy="794385"/>
          </a:xfrm>
          <a:prstGeom prst="ellipseRibbon2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上凸弯带形 4"/>
          <p:cNvSpPr/>
          <p:nvPr>
            <p:custDataLst>
              <p:tags r:id="rId10"/>
            </p:custDataLst>
          </p:nvPr>
        </p:nvSpPr>
        <p:spPr>
          <a:xfrm>
            <a:off x="8061325" y="1009650"/>
            <a:ext cx="1948180" cy="794385"/>
          </a:xfrm>
          <a:prstGeom prst="ellipseRibbon2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爆炸形 1 41"/>
          <p:cNvSpPr/>
          <p:nvPr>
            <p:custDataLst>
              <p:tags r:id="rId11"/>
            </p:custDataLst>
          </p:nvPr>
        </p:nvSpPr>
        <p:spPr>
          <a:xfrm>
            <a:off x="3806825" y="606425"/>
            <a:ext cx="3856990" cy="1600835"/>
          </a:xfrm>
          <a:prstGeom prst="irregularSeal1">
            <a:avLst/>
          </a:prstGeom>
          <a:solidFill>
            <a:schemeClr val="accent5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rgbClr val="C00000">
              <a:shade val="50000"/>
            </a:srgbClr>
          </a:lnRef>
          <a:fillRef idx="1">
            <a:srgbClr val="C00000"/>
          </a:fillRef>
          <a:effectRef idx="0">
            <a:srgbClr val="C00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l"/>
            <a:r>
              <a:rPr lang="zh-CN" altLang="en-US" sz="3600" b="1">
                <a:solidFill>
                  <a:srgbClr val="FFFF00"/>
                </a:solidFill>
              </a:rPr>
              <a:t>无法实现</a:t>
            </a:r>
            <a:endParaRPr lang="zh-CN" altLang="en-US" sz="3600" b="1">
              <a:solidFill>
                <a:srgbClr val="FFFF00"/>
              </a:solidFill>
            </a:endParaRPr>
          </a:p>
        </p:txBody>
      </p:sp>
      <p:sp>
        <p:nvSpPr>
          <p:cNvPr id="8" name="爆炸形 1 40"/>
          <p:cNvSpPr/>
          <p:nvPr>
            <p:custDataLst>
              <p:tags r:id="rId12"/>
            </p:custDataLst>
          </p:nvPr>
        </p:nvSpPr>
        <p:spPr>
          <a:xfrm>
            <a:off x="260985" y="671830"/>
            <a:ext cx="3148330" cy="1600835"/>
          </a:xfrm>
          <a:prstGeom prst="irregularSeal1">
            <a:avLst/>
          </a:prstGeom>
          <a:solidFill>
            <a:schemeClr val="accent5"/>
          </a:solidFill>
          <a:ln>
            <a:noFill/>
          </a:ln>
        </p:spPr>
        <p:style>
          <a:lnRef idx="2">
            <a:srgbClr val="C00000">
              <a:shade val="50000"/>
            </a:srgbClr>
          </a:lnRef>
          <a:fillRef idx="1">
            <a:srgbClr val="C00000"/>
          </a:fillRef>
          <a:effectRef idx="0">
            <a:srgbClr val="C00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l"/>
            <a:r>
              <a:rPr lang="en-US" altLang="zh-CN" sz="3600" b="1">
                <a:solidFill>
                  <a:srgbClr val="FFFF00"/>
                </a:solidFill>
              </a:rPr>
              <a:t> </a:t>
            </a:r>
            <a:r>
              <a:rPr lang="zh-CN" altLang="en-US" sz="3600" b="1">
                <a:solidFill>
                  <a:srgbClr val="FFFF00"/>
                </a:solidFill>
              </a:rPr>
              <a:t>抛弃了</a:t>
            </a:r>
            <a:endParaRPr lang="zh-CN" altLang="en-US" sz="3600" b="1">
              <a:solidFill>
                <a:srgbClr val="FFFF00"/>
              </a:solidFill>
            </a:endParaRPr>
          </a:p>
        </p:txBody>
      </p:sp>
      <p:sp>
        <p:nvSpPr>
          <p:cNvPr id="10" name="爆炸形 1 41"/>
          <p:cNvSpPr/>
          <p:nvPr>
            <p:custDataLst>
              <p:tags r:id="rId13"/>
            </p:custDataLst>
          </p:nvPr>
        </p:nvSpPr>
        <p:spPr>
          <a:xfrm>
            <a:off x="7564120" y="606425"/>
            <a:ext cx="3856990" cy="1600835"/>
          </a:xfrm>
          <a:prstGeom prst="irregularSeal1">
            <a:avLst/>
          </a:prstGeom>
          <a:solidFill>
            <a:schemeClr val="accent5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rgbClr val="C00000">
              <a:shade val="50000"/>
            </a:srgbClr>
          </a:lnRef>
          <a:fillRef idx="1">
            <a:srgbClr val="C00000"/>
          </a:fillRef>
          <a:effectRef idx="0">
            <a:srgbClr val="C00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l"/>
            <a:r>
              <a:rPr lang="zh-CN" altLang="en-US" sz="3600" b="1">
                <a:solidFill>
                  <a:srgbClr val="FFFF00"/>
                </a:solidFill>
              </a:rPr>
              <a:t>赢得拥护</a:t>
            </a:r>
            <a:endParaRPr lang="zh-CN" altLang="en-US" sz="3600" b="1">
              <a:solidFill>
                <a:srgbClr val="FFFF00"/>
              </a:solidFill>
            </a:endParaRPr>
          </a:p>
        </p:txBody>
      </p:sp>
      <p:sp>
        <p:nvSpPr>
          <p:cNvPr id="11" name="文本框 10"/>
          <p:cNvSpPr txBox="1"/>
          <p:nvPr>
            <p:custDataLst>
              <p:tags r:id="rId14"/>
            </p:custDataLst>
          </p:nvPr>
        </p:nvSpPr>
        <p:spPr>
          <a:xfrm>
            <a:off x="2307590" y="5924550"/>
            <a:ext cx="6649085" cy="52197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思考：为什么中国共产党赢得人民的拥护？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  <p:bldP spid="23560" grpId="0"/>
      <p:bldP spid="23561" grpId="0" animBg="1"/>
      <p:bldP spid="23563" grpId="0"/>
      <p:bldP spid="23564" grpId="0" animBg="1"/>
      <p:bldP spid="23565" grpId="0"/>
      <p:bldP spid="23566" grpId="0" animBg="1"/>
      <p:bldP spid="6" grpId="0" animBg="1"/>
      <p:bldP spid="8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269875" y="227965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1. </a:t>
            </a:r>
            <a:r>
              <a:rPr lang="zh-CN" altLang="en-US" sz="2800" b="1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中国共产党诞生的背景</a:t>
            </a:r>
            <a:endParaRPr lang="zh-CN" altLang="en-US" sz="2800" b="1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j-cs"/>
              <a:sym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2"/>
            </p:custDataLst>
          </p:nvPr>
        </p:nvSpPr>
        <p:spPr>
          <a:xfrm>
            <a:off x="516890" y="1055370"/>
            <a:ext cx="10932795" cy="176466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 anchor="t">
            <a:noAutofit/>
          </a:bodyPr>
          <a:lstStyle/>
          <a:p>
            <a:r>
              <a:rPr lang="zh-CN" altLang="en-US" sz="21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1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21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）时代背景：</a:t>
            </a:r>
            <a:endParaRPr lang="zh-CN" altLang="en-US" sz="21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>
          <a:xfrm>
            <a:off x="1022985" y="1532255"/>
            <a:ext cx="9199880" cy="1228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noAutofit/>
          </a:bodyPr>
          <a:lstStyle/>
          <a:p>
            <a:pPr indent="0" fontAlgn="auto">
              <a:lnSpc>
                <a:spcPct val="115000"/>
              </a:lnSpc>
            </a:pPr>
            <a:r>
              <a:rPr lang="en-US" altLang="zh-CN" sz="24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4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中国的各种救国方案都以失败告终，中国迫切</a:t>
            </a:r>
            <a:r>
              <a:rPr lang="zh-CN" altLang="en-US" sz="2400" b="1">
                <a:solidFill>
                  <a:srgbClr val="CC00FF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需要新的思想</a:t>
            </a:r>
            <a:r>
              <a:rPr lang="zh-CN" altLang="en-US" sz="24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引领救亡运动，迫切</a:t>
            </a:r>
            <a:r>
              <a:rPr lang="zh-CN" altLang="en-US" sz="2400" b="1">
                <a:solidFill>
                  <a:srgbClr val="CC00FF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需要新的组织</a:t>
            </a:r>
            <a:r>
              <a:rPr lang="zh-CN" altLang="en-US" sz="24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凝聚革命力量。</a:t>
            </a:r>
            <a:endParaRPr lang="zh-CN" altLang="en-US" sz="2400" b="1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517525" y="3018155"/>
            <a:ext cx="10932795" cy="114744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 anchor="t">
            <a:noAutofit/>
          </a:bodyPr>
          <a:lstStyle/>
          <a:p>
            <a:r>
              <a:rPr lang="zh-CN" altLang="en-US" sz="21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1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21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）理论基础：</a:t>
            </a:r>
            <a:endParaRPr lang="zh-CN" altLang="en-US" sz="21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5"/>
            </p:custDataLst>
          </p:nvPr>
        </p:nvSpPr>
        <p:spPr>
          <a:xfrm>
            <a:off x="1022985" y="3489960"/>
            <a:ext cx="9199245" cy="5511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noAutofit/>
          </a:bodyPr>
          <a:lstStyle/>
          <a:p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1917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年俄国十月革命一声炮响，给中国</a:t>
            </a:r>
            <a:r>
              <a:rPr lang="zh-CN" altLang="en-US" sz="2400" b="1">
                <a:solidFill>
                  <a:srgbClr val="CC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带来了马克思列宁主义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6"/>
            </p:custDataLst>
          </p:nvPr>
        </p:nvSpPr>
        <p:spPr>
          <a:xfrm>
            <a:off x="517525" y="4423410"/>
            <a:ext cx="10998835" cy="151384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 anchor="t">
            <a:noAutofit/>
          </a:bodyPr>
          <a:lstStyle/>
          <a:p>
            <a:r>
              <a:rPr lang="zh-CN" altLang="en-US" sz="21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1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1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）阶级基础：</a:t>
            </a:r>
            <a:endParaRPr lang="zh-CN" altLang="en-US" sz="21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1022985" y="4849495"/>
            <a:ext cx="9283700" cy="939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15000"/>
              </a:lnSpc>
            </a:pPr>
            <a:r>
              <a:rPr lang="en-US" altLang="zh-CN" sz="24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1919</a:t>
            </a:r>
            <a:r>
              <a:rPr lang="zh-CN" altLang="en-US" sz="24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年五四运动之后，</a:t>
            </a:r>
            <a:r>
              <a:rPr lang="zh-CN" altLang="en-US" sz="2400" b="1">
                <a:solidFill>
                  <a:srgbClr val="CC00FF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中国工人阶级成为</a:t>
            </a:r>
            <a:r>
              <a:rPr lang="zh-CN" altLang="en-US" sz="24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反帝反封建的新民主主义革命的</a:t>
            </a:r>
            <a:r>
              <a:rPr lang="zh-CN" altLang="en-US" sz="2400" b="1">
                <a:solidFill>
                  <a:srgbClr val="CC00FF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领导力量</a:t>
            </a:r>
            <a:r>
              <a:rPr lang="zh-CN" altLang="en-US" sz="24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2400" b="1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  <p:bldP spid="11" grpId="0" animBg="1"/>
      <p:bldP spid="8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82245" y="222885"/>
            <a:ext cx="74758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 noProof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2. 中国共产党的诞生及意义 </a:t>
            </a:r>
            <a:endParaRPr lang="zh-CN" altLang="en-US" sz="2800" b="1" noProof="0">
              <a:ln>
                <a:noFill/>
              </a:ln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j-cs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464820" y="116522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）诞生时间：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575310" y="296862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（3）意义：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464820" y="2084705"/>
            <a:ext cx="6096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（2）初心使命：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5"/>
            </p:custDataLst>
          </p:nvPr>
        </p:nvSpPr>
        <p:spPr>
          <a:xfrm>
            <a:off x="3137535" y="1256506"/>
            <a:ext cx="1884521" cy="515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15000"/>
              </a:lnSpc>
            </a:pPr>
            <a:r>
              <a:rPr lang="en-US" altLang="zh-CN" sz="24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1921</a:t>
            </a:r>
            <a:r>
              <a:rPr lang="zh-CN" altLang="en-US" sz="24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</a:t>
            </a:r>
            <a:r>
              <a:rPr lang="en-US" altLang="zh-CN" sz="24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7</a:t>
            </a:r>
            <a:r>
              <a:rPr lang="zh-CN" altLang="en-US" sz="24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月</a:t>
            </a:r>
            <a:endParaRPr lang="zh-CN" altLang="en-US" sz="2400" b="1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3137535" y="2186940"/>
            <a:ext cx="6359525" cy="515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pPr algn="l" fontAlgn="auto">
              <a:lnSpc>
                <a:spcPct val="115000"/>
              </a:lnSpc>
              <a:buClrTx/>
              <a:buSzTx/>
              <a:buFontTx/>
            </a:pPr>
            <a:r>
              <a:rPr lang="en-US" altLang="zh-CN" sz="24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为中国人民谋幸福，为中华民族谋复兴。</a:t>
            </a:r>
            <a:endParaRPr lang="en-US" altLang="zh-CN" sz="2400" b="1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749935" y="3709035"/>
            <a:ext cx="10483850" cy="515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pPr marL="514350" indent="-514350" fontAlgn="auto">
              <a:lnSpc>
                <a:spcPct val="115000"/>
              </a:lnSpc>
              <a:buFont typeface="+mj-ea"/>
              <a:buAutoNum type="circleNumDbPlain"/>
            </a:pPr>
            <a:r>
              <a:rPr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中国人民在斗争中有了</a:t>
            </a:r>
            <a:r>
              <a:rPr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主心骨</a:t>
            </a: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看到了解决中国问题的</a:t>
            </a:r>
            <a:r>
              <a:rPr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出路和希望</a:t>
            </a: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2" name="文本框 11"/>
          <p:cNvSpPr txBox="1"/>
          <p:nvPr>
            <p:custDataLst>
              <p:tags r:id="rId8"/>
            </p:custDataLst>
          </p:nvPr>
        </p:nvSpPr>
        <p:spPr>
          <a:xfrm>
            <a:off x="749935" y="4443095"/>
            <a:ext cx="10607040" cy="1420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pPr marL="514350" indent="-514350" fontAlgn="auto">
              <a:lnSpc>
                <a:spcPct val="120000"/>
              </a:lnSpc>
              <a:buFont typeface="+mj-ea"/>
              <a:buAutoNum type="circleNumDbPlain" startAt="2"/>
            </a:pPr>
            <a:r>
              <a:rPr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中国共产党的成立是开天辟地的大事变</a:t>
            </a: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深刻改变了</a:t>
            </a:r>
            <a:r>
              <a:rPr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近代以后中华民族发展的</a:t>
            </a:r>
            <a:r>
              <a:rPr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方向和进程</a:t>
            </a: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深刻改变了</a:t>
            </a:r>
            <a:r>
              <a:rPr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中国人民和中华民族的</a:t>
            </a:r>
            <a:r>
              <a:rPr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前途和命运</a:t>
            </a: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深刻改变了</a:t>
            </a:r>
            <a:r>
              <a:rPr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世界发展的</a:t>
            </a:r>
            <a:r>
              <a:rPr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趋势和格局</a:t>
            </a: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sz="2400" b="1">
              <a:solidFill>
                <a:srgbClr val="CC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  <p:bldP spid="7" grpId="0" animBg="1"/>
      <p:bldP spid="13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335915" y="391795"/>
            <a:ext cx="4776470" cy="553148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 3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、历史结论：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endParaRPr lang="en-US" altLang="zh-CN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在近代中国三种政治力量所提出的三种方案中，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中国共产党的方案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在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历史和人民的检验中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脱颖而出，最终成为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唯一正确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的选择。</a:t>
            </a:r>
            <a:r>
              <a:rPr lang="zh-CN" altLang="en-US" sz="2800" b="1" u="sng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中国共产党执政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zh-CN" altLang="en-US" sz="2800" b="1" u="sng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既是历史的必然，也是人民的选择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08" name="图片 107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5628640" y="1189990"/>
            <a:ext cx="5620385" cy="412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2463800" y="118745"/>
            <a:ext cx="8628380" cy="67392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没有共产党就没有新中国</a:t>
            </a:r>
            <a:endParaRPr lang="zh-CN" altLang="en-US"/>
          </a:p>
          <a:p>
            <a:r>
              <a:rPr lang="zh-CN" altLang="en-US"/>
              <a:t>没有共产党就没有新中国</a:t>
            </a:r>
            <a:endParaRPr lang="zh-CN" altLang="en-US"/>
          </a:p>
          <a:p>
            <a:r>
              <a:rPr lang="zh-CN" altLang="en-US"/>
              <a:t>共产党辛劳为民族</a:t>
            </a:r>
            <a:endParaRPr lang="zh-CN" altLang="en-US"/>
          </a:p>
          <a:p>
            <a:r>
              <a:rPr lang="zh-CN" altLang="en-US"/>
              <a:t>共产党他一心救中国</a:t>
            </a:r>
            <a:endParaRPr lang="zh-CN" altLang="en-US"/>
          </a:p>
          <a:p>
            <a:r>
              <a:rPr lang="zh-CN" altLang="en-US"/>
              <a:t>他指给了人民解放的道路</a:t>
            </a:r>
            <a:endParaRPr lang="zh-CN" altLang="en-US"/>
          </a:p>
          <a:p>
            <a:r>
              <a:rPr lang="zh-CN" altLang="en-US"/>
              <a:t>他领导中国走向光明</a:t>
            </a:r>
            <a:endParaRPr lang="zh-CN" altLang="en-US"/>
          </a:p>
          <a:p>
            <a:r>
              <a:rPr lang="zh-CN" altLang="en-US"/>
              <a:t>他坚持了抗战八年多</a:t>
            </a:r>
            <a:endParaRPr lang="zh-CN" altLang="en-US"/>
          </a:p>
          <a:p>
            <a:r>
              <a:rPr lang="zh-CN" altLang="en-US"/>
              <a:t>他改善了人民生活</a:t>
            </a:r>
            <a:endParaRPr lang="zh-CN" altLang="en-US"/>
          </a:p>
          <a:p>
            <a:r>
              <a:rPr lang="zh-CN" altLang="en-US"/>
              <a:t>他建设了敌后根据地</a:t>
            </a:r>
            <a:endParaRPr lang="zh-CN" altLang="en-US"/>
          </a:p>
          <a:p>
            <a:r>
              <a:rPr lang="zh-CN" altLang="en-US"/>
              <a:t>他实行了民主好处多</a:t>
            </a:r>
            <a:endParaRPr lang="zh-CN" altLang="en-US"/>
          </a:p>
          <a:p>
            <a:r>
              <a:rPr lang="zh-CN" altLang="en-US"/>
              <a:t>没有共产党就没有新中国</a:t>
            </a:r>
            <a:endParaRPr lang="zh-CN" altLang="en-US"/>
          </a:p>
          <a:p>
            <a:r>
              <a:rPr lang="zh-CN" altLang="en-US"/>
              <a:t>没有共产党就没有新中国</a:t>
            </a:r>
            <a:endParaRPr lang="zh-CN" altLang="en-US"/>
          </a:p>
          <a:p>
            <a:r>
              <a:rPr lang="zh-CN" altLang="en-US"/>
              <a:t>没有共产党就没有新中国</a:t>
            </a:r>
            <a:endParaRPr lang="zh-CN" altLang="en-US"/>
          </a:p>
          <a:p>
            <a:r>
              <a:rPr lang="zh-CN" altLang="en-US"/>
              <a:t>没有共产党就没有新中国</a:t>
            </a:r>
            <a:endParaRPr lang="zh-CN" altLang="en-US"/>
          </a:p>
          <a:p>
            <a:r>
              <a:rPr lang="zh-CN" altLang="en-US"/>
              <a:t>共产党辛劳为民族</a:t>
            </a:r>
            <a:endParaRPr lang="zh-CN" altLang="en-US"/>
          </a:p>
          <a:p>
            <a:r>
              <a:rPr lang="zh-CN" altLang="en-US"/>
              <a:t>共产党他一心救中国</a:t>
            </a:r>
            <a:endParaRPr lang="zh-CN" altLang="en-US"/>
          </a:p>
          <a:p>
            <a:r>
              <a:rPr lang="zh-CN" altLang="en-US"/>
              <a:t>他指给了人民解放的道路</a:t>
            </a:r>
            <a:endParaRPr lang="zh-CN" altLang="en-US"/>
          </a:p>
          <a:p>
            <a:r>
              <a:rPr lang="zh-CN" altLang="en-US"/>
              <a:t>他领导中国走向光明</a:t>
            </a:r>
            <a:endParaRPr lang="zh-CN" altLang="en-US"/>
          </a:p>
          <a:p>
            <a:r>
              <a:rPr lang="zh-CN" altLang="en-US"/>
              <a:t>他坚持了抗战八年多</a:t>
            </a:r>
            <a:endParaRPr lang="zh-CN" altLang="en-US"/>
          </a:p>
          <a:p>
            <a:r>
              <a:rPr lang="zh-CN" altLang="en-US"/>
              <a:t>他改善了人民生活</a:t>
            </a:r>
            <a:endParaRPr lang="zh-CN" altLang="en-US"/>
          </a:p>
          <a:p>
            <a:r>
              <a:rPr lang="zh-CN" altLang="en-US"/>
              <a:t>他建设了敌后根据地</a:t>
            </a:r>
            <a:endParaRPr lang="zh-CN" altLang="en-US"/>
          </a:p>
          <a:p>
            <a:r>
              <a:rPr lang="zh-CN" altLang="en-US"/>
              <a:t>他实行了民主好处多</a:t>
            </a:r>
            <a:endParaRPr lang="zh-CN" altLang="en-US"/>
          </a:p>
          <a:p>
            <a:r>
              <a:rPr lang="zh-CN" altLang="en-US"/>
              <a:t>没有共产党就没有新中国</a:t>
            </a:r>
            <a:endParaRPr lang="zh-CN" altLang="en-US"/>
          </a:p>
          <a:p>
            <a:r>
              <a:rPr lang="zh-CN" altLang="en-US"/>
              <a:t>没有共产党就没有新中国</a:t>
            </a:r>
            <a:endParaRPr lang="zh-CN" altLang="en-US"/>
          </a:p>
        </p:txBody>
      </p:sp>
      <p:pic>
        <p:nvPicPr>
          <p:cNvPr id="109" name="图片 108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5775960" y="379730"/>
            <a:ext cx="4992370" cy="59239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464080" y="933450"/>
            <a:ext cx="890270" cy="4572000"/>
          </a:xfrm>
          <a:prstGeom prst="rect">
            <a:avLst/>
          </a:prstGeom>
        </p:spPr>
        <p:txBody>
          <a:bodyPr vert="eaVert">
            <a:spAutoFit/>
          </a:bodyPr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谈谈你对这首歌歌词的理解？</a:t>
            </a:r>
            <a:endParaRPr lang="zh-CN" altLang="en-US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85420" y="222250"/>
            <a:ext cx="554799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三、没有共产党就没有新中国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287655" y="1042670"/>
            <a:ext cx="95459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新民主主义革命（1919年-1949年）的胜利意义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2138680" y="5394960"/>
            <a:ext cx="769493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00000"/>
              </a:lnSpc>
              <a:buFont typeface="Wingdings" panose="05000000000000000000" charset="0"/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为实现中华民族伟大复兴创造了根本社会条件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  <a:sym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549275" y="2095500"/>
            <a:ext cx="85769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推翻了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帝国主义、封建主义、官僚资本主义三座大山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654685" y="2952115"/>
            <a:ext cx="84893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彻底结束了极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少数剥削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者统治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广大劳动人民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的历史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6"/>
            </p:custDataLst>
          </p:nvPr>
        </p:nvSpPr>
        <p:spPr>
          <a:xfrm>
            <a:off x="654685" y="3743325"/>
            <a:ext cx="6096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彻底结束了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旧中国一盘散沙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的局面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601980" y="4533900"/>
            <a:ext cx="11388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彻底废除了列强强加给中国的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不平等条约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和帝国主义在中国的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宋体" panose="02010600030101010101" pitchFamily="2" charset="-122"/>
              </a:rPr>
              <a:t>一切特权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331470" y="318135"/>
            <a:ext cx="64096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2、1949年10月1日 新中国成立的意义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645795" y="1115695"/>
            <a:ext cx="8192770" cy="138366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实现了中国从几千年</a:t>
            </a:r>
            <a:r>
              <a:rPr lang="zh-CN" altLang="en-US" sz="2800" b="1">
                <a:solidFill>
                  <a:srgbClr val="FF0000"/>
                </a:solidFill>
              </a:rPr>
              <a:t>封建专制政治向人民民主</a:t>
            </a:r>
            <a:r>
              <a:rPr lang="zh-CN" altLang="en-US" sz="2800" b="1"/>
              <a:t>的伟大飞跃。从此，中国人民</a:t>
            </a:r>
            <a:r>
              <a:rPr lang="zh-CN" altLang="en-US" sz="2800" b="1">
                <a:solidFill>
                  <a:srgbClr val="FF0000"/>
                </a:solidFill>
              </a:rPr>
              <a:t>掌握了</a:t>
            </a:r>
            <a:r>
              <a:rPr lang="zh-CN" altLang="en-US" sz="2800" b="1"/>
              <a:t>国家的权力，成为国家和自己命运的</a:t>
            </a:r>
            <a:r>
              <a:rPr lang="zh-CN" altLang="en-US" sz="2800" b="1">
                <a:solidFill>
                  <a:srgbClr val="FF0000"/>
                </a:solidFill>
              </a:rPr>
              <a:t>主人</a:t>
            </a:r>
            <a:r>
              <a:rPr lang="zh-CN" altLang="en-US" sz="2800" b="1"/>
              <a:t>。</a:t>
            </a:r>
            <a:endParaRPr lang="zh-CN" altLang="en-US" sz="2800" b="1"/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5485130" y="4173855"/>
            <a:ext cx="6096000" cy="18148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没有共产党就没有新中国，是近代以来中国人民斗争经验的历史总结，是中国人民在长期探索、艰苦奋斗的基础上共同确认的历史真理。</a:t>
            </a:r>
            <a:endParaRPr lang="zh-CN" altLang="en-US" sz="2800" b="1"/>
          </a:p>
        </p:txBody>
      </p:sp>
      <p:sp>
        <p:nvSpPr>
          <p:cNvPr id="6" name="下箭头 5"/>
          <p:cNvSpPr/>
          <p:nvPr>
            <p:custDataLst>
              <p:tags r:id="rId4"/>
            </p:custDataLst>
          </p:nvPr>
        </p:nvSpPr>
        <p:spPr>
          <a:xfrm>
            <a:off x="6741160" y="2436495"/>
            <a:ext cx="419100" cy="146748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5400675" y="3060700"/>
            <a:ext cx="11620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结论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11" name="图片 110"/>
          <p:cNvPicPr/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02565" y="3903980"/>
            <a:ext cx="4915535" cy="21291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>
            <p:custDataLst>
              <p:tags r:id="rId1"/>
            </p:custDataLst>
          </p:nvPr>
        </p:nvSpPr>
        <p:spPr>
          <a:xfrm>
            <a:off x="553085" y="2657922"/>
            <a:ext cx="1829435" cy="244729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 ker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中华人民共和国成立前各种政治力量</a:t>
            </a:r>
            <a:endParaRPr lang="zh-CN" altLang="en-US" sz="2800" b="1" ker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>
            <p:custDataLst>
              <p:tags r:id="rId2"/>
            </p:custDataLst>
          </p:nvPr>
        </p:nvSpPr>
        <p:spPr>
          <a:xfrm>
            <a:off x="3000478" y="1321872"/>
            <a:ext cx="3106940" cy="939406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 ker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近代中国的基本国情和主要矛盾</a:t>
            </a:r>
            <a:endParaRPr lang="zh-CN" altLang="en-US" sz="2800" b="1" ker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矩形 31"/>
          <p:cNvSpPr/>
          <p:nvPr>
            <p:custDataLst>
              <p:tags r:id="rId3"/>
            </p:custDataLst>
          </p:nvPr>
        </p:nvSpPr>
        <p:spPr>
          <a:xfrm>
            <a:off x="3000478" y="3151269"/>
            <a:ext cx="3106940" cy="130756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 ker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各种政治力量解决中国问题的方案</a:t>
            </a:r>
            <a:endParaRPr lang="zh-CN" altLang="en-US" sz="2800" b="1" ker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矩形 32"/>
          <p:cNvSpPr/>
          <p:nvPr>
            <p:custDataLst>
              <p:tags r:id="rId4"/>
            </p:custDataLst>
          </p:nvPr>
        </p:nvSpPr>
        <p:spPr>
          <a:xfrm>
            <a:off x="3000480" y="4849691"/>
            <a:ext cx="3106940" cy="112661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 ker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没有共产党就没有新中国</a:t>
            </a:r>
            <a:endParaRPr lang="zh-CN" altLang="en-US" sz="2800" b="1" ker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4" name="矩形 33"/>
          <p:cNvSpPr/>
          <p:nvPr>
            <p:custDataLst>
              <p:tags r:id="rId5"/>
            </p:custDataLst>
          </p:nvPr>
        </p:nvSpPr>
        <p:spPr>
          <a:xfrm>
            <a:off x="6544381" y="729794"/>
            <a:ext cx="4481696" cy="5872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200" b="1" ker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基本国情：半殖民地半封建社会</a:t>
            </a:r>
            <a:endParaRPr lang="zh-CN" altLang="en-US" sz="2200" b="1" kern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矩形 34"/>
          <p:cNvSpPr/>
          <p:nvPr>
            <p:custDataLst>
              <p:tags r:id="rId6"/>
            </p:custDataLst>
          </p:nvPr>
        </p:nvSpPr>
        <p:spPr>
          <a:xfrm>
            <a:off x="6544381" y="1420748"/>
            <a:ext cx="4481696" cy="7444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buClrTx/>
              <a:buSzTx/>
              <a:buFontTx/>
              <a:defRPr/>
            </a:pPr>
            <a:r>
              <a:rPr lang="zh-CN" altLang="en-US" sz="2200" b="1" ker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主要矛盾：帝国主义和中华民族、 </a:t>
            </a:r>
            <a:endParaRPr lang="zh-CN" altLang="en-US" sz="2200" b="1" kern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buClrTx/>
              <a:buSzTx/>
              <a:buFontTx/>
              <a:defRPr/>
            </a:pPr>
            <a:r>
              <a:rPr lang="zh-CN" altLang="en-US" sz="2200" b="1" ker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    封建主义和人民大众的矛盾</a:t>
            </a:r>
            <a:endParaRPr lang="zh-CN" altLang="en-US" sz="2200" b="1" kern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>
            <p:custDataLst>
              <p:tags r:id="rId7"/>
            </p:custDataLst>
          </p:nvPr>
        </p:nvSpPr>
        <p:spPr>
          <a:xfrm>
            <a:off x="6521679" y="3269189"/>
            <a:ext cx="4481696" cy="5872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buClrTx/>
              <a:buSzTx/>
              <a:buNone/>
              <a:defRPr/>
            </a:pPr>
            <a:r>
              <a:rPr lang="zh-CN" altLang="en-US" sz="2200" b="1" ker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中国共产党的诞生</a:t>
            </a:r>
            <a:endParaRPr lang="zh-CN" altLang="en-US" sz="2200" b="1" kern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矩形 36"/>
          <p:cNvSpPr/>
          <p:nvPr>
            <p:custDataLst>
              <p:tags r:id="rId8"/>
            </p:custDataLst>
          </p:nvPr>
        </p:nvSpPr>
        <p:spPr>
          <a:xfrm>
            <a:off x="6521679" y="3923257"/>
            <a:ext cx="4481696" cy="5872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buClrTx/>
              <a:buSzTx/>
              <a:buFontTx/>
              <a:defRPr/>
            </a:pPr>
            <a:r>
              <a:rPr lang="zh-CN" altLang="en-US" sz="2200" b="1" ker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三种建国方案</a:t>
            </a:r>
            <a:endParaRPr lang="zh-CN" altLang="en-US" sz="2200" b="1" kern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8" name="矩形 37"/>
          <p:cNvSpPr/>
          <p:nvPr>
            <p:custDataLst>
              <p:tags r:id="rId9"/>
            </p:custDataLst>
          </p:nvPr>
        </p:nvSpPr>
        <p:spPr>
          <a:xfrm>
            <a:off x="6521679" y="4805732"/>
            <a:ext cx="4481696" cy="5872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buClrTx/>
              <a:buSzTx/>
              <a:buFontTx/>
              <a:defRPr/>
            </a:pPr>
            <a:r>
              <a:rPr lang="zh-CN" altLang="en-US" sz="2200" b="1" ker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取得新民主主义革命的胜利</a:t>
            </a:r>
            <a:endParaRPr lang="zh-CN" altLang="en-US" sz="2200" b="1" kern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0" name="矩形 39"/>
          <p:cNvSpPr/>
          <p:nvPr>
            <p:custDataLst>
              <p:tags r:id="rId10"/>
            </p:custDataLst>
          </p:nvPr>
        </p:nvSpPr>
        <p:spPr>
          <a:xfrm>
            <a:off x="6521681" y="5576776"/>
            <a:ext cx="4481696" cy="5872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buClrTx/>
              <a:buSzTx/>
              <a:buFontTx/>
              <a:defRPr/>
            </a:pPr>
            <a:r>
              <a:rPr lang="zh-CN" altLang="en-US" sz="2200" b="1" ker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建立新中国</a:t>
            </a:r>
            <a:endParaRPr lang="zh-CN" altLang="en-US" sz="2200" b="1" kern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41" name="连接符: 肘形 40"/>
          <p:cNvCxnSpPr>
            <a:stCxn id="30" idx="1"/>
            <a:endCxn id="29" idx="3"/>
          </p:cNvCxnSpPr>
          <p:nvPr>
            <p:custDataLst>
              <p:tags r:id="rId11"/>
            </p:custDataLst>
          </p:nvPr>
        </p:nvCxnSpPr>
        <p:spPr>
          <a:xfrm rot="10800000" flipV="1">
            <a:off x="2382520" y="1791782"/>
            <a:ext cx="617855" cy="2089785"/>
          </a:xfrm>
          <a:prstGeom prst="bentConnector3">
            <a:avLst>
              <a:gd name="adj1" fmla="val 49949"/>
            </a:avLst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2" name="连接符: 肘形 41"/>
          <p:cNvCxnSpPr>
            <a:stCxn id="33" idx="1"/>
            <a:endCxn id="29" idx="3"/>
          </p:cNvCxnSpPr>
          <p:nvPr>
            <p:custDataLst>
              <p:tags r:id="rId12"/>
            </p:custDataLst>
          </p:nvPr>
        </p:nvCxnSpPr>
        <p:spPr>
          <a:xfrm rot="10800000">
            <a:off x="2382520" y="3881567"/>
            <a:ext cx="617855" cy="1531620"/>
          </a:xfrm>
          <a:prstGeom prst="bentConnector3">
            <a:avLst>
              <a:gd name="adj1" fmla="val 49949"/>
            </a:avLst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3" name="直接连接符 42"/>
          <p:cNvCxnSpPr>
            <a:stCxn id="29" idx="3"/>
          </p:cNvCxnSpPr>
          <p:nvPr>
            <p:custDataLst>
              <p:tags r:id="rId13"/>
            </p:custDataLst>
          </p:nvPr>
        </p:nvCxnSpPr>
        <p:spPr>
          <a:xfrm>
            <a:off x="2382570" y="3881498"/>
            <a:ext cx="617908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4" name="连接符: 肘形 43"/>
          <p:cNvCxnSpPr>
            <a:stCxn id="34" idx="1"/>
            <a:endCxn id="30" idx="3"/>
          </p:cNvCxnSpPr>
          <p:nvPr>
            <p:custDataLst>
              <p:tags r:id="rId14"/>
            </p:custDataLst>
          </p:nvPr>
        </p:nvCxnSpPr>
        <p:spPr>
          <a:xfrm rot="10800000" flipV="1">
            <a:off x="6107430" y="1024067"/>
            <a:ext cx="436880" cy="767715"/>
          </a:xfrm>
          <a:prstGeom prst="bentConnector3">
            <a:avLst>
              <a:gd name="adj1" fmla="val 50000"/>
            </a:avLst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5" name="连接符: 肘形 44"/>
          <p:cNvCxnSpPr>
            <a:stCxn id="35" idx="1"/>
            <a:endCxn id="30" idx="3"/>
          </p:cNvCxnSpPr>
          <p:nvPr>
            <p:custDataLst>
              <p:tags r:id="rId15"/>
            </p:custDataLst>
          </p:nvPr>
        </p:nvCxnSpPr>
        <p:spPr>
          <a:xfrm rot="10800000">
            <a:off x="6107430" y="1791782"/>
            <a:ext cx="436880" cy="1270"/>
          </a:xfrm>
          <a:prstGeom prst="bentConnector3">
            <a:avLst>
              <a:gd name="adj1" fmla="val 50000"/>
            </a:avLst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6" name="连接符: 肘形 45"/>
          <p:cNvCxnSpPr>
            <a:stCxn id="3" idx="1"/>
            <a:endCxn id="32" idx="3"/>
          </p:cNvCxnSpPr>
          <p:nvPr>
            <p:custDataLst>
              <p:tags r:id="rId16"/>
            </p:custDataLst>
          </p:nvPr>
        </p:nvCxnSpPr>
        <p:spPr>
          <a:xfrm rot="10800000" flipV="1">
            <a:off x="6107419" y="3504395"/>
            <a:ext cx="414261" cy="300654"/>
          </a:xfrm>
          <a:prstGeom prst="bentConnector3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7" name="连接符: 肘形 46"/>
          <p:cNvCxnSpPr>
            <a:stCxn id="37" idx="1"/>
            <a:endCxn id="32" idx="3"/>
          </p:cNvCxnSpPr>
          <p:nvPr>
            <p:custDataLst>
              <p:tags r:id="rId17"/>
            </p:custDataLst>
          </p:nvPr>
        </p:nvCxnSpPr>
        <p:spPr>
          <a:xfrm rot="10800000">
            <a:off x="6107419" y="3805049"/>
            <a:ext cx="414261" cy="411834"/>
          </a:xfrm>
          <a:prstGeom prst="bentConnector3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8" name="连接符: 肘形 47"/>
          <p:cNvCxnSpPr>
            <a:stCxn id="38" idx="1"/>
            <a:endCxn id="33" idx="3"/>
          </p:cNvCxnSpPr>
          <p:nvPr>
            <p:custDataLst>
              <p:tags r:id="rId18"/>
            </p:custDataLst>
          </p:nvPr>
        </p:nvCxnSpPr>
        <p:spPr>
          <a:xfrm rot="10800000" flipV="1">
            <a:off x="6107421" y="5099357"/>
            <a:ext cx="414259" cy="313639"/>
          </a:xfrm>
          <a:prstGeom prst="bentConnector3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9" name="连接符: 肘形 48"/>
          <p:cNvCxnSpPr>
            <a:stCxn id="40" idx="1"/>
            <a:endCxn id="33" idx="3"/>
          </p:cNvCxnSpPr>
          <p:nvPr>
            <p:custDataLst>
              <p:tags r:id="rId19"/>
            </p:custDataLst>
          </p:nvPr>
        </p:nvCxnSpPr>
        <p:spPr>
          <a:xfrm rot="10800000">
            <a:off x="6107421" y="5412998"/>
            <a:ext cx="414261" cy="457405"/>
          </a:xfrm>
          <a:prstGeom prst="bentConnector3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sp>
        <p:nvSpPr>
          <p:cNvPr id="50" name="矩形 49"/>
          <p:cNvSpPr/>
          <p:nvPr>
            <p:custDataLst>
              <p:tags r:id="rId20"/>
            </p:custDataLst>
          </p:nvPr>
        </p:nvSpPr>
        <p:spPr>
          <a:xfrm>
            <a:off x="6550660" y="2267397"/>
            <a:ext cx="4481830" cy="695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buClrTx/>
              <a:buSzTx/>
              <a:buNone/>
              <a:defRPr/>
            </a:pPr>
            <a:r>
              <a:rPr lang="zh-CN" altLang="en-US" sz="2200" b="1" ker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基本任务：民族独立、人民解放；</a:t>
            </a:r>
            <a:endParaRPr lang="zh-CN" altLang="en-US" sz="2200" b="1" kern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buClrTx/>
              <a:buSzTx/>
              <a:buNone/>
              <a:defRPr/>
            </a:pPr>
            <a:r>
              <a:rPr lang="zh-CN" altLang="en-US" sz="2200" b="1" ker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        国家富强、人民幸福</a:t>
            </a:r>
            <a:endParaRPr lang="zh-CN" altLang="en-US" sz="2200" b="1" kern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51" name="连接符: 肘形 50"/>
          <p:cNvCxnSpPr/>
          <p:nvPr>
            <p:custDataLst>
              <p:tags r:id="rId21"/>
            </p:custDataLst>
          </p:nvPr>
        </p:nvCxnSpPr>
        <p:spPr>
          <a:xfrm rot="10800000">
            <a:off x="6329432" y="1808703"/>
            <a:ext cx="252000" cy="673888"/>
          </a:xfrm>
          <a:prstGeom prst="bentConnector2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sp>
        <p:nvSpPr>
          <p:cNvPr id="4" name="文本框 3"/>
          <p:cNvSpPr txBox="1"/>
          <p:nvPr>
            <p:custDataLst>
              <p:tags r:id="rId22"/>
            </p:custDataLst>
          </p:nvPr>
        </p:nvSpPr>
        <p:spPr>
          <a:xfrm>
            <a:off x="323215" y="187875"/>
            <a:ext cx="4064000" cy="5219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知识总结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23"/>
    </p:custData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343535" y="796925"/>
            <a:ext cx="238823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探究与分享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144145" y="159385"/>
            <a:ext cx="700786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一、近代中国的基本国情和主要矛盾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617220" y="1644650"/>
            <a:ext cx="9671050" cy="23069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US" altLang="zh-CN" sz="2400" b="1">
                <a:latin typeface="+mn-ea"/>
                <a:cs typeface="+mn-ea"/>
              </a:rPr>
              <a:t>1</a:t>
            </a:r>
            <a:r>
              <a:rPr lang="zh-CN" altLang="en-US" sz="2400" b="1">
                <a:latin typeface="+mn-ea"/>
                <a:cs typeface="+mn-ea"/>
              </a:rPr>
              <a:t>939年，毛泽东在《中国革命和中国共产党》中指出:“中国现时的社会，是一个殖民地、半殖民地、半封建性质的社会。只有认清中国社会的性质，才能认清中国革命的对象、中国革命的任务、中国革命的动力、中国革命的性质、中国革命的前途和转变。所以，认清中国社会的性质，就是说，认清中国的国情，乃是认清一切革命问题的基本的根据。”</a:t>
            </a:r>
            <a:endParaRPr lang="zh-CN" altLang="en-US" sz="2400" b="1">
              <a:latin typeface="+mn-ea"/>
              <a:cs typeface="+mn-ea"/>
            </a:endParaRPr>
          </a:p>
          <a:p>
            <a:pPr algn="l"/>
            <a:endParaRPr lang="zh-CN" altLang="en-US" sz="2400" b="1">
              <a:latin typeface="+mn-ea"/>
              <a:cs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946785" y="4215765"/>
            <a:ext cx="90125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结合上述论断，谈谈把握近代中国基本国情的重要性。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5"/>
            </p:custDataLst>
          </p:nvPr>
        </p:nvSpPr>
        <p:spPr>
          <a:xfrm>
            <a:off x="1023620" y="5302250"/>
            <a:ext cx="1045210" cy="52197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国情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" name="右箭头 6"/>
          <p:cNvSpPr/>
          <p:nvPr>
            <p:custDataLst>
              <p:tags r:id="rId6"/>
            </p:custDataLst>
          </p:nvPr>
        </p:nvSpPr>
        <p:spPr>
          <a:xfrm>
            <a:off x="2165985" y="5573395"/>
            <a:ext cx="565785" cy="10541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>
            <p:custDataLst>
              <p:tags r:id="rId7"/>
            </p:custDataLst>
          </p:nvPr>
        </p:nvSpPr>
        <p:spPr>
          <a:xfrm>
            <a:off x="2931160" y="5302250"/>
            <a:ext cx="7028180" cy="52197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革命对象、任务、动力、性质、前途和转变。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9" name="Picture 9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 flipH="1">
            <a:off x="10985500" y="10845800"/>
            <a:ext cx="0" cy="0"/>
          </a:xfrm>
          <a:prstGeom prst="rect">
            <a:avLst/>
          </a:prstGeom>
          <a:ln>
            <a:noFill/>
          </a:ln>
        </p:spPr>
      </p:pic>
    </p:spTree>
    <p:custDataLst>
      <p:tags r:id="rId10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3030220" y="27305"/>
            <a:ext cx="587565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鸦片战争前中西方之间发生的变化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1854835" y="575310"/>
            <a:ext cx="1016635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西方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8965565" y="575310"/>
            <a:ext cx="102489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中方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287020" y="1518285"/>
            <a:ext cx="2252980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英法美资产阶级革命，确立资本主义制度。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5"/>
            </p:custDataLst>
          </p:nvPr>
        </p:nvSpPr>
        <p:spPr>
          <a:xfrm>
            <a:off x="287020" y="2783840"/>
            <a:ext cx="2388235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一次、二次工业革命，机器化生产。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219710" y="3955415"/>
            <a:ext cx="2512695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文艺复兴、宗教革命、启蒙运动，思想解放。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7"/>
            </p:custDataLst>
          </p:nvPr>
        </p:nvSpPr>
        <p:spPr>
          <a:xfrm>
            <a:off x="8812530" y="1384935"/>
            <a:ext cx="2134235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封建专制统治，君主专制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8"/>
            </p:custDataLst>
          </p:nvPr>
        </p:nvSpPr>
        <p:spPr>
          <a:xfrm>
            <a:off x="9077325" y="2783840"/>
            <a:ext cx="1464310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小农经济，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闭关锁国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9"/>
            </p:custDataLst>
          </p:nvPr>
        </p:nvSpPr>
        <p:spPr>
          <a:xfrm>
            <a:off x="8750300" y="4449445"/>
            <a:ext cx="238887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文字狱、思想禁锢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10"/>
            </p:custDataLst>
          </p:nvPr>
        </p:nvSpPr>
        <p:spPr>
          <a:xfrm>
            <a:off x="128905" y="5450205"/>
            <a:ext cx="37541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先进的制度、机械化生产、</a:t>
            </a:r>
            <a:endParaRPr lang="zh-CN" altLang="en-US" sz="24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buClrTx/>
              <a:buSzTx/>
              <a:buFontTx/>
            </a:pPr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资本主义思想</a:t>
            </a:r>
            <a:endParaRPr lang="zh-CN" altLang="en-US" sz="2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11"/>
            </p:custDataLst>
          </p:nvPr>
        </p:nvSpPr>
        <p:spPr>
          <a:xfrm>
            <a:off x="7332345" y="5512985"/>
            <a:ext cx="4064000" cy="8299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政治腐败、军备废弛、财政拮据、社会动荡</a:t>
            </a:r>
            <a:endParaRPr lang="zh-CN" altLang="en-US" sz="2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3" name="左右箭头 12"/>
          <p:cNvSpPr/>
          <p:nvPr>
            <p:custDataLst>
              <p:tags r:id="rId12"/>
            </p:custDataLst>
          </p:nvPr>
        </p:nvSpPr>
        <p:spPr>
          <a:xfrm>
            <a:off x="4351020" y="5768975"/>
            <a:ext cx="2731770" cy="191770"/>
          </a:xfrm>
          <a:prstGeom prst="left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>
            <p:custDataLst>
              <p:tags r:id="rId13"/>
            </p:custDataLst>
          </p:nvPr>
        </p:nvSpPr>
        <p:spPr>
          <a:xfrm>
            <a:off x="128270" y="5366385"/>
            <a:ext cx="11268075" cy="1358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pPr algn="ctr"/>
            <a:endParaRPr lang="zh-CN" altLang="en-US" sz="32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ctr"/>
            <a:r>
              <a:rPr lang="zh-CN" altLang="en-US" sz="3200" b="1">
                <a:latin typeface="Arial" panose="020B0604020202020204" pitchFamily="34" charset="0"/>
                <a:ea typeface="微软雅黑" panose="020B0503020204020204" charset="-122"/>
              </a:rPr>
              <a:t>中国命运：被侵略中国沦为半殖民地半封建社会</a:t>
            </a:r>
            <a:endParaRPr lang="zh-CN" altLang="en-US" sz="32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01" name="图片 100"/>
          <p:cNvPicPr/>
          <p:nvPr>
            <p:custDataLst>
              <p:tags r:id="rId14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2999105" y="871855"/>
            <a:ext cx="2374265" cy="17138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" name="图片 101"/>
          <p:cNvPicPr/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3096260" y="2345690"/>
            <a:ext cx="2277110" cy="1501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" name="图片 102"/>
          <p:cNvPicPr/>
          <p:nvPr>
            <p:custDataLst>
              <p:tags r:id="rId18"/>
            </p:custDataLst>
          </p:nvPr>
        </p:nvPicPr>
        <p:blipFill>
          <a:blip r:embed="rId19"/>
          <a:srcRect t="41430" r="1777" b="12410"/>
          <a:stretch>
            <a:fillRect/>
          </a:stretch>
        </p:blipFill>
        <p:spPr>
          <a:xfrm>
            <a:off x="2871470" y="3955415"/>
            <a:ext cx="267589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4" name="图片 103"/>
          <p:cNvPicPr/>
          <p:nvPr>
            <p:custDataLst>
              <p:tags r:id="rId20"/>
            </p:custDataLst>
          </p:nvPr>
        </p:nvPicPr>
        <p:blipFill>
          <a:blip r:embed="rId21"/>
          <a:stretch>
            <a:fillRect/>
          </a:stretch>
        </p:blipFill>
        <p:spPr>
          <a:xfrm>
            <a:off x="5995670" y="871855"/>
            <a:ext cx="2630805" cy="141033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5" name="图片 104"/>
          <p:cNvPicPr/>
          <p:nvPr>
            <p:custDataLst>
              <p:tags r:id="rId22"/>
            </p:custDataLst>
          </p:nvPr>
        </p:nvPicPr>
        <p:blipFill>
          <a:blip r:embed="rId23"/>
          <a:stretch>
            <a:fillRect/>
          </a:stretch>
        </p:blipFill>
        <p:spPr>
          <a:xfrm>
            <a:off x="6272530" y="2242820"/>
            <a:ext cx="2353945" cy="15767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6" name="图片 105"/>
          <p:cNvPicPr/>
          <p:nvPr>
            <p:custDataLst>
              <p:tags r:id="rId24"/>
            </p:custDataLst>
          </p:nvPr>
        </p:nvPicPr>
        <p:blipFill>
          <a:blip r:embed="rId25"/>
          <a:stretch>
            <a:fillRect/>
          </a:stretch>
        </p:blipFill>
        <p:spPr>
          <a:xfrm>
            <a:off x="6362700" y="3847465"/>
            <a:ext cx="2263775" cy="141859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6" grpId="0"/>
      <p:bldP spid="9" grpId="0"/>
      <p:bldP spid="7" grpId="0"/>
      <p:bldP spid="10" grpId="0"/>
      <p:bldP spid="13" grpId="0" animBg="1"/>
      <p:bldP spid="11" grpId="0"/>
      <p:bldP spid="12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47320" y="168190"/>
            <a:ext cx="4064000" cy="5219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、近代中国的基本国情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6575" y="958215"/>
            <a:ext cx="6327140" cy="5219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）是什么：半殖民地半封建社会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536575" y="1829435"/>
            <a:ext cx="11002010" cy="660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pPr indent="0" fontAlgn="auto">
              <a:lnSpc>
                <a:spcPts val="4440"/>
              </a:lnSpc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（2）地</a:t>
            </a:r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位和作用：是认识和解决近代中国一切社会问题的基本依据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773430" y="3335020"/>
            <a:ext cx="10944225" cy="26752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pPr lvl="0" indent="0" algn="l" font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  <a:buFont typeface="WPS-Bullets" pitchFamily="2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名词点击：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lvl="0" indent="0" algn="l" font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  <a:buFont typeface="WPS-Bullets" pitchFamily="2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半殖民地—</a:t>
            </a:r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—形式上是独立的国家，实际上在政治、经济、军事、外交等方面都受到外国殖民主义的控制和奴役。</a:t>
            </a:r>
            <a:endParaRPr lang="zh-CN" altLang="en-US" sz="2800" b="1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indent="0" algn="l" font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  <a:buFont typeface="WPS-Bullets" pitchFamily="2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半封建</a:t>
            </a:r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——形式上仍然是封建统治和自然经济占主导地位，实际上社会已经逐渐现代化，资本主义在经济、政治、文化等方面不断发展。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304165" y="280035"/>
            <a:ext cx="795845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总结思考：中国沦为半殖民地半封建社会的原因？</a:t>
            </a:r>
            <a:endParaRPr lang="en-US" altLang="zh-CN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1012825" y="1355090"/>
            <a:ext cx="981710" cy="52197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内因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4554220" y="1345565"/>
            <a:ext cx="1030605" cy="52197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外因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8593455" y="1345565"/>
            <a:ext cx="1653540" cy="52197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直接原因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5"/>
            </p:custDataLst>
          </p:nvPr>
        </p:nvSpPr>
        <p:spPr>
          <a:xfrm>
            <a:off x="199390" y="2430780"/>
            <a:ext cx="3343275" cy="2245360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 anchor="t">
            <a:spAutoFit/>
          </a:bodyPr>
          <a:lstStyle/>
          <a:p>
            <a:pPr algn="l" fontAlgn="auto">
              <a:lnSpc>
                <a:spcPct val="100000"/>
              </a:lnSpc>
              <a:buClrTx/>
              <a:buSzTx/>
              <a:buFontTx/>
            </a:pPr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清王朝对内实行封建专制统治，对外采取闭关锁国政策，政治腐败、军备废弛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3869690" y="2411095"/>
            <a:ext cx="2997835" cy="2245360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西方一些国家爆发资产阶级革命，建立资本主义制度，相继完成工业革命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7"/>
            </p:custDataLst>
          </p:nvPr>
        </p:nvSpPr>
        <p:spPr>
          <a:xfrm>
            <a:off x="7522845" y="2306320"/>
            <a:ext cx="3983355" cy="2245360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 西方列强入侵：1840年鸦片战争、第二次鸦片战争、中法战争、中日甲午战争、八国联军侵华战争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8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19380" y="231055"/>
            <a:ext cx="4064000" cy="5219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、近代中国的主要矛盾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正五边形 2"/>
          <p:cNvSpPr/>
          <p:nvPr>
            <p:custDataLst>
              <p:tags r:id="rId2"/>
            </p:custDataLst>
          </p:nvPr>
        </p:nvSpPr>
        <p:spPr>
          <a:xfrm>
            <a:off x="4108450" y="2124710"/>
            <a:ext cx="2510155" cy="2268220"/>
          </a:xfrm>
          <a:prstGeom prst="pentagon">
            <a:avLst/>
          </a:prstGeom>
          <a:noFill/>
          <a:ln w="28575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4687570" y="2737485"/>
            <a:ext cx="1351280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近代中国的多重矛盾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4252595" y="1113155"/>
            <a:ext cx="2366010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帝国主义和中华民族的矛盾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5"/>
            </p:custDataLst>
          </p:nvPr>
        </p:nvSpPr>
        <p:spPr>
          <a:xfrm>
            <a:off x="6773545" y="2737485"/>
            <a:ext cx="2465705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封建主义和人民大众的矛盾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1342390" y="2596515"/>
            <a:ext cx="2610485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资产阶级和无产阶级的矛盾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7"/>
            </p:custDataLst>
          </p:nvPr>
        </p:nvSpPr>
        <p:spPr>
          <a:xfrm>
            <a:off x="990600" y="4315460"/>
            <a:ext cx="3329940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地主阶级和农民阶级的矛盾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8"/>
            </p:custDataLst>
          </p:nvPr>
        </p:nvSpPr>
        <p:spPr>
          <a:xfrm>
            <a:off x="6370955" y="4031615"/>
            <a:ext cx="3034030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封建统治阶级内部各集团、派系之间的矛盾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9"/>
            </p:custDataLst>
          </p:nvPr>
        </p:nvSpPr>
        <p:spPr>
          <a:xfrm>
            <a:off x="4435475" y="4951095"/>
            <a:ext cx="185547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其他矛盾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" name="五角星 10"/>
          <p:cNvSpPr/>
          <p:nvPr>
            <p:custDataLst>
              <p:tags r:id="rId10"/>
            </p:custDataLst>
          </p:nvPr>
        </p:nvSpPr>
        <p:spPr>
          <a:xfrm>
            <a:off x="6773545" y="1262380"/>
            <a:ext cx="552450" cy="649605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五角星 11"/>
          <p:cNvSpPr/>
          <p:nvPr>
            <p:custDataLst>
              <p:tags r:id="rId11"/>
            </p:custDataLst>
          </p:nvPr>
        </p:nvSpPr>
        <p:spPr>
          <a:xfrm>
            <a:off x="9090660" y="2889250"/>
            <a:ext cx="552450" cy="649605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6" grpId="0"/>
      <p:bldP spid="9" grpId="0"/>
      <p:bldP spid="10" grpId="0"/>
      <p:bldP spid="8" grpId="0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椭圆 7"/>
          <p:cNvSpPr/>
          <p:nvPr>
            <p:custDataLst>
              <p:tags r:id="rId1"/>
            </p:custDataLst>
          </p:nvPr>
        </p:nvSpPr>
        <p:spPr>
          <a:xfrm>
            <a:off x="797460" y="1049786"/>
            <a:ext cx="1596571" cy="159657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基本</a:t>
            </a:r>
            <a:endParaRPr lang="en-US" altLang="zh-CN" sz="36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国情</a:t>
            </a:r>
            <a:endParaRPr lang="zh-CN" altLang="en-US" sz="36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椭圆 8"/>
          <p:cNvSpPr/>
          <p:nvPr>
            <p:custDataLst>
              <p:tags r:id="rId2"/>
            </p:custDataLst>
          </p:nvPr>
        </p:nvSpPr>
        <p:spPr>
          <a:xfrm>
            <a:off x="729515" y="4634905"/>
            <a:ext cx="1596571" cy="159657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SzTx/>
              <a:buNone/>
            </a:pPr>
            <a:r>
              <a:rPr lang="zh-CN" alt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主要</a:t>
            </a:r>
            <a:endParaRPr lang="zh-CN" altLang="en-US" sz="36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buClrTx/>
              <a:buSzTx/>
              <a:buNone/>
            </a:pPr>
            <a:r>
              <a:rPr lang="zh-CN" alt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矛盾</a:t>
            </a:r>
            <a:endParaRPr lang="zh-CN" altLang="en-US" sz="36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椭圆 9"/>
          <p:cNvSpPr/>
          <p:nvPr>
            <p:custDataLst>
              <p:tags r:id="rId3"/>
            </p:custDataLst>
          </p:nvPr>
        </p:nvSpPr>
        <p:spPr>
          <a:xfrm>
            <a:off x="3018146" y="3038151"/>
            <a:ext cx="1596571" cy="159657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SzTx/>
              <a:buNone/>
            </a:pPr>
            <a:r>
              <a:rPr lang="zh-CN" alt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历史</a:t>
            </a:r>
            <a:endParaRPr lang="zh-CN" altLang="en-US" sz="36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buClrTx/>
              <a:buSzTx/>
              <a:buNone/>
            </a:pPr>
            <a:r>
              <a:rPr lang="zh-CN" alt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任务</a:t>
            </a:r>
            <a:endParaRPr lang="zh-CN" altLang="en-US" sz="36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1" name="直接箭头连接符 10"/>
          <p:cNvCxnSpPr>
            <a:stCxn id="8" idx="4"/>
            <a:endCxn id="9" idx="0"/>
          </p:cNvCxnSpPr>
          <p:nvPr>
            <p:custDataLst>
              <p:tags r:id="rId4"/>
            </p:custDataLst>
          </p:nvPr>
        </p:nvCxnSpPr>
        <p:spPr>
          <a:xfrm flipH="1">
            <a:off x="1527801" y="2646357"/>
            <a:ext cx="67945" cy="198882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肘形连接符 10"/>
          <p:cNvCxnSpPr>
            <a:stCxn id="8" idx="6"/>
            <a:endCxn id="10" idx="0"/>
          </p:cNvCxnSpPr>
          <p:nvPr>
            <p:custDataLst>
              <p:tags r:id="rId5"/>
            </p:custDataLst>
          </p:nvPr>
        </p:nvCxnSpPr>
        <p:spPr>
          <a:xfrm>
            <a:off x="2393950" y="1847850"/>
            <a:ext cx="1422400" cy="1189990"/>
          </a:xfrm>
          <a:prstGeom prst="bentConnector2">
            <a:avLst/>
          </a:prstGeom>
          <a:ln w="57150"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肘形连接符 55"/>
          <p:cNvCxnSpPr>
            <a:stCxn id="9" idx="6"/>
            <a:endCxn id="10" idx="4"/>
          </p:cNvCxnSpPr>
          <p:nvPr>
            <p:custDataLst>
              <p:tags r:id="rId6"/>
            </p:custDataLst>
          </p:nvPr>
        </p:nvCxnSpPr>
        <p:spPr>
          <a:xfrm flipV="1">
            <a:off x="2326005" y="4634230"/>
            <a:ext cx="1490345" cy="798830"/>
          </a:xfrm>
          <a:prstGeom prst="bentConnector2">
            <a:avLst/>
          </a:prstGeom>
          <a:ln w="57150"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圆角矩形 14"/>
          <p:cNvSpPr/>
          <p:nvPr>
            <p:custDataLst>
              <p:tags r:id="rId7"/>
            </p:custDataLst>
          </p:nvPr>
        </p:nvSpPr>
        <p:spPr>
          <a:xfrm>
            <a:off x="5412740" y="1847850"/>
            <a:ext cx="6242685" cy="32683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方正侠客体 简" panose="02000500000000000000" pitchFamily="2" charset="-122"/>
              <a:ea typeface="方正侠客体 简" panose="02000500000000000000" pitchFamily="2" charset="-122"/>
            </a:endParaRPr>
          </a:p>
        </p:txBody>
      </p:sp>
      <p:cxnSp>
        <p:nvCxnSpPr>
          <p:cNvPr id="15" name="直接箭头连接符 14"/>
          <p:cNvCxnSpPr>
            <a:stCxn id="10" idx="6"/>
          </p:cNvCxnSpPr>
          <p:nvPr>
            <p:custDataLst>
              <p:tags r:id="rId8"/>
            </p:custDataLst>
          </p:nvPr>
        </p:nvCxnSpPr>
        <p:spPr>
          <a:xfrm flipV="1">
            <a:off x="4614717" y="3835801"/>
            <a:ext cx="798286" cy="1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>
            <p:custDataLst>
              <p:tags r:id="rId9"/>
            </p:custDataLst>
          </p:nvPr>
        </p:nvSpPr>
        <p:spPr>
          <a:xfrm>
            <a:off x="5520690" y="1951402"/>
            <a:ext cx="6027420" cy="52197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争取民族独立、人民解放</a:t>
            </a:r>
            <a:endParaRPr lang="zh-CN" altLang="en-US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矩形 16"/>
          <p:cNvSpPr/>
          <p:nvPr>
            <p:custDataLst>
              <p:tags r:id="rId10"/>
            </p:custDataLst>
          </p:nvPr>
        </p:nvSpPr>
        <p:spPr>
          <a:xfrm>
            <a:off x="5655945" y="4174537"/>
            <a:ext cx="5756275" cy="52197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实现国家富强、人民幸福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8" name="直接箭头连接符 17"/>
          <p:cNvCxnSpPr/>
          <p:nvPr>
            <p:custDataLst>
              <p:tags r:id="rId11"/>
            </p:custDataLst>
          </p:nvPr>
        </p:nvCxnSpPr>
        <p:spPr>
          <a:xfrm flipH="1">
            <a:off x="8023672" y="2560540"/>
            <a:ext cx="13970" cy="135763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>
            <p:custDataLst>
              <p:tags r:id="rId12"/>
            </p:custDataLst>
          </p:nvPr>
        </p:nvCxnSpPr>
        <p:spPr>
          <a:xfrm flipV="1">
            <a:off x="8663132" y="2560268"/>
            <a:ext cx="6350" cy="1396365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>
            <p:custDataLst>
              <p:tags r:id="rId13"/>
            </p:custDataLst>
          </p:nvPr>
        </p:nvSpPr>
        <p:spPr>
          <a:xfrm>
            <a:off x="5957235" y="3063236"/>
            <a:ext cx="1960880" cy="521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r"/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前提和基础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矩形 20"/>
          <p:cNvSpPr/>
          <p:nvPr>
            <p:custDataLst>
              <p:tags r:id="rId14"/>
            </p:custDataLst>
          </p:nvPr>
        </p:nvSpPr>
        <p:spPr>
          <a:xfrm>
            <a:off x="8951623" y="3230876"/>
            <a:ext cx="1960880" cy="521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目的和动力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38"/>
          <p:cNvSpPr txBox="1"/>
          <p:nvPr>
            <p:custDataLst>
              <p:tags r:id="rId15"/>
            </p:custDataLst>
          </p:nvPr>
        </p:nvSpPr>
        <p:spPr>
          <a:xfrm>
            <a:off x="160918" y="152570"/>
            <a:ext cx="6177064" cy="6299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3.近代中国的两大历史任务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Picture 2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 flipH="1">
            <a:off x="11176000" y="10274300"/>
            <a:ext cx="0" cy="0"/>
          </a:xfrm>
          <a:prstGeom prst="rect">
            <a:avLst/>
          </a:prstGeom>
          <a:ln>
            <a:noFill/>
          </a:ln>
        </p:spPr>
      </p:pic>
      <p:sp>
        <p:nvSpPr>
          <p:cNvPr id="3" name="文本框 2"/>
          <p:cNvSpPr txBox="1"/>
          <p:nvPr>
            <p:custDataLst>
              <p:tags r:id="rId18"/>
            </p:custDataLst>
          </p:nvPr>
        </p:nvSpPr>
        <p:spPr>
          <a:xfrm>
            <a:off x="797560" y="3230880"/>
            <a:ext cx="171894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b="1">
                <a:latin typeface="+mn-ea"/>
                <a:cs typeface="+mn-ea"/>
              </a:rPr>
              <a:t>决</a:t>
            </a:r>
            <a:r>
              <a:rPr lang="en-US" altLang="zh-CN" sz="2800" b="1">
                <a:latin typeface="+mn-ea"/>
                <a:cs typeface="+mn-ea"/>
              </a:rPr>
              <a:t>       </a:t>
            </a:r>
            <a:r>
              <a:rPr lang="zh-CN" altLang="en-US" sz="2800" b="1">
                <a:latin typeface="+mn-ea"/>
                <a:cs typeface="+mn-ea"/>
              </a:rPr>
              <a:t>定</a:t>
            </a:r>
            <a:endParaRPr lang="zh-CN" altLang="en-US" sz="2800" b="1">
              <a:latin typeface="+mn-ea"/>
              <a:cs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19"/>
            </p:custDataLst>
          </p:nvPr>
        </p:nvSpPr>
        <p:spPr>
          <a:xfrm>
            <a:off x="2840990" y="1049655"/>
            <a:ext cx="528320" cy="1672590"/>
          </a:xfrm>
          <a:prstGeom prst="rect">
            <a:avLst/>
          </a:prstGeom>
        </p:spPr>
        <p:txBody>
          <a:bodyPr vert="eaVert" wrap="square">
            <a:noAutofit/>
          </a:bodyPr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决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定</a:t>
            </a:r>
            <a:endParaRPr lang="zh-CN" altLang="en-US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>
            <p:custDataLst>
              <p:tags r:id="rId20"/>
            </p:custDataLst>
          </p:nvPr>
        </p:nvSpPr>
        <p:spPr>
          <a:xfrm>
            <a:off x="2745105" y="4634865"/>
            <a:ext cx="528320" cy="1672590"/>
          </a:xfrm>
          <a:prstGeom prst="rect">
            <a:avLst/>
          </a:prstGeom>
        </p:spPr>
        <p:txBody>
          <a:bodyPr vert="eaVert" wrap="square">
            <a:noAutofit/>
          </a:bodyPr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决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定</a:t>
            </a:r>
            <a:endParaRPr lang="zh-CN" altLang="en-US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4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3" grpId="0"/>
      <p:bldP spid="7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235585" y="279400"/>
            <a:ext cx="679577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二、各种政治力量解决中国问题的方案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07" name="图片 106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912495"/>
            <a:ext cx="12106275" cy="59455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2817495" y="2105025"/>
            <a:ext cx="7339330" cy="11379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306070"/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议学问题：近代中国先后有哪些政治力量登上历史舞台？提出了哪些方案？结果怎么样？</a:t>
            </a:r>
            <a:endParaRPr lang="zh-CN" sz="2800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306070">
              <a:lnSpc>
                <a:spcPct val="150000"/>
              </a:lnSpc>
            </a:pPr>
            <a:endParaRPr lang="zh-CN" sz="2800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306070">
              <a:lnSpc>
                <a:spcPct val="150000"/>
              </a:lnSpc>
            </a:pPr>
            <a:r>
              <a:rPr lang="en-US" sz="28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endParaRPr lang="en-US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47" name="图片 5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 bwMode="auto">
          <a:xfrm>
            <a:off x="386080" y="1786890"/>
            <a:ext cx="2011045" cy="13233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45772" name="直接箭头连接符 6"/>
          <p:cNvCxnSpPr/>
          <p:nvPr>
            <p:custDataLst>
              <p:tags r:id="rId3"/>
            </p:custDataLst>
          </p:nvPr>
        </p:nvCxnSpPr>
        <p:spPr>
          <a:xfrm>
            <a:off x="816462" y="3573336"/>
            <a:ext cx="11117542" cy="0"/>
          </a:xfrm>
          <a:prstGeom prst="straightConnector1">
            <a:avLst/>
          </a:prstGeom>
          <a:ln w="825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9118" name="椭圆 9"/>
          <p:cNvSpPr/>
          <p:nvPr>
            <p:custDataLst>
              <p:tags r:id="rId4"/>
            </p:custDataLst>
          </p:nvPr>
        </p:nvSpPr>
        <p:spPr>
          <a:xfrm>
            <a:off x="2652549" y="3465419"/>
            <a:ext cx="226954" cy="21743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anchor="ctr"/>
          <a:lstStyle/>
          <a:p>
            <a:pPr algn="ctr" fontAlgn="auto"/>
            <a:endParaRPr lang="zh-CN" altLang="en-US" noProof="1">
              <a:solidFill>
                <a:schemeClr val="lt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119" name="椭圆 10"/>
          <p:cNvSpPr/>
          <p:nvPr>
            <p:custDataLst>
              <p:tags r:id="rId5"/>
            </p:custDataLst>
          </p:nvPr>
        </p:nvSpPr>
        <p:spPr>
          <a:xfrm>
            <a:off x="4588795" y="3468592"/>
            <a:ext cx="226954" cy="21743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anchor="ctr"/>
          <a:lstStyle/>
          <a:p>
            <a:pPr algn="ctr" fontAlgn="auto"/>
            <a:endParaRPr lang="zh-CN" altLang="en-US" noProof="1">
              <a:solidFill>
                <a:schemeClr val="lt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120" name="椭圆 11"/>
          <p:cNvSpPr/>
          <p:nvPr>
            <p:custDataLst>
              <p:tags r:id="rId6"/>
            </p:custDataLst>
          </p:nvPr>
        </p:nvSpPr>
        <p:spPr>
          <a:xfrm>
            <a:off x="6429815" y="3471769"/>
            <a:ext cx="226954" cy="21743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anchor="ctr"/>
          <a:lstStyle/>
          <a:p>
            <a:pPr algn="ctr" fontAlgn="auto"/>
            <a:endParaRPr lang="zh-CN" altLang="en-US" noProof="1">
              <a:solidFill>
                <a:schemeClr val="lt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121" name="文本框 1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9698" y="3863213"/>
            <a:ext cx="2253028" cy="754380"/>
          </a:xfrm>
          <a:prstGeom prst="rect">
            <a:avLst/>
          </a:prstGeom>
          <a:noFill/>
          <a:ln>
            <a:noFill/>
          </a:ln>
        </p:spPr>
        <p:txBody>
          <a:bodyPr wrap="square" lIns="91414" tIns="45707" rIns="91414" bIns="4570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9pPr>
          </a:lstStyle>
          <a:p>
            <a:pPr lvl="0" algn="ctr" eaLnBrk="1" hangingPunct="1">
              <a:lnSpc>
                <a:spcPct val="90000"/>
              </a:lnSpc>
              <a:buClrTx/>
              <a:buSzTx/>
              <a:buFontTx/>
            </a:pP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1851-1864</a:t>
            </a:r>
            <a:endParaRPr lang="en-US" altLang="zh-CN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algn="ctr" eaLnBrk="1" hangingPunct="1">
              <a:lnSpc>
                <a:spcPct val="90000"/>
              </a:lnSpc>
              <a:buClrTx/>
              <a:buSzTx/>
              <a:buFontTx/>
            </a:pP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太平天国运动</a:t>
            </a:r>
            <a:endParaRPr lang="en-US" altLang="zh-CN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49122" name="文本框 13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653030" y="3889375"/>
            <a:ext cx="1864995" cy="754380"/>
          </a:xfrm>
          <a:prstGeom prst="rect">
            <a:avLst/>
          </a:prstGeom>
          <a:noFill/>
          <a:ln>
            <a:noFill/>
          </a:ln>
        </p:spPr>
        <p:txBody>
          <a:bodyPr wrap="square" lIns="91414" tIns="45707" rIns="91414" bIns="4570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9pPr>
          </a:lstStyle>
          <a:p>
            <a:pPr lvl="0" algn="ctr" eaLnBrk="1" hangingPunct="1">
              <a:lnSpc>
                <a:spcPct val="90000"/>
              </a:lnSpc>
              <a:buClrTx/>
              <a:buSzTx/>
              <a:buFontTx/>
            </a:pP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1861-1891</a:t>
            </a:r>
            <a:endParaRPr lang="en-US" altLang="zh-CN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algn="ctr" eaLnBrk="1" hangingPunct="1">
              <a:lnSpc>
                <a:spcPct val="90000"/>
              </a:lnSpc>
              <a:buClrTx/>
              <a:buSzTx/>
              <a:buFontTx/>
            </a:pP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洋务运动</a:t>
            </a:r>
            <a:endParaRPr lang="en-US" altLang="zh-CN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49123" name="椭圆 14"/>
          <p:cNvSpPr/>
          <p:nvPr>
            <p:custDataLst>
              <p:tags r:id="rId9"/>
            </p:custDataLst>
          </p:nvPr>
        </p:nvSpPr>
        <p:spPr>
          <a:xfrm>
            <a:off x="8204178" y="3484465"/>
            <a:ext cx="226954" cy="21743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anchor="ctr"/>
          <a:lstStyle/>
          <a:p>
            <a:pPr algn="ctr" fontAlgn="auto"/>
            <a:endParaRPr lang="zh-CN" altLang="en-US" noProof="1">
              <a:solidFill>
                <a:schemeClr val="lt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124" name="椭圆 15"/>
          <p:cNvSpPr/>
          <p:nvPr>
            <p:custDataLst>
              <p:tags r:id="rId10"/>
            </p:custDataLst>
          </p:nvPr>
        </p:nvSpPr>
        <p:spPr>
          <a:xfrm>
            <a:off x="9940451" y="3468592"/>
            <a:ext cx="226954" cy="21743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anchor="ctr"/>
          <a:lstStyle/>
          <a:p>
            <a:pPr algn="ctr" fontAlgn="auto"/>
            <a:endParaRPr lang="zh-CN" altLang="en-US" noProof="1">
              <a:solidFill>
                <a:schemeClr val="lt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125" name="文本框 16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382711" y="3863212"/>
            <a:ext cx="2391422" cy="754380"/>
          </a:xfrm>
          <a:prstGeom prst="rect">
            <a:avLst/>
          </a:prstGeom>
          <a:noFill/>
          <a:ln>
            <a:noFill/>
          </a:ln>
        </p:spPr>
        <p:txBody>
          <a:bodyPr wrap="square" lIns="91414" tIns="45707" rIns="91414" bIns="4570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1898.6.11</a:t>
            </a:r>
            <a:endParaRPr lang="en-US" altLang="zh-CN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zh-CN" altLang="en-US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戊戌变法</a:t>
            </a: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(103</a:t>
            </a:r>
            <a:r>
              <a:rPr lang="zh-CN" altLang="en-US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天</a:t>
            </a: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endParaRPr lang="en-US" altLang="zh-CN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49126" name="文本框 17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609715" y="3884930"/>
            <a:ext cx="2125345" cy="754380"/>
          </a:xfrm>
          <a:prstGeom prst="rect">
            <a:avLst/>
          </a:prstGeom>
          <a:noFill/>
          <a:ln>
            <a:noFill/>
          </a:ln>
        </p:spPr>
        <p:txBody>
          <a:bodyPr wrap="square" lIns="91414" tIns="45707" rIns="91414" bIns="4570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9pPr>
          </a:lstStyle>
          <a:p>
            <a:pPr lvl="0" algn="ctr" eaLnBrk="1" hangingPunct="1">
              <a:lnSpc>
                <a:spcPct val="90000"/>
              </a:lnSpc>
              <a:buClrTx/>
              <a:buSzTx/>
              <a:buFontTx/>
            </a:pP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1899—1900</a:t>
            </a:r>
            <a:endParaRPr lang="en-US" altLang="zh-CN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algn="ctr" eaLnBrk="1" hangingPunct="1">
              <a:lnSpc>
                <a:spcPct val="90000"/>
              </a:lnSpc>
              <a:buClrTx/>
              <a:buSzTx/>
              <a:buFontTx/>
            </a:pP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义和团运动</a:t>
            </a:r>
            <a:endParaRPr lang="en-US" altLang="zh-CN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49127" name="文本框 18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503920" y="3898265"/>
            <a:ext cx="2090420" cy="754380"/>
          </a:xfrm>
          <a:prstGeom prst="rect">
            <a:avLst/>
          </a:prstGeom>
          <a:noFill/>
          <a:ln>
            <a:noFill/>
          </a:ln>
        </p:spPr>
        <p:txBody>
          <a:bodyPr wrap="square" lIns="91414" tIns="45707" rIns="91414" bIns="4570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9pPr>
          </a:lstStyle>
          <a:p>
            <a:pPr lvl="0" algn="ctr" eaLnBrk="1" hangingPunct="1">
              <a:lnSpc>
                <a:spcPct val="90000"/>
              </a:lnSpc>
              <a:buClrTx/>
              <a:buSzTx/>
              <a:buFontTx/>
            </a:pP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1901—1911</a:t>
            </a:r>
            <a:endParaRPr lang="en-US" altLang="zh-CN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algn="ctr" eaLnBrk="1" hangingPunct="1">
              <a:lnSpc>
                <a:spcPct val="90000"/>
              </a:lnSpc>
              <a:buClrTx/>
              <a:buSzTx/>
              <a:buFontTx/>
            </a:pP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清末新政</a:t>
            </a:r>
            <a:endParaRPr lang="en-US" altLang="zh-CN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49128" name="文本框 19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0424492" y="3933697"/>
            <a:ext cx="1603592" cy="754380"/>
          </a:xfrm>
          <a:prstGeom prst="rect">
            <a:avLst/>
          </a:prstGeom>
          <a:noFill/>
          <a:ln>
            <a:noFill/>
          </a:ln>
        </p:spPr>
        <p:txBody>
          <a:bodyPr wrap="square" lIns="91414" tIns="45707" rIns="91414" bIns="4570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9pPr>
          </a:lstStyle>
          <a:p>
            <a:pPr lvl="0" algn="ctr" eaLnBrk="1" hangingPunct="1">
              <a:lnSpc>
                <a:spcPct val="90000"/>
              </a:lnSpc>
              <a:buClrTx/>
              <a:buSzTx/>
              <a:buFontTx/>
            </a:pP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1912</a:t>
            </a:r>
            <a:endParaRPr lang="en-US" altLang="zh-CN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algn="ctr" eaLnBrk="1" hangingPunct="1">
              <a:lnSpc>
                <a:spcPct val="90000"/>
              </a:lnSpc>
              <a:buClrTx/>
              <a:buSzTx/>
              <a:buFontTx/>
            </a:pP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辛亥革命</a:t>
            </a:r>
            <a:endParaRPr lang="en-US" altLang="zh-CN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2097248" name="图片 20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16"/>
          <a:stretch>
            <a:fillRect/>
          </a:stretch>
        </p:blipFill>
        <p:spPr bwMode="auto">
          <a:xfrm>
            <a:off x="8430860" y="1929130"/>
            <a:ext cx="1654810" cy="1016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49" name="图片 21"/>
          <p:cNvPicPr>
            <a:picLocks noChangeAspect="1" noChangeArrowheads="1"/>
          </p:cNvPicPr>
          <p:nvPr>
            <p:custDataLst>
              <p:tags r:id="rId17"/>
            </p:custDataLst>
          </p:nvPr>
        </p:nvPicPr>
        <p:blipFill>
          <a:blip r:embed="rId18"/>
          <a:stretch>
            <a:fillRect/>
          </a:stretch>
        </p:blipFill>
        <p:spPr bwMode="auto">
          <a:xfrm>
            <a:off x="6609715" y="1889125"/>
            <a:ext cx="1558290" cy="1220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50" name="图片 22"/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0"/>
          <a:stretch>
            <a:fillRect/>
          </a:stretch>
        </p:blipFill>
        <p:spPr bwMode="auto">
          <a:xfrm>
            <a:off x="2532380" y="1840865"/>
            <a:ext cx="1985645" cy="1362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51" name="图片 24"/>
          <p:cNvPicPr>
            <a:picLocks noChangeAspect="1" noChangeArrowheads="1"/>
          </p:cNvPicPr>
          <p:nvPr>
            <p:custDataLst>
              <p:tags r:id="rId21"/>
            </p:custDataLst>
          </p:nvPr>
        </p:nvPicPr>
        <p:blipFill>
          <a:blip r:embed="rId22"/>
          <a:stretch>
            <a:fillRect/>
          </a:stretch>
        </p:blipFill>
        <p:spPr bwMode="auto">
          <a:xfrm>
            <a:off x="4869180" y="1889125"/>
            <a:ext cx="1337945" cy="12217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52" name="图片 25"/>
          <p:cNvPicPr>
            <a:picLocks noChangeAspect="1" noChangeArrowheads="1"/>
          </p:cNvPicPr>
          <p:nvPr>
            <p:custDataLst>
              <p:tags r:id="rId23"/>
            </p:custDataLst>
          </p:nvPr>
        </p:nvPicPr>
        <p:blipFill>
          <a:blip r:embed="rId24"/>
          <a:stretch>
            <a:fillRect/>
          </a:stretch>
        </p:blipFill>
        <p:spPr bwMode="auto">
          <a:xfrm>
            <a:off x="10448925" y="2094230"/>
            <a:ext cx="1362710" cy="1016635"/>
          </a:xfrm>
          <a:prstGeom prst="rect">
            <a:avLst/>
          </a:prstGeom>
          <a:noFill/>
          <a:ln>
            <a:noFill/>
          </a:ln>
        </p:spPr>
      </p:pic>
      <p:sp>
        <p:nvSpPr>
          <p:cNvPr id="1049129" name="文本框 1"/>
          <p:cNvSpPr/>
          <p:nvPr>
            <p:custDataLst>
              <p:tags r:id="rId25"/>
            </p:custDataLst>
          </p:nvPr>
        </p:nvSpPr>
        <p:spPr>
          <a:xfrm>
            <a:off x="986120" y="4951095"/>
            <a:ext cx="8169910" cy="73723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君主立宪、帝制复辟、议会制、多党制、总统制等</a:t>
            </a:r>
            <a:endParaRPr lang="zh-CN" altLang="en-US" sz="28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9131" name="文本框 1"/>
          <p:cNvSpPr txBox="1"/>
          <p:nvPr>
            <p:custDataLst>
              <p:tags r:id="rId26"/>
            </p:custDataLst>
          </p:nvPr>
        </p:nvSpPr>
        <p:spPr>
          <a:xfrm>
            <a:off x="1368425" y="5785485"/>
            <a:ext cx="3844290" cy="7067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zh-CN" altLang="zh-CN" sz="4000" b="1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anose="02040502050405020303" charset="0"/>
                <a:ea typeface="汉仪中宋简" panose="02010600000101010101" charset="-122"/>
                <a:sym typeface="+mn-ea"/>
              </a:rPr>
              <a:t>最终结果都失败</a:t>
            </a:r>
            <a:endParaRPr lang="zh-CN" altLang="zh-CN" sz="4000" b="1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anose="02040502050405020303" charset="0"/>
              <a:ea typeface="汉仪中宋简" panose="02010600000101010101" charset="-122"/>
              <a:sym typeface="+mn-ea"/>
            </a:endParaRPr>
          </a:p>
        </p:txBody>
      </p:sp>
      <p:sp>
        <p:nvSpPr>
          <p:cNvPr id="1049132" name="文本框 3"/>
          <p:cNvSpPr txBox="1"/>
          <p:nvPr>
            <p:custDataLst>
              <p:tags r:id="rId27"/>
            </p:custDataLst>
          </p:nvPr>
        </p:nvSpPr>
        <p:spPr bwMode="auto">
          <a:xfrm>
            <a:off x="852770" y="452755"/>
            <a:ext cx="1237615" cy="1057374"/>
          </a:xfrm>
          <a:prstGeom prst="ellipse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lIns="91414" tIns="45707" rIns="91414" bIns="45707" rtlCol="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9pPr>
          </a:lstStyle>
          <a:p>
            <a:pPr lvl="0" algn="ctr" eaLnBrk="1" hangingPunct="1">
              <a:lnSpc>
                <a:spcPct val="90000"/>
              </a:lnSpc>
              <a:buClrTx/>
              <a:buSzTx/>
              <a:buFontTx/>
            </a:pPr>
            <a:r>
              <a:rPr lang="zh-CN" altLang="en-US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农民</a:t>
            </a:r>
            <a:r>
              <a:rPr lang="en-US" altLang="zh-CN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pitchFamily="49" charset="-122"/>
                <a:sym typeface="+mn-ea"/>
              </a:rPr>
              <a:t>阶级</a:t>
            </a:r>
            <a:endParaRPr lang="en-US" altLang="zh-CN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1049133" name="文本框 4"/>
          <p:cNvSpPr txBox="1"/>
          <p:nvPr>
            <p:custDataLst>
              <p:tags r:id="rId28"/>
            </p:custDataLst>
          </p:nvPr>
        </p:nvSpPr>
        <p:spPr bwMode="auto">
          <a:xfrm>
            <a:off x="2405380" y="471170"/>
            <a:ext cx="2054860" cy="1107432"/>
          </a:xfrm>
          <a:prstGeom prst="ellipse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lIns="91414" tIns="45707" rIns="91414" bIns="45707" rtlCol="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9pPr>
          </a:lstStyle>
          <a:p>
            <a:pPr lvl="0" algn="ctr" eaLnBrk="1" hangingPunct="1">
              <a:lnSpc>
                <a:spcPct val="90000"/>
              </a:lnSpc>
              <a:buClrTx/>
              <a:buSzTx/>
              <a:buFontTx/>
            </a:pPr>
            <a:r>
              <a:rPr lang="zh-CN" altLang="en-US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地主阶级洋务派</a:t>
            </a:r>
            <a:endParaRPr lang="zh-CN" altLang="en-US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49134" name="文本框 7"/>
          <p:cNvSpPr txBox="1"/>
          <p:nvPr>
            <p:custDataLst>
              <p:tags r:id="rId29"/>
            </p:custDataLst>
          </p:nvPr>
        </p:nvSpPr>
        <p:spPr bwMode="auto">
          <a:xfrm>
            <a:off x="4633595" y="403860"/>
            <a:ext cx="1985645" cy="1123448"/>
          </a:xfrm>
          <a:prstGeom prst="ellipse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lIns="91414" tIns="45707" rIns="91414" bIns="45707" rtlCol="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9pPr>
          </a:lstStyle>
          <a:p>
            <a:pPr lvl="0" algn="ctr" eaLnBrk="1" hangingPunct="1">
              <a:lnSpc>
                <a:spcPct val="90000"/>
              </a:lnSpc>
              <a:buClrTx/>
              <a:buSzTx/>
              <a:buFontTx/>
            </a:pPr>
            <a:r>
              <a:rPr lang="zh-CN" altLang="en-US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资产阶级立宪派</a:t>
            </a:r>
            <a:endParaRPr lang="zh-CN" altLang="en-US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49135" name="文本框 12"/>
          <p:cNvSpPr txBox="1"/>
          <p:nvPr>
            <p:custDataLst>
              <p:tags r:id="rId30"/>
            </p:custDataLst>
          </p:nvPr>
        </p:nvSpPr>
        <p:spPr bwMode="auto">
          <a:xfrm>
            <a:off x="6792560" y="452755"/>
            <a:ext cx="1237615" cy="1163735"/>
          </a:xfrm>
          <a:prstGeom prst="ellipse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lIns="91414" tIns="45707" rIns="91414" bIns="45707" rtlCol="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charset="-122"/>
                <a:ea typeface="等线" panose="02010600030101010101" charset="-122"/>
              </a:defRPr>
            </a:lvl9pPr>
          </a:lstStyle>
          <a:p>
            <a:pPr lvl="0" algn="ctr" eaLnBrk="1" hangingPunct="1">
              <a:lnSpc>
                <a:spcPct val="100000"/>
              </a:lnSpc>
              <a:buClrTx/>
              <a:buSzTx/>
              <a:buFontTx/>
            </a:pPr>
            <a:r>
              <a:rPr lang="zh-CN" altLang="en-US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农民阶级</a:t>
            </a:r>
            <a:endParaRPr lang="zh-CN" altLang="en-US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49136" name="椭圆 13"/>
          <p:cNvSpPr/>
          <p:nvPr>
            <p:custDataLst>
              <p:tags r:id="rId31"/>
            </p:custDataLst>
          </p:nvPr>
        </p:nvSpPr>
        <p:spPr>
          <a:xfrm>
            <a:off x="10259660" y="481965"/>
            <a:ext cx="1237615" cy="1196975"/>
          </a:xfrm>
          <a:prstGeom prst="ellipse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资产阶级</a:t>
            </a:r>
            <a:endParaRPr lang="zh-CN" altLang="en-US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49137" name="椭圆 22"/>
          <p:cNvSpPr/>
          <p:nvPr>
            <p:custDataLst>
              <p:tags r:id="rId32"/>
            </p:custDataLst>
          </p:nvPr>
        </p:nvSpPr>
        <p:spPr>
          <a:xfrm>
            <a:off x="8382635" y="419735"/>
            <a:ext cx="1524635" cy="1196975"/>
          </a:xfrm>
          <a:prstGeom prst="ellipse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SzTx/>
              <a:buFontTx/>
            </a:pPr>
            <a:r>
              <a:rPr lang="zh-CN" altLang="en-US" sz="24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封建统治阶级</a:t>
            </a:r>
            <a:endParaRPr lang="zh-CN" altLang="en-US" sz="2400" b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3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97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97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97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97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97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9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4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4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4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04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49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49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49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49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49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121" grpId="0"/>
      <p:bldP spid="1049122" grpId="0"/>
      <p:bldP spid="1049125" grpId="0"/>
      <p:bldP spid="1049126" grpId="0"/>
      <p:bldP spid="1049127" grpId="0"/>
      <p:bldP spid="1049128" grpId="0"/>
      <p:bldP spid="1049129" grpId="0"/>
      <p:bldP spid="1049131" grpId="0" animBg="1"/>
    </p:bldLst>
  </p:timing>
</p:sld>
</file>

<file path=ppt/tags/tag1.xml><?xml version="1.0" encoding="utf-8"?>
<p:tagLst xmlns:p="http://schemas.openxmlformats.org/presentationml/2006/main">
  <p:tag name="AS_UNIQUEID" val="1556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AS_UNIQUEID" val="1557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0.xml><?xml version="1.0" encoding="utf-8"?>
<p:tagLst xmlns:p="http://schemas.openxmlformats.org/presentationml/2006/main">
  <p:tag name="AS_UNIQUEID" val="15683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2.xml><?xml version="1.0" encoding="utf-8"?>
<p:tagLst xmlns:p="http://schemas.openxmlformats.org/presentationml/2006/main">
  <p:tag name="AS_UNIQUEID" val="15685"/>
</p:tagLst>
</file>

<file path=ppt/tags/tag103.xml><?xml version="1.0" encoding="utf-8"?>
<p:tagLst xmlns:p="http://schemas.openxmlformats.org/presentationml/2006/main">
  <p:tag name="AS_UNIQUEID" val="15686"/>
</p:tagLst>
</file>

<file path=ppt/tags/tag104.xml><?xml version="1.0" encoding="utf-8"?>
<p:tagLst xmlns:p="http://schemas.openxmlformats.org/presentationml/2006/main">
  <p:tag name="AS_UNIQUEID" val="15687"/>
</p:tagLst>
</file>

<file path=ppt/tags/tag105.xml><?xml version="1.0" encoding="utf-8"?>
<p:tagLst xmlns:p="http://schemas.openxmlformats.org/presentationml/2006/main">
  <p:tag name="AS_UNIQUEID" val="15688"/>
</p:tagLst>
</file>

<file path=ppt/tags/tag106.xml><?xml version="1.0" encoding="utf-8"?>
<p:tagLst xmlns:p="http://schemas.openxmlformats.org/presentationml/2006/main">
  <p:tag name="AS_UNIQUEID" val="15689"/>
</p:tagLst>
</file>

<file path=ppt/tags/tag107.xml><?xml version="1.0" encoding="utf-8"?>
<p:tagLst xmlns:p="http://schemas.openxmlformats.org/presentationml/2006/main">
  <p:tag name="AS_UNIQUEID" val="15690"/>
</p:tagLst>
</file>

<file path=ppt/tags/tag108.xml><?xml version="1.0" encoding="utf-8"?>
<p:tagLst xmlns:p="http://schemas.openxmlformats.org/presentationml/2006/main">
  <p:tag name="AS_UNIQUEID" val="15691"/>
</p:tagLst>
</file>

<file path=ppt/tags/tag1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.xml><?xml version="1.0" encoding="utf-8"?>
<p:tagLst xmlns:p="http://schemas.openxmlformats.org/presentationml/2006/main">
  <p:tag name="AS_UNIQUEID" val="1557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10.xml><?xml version="1.0" encoding="utf-8"?>
<p:tagLst xmlns:p="http://schemas.openxmlformats.org/presentationml/2006/main">
  <p:tag name="AS_UNIQUEID" val="15693"/>
</p:tagLst>
</file>

<file path=ppt/tags/tag111.xml><?xml version="1.0" encoding="utf-8"?>
<p:tagLst xmlns:p="http://schemas.openxmlformats.org/presentationml/2006/main">
  <p:tag name="AS_UNIQUEID" val="15694"/>
</p:tagLst>
</file>

<file path=ppt/tags/tag112.xml><?xml version="1.0" encoding="utf-8"?>
<p:tagLst xmlns:p="http://schemas.openxmlformats.org/presentationml/2006/main">
  <p:tag name="AS_UNIQUEID" val="15695"/>
</p:tagLst>
</file>

<file path=ppt/tags/tag113.xml><?xml version="1.0" encoding="utf-8"?>
<p:tagLst xmlns:p="http://schemas.openxmlformats.org/presentationml/2006/main">
  <p:tag name="AS_UNIQUEID" val="15696"/>
</p:tagLst>
</file>

<file path=ppt/tags/tag114.xml><?xml version="1.0" encoding="utf-8"?>
<p:tagLst xmlns:p="http://schemas.openxmlformats.org/presentationml/2006/main">
  <p:tag name="AS_UNIQUEID" val="15697"/>
</p:tagLst>
</file>

<file path=ppt/tags/tag115.xml><?xml version="1.0" encoding="utf-8"?>
<p:tagLst xmlns:p="http://schemas.openxmlformats.org/presentationml/2006/main">
  <p:tag name="AS_UNIQUEID" val="15698"/>
</p:tagLst>
</file>

<file path=ppt/tags/tag116.xml><?xml version="1.0" encoding="utf-8"?>
<p:tagLst xmlns:p="http://schemas.openxmlformats.org/presentationml/2006/main">
  <p:tag name="AS_UNIQUEID" val="15699"/>
</p:tagLst>
</file>

<file path=ppt/tags/tag117.xml><?xml version="1.0" encoding="utf-8"?>
<p:tagLst xmlns:p="http://schemas.openxmlformats.org/presentationml/2006/main">
  <p:tag name="AS_UNIQUEID" val="15700"/>
</p:tagLst>
</file>

<file path=ppt/tags/tag118.xml><?xml version="1.0" encoding="utf-8"?>
<p:tagLst xmlns:p="http://schemas.openxmlformats.org/presentationml/2006/main">
  <p:tag name="AS_UNIQUEID" val="15701"/>
</p:tagLst>
</file>

<file path=ppt/tags/tag119.xml><?xml version="1.0" encoding="utf-8"?>
<p:tagLst xmlns:p="http://schemas.openxmlformats.org/presentationml/2006/main">
  <p:tag name="AS_UNIQUEID" val="15702"/>
</p:tagLst>
</file>

<file path=ppt/tags/tag12.xml><?xml version="1.0" encoding="utf-8"?>
<p:tagLst xmlns:p="http://schemas.openxmlformats.org/presentationml/2006/main">
  <p:tag name="AS_UNIQUEID" val="1557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0.xml><?xml version="1.0" encoding="utf-8"?>
<p:tagLst xmlns:p="http://schemas.openxmlformats.org/presentationml/2006/main">
  <p:tag name="AS_UNIQUEID" val="15703"/>
</p:tagLst>
</file>

<file path=ppt/tags/tag1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2.xml><?xml version="1.0" encoding="utf-8"?>
<p:tagLst xmlns:p="http://schemas.openxmlformats.org/presentationml/2006/main">
  <p:tag name="AS_UNIQUEID" val="528"/>
  <p:tag name="KSO_WM_BEAUTIFY_FLAG" val=""/>
  <p:tag name="KSO_WM_UNIT_FILL_FORE_SCHEMECOLOR_INDEX" val="15"/>
  <p:tag name="KSO_WM_UNIT_FILL_FORE_SCHEMECOLOR_INDEX_BRIGHTNESS" val="-0.25"/>
  <p:tag name="KSO_WM_UNIT_FILL_TYPE" val="1"/>
  <p:tag name="KSO_WM_UNIT_TEXT_FILL_FORE_SCHEMECOLOR_INDEX" val="2"/>
  <p:tag name="KSO_WM_UNIT_TEXT_FILL_FORE_SCHEMECOLOR_INDEX_BRIGHTNESS" val="0"/>
  <p:tag name="KSO_WM_UNIT_TEXT_FILL_TYPE" val="1"/>
</p:tagLst>
</file>

<file path=ppt/tags/tag123.xml><?xml version="1.0" encoding="utf-8"?>
<p:tagLst xmlns:p="http://schemas.openxmlformats.org/presentationml/2006/main">
  <p:tag name="AS_UNIQUEID" val="529"/>
  <p:tag name="KSO_WM_BEAUTIFY_FLAG" val=""/>
  <p:tag name="KSO_WM_UNIT_FILL_FORE_SCHEMECOLOR_INDEX" val="15"/>
  <p:tag name="KSO_WM_UNIT_FILL_FORE_SCHEMECOLOR_INDEX_BRIGHTNESS" val="-0.25"/>
  <p:tag name="KSO_WM_UNIT_FILL_TYPE" val="1"/>
  <p:tag name="KSO_WM_UNIT_TEXT_FILL_FORE_SCHEMECOLOR_INDEX" val="2"/>
  <p:tag name="KSO_WM_UNIT_TEXT_FILL_FORE_SCHEMECOLOR_INDEX_BRIGHTNESS" val="0"/>
  <p:tag name="KSO_WM_UNIT_TEXT_FILL_TYPE" val="1"/>
</p:tagLst>
</file>

<file path=ppt/tags/tag124.xml><?xml version="1.0" encoding="utf-8"?>
<p:tagLst xmlns:p="http://schemas.openxmlformats.org/presentationml/2006/main">
  <p:tag name="AS_UNIQUEID" val="530"/>
  <p:tag name="KSO_WM_BEAUTIFY_FLAG" val=""/>
  <p:tag name="KSO_WM_UNIT_FILL_FORE_SCHEMECOLOR_INDEX" val="15"/>
  <p:tag name="KSO_WM_UNIT_FILL_FORE_SCHEMECOLOR_INDEX_BRIGHTNESS" val="-0.25"/>
  <p:tag name="KSO_WM_UNIT_FILL_TYPE" val="1"/>
  <p:tag name="KSO_WM_UNIT_TEXT_FILL_FORE_SCHEMECOLOR_INDEX" val="2"/>
  <p:tag name="KSO_WM_UNIT_TEXT_FILL_FORE_SCHEMECOLOR_INDEX_BRIGHTNESS" val="0"/>
  <p:tag name="KSO_WM_UNIT_TEXT_FILL_TYPE" val="1"/>
</p:tagLst>
</file>

<file path=ppt/tags/tag125.xml><?xml version="1.0" encoding="utf-8"?>
<p:tagLst xmlns:p="http://schemas.openxmlformats.org/presentationml/2006/main">
  <p:tag name="AS_UNIQUEID" val="531"/>
  <p:tag name="KSO_WM_BEAUTIFY_FLAG" val=""/>
</p:tagLst>
</file>

<file path=ppt/tags/tag126.xml><?xml version="1.0" encoding="utf-8"?>
<p:tagLst xmlns:p="http://schemas.openxmlformats.org/presentationml/2006/main">
  <p:tag name="AS_UNIQUEID" val="532"/>
  <p:tag name="KSO_WM_BEAUTIFY_FLAG" val=""/>
</p:tagLst>
</file>

<file path=ppt/tags/tag127.xml><?xml version="1.0" encoding="utf-8"?>
<p:tagLst xmlns:p="http://schemas.openxmlformats.org/presentationml/2006/main">
  <p:tag name="AS_UNIQUEID" val="533"/>
  <p:tag name="KSO_WM_BEAUTIFY_FLAG" val=""/>
</p:tagLst>
</file>

<file path=ppt/tags/tag128.xml><?xml version="1.0" encoding="utf-8"?>
<p:tagLst xmlns:p="http://schemas.openxmlformats.org/presentationml/2006/main">
  <p:tag name="AS_UNIQUEID" val="534"/>
  <p:tag name="KSO_WM_BEAUTIFY_FLAG" val=""/>
  <p:tag name="KSO_WM_UNIT_FILL_FORE_SCHEMECOLOR_INDEX" val="5"/>
  <p:tag name="KSO_WM_UNIT_FILL_FORE_SCHEMECOLOR_INDEX_BRIGHTNESS" val="-0.5"/>
  <p:tag name="KSO_WM_UNIT_FILL_TYPE" val="1"/>
  <p:tag name="KSO_WM_UNIT_TEXT_FILL_FORE_SCHEMECOLOR_INDEX" val="2"/>
  <p:tag name="KSO_WM_UNIT_TEXT_FILL_FORE_SCHEMECOLOR_INDEX_BRIGHTNESS" val="0"/>
  <p:tag name="KSO_WM_UNIT_TEXT_FILL_TYPE" val="1"/>
</p:tagLst>
</file>

<file path=ppt/tags/tag129.xml><?xml version="1.0" encoding="utf-8"?>
<p:tagLst xmlns:p="http://schemas.openxmlformats.org/presentationml/2006/main">
  <p:tag name="AS_UNIQUEID" val="535"/>
  <p:tag name="KSO_WM_BEAUTIFY_FLAG" val=""/>
</p:tagLst>
</file>

<file path=ppt/tags/tag13.xml><?xml version="1.0" encoding="utf-8"?>
<p:tagLst xmlns:p="http://schemas.openxmlformats.org/presentationml/2006/main">
  <p:tag name="AS_UNIQUEID" val="1557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0.xml><?xml version="1.0" encoding="utf-8"?>
<p:tagLst xmlns:p="http://schemas.openxmlformats.org/presentationml/2006/main">
  <p:tag name="AS_UNIQUEID" val="536"/>
  <p:tag name="KSO_WM_BEAUTIFY_FLAG" val=""/>
  <p:tag name="KSO_WM_UNIT_TEXT_FILL_FORE_SCHEMECOLOR_INDEX" val="14"/>
  <p:tag name="KSO_WM_UNIT_TEXT_FILL_FORE_SCHEMECOLOR_INDEX_BRIGHTNESS" val="0"/>
  <p:tag name="KSO_WM_UNIT_TEXT_FILL_TYPE" val="1"/>
</p:tagLst>
</file>

<file path=ppt/tags/tag131.xml><?xml version="1.0" encoding="utf-8"?>
<p:tagLst xmlns:p="http://schemas.openxmlformats.org/presentationml/2006/main">
  <p:tag name="AS_UNIQUEID" val="537"/>
  <p:tag name="KSO_WM_BEAUTIFY_FLAG" val=""/>
  <p:tag name="KSO_WM_UNIT_TEXT_FILL_FORE_SCHEMECOLOR_INDEX" val="14"/>
  <p:tag name="KSO_WM_UNIT_TEXT_FILL_FORE_SCHEMECOLOR_INDEX_BRIGHTNESS" val="0"/>
  <p:tag name="KSO_WM_UNIT_TEXT_FILL_TYPE" val="1"/>
</p:tagLst>
</file>

<file path=ppt/tags/tag132.xml><?xml version="1.0" encoding="utf-8"?>
<p:tagLst xmlns:p="http://schemas.openxmlformats.org/presentationml/2006/main">
  <p:tag name="AS_UNIQUEID" val="538"/>
  <p:tag name="KSO_WM_BEAUTIFY_FLAG" val=""/>
  <p:tag name="KSO_WM_UNIT_LINE_FILL_TYPE" val="2"/>
  <p:tag name="KSO_WM_UNIT_LINE_FORE_SCHEMECOLOR_INDEX" val="14"/>
  <p:tag name="KSO_WM_UNIT_LINE_FORE_SCHEMECOLOR_INDEX_BRIGHTNESS" val="0"/>
</p:tagLst>
</file>

<file path=ppt/tags/tag133.xml><?xml version="1.0" encoding="utf-8"?>
<p:tagLst xmlns:p="http://schemas.openxmlformats.org/presentationml/2006/main">
  <p:tag name="AS_UNIQUEID" val="539"/>
  <p:tag name="KSO_WM_BEAUTIFY_FLAG" val=""/>
  <p:tag name="KSO_WM_UNIT_LINE_FILL_TYPE" val="2"/>
  <p:tag name="KSO_WM_UNIT_LINE_FORE_SCHEMECOLOR_INDEX" val="14"/>
  <p:tag name="KSO_WM_UNIT_LINE_FORE_SCHEMECOLOR_INDEX_BRIGHTNESS" val="0"/>
</p:tagLst>
</file>

<file path=ppt/tags/tag134.xml><?xml version="1.0" encoding="utf-8"?>
<p:tagLst xmlns:p="http://schemas.openxmlformats.org/presentationml/2006/main">
  <p:tag name="AS_UNIQUEID" val="540"/>
  <p:tag name="KSO_WM_BEAUTIFY_FLAG" val=""/>
</p:tagLst>
</file>

<file path=ppt/tags/tag135.xml><?xml version="1.0" encoding="utf-8"?>
<p:tagLst xmlns:p="http://schemas.openxmlformats.org/presentationml/2006/main">
  <p:tag name="AS_UNIQUEID" val="541"/>
  <p:tag name="KSO_WM_BEAUTIFY_FLAG" val=""/>
</p:tagLst>
</file>

<file path=ppt/tags/tag136.xml><?xml version="1.0" encoding="utf-8"?>
<p:tagLst xmlns:p="http://schemas.openxmlformats.org/presentationml/2006/main">
  <p:tag name="AS_UNIQUEID" val="3476"/>
  <p:tag name="KSO_WM_BEAUTIFY_FLAG" val=""/>
</p:tagLst>
</file>

<file path=ppt/tags/tag137.xml><?xml version="1.0" encoding="utf-8"?>
<p:tagLst xmlns:p="http://schemas.openxmlformats.org/presentationml/2006/main">
  <p:tag name="AS_UNIQUEID" val="15563"/>
</p:tagLst>
</file>

<file path=ppt/tags/tag138.xml><?xml version="1.0" encoding="utf-8"?>
<p:tagLst xmlns:p="http://schemas.openxmlformats.org/presentationml/2006/main">
  <p:tag name="AS_UNIQUEID" val="15705"/>
</p:tagLst>
</file>

<file path=ppt/tags/tag139.xml><?xml version="1.0" encoding="utf-8"?>
<p:tagLst xmlns:p="http://schemas.openxmlformats.org/presentationml/2006/main">
  <p:tag name="AS_UNIQUEID" val="15706"/>
</p:tagLst>
</file>

<file path=ppt/tags/tag14.xml><?xml version="1.0" encoding="utf-8"?>
<p:tagLst xmlns:p="http://schemas.openxmlformats.org/presentationml/2006/main">
  <p:tag name="AS_UNIQUEID" val="1558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0.xml><?xml version="1.0" encoding="utf-8"?>
<p:tagLst xmlns:p="http://schemas.openxmlformats.org/presentationml/2006/main">
  <p:tag name="AS_UNIQUEID" val="15707"/>
</p:tagLst>
</file>

<file path=ppt/tags/tag141.xml><?xml version="1.0" encoding="utf-8"?>
<p:tagLst xmlns:p="http://schemas.openxmlformats.org/presentationml/2006/main">
  <p:tag name="AS_UNIQUEID" val="15709"/>
</p:tagLst>
</file>

<file path=ppt/tags/tag142.xml><?xml version="1.0" encoding="utf-8"?>
<p:tagLst xmlns:p="http://schemas.openxmlformats.org/presentationml/2006/main">
  <p:tag name="AS_UNIQUEID" val="15710"/>
  <p:tag name="KSO_WM_BEAUTIFY_FLAG" val=""/>
</p:tagLst>
</file>

<file path=ppt/tags/tag143.xml><?xml version="1.0" encoding="utf-8"?>
<p:tagLst xmlns:p="http://schemas.openxmlformats.org/presentationml/2006/main">
  <p:tag name="AS_UNIQUEID" val="15539"/>
  <p:tag name="KSO_WM_BEAUTIFY_FLAG" val=""/>
</p:tagLst>
</file>

<file path=ppt/tags/tag1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5.xml><?xml version="1.0" encoding="utf-8"?>
<p:tagLst xmlns:p="http://schemas.openxmlformats.org/presentationml/2006/main">
  <p:tag name="AS_UNIQUEID" val="3549"/>
</p:tagLst>
</file>

<file path=ppt/tags/tag146.xml><?xml version="1.0" encoding="utf-8"?>
<p:tagLst xmlns:p="http://schemas.openxmlformats.org/presentationml/2006/main">
  <p:tag name="AS_UNIQUEID" val="3550"/>
  <p:tag name="KSO_WM_UNIT_LINE_FILL_TYPE" val="2"/>
  <p:tag name="KSO_WM_UNIT_LINE_FORE_SCHEMECOLOR_INDEX" val="5"/>
  <p:tag name="KSO_WM_UNIT_LINE_FORE_SCHEMECOLOR_INDEX_BRIGHTNESS" val="0"/>
</p:tagLst>
</file>

<file path=ppt/tags/tag147.xml><?xml version="1.0" encoding="utf-8"?>
<p:tagLst xmlns:p="http://schemas.openxmlformats.org/presentationml/2006/main">
  <p:tag name="AS_UNIQUEID" val="3551"/>
  <p:tag name="KSO_WM_UNIT_FILL_FORE_SCHEMECOLOR_INDEX" val="5"/>
  <p:tag name="KSO_WM_UNIT_FILL_FORE_SCHEMECOLOR_INDEX_BRIGHTNESS" val="0"/>
  <p:tag name="KSO_WM_UNIT_FILL_TYPE" val="1"/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</p:tagLst>
</file>

<file path=ppt/tags/tag148.xml><?xml version="1.0" encoding="utf-8"?>
<p:tagLst xmlns:p="http://schemas.openxmlformats.org/presentationml/2006/main">
  <p:tag name="AS_UNIQUEID" val="3552"/>
  <p:tag name="KSO_WM_UNIT_FILL_FORE_SCHEMECOLOR_INDEX" val="5"/>
  <p:tag name="KSO_WM_UNIT_FILL_FORE_SCHEMECOLOR_INDEX_BRIGHTNESS" val="0"/>
  <p:tag name="KSO_WM_UNIT_FILL_TYPE" val="1"/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</p:tagLst>
</file>

<file path=ppt/tags/tag149.xml><?xml version="1.0" encoding="utf-8"?>
<p:tagLst xmlns:p="http://schemas.openxmlformats.org/presentationml/2006/main">
  <p:tag name="AS_UNIQUEID" val="3553"/>
  <p:tag name="KSO_WM_UNIT_FILL_FORE_SCHEMECOLOR_INDEX" val="5"/>
  <p:tag name="KSO_WM_UNIT_FILL_FORE_SCHEMECOLOR_INDEX_BRIGHTNESS" val="0"/>
  <p:tag name="KSO_WM_UNIT_FILL_TYPE" val="1"/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</p:tagLst>
</file>

<file path=ppt/tags/tag15.xml><?xml version="1.0" encoding="utf-8"?>
<p:tagLst xmlns:p="http://schemas.openxmlformats.org/presentationml/2006/main">
  <p:tag name="AS_UNIQUEID" val="1558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0.xml><?xml version="1.0" encoding="utf-8"?>
<p:tagLst xmlns:p="http://schemas.openxmlformats.org/presentationml/2006/main">
  <p:tag name="AS_UNIQUEID" val="3554"/>
  <p:tag name="KSO_WM_UNIT_TEXT_FILL_FORE_SCHEMECOLOR_INDEX" val="13"/>
  <p:tag name="KSO_WM_UNIT_TEXT_FILL_FORE_SCHEMECOLOR_INDEX_BRIGHTNESS" val="0"/>
  <p:tag name="KSO_WM_UNIT_TEXT_FILL_TYPE" val="1"/>
</p:tagLst>
</file>

<file path=ppt/tags/tag151.xml><?xml version="1.0" encoding="utf-8"?>
<p:tagLst xmlns:p="http://schemas.openxmlformats.org/presentationml/2006/main">
  <p:tag name="AS_UNIQUEID" val="3555"/>
  <p:tag name="KSO_WM_UNIT_TEXT_FILL_FORE_SCHEMECOLOR_INDEX" val="13"/>
  <p:tag name="KSO_WM_UNIT_TEXT_FILL_FORE_SCHEMECOLOR_INDEX_BRIGHTNESS" val="0"/>
  <p:tag name="KSO_WM_UNIT_TEXT_FILL_TYPE" val="1"/>
</p:tagLst>
</file>

<file path=ppt/tags/tag152.xml><?xml version="1.0" encoding="utf-8"?>
<p:tagLst xmlns:p="http://schemas.openxmlformats.org/presentationml/2006/main">
  <p:tag name="AS_UNIQUEID" val="3556"/>
  <p:tag name="KSO_WM_UNIT_FILL_FORE_SCHEMECOLOR_INDEX" val="5"/>
  <p:tag name="KSO_WM_UNIT_FILL_FORE_SCHEMECOLOR_INDEX_BRIGHTNESS" val="0"/>
  <p:tag name="KSO_WM_UNIT_FILL_TYPE" val="1"/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</p:tagLst>
</file>

<file path=ppt/tags/tag153.xml><?xml version="1.0" encoding="utf-8"?>
<p:tagLst xmlns:p="http://schemas.openxmlformats.org/presentationml/2006/main">
  <p:tag name="AS_UNIQUEID" val="3557"/>
  <p:tag name="KSO_WM_UNIT_FILL_FORE_SCHEMECOLOR_INDEX" val="5"/>
  <p:tag name="KSO_WM_UNIT_FILL_FORE_SCHEMECOLOR_INDEX_BRIGHTNESS" val="0"/>
  <p:tag name="KSO_WM_UNIT_FILL_TYPE" val="1"/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</p:tagLst>
</file>

<file path=ppt/tags/tag154.xml><?xml version="1.0" encoding="utf-8"?>
<p:tagLst xmlns:p="http://schemas.openxmlformats.org/presentationml/2006/main">
  <p:tag name="AS_UNIQUEID" val="3558"/>
  <p:tag name="KSO_WM_UNIT_TEXT_FILL_FORE_SCHEMECOLOR_INDEX" val="13"/>
  <p:tag name="KSO_WM_UNIT_TEXT_FILL_FORE_SCHEMECOLOR_INDEX_BRIGHTNESS" val="0"/>
  <p:tag name="KSO_WM_UNIT_TEXT_FILL_TYPE" val="1"/>
</p:tagLst>
</file>

<file path=ppt/tags/tag155.xml><?xml version="1.0" encoding="utf-8"?>
<p:tagLst xmlns:p="http://schemas.openxmlformats.org/presentationml/2006/main">
  <p:tag name="AS_UNIQUEID" val="3559"/>
  <p:tag name="KSO_WM_UNIT_TEXT_FILL_FORE_SCHEMECOLOR_INDEX" val="13"/>
  <p:tag name="KSO_WM_UNIT_TEXT_FILL_FORE_SCHEMECOLOR_INDEX_BRIGHTNESS" val="0"/>
  <p:tag name="KSO_WM_UNIT_TEXT_FILL_TYPE" val="1"/>
</p:tagLst>
</file>

<file path=ppt/tags/tag156.xml><?xml version="1.0" encoding="utf-8"?>
<p:tagLst xmlns:p="http://schemas.openxmlformats.org/presentationml/2006/main">
  <p:tag name="AS_UNIQUEID" val="3560"/>
  <p:tag name="KSO_WM_UNIT_TEXT_FILL_FORE_SCHEMECOLOR_INDEX" val="13"/>
  <p:tag name="KSO_WM_UNIT_TEXT_FILL_FORE_SCHEMECOLOR_INDEX_BRIGHTNESS" val="0"/>
  <p:tag name="KSO_WM_UNIT_TEXT_FILL_TYPE" val="1"/>
</p:tagLst>
</file>

<file path=ppt/tags/tag157.xml><?xml version="1.0" encoding="utf-8"?>
<p:tagLst xmlns:p="http://schemas.openxmlformats.org/presentationml/2006/main">
  <p:tag name="AS_UNIQUEID" val="3561"/>
  <p:tag name="KSO_WM_UNIT_TEXT_FILL_FORE_SCHEMECOLOR_INDEX" val="13"/>
  <p:tag name="KSO_WM_UNIT_TEXT_FILL_FORE_SCHEMECOLOR_INDEX_BRIGHTNESS" val="0"/>
  <p:tag name="KSO_WM_UNIT_TEXT_FILL_TYPE" val="1"/>
</p:tagLst>
</file>

<file path=ppt/tags/tag158.xml><?xml version="1.0" encoding="utf-8"?>
<p:tagLst xmlns:p="http://schemas.openxmlformats.org/presentationml/2006/main">
  <p:tag name="AS_UNIQUEID" val="3562"/>
</p:tagLst>
</file>

<file path=ppt/tags/tag159.xml><?xml version="1.0" encoding="utf-8"?>
<p:tagLst xmlns:p="http://schemas.openxmlformats.org/presentationml/2006/main">
  <p:tag name="AS_UNIQUEID" val="3563"/>
</p:tagLst>
</file>

<file path=ppt/tags/tag16.xml><?xml version="1.0" encoding="utf-8"?>
<p:tagLst xmlns:p="http://schemas.openxmlformats.org/presentationml/2006/main">
  <p:tag name="AS_UNIQUEID" val="1558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60.xml><?xml version="1.0" encoding="utf-8"?>
<p:tagLst xmlns:p="http://schemas.openxmlformats.org/presentationml/2006/main">
  <p:tag name="AS_UNIQUEID" val="3564"/>
</p:tagLst>
</file>

<file path=ppt/tags/tag161.xml><?xml version="1.0" encoding="utf-8"?>
<p:tagLst xmlns:p="http://schemas.openxmlformats.org/presentationml/2006/main">
  <p:tag name="AS_UNIQUEID" val="3565"/>
</p:tagLst>
</file>

<file path=ppt/tags/tag162.xml><?xml version="1.0" encoding="utf-8"?>
<p:tagLst xmlns:p="http://schemas.openxmlformats.org/presentationml/2006/main">
  <p:tag name="AS_UNIQUEID" val="3566"/>
</p:tagLst>
</file>

<file path=ppt/tags/tag163.xml><?xml version="1.0" encoding="utf-8"?>
<p:tagLst xmlns:p="http://schemas.openxmlformats.org/presentationml/2006/main">
  <p:tag name="AS_UNIQUEID" val="66"/>
  <p:tag name="KSO_WM_UNIT_TEXT_FILL_FORE_SCHEMECOLOR_INDEX" val="13"/>
  <p:tag name="KSO_WM_UNIT_TEXT_FILL_FORE_SCHEMECOLOR_INDEX_BRIGHTNESS" val="0"/>
  <p:tag name="KSO_WM_UNIT_TEXT_FILL_TYPE" val="1"/>
</p:tagLst>
</file>

<file path=ppt/tags/tag164.xml><?xml version="1.0" encoding="utf-8"?>
<p:tagLst xmlns:p="http://schemas.openxmlformats.org/presentationml/2006/main">
  <p:tag name="AS_UNIQUEID" val="3574"/>
</p:tagLst>
</file>

<file path=ppt/tags/tag165.xml><?xml version="1.0" encoding="utf-8"?>
<p:tagLst xmlns:p="http://schemas.openxmlformats.org/presentationml/2006/main">
  <p:tag name="AS_UNIQUEID" val="4040"/>
  <p:tag name="KSO_WM_UNIT_LINE_FILL_TYPE" val="2"/>
  <p:tag name="KSO_WM_UNIT_LINE_FORE_SCHEMECOLOR_INDEX" val="5"/>
  <p:tag name="KSO_WM_UNIT_LINE_FORE_SCHEMECOLOR_INDEX_BRIGHTNESS" val="0"/>
  <p:tag name="KSO_WM_UNIT_TEXT_FILL_FORE_SCHEMECOLOR_INDEX" val="13"/>
  <p:tag name="KSO_WM_UNIT_TEXT_FILL_FORE_SCHEMECOLOR_INDEX_BRIGHTNESS" val="0"/>
  <p:tag name="KSO_WM_UNIT_TEXT_FILL_TYPE" val="1"/>
</p:tagLst>
</file>

<file path=ppt/tags/tag166.xml><?xml version="1.0" encoding="utf-8"?>
<p:tagLst xmlns:p="http://schemas.openxmlformats.org/presentationml/2006/main">
  <p:tag name="AS_UNIQUEID" val="4041"/>
  <p:tag name="KSO_WM_UNIT_LINE_FILL_TYPE" val="2"/>
  <p:tag name="KSO_WM_UNIT_LINE_FORE_SCHEMECOLOR_INDEX" val="5"/>
  <p:tag name="KSO_WM_UNIT_LINE_FORE_SCHEMECOLOR_INDEX_BRIGHTNESS" val="0"/>
  <p:tag name="KSO_WM_UNIT_TEXT_FILL_FORE_SCHEMECOLOR_INDEX" val="13"/>
  <p:tag name="KSO_WM_UNIT_TEXT_FILL_FORE_SCHEMECOLOR_INDEX_BRIGHTNESS" val="0"/>
  <p:tag name="KSO_WM_UNIT_TEXT_FILL_TYPE" val="1"/>
</p:tagLst>
</file>

<file path=ppt/tags/tag167.xml><?xml version="1.0" encoding="utf-8"?>
<p:tagLst xmlns:p="http://schemas.openxmlformats.org/presentationml/2006/main">
  <p:tag name="AS_UNIQUEID" val="4042"/>
  <p:tag name="KSO_WM_UNIT_LINE_FILL_TYPE" val="2"/>
  <p:tag name="KSO_WM_UNIT_LINE_FORE_SCHEMECOLOR_INDEX" val="5"/>
  <p:tag name="KSO_WM_UNIT_LINE_FORE_SCHEMECOLOR_INDEX_BRIGHTNESS" val="0"/>
  <p:tag name="KSO_WM_UNIT_TEXT_FILL_FORE_SCHEMECOLOR_INDEX" val="13"/>
  <p:tag name="KSO_WM_UNIT_TEXT_FILL_FORE_SCHEMECOLOR_INDEX_BRIGHTNESS" val="0"/>
  <p:tag name="KSO_WM_UNIT_TEXT_FILL_TYPE" val="1"/>
</p:tagLst>
</file>

<file path=ppt/tags/tag168.xml><?xml version="1.0" encoding="utf-8"?>
<p:tagLst xmlns:p="http://schemas.openxmlformats.org/presentationml/2006/main">
  <p:tag name="AS_UNIQUEID" val="4043"/>
  <p:tag name="KSO_WM_UNIT_LINE_FILL_TYPE" val="2"/>
  <p:tag name="KSO_WM_UNIT_LINE_FORE_SCHEMECOLOR_INDEX" val="5"/>
  <p:tag name="KSO_WM_UNIT_LINE_FORE_SCHEMECOLOR_INDEX_BRIGHTNESS" val="0"/>
  <p:tag name="KSO_WM_UNIT_TEXT_FILL_FORE_SCHEMECOLOR_INDEX" val="13"/>
  <p:tag name="KSO_WM_UNIT_TEXT_FILL_FORE_SCHEMECOLOR_INDEX_BRIGHTNESS" val="0"/>
  <p:tag name="KSO_WM_UNIT_TEXT_FILL_TYPE" val="1"/>
</p:tagLst>
</file>

<file path=ppt/tags/tag169.xml><?xml version="1.0" encoding="utf-8"?>
<p:tagLst xmlns:p="http://schemas.openxmlformats.org/presentationml/2006/main">
  <p:tag name="AS_UNIQUEID" val="4044"/>
  <p:tag name="KSO_WM_UNIT_LINE_FILL_TYPE" val="2"/>
  <p:tag name="KSO_WM_UNIT_LINE_FORE_SCHEMECOLOR_INDEX" val="5"/>
  <p:tag name="KSO_WM_UNIT_LINE_FORE_SCHEMECOLOR_INDEX_BRIGHTNESS" val="0"/>
  <p:tag name="KSO_WM_UNIT_TEXT_FILL_FORE_SCHEMECOLOR_INDEX" val="13"/>
  <p:tag name="KSO_WM_UNIT_TEXT_FILL_FORE_SCHEMECOLOR_INDEX_BRIGHTNESS" val="0"/>
  <p:tag name="KSO_WM_UNIT_TEXT_FILL_TYPE" val="1"/>
</p:tagLst>
</file>

<file path=ppt/tags/tag17.xml><?xml version="1.0" encoding="utf-8"?>
<p:tagLst xmlns:p="http://schemas.openxmlformats.org/presentationml/2006/main">
  <p:tag name="AS_UNIQUEID" val="1558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0.xml><?xml version="1.0" encoding="utf-8"?>
<p:tagLst xmlns:p="http://schemas.openxmlformats.org/presentationml/2006/main">
  <p:tag name="AS_UNIQUEID" val="4045"/>
  <p:tag name="KSO_WM_UNIT_LINE_FILL_TYPE" val="2"/>
  <p:tag name="KSO_WM_UNIT_LINE_FORE_SCHEMECOLOR_INDEX" val="5"/>
  <p:tag name="KSO_WM_UNIT_LINE_FORE_SCHEMECOLOR_INDEX_BRIGHTNESS" val="0"/>
  <p:tag name="KSO_WM_UNIT_TEXT_FILL_FORE_SCHEMECOLOR_INDEX" val="13"/>
  <p:tag name="KSO_WM_UNIT_TEXT_FILL_FORE_SCHEMECOLOR_INDEX_BRIGHTNESS" val="0"/>
  <p:tag name="KSO_WM_UNIT_TEXT_FILL_TYPE" val="1"/>
</p:tagLst>
</file>

<file path=ppt/tags/tag171.xml><?xml version="1.0" encoding="utf-8"?>
<p:tagLst xmlns:p="http://schemas.openxmlformats.org/presentationml/2006/main">
  <p:tag name="KSO_WM_SLIDE_BACKGROUND_TYPE" val="general"/>
  <p:tag name="KSO_WM_SLIDE_BK_DARK_LIGHT" val=""/>
  <p:tag name="KSO_WM_SPECIAL_SOURCE" val="bdnull"/>
</p:tagLst>
</file>

<file path=ppt/tags/tag172.xml><?xml version="1.0" encoding="utf-8"?>
<p:tagLst xmlns:p="http://schemas.openxmlformats.org/presentationml/2006/main">
  <p:tag name="AS_UNIQUEID" val="3545"/>
</p:tagLst>
</file>

<file path=ppt/tags/tag173.xml><?xml version="1.0" encoding="utf-8"?>
<p:tagLst xmlns:p="http://schemas.openxmlformats.org/presentationml/2006/main">
  <p:tag name="AS_UNIQUEID" val="3546"/>
</p:tagLst>
</file>

<file path=ppt/tags/tag174.xml><?xml version="1.0" encoding="utf-8"?>
<p:tagLst xmlns:p="http://schemas.openxmlformats.org/presentationml/2006/main">
  <p:tag name="AS_UNIQUEID" val="3547"/>
</p:tagLst>
</file>

<file path=ppt/tags/tag175.xml><?xml version="1.0" encoding="utf-8"?>
<p:tagLst xmlns:p="http://schemas.openxmlformats.org/presentationml/2006/main">
  <p:tag name="AS_UNIQUEID" val="10305"/>
  <p:tag name="KSO_WM_BEAUTIFY_FLAG" val=""/>
</p:tagLst>
</file>

<file path=ppt/tags/tag176.xml><?xml version="1.0" encoding="utf-8"?>
<p:tagLst xmlns:p="http://schemas.openxmlformats.org/presentationml/2006/main">
  <p:tag name="AS_UNIQUEID" val="10306"/>
  <p:tag name="KSO_WM_BEAUTIFY_FLAG" val=""/>
</p:tagLst>
</file>

<file path=ppt/tags/tag177.xml><?xml version="1.0" encoding="utf-8"?>
<p:tagLst xmlns:p="http://schemas.openxmlformats.org/presentationml/2006/main">
  <p:tag name="AS_UNIQUEID" val="10307"/>
  <p:tag name="KSO_WM_BEAUTIFY_FLAG" val=""/>
</p:tagLst>
</file>

<file path=ppt/tags/tag178.xml><?xml version="1.0" encoding="utf-8"?>
<p:tagLst xmlns:p="http://schemas.openxmlformats.org/presentationml/2006/main">
  <p:tag name="AS_UNIQUEID" val="10309"/>
  <p:tag name="KSO_WM_BEAUTIFY_FLAG" val=""/>
</p:tagLst>
</file>

<file path=ppt/tags/tag179.xml><?xml version="1.0" encoding="utf-8"?>
<p:tagLst xmlns:p="http://schemas.openxmlformats.org/presentationml/2006/main">
  <p:tag name="AS_UNIQUEID" val="10310"/>
  <p:tag name="KSO_WM_BEAUTIFY_FLAG" val=""/>
</p:tagLst>
</file>

<file path=ppt/tags/tag18.xml><?xml version="1.0" encoding="utf-8"?>
<p:tagLst xmlns:p="http://schemas.openxmlformats.org/presentationml/2006/main">
  <p:tag name="AS_UNIQUEID" val="1558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0.xml><?xml version="1.0" encoding="utf-8"?>
<p:tagLst xmlns:p="http://schemas.openxmlformats.org/presentationml/2006/main">
  <p:tag name="AS_UNIQUEID" val="10311"/>
  <p:tag name="KSO_WM_BEAUTIFY_FLAG" val=""/>
</p:tagLst>
</file>

<file path=ppt/tags/tag181.xml><?xml version="1.0" encoding="utf-8"?>
<p:tagLst xmlns:p="http://schemas.openxmlformats.org/presentationml/2006/main">
  <p:tag name="AS_UNIQUEID" val="10312"/>
  <p:tag name="KSO_WM_BEAUTIFY_FLAG" val=""/>
</p:tagLst>
</file>

<file path=ppt/tags/tag182.xml><?xml version="1.0" encoding="utf-8"?>
<p:tagLst xmlns:p="http://schemas.openxmlformats.org/presentationml/2006/main">
  <p:tag name="AS_UNIQUEID" val="15714"/>
</p:tagLst>
</file>

<file path=ppt/tags/tag183.xml><?xml version="1.0" encoding="utf-8"?>
<p:tagLst xmlns:p="http://schemas.openxmlformats.org/presentationml/2006/main">
  <p:tag name="AS_UNIQUEID" val="15715"/>
  <p:tag name="KSO_WM_BEAUTIFY_FLAG" val=""/>
</p:tagLst>
</file>

<file path=ppt/tags/tag184.xml><?xml version="1.0" encoding="utf-8"?>
<p:tagLst xmlns:p="http://schemas.openxmlformats.org/presentationml/2006/main">
  <p:tag name="AS_UNIQUEID" val="15716"/>
  <p:tag name="KSO_WM_BEAUTIFY_FLAG" val=""/>
</p:tagLst>
</file>

<file path=ppt/tags/tag185.xml><?xml version="1.0" encoding="utf-8"?>
<p:tagLst xmlns:p="http://schemas.openxmlformats.org/presentationml/2006/main">
  <p:tag name="AS_UNIQUEID" val="2276"/>
  <p:tag name="KSO_WM_BEAUTIFY_FLAG" val=""/>
  <p:tag name="KSO_WM_FULL_TEXT_BEAUTIFY_COPY_ID" val="42"/>
</p:tagLst>
</file>

<file path=ppt/tags/tag186.xml><?xml version="1.0" encoding="utf-8"?>
<p:tagLst xmlns:p="http://schemas.openxmlformats.org/presentationml/2006/main">
  <p:tag name="AS_UNIQUEID" val="2275"/>
  <p:tag name="KSO_WM_BEAUTIFY_FLAG" val=""/>
  <p:tag name="KSO_WM_FULL_TEXT_BEAUTIFY_COPY_ID" val="41"/>
</p:tagLst>
</file>

<file path=ppt/tags/tag187.xml><?xml version="1.0" encoding="utf-8"?>
<p:tagLst xmlns:p="http://schemas.openxmlformats.org/presentationml/2006/main">
  <p:tag name="AS_UNIQUEID" val="2276"/>
  <p:tag name="KSO_WM_BEAUTIFY_FLAG" val=""/>
  <p:tag name="KSO_WM_FULL_TEXT_BEAUTIFY_COPY_ID" val="42"/>
</p:tagLst>
</file>

<file path=ppt/tags/tag188.xml><?xml version="1.0" encoding="utf-8"?>
<p:tagLst xmlns:p="http://schemas.openxmlformats.org/presentationml/2006/main">
  <p:tag name="AS_UNIQUEID" val="15717"/>
</p:tagLst>
</file>

<file path=ppt/tags/tag189.xml><?xml version="1.0" encoding="utf-8"?>
<p:tagLst xmlns:p="http://schemas.openxmlformats.org/presentationml/2006/main">
  <p:tag name="AS_UNIQUEID" val="15719"/>
</p:tagLst>
</file>

<file path=ppt/tags/tag19.xml><?xml version="1.0" encoding="utf-8"?>
<p:tagLst xmlns:p="http://schemas.openxmlformats.org/presentationml/2006/main">
  <p:tag name="AS_UNIQUEID" val="1558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0.xml><?xml version="1.0" encoding="utf-8"?>
<p:tagLst xmlns:p="http://schemas.openxmlformats.org/presentationml/2006/main">
  <p:tag name="AS_UNIQUEID" val="8291"/>
  <p:tag name="KSO_WM_BEAUTIFY_FLAG" val=""/>
</p:tagLst>
</file>

<file path=ppt/tags/tag191.xml><?xml version="1.0" encoding="utf-8"?>
<p:tagLst xmlns:p="http://schemas.openxmlformats.org/presentationml/2006/main">
  <p:tag name="AS_UNIQUEID" val="10991"/>
  <p:tag name="KSO_WM_BEAUTIFY_FLAG" val=""/>
</p:tagLst>
</file>

<file path=ppt/tags/tag192.xml><?xml version="1.0" encoding="utf-8"?>
<p:tagLst xmlns:p="http://schemas.openxmlformats.org/presentationml/2006/main">
  <p:tag name="AS_UNIQUEID" val="8289"/>
  <p:tag name="KSO_WM_BEAUTIFY_FLAG" val=""/>
</p:tagLst>
</file>

<file path=ppt/tags/tag193.xml><?xml version="1.0" encoding="utf-8"?>
<p:tagLst xmlns:p="http://schemas.openxmlformats.org/presentationml/2006/main">
  <p:tag name="AS_UNIQUEID" val="10992"/>
  <p:tag name="KSO_WM_BEAUTIFY_FLAG" val=""/>
</p:tagLst>
</file>

<file path=ppt/tags/tag194.xml><?xml version="1.0" encoding="utf-8"?>
<p:tagLst xmlns:p="http://schemas.openxmlformats.org/presentationml/2006/main">
  <p:tag name="AS_UNIQUEID" val="8290"/>
  <p:tag name="KSO_WM_BEAUTIFY_FLAG" val=""/>
</p:tagLst>
</file>

<file path=ppt/tags/tag195.xml><?xml version="1.0" encoding="utf-8"?>
<p:tagLst xmlns:p="http://schemas.openxmlformats.org/presentationml/2006/main">
  <p:tag name="AS_UNIQUEID" val="10993"/>
  <p:tag name="KSO_WM_BEAUTIFY_FLAG" val=""/>
</p:tagLst>
</file>

<file path=ppt/tags/tag196.xml><?xml version="1.0" encoding="utf-8"?>
<p:tagLst xmlns:p="http://schemas.openxmlformats.org/presentationml/2006/main">
  <p:tag name="AS_UNIQUEID" val="10995"/>
  <p:tag name="KSO_WM_BEAUTIFY_FLAG" val=""/>
</p:tagLst>
</file>

<file path=ppt/tags/tag197.xml><?xml version="1.0" encoding="utf-8"?>
<p:tagLst xmlns:p="http://schemas.openxmlformats.org/presentationml/2006/main">
  <p:tag name="AS_UNIQUEID" val="15721"/>
</p:tagLst>
</file>

<file path=ppt/tags/tag198.xml><?xml version="1.0" encoding="utf-8"?>
<p:tagLst xmlns:p="http://schemas.openxmlformats.org/presentationml/2006/main">
  <p:tag name="AS_UNIQUEID" val="15722"/>
</p:tagLst>
</file>

<file path=ppt/tags/tag199.xml><?xml version="1.0" encoding="utf-8"?>
<p:tagLst xmlns:p="http://schemas.openxmlformats.org/presentationml/2006/main">
  <p:tag name="AS_UNIQUEID" val="15723"/>
</p:tagLst>
</file>

<file path=ppt/tags/tag2.xml><?xml version="1.0" encoding="utf-8"?>
<p:tagLst xmlns:p="http://schemas.openxmlformats.org/presentationml/2006/main">
  <p:tag name="AS_UNIQUEID" val="1556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AS_UNIQUEID" val="1558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00.xml><?xml version="1.0" encoding="utf-8"?>
<p:tagLst xmlns:p="http://schemas.openxmlformats.org/presentationml/2006/main">
  <p:tag name="AS_UNIQUEID" val="10996"/>
  <p:tag name="KSO_WM_BEAUTIFY_FLAG" val=""/>
</p:tagLst>
</file>

<file path=ppt/tags/tag201.xml><?xml version="1.0" encoding="utf-8"?>
<p:tagLst xmlns:p="http://schemas.openxmlformats.org/presentationml/2006/main">
  <p:tag name="AS_UNIQUEID" val="10998"/>
  <p:tag name="KSO_WM_BEAUTIFY_FLAG" val=""/>
</p:tagLst>
</file>

<file path=ppt/tags/tag202.xml><?xml version="1.0" encoding="utf-8"?>
<p:tagLst xmlns:p="http://schemas.openxmlformats.org/presentationml/2006/main">
  <p:tag name="AS_UNIQUEID" val="10997"/>
  <p:tag name="KSO_WM_BEAUTIFY_FLAG" val=""/>
</p:tagLst>
</file>

<file path=ppt/tags/tag203.xml><?xml version="1.0" encoding="utf-8"?>
<p:tagLst xmlns:p="http://schemas.openxmlformats.org/presentationml/2006/main">
  <p:tag name="AS_UNIQUEID" val="10999"/>
  <p:tag name="KSO_WM_BEAUTIFY_FLAG" val=""/>
</p:tagLst>
</file>

<file path=ppt/tags/tag204.xml><?xml version="1.0" encoding="utf-8"?>
<p:tagLst xmlns:p="http://schemas.openxmlformats.org/presentationml/2006/main">
  <p:tag name="AS_UNIQUEID" val="115"/>
  <p:tag name="KSO_WM_BEAUTIFY_FLAG" val=""/>
</p:tagLst>
</file>

<file path=ppt/tags/tag205.xml><?xml version="1.0" encoding="utf-8"?>
<p:tagLst xmlns:p="http://schemas.openxmlformats.org/presentationml/2006/main">
  <p:tag name="AS_UNIQUEID" val="15725"/>
  <p:tag name="KSO_WM_BEAUTIFY_FLAG" val=""/>
</p:tagLst>
</file>

<file path=ppt/tags/tag206.xml><?xml version="1.0" encoding="utf-8"?>
<p:tagLst xmlns:p="http://schemas.openxmlformats.org/presentationml/2006/main">
  <p:tag name="AS_UNIQUEID" val="15727"/>
</p:tagLst>
</file>

<file path=ppt/tags/tag207.xml><?xml version="1.0" encoding="utf-8"?>
<p:tagLst xmlns:p="http://schemas.openxmlformats.org/presentationml/2006/main">
  <p:tag name="AS_UNIQUEID" val="15728"/>
  <p:tag name="KSO_WM_BEAUTIFY_FLAG" val=""/>
</p:tagLst>
</file>

<file path=ppt/tags/tag208.xml><?xml version="1.0" encoding="utf-8"?>
<p:tagLst xmlns:p="http://schemas.openxmlformats.org/presentationml/2006/main">
  <p:tag name="AS_UNIQUEID" val="15729"/>
</p:tagLst>
</file>

<file path=ppt/tags/tag209.xml><?xml version="1.0" encoding="utf-8"?>
<p:tagLst xmlns:p="http://schemas.openxmlformats.org/presentationml/2006/main">
  <p:tag name="AS_UNIQUEID" val="15731"/>
</p:tagLst>
</file>

<file path=ppt/tags/tag21.xml><?xml version="1.0" encoding="utf-8"?>
<p:tagLst xmlns:p="http://schemas.openxmlformats.org/presentationml/2006/main">
  <p:tag name="AS_UNIQUEID" val="1558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0.xml><?xml version="1.0" encoding="utf-8"?>
<p:tagLst xmlns:p="http://schemas.openxmlformats.org/presentationml/2006/main">
  <p:tag name="AS_UNIQUEID" val="15732"/>
</p:tagLst>
</file>

<file path=ppt/tags/tag211.xml><?xml version="1.0" encoding="utf-8"?>
<p:tagLst xmlns:p="http://schemas.openxmlformats.org/presentationml/2006/main">
  <p:tag name="AS_UNIQUEID" val="15733"/>
</p:tagLst>
</file>

<file path=ppt/tags/tag212.xml><?xml version="1.0" encoding="utf-8"?>
<p:tagLst xmlns:p="http://schemas.openxmlformats.org/presentationml/2006/main">
  <p:tag name="AS_UNIQUEID" val="15734"/>
</p:tagLst>
</file>

<file path=ppt/tags/tag213.xml><?xml version="1.0" encoding="utf-8"?>
<p:tagLst xmlns:p="http://schemas.openxmlformats.org/presentationml/2006/main">
  <p:tag name="AS_UNIQUEID" val="15735"/>
</p:tagLst>
</file>

<file path=ppt/tags/tag214.xml><?xml version="1.0" encoding="utf-8"?>
<p:tagLst xmlns:p="http://schemas.openxmlformats.org/presentationml/2006/main">
  <p:tag name="AS_UNIQUEID" val="15736"/>
</p:tagLst>
</file>

<file path=ppt/tags/tag215.xml><?xml version="1.0" encoding="utf-8"?>
<p:tagLst xmlns:p="http://schemas.openxmlformats.org/presentationml/2006/main">
  <p:tag name="AS_UNIQUEID" val="15737"/>
</p:tagLst>
</file>

<file path=ppt/tags/tag216.xml><?xml version="1.0" encoding="utf-8"?>
<p:tagLst xmlns:p="http://schemas.openxmlformats.org/presentationml/2006/main">
  <p:tag name="AS_UNIQUEID" val="15739"/>
</p:tagLst>
</file>

<file path=ppt/tags/tag217.xml><?xml version="1.0" encoding="utf-8"?>
<p:tagLst xmlns:p="http://schemas.openxmlformats.org/presentationml/2006/main">
  <p:tag name="AS_UNIQUEID" val="15740"/>
</p:tagLst>
</file>

<file path=ppt/tags/tag218.xml><?xml version="1.0" encoding="utf-8"?>
<p:tagLst xmlns:p="http://schemas.openxmlformats.org/presentationml/2006/main">
  <p:tag name="AS_UNIQUEID" val="15741"/>
</p:tagLst>
</file>

<file path=ppt/tags/tag219.xml><?xml version="1.0" encoding="utf-8"?>
<p:tagLst xmlns:p="http://schemas.openxmlformats.org/presentationml/2006/main">
  <p:tag name="AS_UNIQUEID" val="15742"/>
</p:tagLst>
</file>

<file path=ppt/tags/tag22.xml><?xml version="1.0" encoding="utf-8"?>
<p:tagLst xmlns:p="http://schemas.openxmlformats.org/presentationml/2006/main">
  <p:tag name="AS_UNIQUEID" val="1559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20.xml><?xml version="1.0" encoding="utf-8"?>
<p:tagLst xmlns:p="http://schemas.openxmlformats.org/presentationml/2006/main">
  <p:tag name="AS_UNIQUEID" val="15743"/>
</p:tagLst>
</file>

<file path=ppt/tags/tag221.xml><?xml version="1.0" encoding="utf-8"?>
<p:tagLst xmlns:p="http://schemas.openxmlformats.org/presentationml/2006/main">
  <p:tag name="AS_UNIQUEID" val="15744"/>
  <p:tag name="KSO_WM_BEAUTIFY_FLAG" val=""/>
</p:tagLst>
</file>

<file path=ppt/tags/tag222.xml><?xml version="1.0" encoding="utf-8"?>
<p:tagLst xmlns:p="http://schemas.openxmlformats.org/presentationml/2006/main">
  <p:tag name="AS_UNIQUEID" val="294"/>
</p:tagLst>
</file>

<file path=ppt/tags/tag223.xml><?xml version="1.0" encoding="utf-8"?>
<p:tagLst xmlns:p="http://schemas.openxmlformats.org/presentationml/2006/main">
  <p:tag name="AS_UNIQUEID" val="295"/>
</p:tagLst>
</file>

<file path=ppt/tags/tag224.xml><?xml version="1.0" encoding="utf-8"?>
<p:tagLst xmlns:p="http://schemas.openxmlformats.org/presentationml/2006/main">
  <p:tag name="AS_UNIQUEID" val="296"/>
</p:tagLst>
</file>

<file path=ppt/tags/tag225.xml><?xml version="1.0" encoding="utf-8"?>
<p:tagLst xmlns:p="http://schemas.openxmlformats.org/presentationml/2006/main">
  <p:tag name="AS_UNIQUEID" val="297"/>
</p:tagLst>
</file>

<file path=ppt/tags/tag226.xml><?xml version="1.0" encoding="utf-8"?>
<p:tagLst xmlns:p="http://schemas.openxmlformats.org/presentationml/2006/main">
  <p:tag name="AS_UNIQUEID" val="298"/>
</p:tagLst>
</file>

<file path=ppt/tags/tag227.xml><?xml version="1.0" encoding="utf-8"?>
<p:tagLst xmlns:p="http://schemas.openxmlformats.org/presentationml/2006/main">
  <p:tag name="AS_UNIQUEID" val="299"/>
</p:tagLst>
</file>

<file path=ppt/tags/tag228.xml><?xml version="1.0" encoding="utf-8"?>
<p:tagLst xmlns:p="http://schemas.openxmlformats.org/presentationml/2006/main">
  <p:tag name="AS_UNIQUEID" val="300"/>
</p:tagLst>
</file>

<file path=ppt/tags/tag229.xml><?xml version="1.0" encoding="utf-8"?>
<p:tagLst xmlns:p="http://schemas.openxmlformats.org/presentationml/2006/main">
  <p:tag name="AS_UNIQUEID" val="301"/>
</p:tagLst>
</file>

<file path=ppt/tags/tag23.xml><?xml version="1.0" encoding="utf-8"?>
<p:tagLst xmlns:p="http://schemas.openxmlformats.org/presentationml/2006/main">
  <p:tag name="AS_UNIQUEID" val="1559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0.xml><?xml version="1.0" encoding="utf-8"?>
<p:tagLst xmlns:p="http://schemas.openxmlformats.org/presentationml/2006/main">
  <p:tag name="AS_UNIQUEID" val="302"/>
</p:tagLst>
</file>

<file path=ppt/tags/tag231.xml><?xml version="1.0" encoding="utf-8"?>
<p:tagLst xmlns:p="http://schemas.openxmlformats.org/presentationml/2006/main">
  <p:tag name="AS_UNIQUEID" val="303"/>
</p:tagLst>
</file>

<file path=ppt/tags/tag232.xml><?xml version="1.0" encoding="utf-8"?>
<p:tagLst xmlns:p="http://schemas.openxmlformats.org/presentationml/2006/main">
  <p:tag name="AS_UNIQUEID" val="304"/>
</p:tagLst>
</file>

<file path=ppt/tags/tag233.xml><?xml version="1.0" encoding="utf-8"?>
<p:tagLst xmlns:p="http://schemas.openxmlformats.org/presentationml/2006/main">
  <p:tag name="AS_UNIQUEID" val="305"/>
</p:tagLst>
</file>

<file path=ppt/tags/tag234.xml><?xml version="1.0" encoding="utf-8"?>
<p:tagLst xmlns:p="http://schemas.openxmlformats.org/presentationml/2006/main">
  <p:tag name="AS_UNIQUEID" val="306"/>
</p:tagLst>
</file>

<file path=ppt/tags/tag235.xml><?xml version="1.0" encoding="utf-8"?>
<p:tagLst xmlns:p="http://schemas.openxmlformats.org/presentationml/2006/main">
  <p:tag name="AS_UNIQUEID" val="307"/>
</p:tagLst>
</file>

<file path=ppt/tags/tag236.xml><?xml version="1.0" encoding="utf-8"?>
<p:tagLst xmlns:p="http://schemas.openxmlformats.org/presentationml/2006/main">
  <p:tag name="AS_UNIQUEID" val="308"/>
</p:tagLst>
</file>

<file path=ppt/tags/tag237.xml><?xml version="1.0" encoding="utf-8"?>
<p:tagLst xmlns:p="http://schemas.openxmlformats.org/presentationml/2006/main">
  <p:tag name="AS_UNIQUEID" val="309"/>
</p:tagLst>
</file>

<file path=ppt/tags/tag238.xml><?xml version="1.0" encoding="utf-8"?>
<p:tagLst xmlns:p="http://schemas.openxmlformats.org/presentationml/2006/main">
  <p:tag name="AS_UNIQUEID" val="310"/>
</p:tagLst>
</file>

<file path=ppt/tags/tag239.xml><?xml version="1.0" encoding="utf-8"?>
<p:tagLst xmlns:p="http://schemas.openxmlformats.org/presentationml/2006/main">
  <p:tag name="AS_UNIQUEID" val="311"/>
</p:tagLst>
</file>

<file path=ppt/tags/tag24.xml><?xml version="1.0" encoding="utf-8"?>
<p:tagLst xmlns:p="http://schemas.openxmlformats.org/presentationml/2006/main">
  <p:tag name="AS_UNIQUEID" val="1559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0.xml><?xml version="1.0" encoding="utf-8"?>
<p:tagLst xmlns:p="http://schemas.openxmlformats.org/presentationml/2006/main">
  <p:tag name="AS_UNIQUEID" val="312"/>
</p:tagLst>
</file>

<file path=ppt/tags/tag241.xml><?xml version="1.0" encoding="utf-8"?>
<p:tagLst xmlns:p="http://schemas.openxmlformats.org/presentationml/2006/main">
  <p:tag name="AS_UNIQUEID" val="298"/>
</p:tagLst>
</file>

<file path=ppt/tags/tag242.xml><?xml version="1.0" encoding="utf-8"?>
<p:tagLst xmlns:p="http://schemas.openxmlformats.org/presentationml/2006/main">
  <p:tag name="AS_UNIQUEID" val="307"/>
</p:tagLst>
</file>

<file path=ppt/tags/tag243.xml><?xml version="1.0" encoding="utf-8"?>
<p:tagLst xmlns:p="http://schemas.openxmlformats.org/presentationml/2006/main">
  <p:tag name="AS_UNIQUEID" val="15747"/>
</p:tagLst>
</file>

<file path=ppt/tags/tag244.xml><?xml version="1.0" encoding="utf-8"?>
<p:tagLst xmlns:p="http://schemas.openxmlformats.org/presentationml/2006/main">
  <p:tag name="ISLIDE.ICON" val="#384245;"/>
</p:tagLst>
</file>

<file path=ppt/tags/tag245.xml><?xml version="1.0" encoding="utf-8"?>
<p:tagLst xmlns:p="http://schemas.openxmlformats.org/presentationml/2006/main">
  <p:tag name="AS_UNIQUEID" val="8067"/>
</p:tagLst>
</file>

<file path=ppt/tags/tag246.xml><?xml version="1.0" encoding="utf-8"?>
<p:tagLst xmlns:p="http://schemas.openxmlformats.org/presentationml/2006/main">
  <p:tag name="AS_UNIQUEID" val="8068"/>
</p:tagLst>
</file>

<file path=ppt/tags/tag247.xml><?xml version="1.0" encoding="utf-8"?>
<p:tagLst xmlns:p="http://schemas.openxmlformats.org/presentationml/2006/main">
  <p:tag name="AS_UNIQUEID" val="8069"/>
</p:tagLst>
</file>

<file path=ppt/tags/tag248.xml><?xml version="1.0" encoding="utf-8"?>
<p:tagLst xmlns:p="http://schemas.openxmlformats.org/presentationml/2006/main">
  <p:tag name="AS_UNIQUEID" val="15641"/>
</p:tagLst>
</file>

<file path=ppt/tags/tag249.xml><?xml version="1.0" encoding="utf-8"?>
<p:tagLst xmlns:p="http://schemas.openxmlformats.org/presentationml/2006/main">
  <p:tag name="AS_UNIQUEID" val="15642"/>
</p:tagLst>
</file>

<file path=ppt/tags/tag25.xml><?xml version="1.0" encoding="utf-8"?>
<p:tagLst xmlns:p="http://schemas.openxmlformats.org/presentationml/2006/main">
  <p:tag name="AS_UNIQUEID" val="1559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0.xml><?xml version="1.0" encoding="utf-8"?>
<p:tagLst xmlns:p="http://schemas.openxmlformats.org/presentationml/2006/main">
  <p:tag name="AS_UNIQUEID" val="15643"/>
</p:tagLst>
</file>

<file path=ppt/tags/tag251.xml><?xml version="1.0" encoding="utf-8"?>
<p:tagLst xmlns:p="http://schemas.openxmlformats.org/presentationml/2006/main">
  <p:tag name="AS_UNIQUEID" val="15644"/>
</p:tagLst>
</file>

<file path=ppt/tags/tag252.xml><?xml version="1.0" encoding="utf-8"?>
<p:tagLst xmlns:p="http://schemas.openxmlformats.org/presentationml/2006/main">
  <p:tag name="AS_UNIQUEID" val="15645"/>
</p:tagLst>
</file>

<file path=ppt/tags/tag253.xml><?xml version="1.0" encoding="utf-8"?>
<p:tagLst xmlns:p="http://schemas.openxmlformats.org/presentationml/2006/main">
  <p:tag name="AS_UNIQUEID" val="15646"/>
</p:tagLst>
</file>

<file path=ppt/tags/tag254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YjI2Mjg5YTkzYjYxN2ZiYzdiNGNiOWM3MjJjYWMxNmEifQ=="/>
  <p:tag name="KSO_WPP_MARK_KEY" val="91c85a97-77e1-4573-b4fd-4afc02e1a3d7"/>
</p:tagLst>
</file>

<file path=ppt/tags/tag26.xml><?xml version="1.0" encoding="utf-8"?>
<p:tagLst xmlns:p="http://schemas.openxmlformats.org/presentationml/2006/main">
  <p:tag name="AS_UNIQUEID" val="1559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AS_UNIQUEID" val="1559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AS_UNIQUEID" val="1559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AS_UNIQUEID" val="1559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AS_UNIQUEID" val="1556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AS_UNIQUEID" val="1559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AS_UNIQUEID" val="1560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AS_UNIQUEID" val="1560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AS_UNIQUEID" val="1560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AS_UNIQUEID" val="1560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AS_UNIQUEID" val="1560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AS_UNIQUEID" val="1560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AS_UNIQUEID" val="1560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AS_UNIQUEID" val="1560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AS_UNIQUEID" val="1561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AS_UNIQUEID" val="1556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AS_UNIQUEID" val="1561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AS_UNIQUEID" val="1561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AS_UNIQUEID" val="1561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AS_UNIQUEID" val="1561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AS_UNIQUEID" val="1561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AS_UNIQUEID" val="1561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AS_UNIQUEID" val="1561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AS_UNIQUEID" val="1561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AS_UNIQUEID" val="1562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AS_UNIQUEID" val="1562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AS_UNIQUEID" val="1556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AS_UNIQUEID" val="1562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AS_UNIQUEID" val="1562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AS_UNIQUEID" val="1562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AS_UNIQUEID" val="1562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AS_UNIQUEID" val="1562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AS_UNIQUEID" val="1562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AS_UNIQUEID" val="1563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AS_UNIQUEID" val="15634"/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AS_UNIQUEID" val="15635"/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AS_UNIQUEID" val="1563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AS_UNIQUEID" val="1557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AS_UNIQUEID" val="1563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AS_UNIQUEID" val="1563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AS_UNIQUEID" val="15639"/>
</p:tagLst>
</file>

<file path=ppt/tags/tag6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4.xml><?xml version="1.0" encoding="utf-8"?>
<p:tagLst xmlns:p="http://schemas.openxmlformats.org/presentationml/2006/main">
  <p:tag name="AS_UNIQUEID" val="15648"/>
</p:tagLst>
</file>

<file path=ppt/tags/tag65.xml><?xml version="1.0" encoding="utf-8"?>
<p:tagLst xmlns:p="http://schemas.openxmlformats.org/presentationml/2006/main">
  <p:tag name="AS_UNIQUEID" val="15649"/>
</p:tagLst>
</file>

<file path=ppt/tags/tag66.xml><?xml version="1.0" encoding="utf-8"?>
<p:tagLst xmlns:p="http://schemas.openxmlformats.org/presentationml/2006/main">
  <p:tag name="AS_UNIQUEID" val="15650"/>
</p:tagLst>
</file>

<file path=ppt/tags/tag67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8.xml><?xml version="1.0" encoding="utf-8"?>
<p:tagLst xmlns:p="http://schemas.openxmlformats.org/presentationml/2006/main">
  <p:tag name="AS_UNIQUEID" val="15652"/>
</p:tagLst>
</file>

<file path=ppt/tags/tag69.xml><?xml version="1.0" encoding="utf-8"?>
<p:tagLst xmlns:p="http://schemas.openxmlformats.org/presentationml/2006/main">
  <p:tag name="AS_UNIQUEID" val="15653"/>
</p:tagLst>
</file>

<file path=ppt/tags/tag7.xml><?xml version="1.0" encoding="utf-8"?>
<p:tagLst xmlns:p="http://schemas.openxmlformats.org/presentationml/2006/main">
  <p:tag name="AS_UNIQUEID" val="1557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70.xml><?xml version="1.0" encoding="utf-8"?>
<p:tagLst xmlns:p="http://schemas.openxmlformats.org/presentationml/2006/main">
  <p:tag name="AS_UNIQUEID" val="15654"/>
</p:tagLst>
</file>

<file path=ppt/tags/tag71.xml><?xml version="1.0" encoding="utf-8"?>
<p:tagLst xmlns:p="http://schemas.openxmlformats.org/presentationml/2006/main">
  <p:tag name="AS_UNIQUEID" val="15655"/>
</p:tagLst>
</file>

<file path=ppt/tags/tag72.xml><?xml version="1.0" encoding="utf-8"?>
<p:tagLst xmlns:p="http://schemas.openxmlformats.org/presentationml/2006/main">
  <p:tag name="AS_UNIQUEID" val="15656"/>
</p:tagLst>
</file>

<file path=ppt/tags/tag73.xml><?xml version="1.0" encoding="utf-8"?>
<p:tagLst xmlns:p="http://schemas.openxmlformats.org/presentationml/2006/main">
  <p:tag name="AS_UNIQUEID" val="15657"/>
</p:tagLst>
</file>

<file path=ppt/tags/tag74.xml><?xml version="1.0" encoding="utf-8"?>
<p:tagLst xmlns:p="http://schemas.openxmlformats.org/presentationml/2006/main">
  <p:tag name="AS_UNIQUEID" val="15658"/>
</p:tagLst>
</file>

<file path=ppt/tags/tag75.xml><?xml version="1.0" encoding="utf-8"?>
<p:tagLst xmlns:p="http://schemas.openxmlformats.org/presentationml/2006/main">
  <p:tag name="AS_UNIQUEID" val="15748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AS_UNIQUEID" val="15660"/>
</p:tagLst>
</file>

<file path=ppt/tags/tag78.xml><?xml version="1.0" encoding="utf-8"?>
<p:tagLst xmlns:p="http://schemas.openxmlformats.org/presentationml/2006/main">
  <p:tag name="AS_UNIQUEID" val="15661"/>
</p:tagLst>
</file>

<file path=ppt/tags/tag79.xml><?xml version="1.0" encoding="utf-8"?>
<p:tagLst xmlns:p="http://schemas.openxmlformats.org/presentationml/2006/main">
  <p:tag name="AS_UNIQUEID" val="15662"/>
</p:tagLst>
</file>

<file path=ppt/tags/tag8.xml><?xml version="1.0" encoding="utf-8"?>
<p:tagLst xmlns:p="http://schemas.openxmlformats.org/presentationml/2006/main">
  <p:tag name="AS_UNIQUEID" val="1557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0.xml><?xml version="1.0" encoding="utf-8"?>
<p:tagLst xmlns:p="http://schemas.openxmlformats.org/presentationml/2006/main">
  <p:tag name="AS_UNIQUEID" val="15663"/>
</p:tagLst>
</file>

<file path=ppt/tags/tag81.xml><?xml version="1.0" encoding="utf-8"?>
<p:tagLst xmlns:p="http://schemas.openxmlformats.org/presentationml/2006/main">
  <p:tag name="AS_UNIQUEID" val="15664"/>
</p:tagLst>
</file>

<file path=ppt/tags/tag82.xml><?xml version="1.0" encoding="utf-8"?>
<p:tagLst xmlns:p="http://schemas.openxmlformats.org/presentationml/2006/main">
  <p:tag name="AS_UNIQUEID" val="15665"/>
</p:tagLst>
</file>

<file path=ppt/tags/tag83.xml><?xml version="1.0" encoding="utf-8"?>
<p:tagLst xmlns:p="http://schemas.openxmlformats.org/presentationml/2006/main">
  <p:tag name="AS_UNIQUEID" val="15666"/>
</p:tagLst>
</file>

<file path=ppt/tags/tag84.xml><?xml version="1.0" encoding="utf-8"?>
<p:tagLst xmlns:p="http://schemas.openxmlformats.org/presentationml/2006/main">
  <p:tag name="AS_UNIQUEID" val="15667"/>
</p:tagLst>
</file>

<file path=ppt/tags/tag85.xml><?xml version="1.0" encoding="utf-8"?>
<p:tagLst xmlns:p="http://schemas.openxmlformats.org/presentationml/2006/main">
  <p:tag name="AS_UNIQUEID" val="15668"/>
</p:tagLst>
</file>

<file path=ppt/tags/tag86.xml><?xml version="1.0" encoding="utf-8"?>
<p:tagLst xmlns:p="http://schemas.openxmlformats.org/presentationml/2006/main">
  <p:tag name="AS_UNIQUEID" val="15669"/>
</p:tagLst>
</file>

<file path=ppt/tags/tag87.xml><?xml version="1.0" encoding="utf-8"?>
<p:tagLst xmlns:p="http://schemas.openxmlformats.org/presentationml/2006/main">
  <p:tag name="AS_UNIQUEID" val="15670"/>
</p:tagLst>
</file>

<file path=ppt/tags/tag88.xml><?xml version="1.0" encoding="utf-8"?>
<p:tagLst xmlns:p="http://schemas.openxmlformats.org/presentationml/2006/main">
  <p:tag name="AS_UNIQUEID" val="15671"/>
</p:tagLst>
</file>

<file path=ppt/tags/tag89.xml><?xml version="1.0" encoding="utf-8"?>
<p:tagLst xmlns:p="http://schemas.openxmlformats.org/presentationml/2006/main">
  <p:tag name="AS_UNIQUEID" val="15672"/>
</p:tagLst>
</file>

<file path=ppt/tags/tag9.xml><?xml version="1.0" encoding="utf-8"?>
<p:tagLst xmlns:p="http://schemas.openxmlformats.org/presentationml/2006/main">
  <p:tag name="AS_UNIQUEID" val="1557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0.xml><?xml version="1.0" encoding="utf-8"?>
<p:tagLst xmlns:p="http://schemas.openxmlformats.org/presentationml/2006/main">
  <p:tag name="AS_UNIQUEID" val="15673"/>
  <p:tag name="KSO_WM_BEAUTIFY_FLAG" val=""/>
</p:tagLst>
</file>

<file path=ppt/tags/tag91.xml><?xml version="1.0" encoding="utf-8"?>
<p:tagLst xmlns:p="http://schemas.openxmlformats.org/presentationml/2006/main">
  <p:tag name="AS_UNIQUEID" val="15674"/>
  <p:tag name="KSO_WM_BEAUTIFY_FLAG" val=""/>
</p:tagLst>
</file>

<file path=ppt/tags/tag92.xml><?xml version="1.0" encoding="utf-8"?>
<p:tagLst xmlns:p="http://schemas.openxmlformats.org/presentationml/2006/main">
  <p:tag name="AS_UNIQUEID" val="15675"/>
  <p:tag name="KSO_WM_BEAUTIFY_FLAG" val=""/>
</p:tagLst>
</file>

<file path=ppt/tags/tag93.xml><?xml version="1.0" encoding="utf-8"?>
<p:tagLst xmlns:p="http://schemas.openxmlformats.org/presentationml/2006/main">
  <p:tag name="AS_UNIQUEID" val="15676"/>
  <p:tag name="KSO_WM_BEAUTIFY_FLAG" val=""/>
</p:tagLst>
</file>

<file path=ppt/tags/tag94.xml><?xml version="1.0" encoding="utf-8"?>
<p:tagLst xmlns:p="http://schemas.openxmlformats.org/presentationml/2006/main">
  <p:tag name="AS_UNIQUEID" val="15677"/>
  <p:tag name="KSO_WM_BEAUTIFY_FLAG" val=""/>
</p:tagLst>
</file>

<file path=ppt/tags/tag95.xml><?xml version="1.0" encoding="utf-8"?>
<p:tagLst xmlns:p="http://schemas.openxmlformats.org/presentationml/2006/main">
  <p:tag name="AS_UNIQUEID" val="15678"/>
  <p:tag name="KSO_WM_BEAUTIFY_FLAG" val="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7.xml><?xml version="1.0" encoding="utf-8"?>
<p:tagLst xmlns:p="http://schemas.openxmlformats.org/presentationml/2006/main">
  <p:tag name="AS_UNIQUEID" val="15680"/>
</p:tagLst>
</file>

<file path=ppt/tags/tag98.xml><?xml version="1.0" encoding="utf-8"?>
<p:tagLst xmlns:p="http://schemas.openxmlformats.org/presentationml/2006/main">
  <p:tag name="AS_UNIQUEID" val="15681"/>
</p:tagLst>
</file>

<file path=ppt/tags/tag99.xml><?xml version="1.0" encoding="utf-8"?>
<p:tagLst xmlns:p="http://schemas.openxmlformats.org/presentationml/2006/main">
  <p:tag name="AS_UNIQUEID" val="15682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2446</Words>
  <Application>WPS 演示</Application>
  <PresentationFormat/>
  <Paragraphs>282</Paragraphs>
  <Slides>17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5" baseType="lpstr">
      <vt:lpstr>Arial</vt:lpstr>
      <vt:lpstr>宋体</vt:lpstr>
      <vt:lpstr>Wingdings</vt:lpstr>
      <vt:lpstr>Wingdings</vt:lpstr>
      <vt:lpstr>微软雅黑</vt:lpstr>
      <vt:lpstr>WPS-Bullets</vt:lpstr>
      <vt:lpstr>方正侠客体 简</vt:lpstr>
      <vt:lpstr>黑体</vt:lpstr>
      <vt:lpstr>等线</vt:lpstr>
      <vt:lpstr>Georgia</vt:lpstr>
      <vt:lpstr>汉仪中宋简</vt:lpstr>
      <vt:lpstr>楷体</vt:lpstr>
      <vt:lpstr>Calibri</vt:lpstr>
      <vt:lpstr>苹方 特粗</vt:lpstr>
      <vt:lpstr>方正柳公权楷书 简</vt:lpstr>
      <vt:lpstr>方正粗黑宋简体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yzzx</cp:lastModifiedBy>
  <cp:revision>2</cp:revision>
  <cp:lastPrinted>2024-02-20T21:59:00Z</cp:lastPrinted>
  <dcterms:created xsi:type="dcterms:W3CDTF">2024-02-20T21:59:00Z</dcterms:created>
  <dcterms:modified xsi:type="dcterms:W3CDTF">2024-02-21T03:28:16Z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F75BB87DD79241C09CA7D542FC47176F</vt:lpwstr>
  </property>
  <property fmtid="{D5CDD505-2E9C-101B-9397-08002B2CF9AE}" pid="7" name="KSOProductBuildVer">
    <vt:lpwstr>2052-11.1.0.12165</vt:lpwstr>
  </property>
</Properties>
</file>