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0" r:id="rId3"/>
  </p:sldMasterIdLst>
  <p:notesMasterIdLst>
    <p:notesMasterId r:id="rId4"/>
  </p:notesMasterIdLst>
  <p:sldIdLst>
    <p:sldId id="256" r:id="rId5"/>
    <p:sldId id="354" r:id="rId6"/>
    <p:sldId id="268" r:id="rId7"/>
    <p:sldId id="286" r:id="rId8"/>
    <p:sldId id="304" r:id="rId9"/>
    <p:sldId id="391" r:id="rId10"/>
    <p:sldId id="389" r:id="rId11"/>
    <p:sldId id="392" r:id="rId12"/>
    <p:sldId id="361" r:id="rId13"/>
    <p:sldId id="360" r:id="rId14"/>
    <p:sldId id="359" r:id="rId15"/>
    <p:sldId id="382" r:id="rId16"/>
    <p:sldId id="399" r:id="rId17"/>
    <p:sldId id="401" r:id="rId18"/>
    <p:sldId id="3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" userDrawn="1">
          <p15:clr>
            <a:srgbClr val="A4A3A4"/>
          </p15:clr>
        </p15:guide>
        <p15:guide id="2" pos="250" userDrawn="1">
          <p15:clr>
            <a:srgbClr val="A4A3A4"/>
          </p15:clr>
        </p15:guide>
        <p15:guide id="3" orient="horz" pos="221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5" name="作者" initials="A" lastIdx="0" clrIdx="2"/>
  <p:cmAuthor id="1" name="幸全" initials="幸全" lastIdx="0" clrIdx="0"/>
  <p:cmAuthor id="0" name="王笛" initials="" lastIdx="0" clrIdx="0"/>
  <p:cmAuthor id="3" name="Administrator" initials="A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66"/>
      </p:cViewPr>
      <p:guideLst>
        <p:guide orient="horz" pos="2253"/>
        <p:guide pos="250"/>
        <p:guide orient="horz" pos="221"/>
        <p:guide pos="38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tags" Target="tags/tag263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9.xml" /><Relationship Id="rId2" Type="http://schemas.openxmlformats.org/officeDocument/2006/relationships/tags" Target="../tags/tag150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>
          <a:ln>
            <a:miter lim="800000"/>
          </a:ln>
        </p:spPr>
      </p:sp>
      <p:sp>
        <p:nvSpPr>
          <p:cNvPr id="26627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168775" y="10879138"/>
            <a:ext cx="3187700" cy="5746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image" Target="../media/image1.jpe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6.xml" /><Relationship Id="rId2" Type="http://schemas.openxmlformats.org/officeDocument/2006/relationships/tags" Target="../tags/tag5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tags" Target="../tags/tag61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image" Target="../media/image1.jpeg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0.xml" /><Relationship Id="rId2" Type="http://schemas.openxmlformats.org/officeDocument/2006/relationships/image" Target="../media/image1.jpeg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Relationship Id="rId6" Type="http://schemas.openxmlformats.org/officeDocument/2006/relationships/tags" Target="../tags/tag84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5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1.xml" /><Relationship Id="rId2" Type="http://schemas.openxmlformats.org/officeDocument/2006/relationships/tags" Target="../tags/tag92.xml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tags" Target="../tags/tag104.xml" /><Relationship Id="rId8" Type="http://schemas.openxmlformats.org/officeDocument/2006/relationships/tags" Target="../tags/tag105.xml" /><Relationship Id="rId9" Type="http://schemas.openxmlformats.org/officeDocument/2006/relationships/tags" Target="../tags/tag106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2" Type="http://schemas.openxmlformats.org/officeDocument/2006/relationships/tags" Target="../tags/tag108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tags" Target="../tags/tag111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2.xml" /><Relationship Id="rId2" Type="http://schemas.openxmlformats.org/officeDocument/2006/relationships/tags" Target="../tags/tag113.xml" /><Relationship Id="rId3" Type="http://schemas.openxmlformats.org/officeDocument/2006/relationships/tags" Target="../tags/tag114.xml" /><Relationship Id="rId4" Type="http://schemas.openxmlformats.org/officeDocument/2006/relationships/tags" Target="../tags/tag115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6.xml" /><Relationship Id="rId2" Type="http://schemas.openxmlformats.org/officeDocument/2006/relationships/tags" Target="../tags/tag117.xml" /><Relationship Id="rId3" Type="http://schemas.openxmlformats.org/officeDocument/2006/relationships/tags" Target="../tags/tag118.xml" /><Relationship Id="rId4" Type="http://schemas.openxmlformats.org/officeDocument/2006/relationships/tags" Target="../tags/tag119.xml" /><Relationship Id="rId5" Type="http://schemas.openxmlformats.org/officeDocument/2006/relationships/tags" Target="../tags/tag120.xml" /><Relationship Id="rId6" Type="http://schemas.openxmlformats.org/officeDocument/2006/relationships/tags" Target="../tags/tag121.xml" /><Relationship Id="rId7" Type="http://schemas.openxmlformats.org/officeDocument/2006/relationships/tags" Target="../tags/tag122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image" Target="../media/image1.jpeg" /><Relationship Id="rId3" Type="http://schemas.openxmlformats.org/officeDocument/2006/relationships/tags" Target="../tags/tag7.xml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tags" Target="../tags/tag10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3.xml" /><Relationship Id="rId2" Type="http://schemas.openxmlformats.org/officeDocument/2006/relationships/tags" Target="../tags/tag124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tags" Target="../tags/tag129.xml" /><Relationship Id="rId8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0.xml" /><Relationship Id="rId2" Type="http://schemas.openxmlformats.org/officeDocument/2006/relationships/tags" Target="../tags/tag131.xml" /><Relationship Id="rId3" Type="http://schemas.openxmlformats.org/officeDocument/2006/relationships/tags" Target="../tags/tag132.xml" /><Relationship Id="rId4" Type="http://schemas.openxmlformats.org/officeDocument/2006/relationships/tags" Target="../tags/tag133.xml" /><Relationship Id="rId5" Type="http://schemas.openxmlformats.org/officeDocument/2006/relationships/tags" Target="../tags/tag134.xml" /><Relationship Id="rId6" Type="http://schemas.openxmlformats.org/officeDocument/2006/relationships/tags" Target="../tags/tag135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6.xml" /><Relationship Id="rId2" Type="http://schemas.openxmlformats.org/officeDocument/2006/relationships/tags" Target="../tags/tag137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tags" Target="../tags/tag16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tags" Target="../tags/tag28.xml" /><Relationship Id="rId6" Type="http://schemas.openxmlformats.org/officeDocument/2006/relationships/tags" Target="../tags/tag29.xml" /><Relationship Id="rId7" Type="http://schemas.openxmlformats.org/officeDocument/2006/relationships/tags" Target="../tags/tag30.xml" /><Relationship Id="rId8" Type="http://schemas.openxmlformats.org/officeDocument/2006/relationships/tags" Target="../tags/tag31.xml" /><Relationship Id="rId9" Type="http://schemas.openxmlformats.org/officeDocument/2006/relationships/tags" Target="../tags/tag3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3.xml" /><Relationship Id="rId2" Type="http://schemas.openxmlformats.org/officeDocument/2006/relationships/tags" Target="../tags/tag34.xml" /><Relationship Id="rId3" Type="http://schemas.openxmlformats.org/officeDocument/2006/relationships/tags" Target="../tags/tag35.xml" /><Relationship Id="rId4" Type="http://schemas.openxmlformats.org/officeDocument/2006/relationships/tags" Target="../tags/tag36.xml" /><Relationship Id="rId5" Type="http://schemas.openxmlformats.org/officeDocument/2006/relationships/tags" Target="../tags/tag37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2.xml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tags" Target="../tags/tag45.xml" /><Relationship Id="rId5" Type="http://schemas.openxmlformats.org/officeDocument/2006/relationships/tags" Target="../tags/tag46.xml" /><Relationship Id="rId6" Type="http://schemas.openxmlformats.org/officeDocument/2006/relationships/tags" Target="../tags/tag47.xml" /><Relationship Id="rId7" Type="http://schemas.openxmlformats.org/officeDocument/2006/relationships/tags" Target="../tags/tag48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tags" Target="../tags/tag55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409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rcRect t="60271" b="-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6146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rcRect t="60271" b="-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717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5122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74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42.xml" /><Relationship Id="rId13" Type="http://schemas.openxmlformats.org/officeDocument/2006/relationships/tags" Target="../tags/tag143.xml" /><Relationship Id="rId14" Type="http://schemas.openxmlformats.org/officeDocument/2006/relationships/tags" Target="../tags/tag144.xml" /><Relationship Id="rId15" Type="http://schemas.openxmlformats.org/officeDocument/2006/relationships/tags" Target="../tags/tag145.xml" /><Relationship Id="rId16" Type="http://schemas.openxmlformats.org/officeDocument/2006/relationships/tags" Target="../tags/tag146.xml" /><Relationship Id="rId17" Type="http://schemas.openxmlformats.org/officeDocument/2006/relationships/tags" Target="../tags/tag147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13.xml" /><Relationship Id="rId20" Type="http://schemas.openxmlformats.org/officeDocument/2006/relationships/tags" Target="../tags/tag148.xml" /><Relationship Id="rId21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pic>
        <p:nvPicPr>
          <p:cNvPr id="1028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719AD32-1514-448F-8E88-9F58D344DA7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01EB1CA-6E92-48E8-BDA0-5010CBE28911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pic>
        <p:nvPicPr>
          <p:cNvPr id="2052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61.xml" /><Relationship Id="rId11" Type="http://schemas.openxmlformats.org/officeDocument/2006/relationships/tags" Target="../tags/tag162.xml" /><Relationship Id="rId12" Type="http://schemas.openxmlformats.org/officeDocument/2006/relationships/tags" Target="../tags/tag163.xml" /><Relationship Id="rId2" Type="http://schemas.openxmlformats.org/officeDocument/2006/relationships/tags" Target="../tags/tag156.xml" /><Relationship Id="rId3" Type="http://schemas.openxmlformats.org/officeDocument/2006/relationships/image" Target="../media/image1.jpeg" /><Relationship Id="rId4" Type="http://schemas.openxmlformats.org/officeDocument/2006/relationships/tags" Target="../tags/tag157.xml" /><Relationship Id="rId5" Type="http://schemas.openxmlformats.org/officeDocument/2006/relationships/tags" Target="../tags/tag158.xml" /><Relationship Id="rId6" Type="http://schemas.openxmlformats.org/officeDocument/2006/relationships/image" Target="../media/image3.png" /><Relationship Id="rId7" Type="http://schemas.openxmlformats.org/officeDocument/2006/relationships/tags" Target="../tags/tag159.xml" /><Relationship Id="rId8" Type="http://schemas.openxmlformats.org/officeDocument/2006/relationships/image" Target="../media/image4.png" /><Relationship Id="rId9" Type="http://schemas.openxmlformats.org/officeDocument/2006/relationships/tags" Target="../tags/tag16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39.xml" /><Relationship Id="rId3" Type="http://schemas.openxmlformats.org/officeDocument/2006/relationships/tags" Target="../tags/tag240.xml" /><Relationship Id="rId4" Type="http://schemas.openxmlformats.org/officeDocument/2006/relationships/tags" Target="../tags/tag24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45.xml" /><Relationship Id="rId3" Type="http://schemas.openxmlformats.org/officeDocument/2006/relationships/tags" Target="../tags/tag246.xml" /><Relationship Id="rId4" Type="http://schemas.openxmlformats.org/officeDocument/2006/relationships/tags" Target="../tags/tag247.xml" /><Relationship Id="rId5" Type="http://schemas.openxmlformats.org/officeDocument/2006/relationships/image" Target="../media/image6.png" /><Relationship Id="rId6" Type="http://schemas.openxmlformats.org/officeDocument/2006/relationships/tags" Target="../tags/tag24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49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Relationship Id="rId7" Type="http://schemas.openxmlformats.org/officeDocument/2006/relationships/tags" Target="../tags/tag254.xml" /><Relationship Id="rId8" Type="http://schemas.openxmlformats.org/officeDocument/2006/relationships/tags" Target="../tags/tag255.xml" /><Relationship Id="rId9" Type="http://schemas.openxmlformats.org/officeDocument/2006/relationships/tags" Target="../tags/tag25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57.xml" /><Relationship Id="rId3" Type="http://schemas.openxmlformats.org/officeDocument/2006/relationships/tags" Target="../tags/tag258.xml" /><Relationship Id="rId4" Type="http://schemas.openxmlformats.org/officeDocument/2006/relationships/tags" Target="../tags/tag259.xml" /><Relationship Id="rId5" Type="http://schemas.openxmlformats.org/officeDocument/2006/relationships/tags" Target="../tags/tag26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61.xml" /><Relationship Id="rId3" Type="http://schemas.openxmlformats.org/officeDocument/2006/relationships/tags" Target="../tags/tag26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64.xml" /><Relationship Id="rId3" Type="http://schemas.openxmlformats.org/officeDocument/2006/relationships/image" Target="../media/image4.png" /><Relationship Id="rId4" Type="http://schemas.openxmlformats.org/officeDocument/2006/relationships/tags" Target="../tags/tag165.xml" /><Relationship Id="rId5" Type="http://schemas.openxmlformats.org/officeDocument/2006/relationships/image" Target="../media/image3.png" /><Relationship Id="rId6" Type="http://schemas.openxmlformats.org/officeDocument/2006/relationships/tags" Target="../tags/tag166.xml" /><Relationship Id="rId7" Type="http://schemas.openxmlformats.org/officeDocument/2006/relationships/tags" Target="../tags/tag167.xml" /><Relationship Id="rId8" Type="http://schemas.openxmlformats.org/officeDocument/2006/relationships/tags" Target="../tags/tag16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69.xml" /><Relationship Id="rId3" Type="http://schemas.openxmlformats.org/officeDocument/2006/relationships/tags" Target="../tags/tag170.xml" /><Relationship Id="rId4" Type="http://schemas.openxmlformats.org/officeDocument/2006/relationships/tags" Target="../tags/tag17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172.xml" /><Relationship Id="rId3" Type="http://schemas.openxmlformats.org/officeDocument/2006/relationships/image" Target="../media/image4.png" /><Relationship Id="rId4" Type="http://schemas.openxmlformats.org/officeDocument/2006/relationships/tags" Target="../tags/tag173.xml" /><Relationship Id="rId5" Type="http://schemas.openxmlformats.org/officeDocument/2006/relationships/tags" Target="../tags/tag174.xml" /><Relationship Id="rId6" Type="http://schemas.openxmlformats.org/officeDocument/2006/relationships/tags" Target="../tags/tag175.xml" /><Relationship Id="rId7" Type="http://schemas.openxmlformats.org/officeDocument/2006/relationships/tags" Target="../tags/tag17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77.xml" /><Relationship Id="rId3" Type="http://schemas.openxmlformats.org/officeDocument/2006/relationships/tags" Target="../tags/tag178.xml" /><Relationship Id="rId4" Type="http://schemas.openxmlformats.org/officeDocument/2006/relationships/tags" Target="../tags/tag179.xml" /><Relationship Id="rId5" Type="http://schemas.openxmlformats.org/officeDocument/2006/relationships/tags" Target="../tags/tag18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91.xml" /><Relationship Id="rId11" Type="http://schemas.openxmlformats.org/officeDocument/2006/relationships/tags" Target="../tags/tag192.xml" /><Relationship Id="rId12" Type="http://schemas.openxmlformats.org/officeDocument/2006/relationships/tags" Target="../tags/tag193.xml" /><Relationship Id="rId13" Type="http://schemas.openxmlformats.org/officeDocument/2006/relationships/tags" Target="../tags/tag194.xml" /><Relationship Id="rId14" Type="http://schemas.openxmlformats.org/officeDocument/2006/relationships/tags" Target="../tags/tag195.xml" /><Relationship Id="rId15" Type="http://schemas.openxmlformats.org/officeDocument/2006/relationships/tags" Target="../tags/tag196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Relationship Id="rId8" Type="http://schemas.openxmlformats.org/officeDocument/2006/relationships/tags" Target="../tags/tag189.xml" /><Relationship Id="rId9" Type="http://schemas.openxmlformats.org/officeDocument/2006/relationships/tags" Target="../tags/tag19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08.xml" /><Relationship Id="rId11" Type="http://schemas.openxmlformats.org/officeDocument/2006/relationships/tags" Target="../tags/tag209.xml" /><Relationship Id="rId12" Type="http://schemas.openxmlformats.org/officeDocument/2006/relationships/tags" Target="../tags/tag210.xml" /><Relationship Id="rId13" Type="http://schemas.openxmlformats.org/officeDocument/2006/relationships/tags" Target="../tags/tag211.xml" /><Relationship Id="rId14" Type="http://schemas.openxmlformats.org/officeDocument/2006/relationships/tags" Target="../tags/tag212.xml" /><Relationship Id="rId15" Type="http://schemas.openxmlformats.org/officeDocument/2006/relationships/tags" Target="../tags/tag213.xml" /><Relationship Id="rId16" Type="http://schemas.openxmlformats.org/officeDocument/2006/relationships/tags" Target="../tags/tag214.xml" /><Relationship Id="rId17" Type="http://schemas.openxmlformats.org/officeDocument/2006/relationships/tags" Target="../tags/tag215.xml" /><Relationship Id="rId18" Type="http://schemas.openxmlformats.org/officeDocument/2006/relationships/tags" Target="../tags/tag216.xml" /><Relationship Id="rId19" Type="http://schemas.openxmlformats.org/officeDocument/2006/relationships/tags" Target="../tags/tag217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18.xml" /><Relationship Id="rId21" Type="http://schemas.openxmlformats.org/officeDocument/2006/relationships/tags" Target="../tags/tag219.xml" /><Relationship Id="rId22" Type="http://schemas.openxmlformats.org/officeDocument/2006/relationships/tags" Target="../tags/tag220.xml" /><Relationship Id="rId23" Type="http://schemas.openxmlformats.org/officeDocument/2006/relationships/tags" Target="../tags/tag221.xml" /><Relationship Id="rId24" Type="http://schemas.openxmlformats.org/officeDocument/2006/relationships/tags" Target="../tags/tag222.xml" /><Relationship Id="rId25" Type="http://schemas.openxmlformats.org/officeDocument/2006/relationships/tags" Target="../tags/tag223.xml" /><Relationship Id="rId26" Type="http://schemas.openxmlformats.org/officeDocument/2006/relationships/tags" Target="../tags/tag224.xml" /><Relationship Id="rId27" Type="http://schemas.openxmlformats.org/officeDocument/2006/relationships/tags" Target="../tags/tag225.xml" /><Relationship Id="rId28" Type="http://schemas.openxmlformats.org/officeDocument/2006/relationships/tags" Target="../tags/tag226.xml" /><Relationship Id="rId29" Type="http://schemas.openxmlformats.org/officeDocument/2006/relationships/tags" Target="../tags/tag227.xml" /><Relationship Id="rId3" Type="http://schemas.openxmlformats.org/officeDocument/2006/relationships/tags" Target="../tags/tag201.xml" /><Relationship Id="rId30" Type="http://schemas.openxmlformats.org/officeDocument/2006/relationships/tags" Target="../tags/tag228.xml" /><Relationship Id="rId4" Type="http://schemas.openxmlformats.org/officeDocument/2006/relationships/tags" Target="../tags/tag202.xml" /><Relationship Id="rId5" Type="http://schemas.openxmlformats.org/officeDocument/2006/relationships/tags" Target="../tags/tag203.xml" /><Relationship Id="rId6" Type="http://schemas.openxmlformats.org/officeDocument/2006/relationships/tags" Target="../tags/tag204.xml" /><Relationship Id="rId7" Type="http://schemas.openxmlformats.org/officeDocument/2006/relationships/tags" Target="../tags/tag205.xml" /><Relationship Id="rId8" Type="http://schemas.openxmlformats.org/officeDocument/2006/relationships/tags" Target="../tags/tag206.xml" /><Relationship Id="rId9" Type="http://schemas.openxmlformats.org/officeDocument/2006/relationships/tags" Target="../tags/tag20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29.xml" /><Relationship Id="rId3" Type="http://schemas.openxmlformats.org/officeDocument/2006/relationships/tags" Target="../tags/tag230.xml" /><Relationship Id="rId4" Type="http://schemas.openxmlformats.org/officeDocument/2006/relationships/tags" Target="../tags/tag23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32.xml" /><Relationship Id="rId3" Type="http://schemas.openxmlformats.org/officeDocument/2006/relationships/image" Target="../media/image5.jpeg" /><Relationship Id="rId4" Type="http://schemas.openxmlformats.org/officeDocument/2006/relationships/tags" Target="../tags/tag233.xml" /><Relationship Id="rId5" Type="http://schemas.openxmlformats.org/officeDocument/2006/relationships/tags" Target="../tags/tag234.xml" /><Relationship Id="rId6" Type="http://schemas.openxmlformats.org/officeDocument/2006/relationships/tags" Target="../tags/tag235.xml" /><Relationship Id="rId7" Type="http://schemas.openxmlformats.org/officeDocument/2006/relationships/tags" Target="../tags/tag236.xml" /><Relationship Id="rId8" Type="http://schemas.openxmlformats.org/officeDocument/2006/relationships/tags" Target="../tags/tag237.xml" /><Relationship Id="rId9" Type="http://schemas.openxmlformats.org/officeDocument/2006/relationships/tags" Target="../tags/tag23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241" name="图片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t="30116" b="301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5810250" y="1057275"/>
            <a:ext cx="3535363" cy="41529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8800">
                <a:latin typeface="叶根友毛笔行书2.0版" pitchFamily="2" charset="-122"/>
                <a:ea typeface="叶根友毛笔行书2.0版" pitchFamily="2" charset="-122"/>
              </a:rPr>
              <a:t>琵</a:t>
            </a:r>
            <a:endParaRPr lang="zh-CN" altLang="en-US" sz="8800">
              <a:latin typeface="叶根友毛笔行书2.0版" pitchFamily="2" charset="-122"/>
              <a:ea typeface="叶根友毛笔行书2.0版" pitchFamily="2" charset="-122"/>
            </a:endParaRPr>
          </a:p>
          <a:p>
            <a:r>
              <a:rPr lang="zh-CN" altLang="en-US" sz="8800">
                <a:latin typeface="叶根友毛笔行书2.0版" pitchFamily="2" charset="-122"/>
                <a:ea typeface="叶根友毛笔行书2.0版" pitchFamily="2" charset="-122"/>
              </a:rPr>
              <a:t>琶</a:t>
            </a:r>
            <a:endParaRPr lang="zh-CN" altLang="en-US" sz="8800">
              <a:latin typeface="叶根友毛笔行书2.0版" pitchFamily="2" charset="-122"/>
              <a:ea typeface="叶根友毛笔行书2.0版" pitchFamily="2" charset="-122"/>
            </a:endParaRPr>
          </a:p>
          <a:p>
            <a:r>
              <a:rPr lang="zh-CN" altLang="en-US" sz="8800">
                <a:latin typeface="叶根友毛笔行书2.0版" pitchFamily="2" charset="-122"/>
                <a:ea typeface="叶根友毛笔行书2.0版" pitchFamily="2" charset="-122"/>
              </a:rPr>
              <a:t>行</a:t>
            </a:r>
            <a:endParaRPr lang="zh-CN" altLang="en-US" sz="8800"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6940550" y="0"/>
            <a:ext cx="5187950" cy="671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3" t="66890" r="18779" b="24534"/>
          <a:stretch>
            <a:fillRect/>
          </a:stretch>
        </p:blipFill>
        <p:spPr>
          <a:xfrm>
            <a:off x="-749924" y="6183607"/>
            <a:ext cx="4226674" cy="1032453"/>
          </a:xfrm>
          <a:custGeom>
            <a:gdLst>
              <a:gd name="connsiteX0" fmla="*/ 0 w 2831214"/>
              <a:gd name="connsiteY0" fmla="*/ 0 h 691583"/>
              <a:gd name="connsiteX1" fmla="*/ 2831214 w 2831214"/>
              <a:gd name="connsiteY1" fmla="*/ 0 h 691583"/>
              <a:gd name="connsiteX2" fmla="*/ 2831214 w 2831214"/>
              <a:gd name="connsiteY2" fmla="*/ 691583 h 691583"/>
              <a:gd name="connsiteX3" fmla="*/ 0 w 2831214"/>
              <a:gd name="connsiteY3" fmla="*/ 691583 h 691583"/>
              <a:gd name="connsiteX4" fmla="*/ 0 w 2831214"/>
              <a:gd name="connsiteY4" fmla="*/ 0 h 6915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214" h="691583">
                <a:moveTo>
                  <a:pt x="0" y="0"/>
                </a:moveTo>
                <a:lnTo>
                  <a:pt x="2831214" y="0"/>
                </a:lnTo>
                <a:lnTo>
                  <a:pt x="2831214" y="691583"/>
                </a:lnTo>
                <a:lnTo>
                  <a:pt x="0" y="69158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9" name="组合 8" title=""/>
          <p:cNvGrpSpPr/>
          <p:nvPr>
            <p:custDataLst>
              <p:tags r:id="rId10"/>
            </p:custDataLst>
          </p:nvPr>
        </p:nvGrpSpPr>
        <p:grpSpPr>
          <a:xfrm>
            <a:off x="4494213" y="1938338"/>
            <a:ext cx="674687" cy="3119437"/>
            <a:chOff x="5094192" y="1879591"/>
            <a:chExt cx="443976" cy="1842788"/>
          </a:xfrm>
        </p:grpSpPr>
        <p:sp>
          <p:nvSpPr>
            <p:cNvPr id="10" name="矩形 9"/>
            <p:cNvSpPr/>
            <p:nvPr>
              <p:custDataLst>
                <p:tags r:id="rId11"/>
              </p:custDataLst>
            </p:nvPr>
          </p:nvSpPr>
          <p:spPr>
            <a:xfrm>
              <a:off x="5130946" y="1965961"/>
              <a:ext cx="373097" cy="16954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3600" strike="noStrike" noProof="1">
                <a:ea typeface="方正黑体简体" pitchFamily="65" charset="-122"/>
              </a:endParaRPr>
            </a:p>
          </p:txBody>
        </p:sp>
        <p:sp>
          <p:nvSpPr>
            <p:cNvPr id="10247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5094192" y="1879591"/>
              <a:ext cx="443976" cy="18427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 anchorCtr="0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latin typeface="方正黑体简体" pitchFamily="65" charset="-122"/>
                  <a:ea typeface="方正黑体简体" pitchFamily="65" charset="-122"/>
                </a:rPr>
                <a:t>作者：白居易</a:t>
              </a:r>
              <a:endParaRPr lang="zh-CN" altLang="en-US" sz="3200">
                <a:solidFill>
                  <a:schemeClr val="bg1"/>
                </a:solidFill>
                <a:latin typeface="方正黑体简体" pitchFamily="65" charset="-122"/>
                <a:ea typeface="方正黑体简体" pitchFamily="65" charset="-122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985" name="文本框 1" title=""/>
          <p:cNvSpPr txBox="1"/>
          <p:nvPr>
            <p:custDataLst>
              <p:tags r:id="rId3"/>
            </p:custDataLst>
          </p:nvPr>
        </p:nvSpPr>
        <p:spPr>
          <a:xfrm>
            <a:off x="3649663" y="350838"/>
            <a:ext cx="56921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艺术特色：描摹音乐的方法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6" name="文本框 99" title=""/>
          <p:cNvSpPr txBox="1"/>
          <p:nvPr>
            <p:custDataLst>
              <p:tags r:id="rId4"/>
            </p:custDataLst>
          </p:nvPr>
        </p:nvSpPr>
        <p:spPr>
          <a:xfrm>
            <a:off x="917575" y="1103313"/>
            <a:ext cx="10052050" cy="5833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262255" indent="-262255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叠词和拟声词</a:t>
            </a:r>
            <a:endParaRPr lang="en-US" altLang="zh-CN" sz="36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62255" indent="-262255">
              <a:lnSpc>
                <a:spcPct val="130000"/>
              </a:lnSpc>
            </a:pP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叠词：弦弦、声声、续续、嘈嘈、切切</a:t>
            </a:r>
            <a:r>
              <a:rPr lang="en-US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弦弦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掩抑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声声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思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低眉信手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续续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弹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大弦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嘈嘈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如急雨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小弦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切切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如私语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嘈嘈切切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错杂弹</a:t>
            </a:r>
            <a:endParaRPr lang="en-US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62255" indent="-262255">
              <a:lnSpc>
                <a:spcPct val="130000"/>
              </a:lnSpc>
            </a:pP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好处：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使诗句增加了音乐性和节奏感；使音乐悦耳动听，更加形象。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62255" indent="-262255">
              <a:lnSpc>
                <a:spcPct val="130000"/>
              </a:lnSpc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0961" name="文本框 1" title=""/>
          <p:cNvSpPr txBox="1"/>
          <p:nvPr>
            <p:custDataLst>
              <p:tags r:id="rId3"/>
            </p:custDataLst>
          </p:nvPr>
        </p:nvSpPr>
        <p:spPr>
          <a:xfrm>
            <a:off x="3649663" y="350838"/>
            <a:ext cx="56921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艺术特色：描摹音乐的方法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4" name="文本框 99" title=""/>
          <p:cNvSpPr txBox="1"/>
          <p:nvPr>
            <p:custDataLst>
              <p:tags r:id="rId4"/>
            </p:custDataLst>
          </p:nvPr>
        </p:nvSpPr>
        <p:spPr>
          <a:xfrm>
            <a:off x="604838" y="1008063"/>
            <a:ext cx="11326812" cy="3519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262255" indent="-262255" algn="l">
              <a:lnSpc>
                <a:spcPct val="130000"/>
              </a:lnSpc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3、侧面烘托 </a:t>
            </a:r>
            <a:endParaRPr lang="en-US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东船西舫悄无言，唯见江心秋月白。</a:t>
            </a:r>
            <a:r>
              <a:rPr lang="en-US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——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用悄寂无声的环境来衬托演奏的效果。写听众的反映，从侧面烘托出琵琶女技艺的高超绝妙。</a:t>
            </a:r>
            <a:endParaRPr lang="zh-CN" altLang="en-US" sz="32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0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charRg st="100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4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5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4">
                                            <p:txEl>
                                              <p:charRg st="153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0961" name="文本框 1" title=""/>
          <p:cNvSpPr txBox="1"/>
          <p:nvPr>
            <p:custDataLst>
              <p:tags r:id="rId3"/>
            </p:custDataLst>
          </p:nvPr>
        </p:nvSpPr>
        <p:spPr>
          <a:xfrm>
            <a:off x="3649663" y="350838"/>
            <a:ext cx="431482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第二曲音乐描写方法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977900" y="1675130"/>
            <a:ext cx="9542780" cy="20269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、大量运用比喻，化抽象无形为形象可感</a:t>
            </a:r>
            <a:endParaRPr lang="zh-CN" altLang="zh-CN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、巧用拟声词和叠词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、正面描摹与侧面烘托相结合。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1747500" y="11480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4033" name="文本框 1" title=""/>
          <p:cNvSpPr txBox="1"/>
          <p:nvPr>
            <p:custDataLst>
              <p:tags r:id="rId3"/>
            </p:custDataLst>
          </p:nvPr>
        </p:nvSpPr>
        <p:spPr>
          <a:xfrm>
            <a:off x="4620895" y="59690"/>
            <a:ext cx="5020945" cy="782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《琵琶行》理解默写</a:t>
            </a:r>
            <a:endParaRPr lang="zh-CN" altLang="en-US" sz="3600" b="1" smtClean="0">
              <a:ln w="12700">
                <a:solidFill>
                  <a:srgbClr val="000000"/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143510" y="186055"/>
            <a:ext cx="3154045" cy="516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反馈达标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509905" y="1328420"/>
            <a:ext cx="11172190" cy="4201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ts val="386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x-none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运用侧面描写琵琶女弹奏技艺高超、音乐具有让人回味无穷的艺术境界的诗句是： </a:t>
            </a:r>
            <a:r>
              <a:rPr lang="en-US" altLang="x-none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x-none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ts val="386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诗人用旋律的变化写出了先“滑”后“涩”的两种音乐意境：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914400" rtl="0" eaLnBrk="1" fontAlgn="base" latinLnBrk="0" hangingPunct="1">
              <a:lnSpc>
                <a:spcPts val="386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把琵琶女的情感暗流推向高潮的音乐描写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ts val="386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是：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ts val="386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诗中以声音写声音，运用类比联想，写大小弦合奏时效果的句子：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</a:t>
            </a:r>
            <a:r>
              <a:rPr lang="en-US" altLang="zh-CN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r>
              <a:rPr lang="en-US" altLang="zh-CN" sz="2800" b="1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2890520" y="1760220"/>
            <a:ext cx="6987540" cy="560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东船西舫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悄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无言    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唯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见江心秋月白</a:t>
            </a:r>
            <a:endParaRPr lang="zh-CN" altLang="en-US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1734820" y="2840673"/>
            <a:ext cx="55854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间关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莺语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花底滑    幽咽泉流冰下难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1586865" y="3999865"/>
            <a:ext cx="5640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银瓶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乍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破水浆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迸  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铁骑突出刀枪鸣</a:t>
            </a:r>
            <a:endParaRPr lang="zh-CN" altLang="en-US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136650" y="5030470"/>
            <a:ext cx="6389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宋体" panose="02010600030101010101" pitchFamily="2" charset="-122"/>
              </a:rPr>
              <a:t>嘈嘈切切错杂弹   大珠小珠落玉盘</a:t>
            </a:r>
            <a:endParaRPr lang="zh-CN" altLang="en-US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4033" name="文本框 1" title=""/>
          <p:cNvSpPr txBox="1"/>
          <p:nvPr>
            <p:custDataLst>
              <p:tags r:id="rId3"/>
            </p:custDataLst>
          </p:nvPr>
        </p:nvSpPr>
        <p:spPr>
          <a:xfrm>
            <a:off x="331788" y="584200"/>
            <a:ext cx="8739187" cy="5689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《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颖师弹琴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》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韩愈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昵昵儿女语，恩怨相尔汝。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划然变轩昂，勇士赴敌场。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浮云柳絮无根蒂，天地阔远随飞扬。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喧啾百鸟群，忽见孤凤凰。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跻攀分寸不可上，失势一-落千丈强。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嗟余有两耳，未省听丝篁。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自闻颖师弹，起坐在一-旁。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推手遽止之，湿衣泪滂滂。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颖乎尔诚能,无以冰炭置我肠！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4034" name="文本框 1" title=""/>
          <p:cNvSpPr txBox="1"/>
          <p:nvPr>
            <p:custDataLst>
              <p:tags r:id="rId4"/>
            </p:custDataLst>
          </p:nvPr>
        </p:nvSpPr>
        <p:spPr>
          <a:xfrm>
            <a:off x="6002338" y="271463"/>
            <a:ext cx="6034087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想一想诗人是如何描绘音乐旋律起伏变化的；同样写对音乐的感受，与白居易的《琵琶行》有什么不同？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6483350" y="1917700"/>
            <a:ext cx="5492750" cy="4356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、描写声音的方法不同: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(1)《琵》他用了比喻、通感和叠词、拟声词来描写旋律的变化，还利用了弹奏着的动作来突出音调节奏的高低快慢。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(2)《听》善用通感，把不同阶段的琴音都用形象的事物来形容。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、抒情方式不同，《琵》还有借景抒情，如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未见江心秋月白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3" name="文本框 99" title=""/>
          <p:cNvSpPr txBox="1"/>
          <p:nvPr>
            <p:custDataLst>
              <p:tags r:id="rId3"/>
            </p:custDataLst>
          </p:nvPr>
        </p:nvSpPr>
        <p:spPr>
          <a:xfrm>
            <a:off x="725488" y="647700"/>
            <a:ext cx="10363200" cy="5088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高山流水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“高山流水”最先出自《列子·汤问》，传说伯牙善鼓琴，钟子期善听。伯牙鼓琴志在高山，钟子期曰：“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善哉，峨峨兮若泰山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。”志在流水，钟子期曰：“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善哉，洋洋兮若江河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。” 伯牙所念，钟子期必得之。子期死，伯牙谓世再无知音，乃破琴绝弦，终身不复鼓。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后用“高山流水”比喻知音或知己。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3" t="66890" r="18779" b="24534"/>
          <a:stretch>
            <a:fillRect/>
          </a:stretch>
        </p:blipFill>
        <p:spPr>
          <a:xfrm>
            <a:off x="-749924" y="6183607"/>
            <a:ext cx="4226674" cy="1032453"/>
          </a:xfrm>
          <a:custGeom>
            <a:gdLst>
              <a:gd name="connsiteX0" fmla="*/ 0 w 2831214"/>
              <a:gd name="connsiteY0" fmla="*/ 0 h 691583"/>
              <a:gd name="connsiteX1" fmla="*/ 2831214 w 2831214"/>
              <a:gd name="connsiteY1" fmla="*/ 0 h 691583"/>
              <a:gd name="connsiteX2" fmla="*/ 2831214 w 2831214"/>
              <a:gd name="connsiteY2" fmla="*/ 691583 h 691583"/>
              <a:gd name="connsiteX3" fmla="*/ 0 w 2831214"/>
              <a:gd name="connsiteY3" fmla="*/ 691583 h 691583"/>
              <a:gd name="connsiteX4" fmla="*/ 0 w 2831214"/>
              <a:gd name="connsiteY4" fmla="*/ 0 h 6915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214" h="691583">
                <a:moveTo>
                  <a:pt x="0" y="0"/>
                </a:moveTo>
                <a:lnTo>
                  <a:pt x="2831214" y="0"/>
                </a:lnTo>
                <a:lnTo>
                  <a:pt x="2831214" y="691583"/>
                </a:lnTo>
                <a:lnTo>
                  <a:pt x="0" y="6915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9560560" y="57150"/>
            <a:ext cx="2444750" cy="2741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2" title=""/>
          <p:cNvSpPr txBox="1"/>
          <p:nvPr>
            <p:custDataLst>
              <p:tags r:id="rId7"/>
            </p:custDataLst>
          </p:nvPr>
        </p:nvSpPr>
        <p:spPr>
          <a:xfrm>
            <a:off x="592455" y="542925"/>
            <a:ext cx="73056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4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844550" y="1954530"/>
            <a:ext cx="9559925" cy="27673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200000"/>
              </a:lnSpc>
            </a:pP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第一、诵读第二段，结合课下注释，理解本段内容。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第二、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掌握并熟练运用诗中描写音乐的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艺术手法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lang="zh-CN" altLang="zh-CN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randomBar dir="vert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6385" name="Text Box 2" title=""/>
          <p:cNvSpPr txBox="1"/>
          <p:nvPr>
            <p:custDataLst>
              <p:tags r:id="rId3"/>
            </p:custDataLst>
          </p:nvPr>
        </p:nvSpPr>
        <p:spPr>
          <a:xfrm>
            <a:off x="0" y="370205"/>
            <a:ext cx="9422765" cy="1506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学习活动一：诵读诗歌</a:t>
            </a:r>
            <a:endParaRPr lang="zh-CN" altLang="en-US" sz="4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9697" name="文本框 99" title=""/>
          <p:cNvSpPr txBox="1"/>
          <p:nvPr>
            <p:custDataLst>
              <p:tags r:id="rId4"/>
            </p:custDataLst>
          </p:nvPr>
        </p:nvSpPr>
        <p:spPr>
          <a:xfrm>
            <a:off x="676275" y="1177290"/>
            <a:ext cx="11057890" cy="4430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转轴拨弦三两声，未成曲调先有情。弦弦掩抑声声思，似诉平生不得志。低眉信手续续弹，说尽心中无限事。</a:t>
            </a:r>
            <a:endParaRPr lang="zh-CN" altLang="zh-CN" sz="36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fontAlgn="base">
              <a:lnSpc>
                <a:spcPct val="100000"/>
              </a:lnSpc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大弦嘈嘈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如急雨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，小弦切切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如私语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。嘈嘈切切错杂弹，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大珠小珠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落玉盘。间关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莺语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花底滑，幽咽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泉流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冰下难。</a:t>
            </a:r>
            <a:endParaRPr lang="zh-CN" altLang="zh-CN" sz="3600" b="1" strike="noStrike" noProof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冰泉冷涩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弦凝绝，凝绝不通声暂歇。别有幽愁暗恨生，此时无声胜有声。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银瓶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乍破水浆迸，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铁骑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突出刀枪鸣。曲终收拨当心画，四弦一声如裂帛。东船西舫悄无言，</a:t>
            </a:r>
            <a:endParaRPr lang="zh-CN" altLang="zh-CN" sz="3600" b="1" noProof="1"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唯见江心秋月白。</a:t>
            </a:r>
            <a:endParaRPr lang="zh-CN" altLang="zh-CN" sz="3600" b="1" noProof="1"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fontAlgn="base"/>
            <a:endParaRPr lang="zh-CN" altLang="en-US" sz="3600">
              <a:latin typeface="Times New Roman" panose="02020603050405020304" pitchFamily="18" charset="0"/>
              <a:ea typeface="楷体_GB2312" panose="02010609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3" t="66890" r="18779" b="24534"/>
          <a:stretch>
            <a:fillRect/>
          </a:stretch>
        </p:blipFill>
        <p:spPr>
          <a:xfrm>
            <a:off x="-749924" y="6183608"/>
            <a:ext cx="4226674" cy="1032453"/>
          </a:xfrm>
          <a:custGeom>
            <a:gdLst>
              <a:gd name="connsiteX0" fmla="*/ 0 w 2831214"/>
              <a:gd name="connsiteY0" fmla="*/ 0 h 691583"/>
              <a:gd name="connsiteX1" fmla="*/ 2831214 w 2831214"/>
              <a:gd name="connsiteY1" fmla="*/ 0 h 691583"/>
              <a:gd name="connsiteX2" fmla="*/ 2831214 w 2831214"/>
              <a:gd name="connsiteY2" fmla="*/ 691583 h 691583"/>
              <a:gd name="connsiteX3" fmla="*/ 0 w 2831214"/>
              <a:gd name="connsiteY3" fmla="*/ 691583 h 691583"/>
              <a:gd name="connsiteX4" fmla="*/ 0 w 2831214"/>
              <a:gd name="connsiteY4" fmla="*/ 0 h 6915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214" h="691583">
                <a:moveTo>
                  <a:pt x="0" y="0"/>
                </a:moveTo>
                <a:lnTo>
                  <a:pt x="2831214" y="0"/>
                </a:lnTo>
                <a:lnTo>
                  <a:pt x="2831214" y="691583"/>
                </a:lnTo>
                <a:lnTo>
                  <a:pt x="0" y="69158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342" name="Text Box 8" title=""/>
          <p:cNvSpPr txBox="1"/>
          <p:nvPr>
            <p:custDataLst>
              <p:tags r:id="rId5"/>
            </p:custDataLst>
          </p:nvPr>
        </p:nvSpPr>
        <p:spPr>
          <a:xfrm>
            <a:off x="1278890" y="1049655"/>
            <a:ext cx="9634855" cy="23793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思考：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本诗描写了琵琶女弹奏的精妙的乐曲，请问琵琶女一共弹奏了几次？</a:t>
            </a:r>
            <a:endParaRPr lang="zh-CN" altLang="en-US" sz="36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755015" y="328295"/>
            <a:ext cx="8388985" cy="721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4400" b="1">
                <a:solidFill>
                  <a:srgbClr val="9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学习活动二：赏读琵琶曲</a:t>
            </a:r>
            <a:endParaRPr lang="zh-CN" altLang="en-US" sz="4400" b="1">
              <a:solidFill>
                <a:srgbClr val="9C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723" name="文本框 1" title=""/>
          <p:cNvSpPr txBox="1"/>
          <p:nvPr>
            <p:custDataLst>
              <p:tags r:id="rId7"/>
            </p:custDataLst>
          </p:nvPr>
        </p:nvSpPr>
        <p:spPr>
          <a:xfrm>
            <a:off x="1212215" y="3175000"/>
            <a:ext cx="6268085" cy="31203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8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一闻琵琶邀相见 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再闻琵琶诉沦落 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（第二段）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三闻琵琶青衫湿 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307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697" name="文本框 99" title=""/>
          <p:cNvSpPr txBox="1"/>
          <p:nvPr>
            <p:custDataLst>
              <p:tags r:id="rId3"/>
            </p:custDataLst>
          </p:nvPr>
        </p:nvSpPr>
        <p:spPr>
          <a:xfrm>
            <a:off x="396875" y="1124585"/>
            <a:ext cx="10664190" cy="4430395"/>
          </a:xfrm>
          <a:prstGeom prst="rect">
            <a:avLst/>
          </a:prstGeom>
          <a:noFill/>
          <a:ln w="9525">
            <a:solidFill>
              <a:srgbClr val="B36A60"/>
            </a:solidFill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自由诵读，思考：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该文段</a:t>
            </a:r>
            <a:r>
              <a:rPr lang="zh-CN" altLang="zh-CN" sz="4400" b="1">
                <a:latin typeface="楷体" panose="02010609060101010101" charset="-122"/>
                <a:ea typeface="楷体" panose="02010609060101010101" charset="-122"/>
                <a:sym typeface="+mn-ea"/>
              </a:rPr>
              <a:t>突出了音乐什么样的特点？</a:t>
            </a:r>
            <a:endParaRPr lang="zh-CN" altLang="zh-CN" sz="4400" b="1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4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en-US" alt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396875" y="102870"/>
            <a:ext cx="66516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9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学习活动二：赏读琵琶曲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5"/>
            </p:custDataLst>
          </p:nvPr>
        </p:nvSpPr>
        <p:spPr>
          <a:xfrm>
            <a:off x="530225" y="2303780"/>
            <a:ext cx="10530840" cy="2829560"/>
          </a:xfrm>
          <a:prstGeom prst="rect">
            <a:avLst/>
          </a:prstGeom>
          <a:noFill/>
          <a:ln w="57150">
            <a:solidFill>
              <a:srgbClr val="B36A60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0">
                      <a:srgbClr val="89E1EE"/>
                    </a:gs>
                    <a:gs pos="100000">
                      <a:srgbClr val="FFC3D4"/>
                    </a:gs>
                  </a:gsLst>
                  <a:lin ang="2700000" scaled="1"/>
                </a:gra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1985" name="文本框 1" title=""/>
          <p:cNvSpPr txBox="1"/>
          <p:nvPr>
            <p:custDataLst>
              <p:tags r:id="rId4"/>
            </p:custDataLst>
          </p:nvPr>
        </p:nvSpPr>
        <p:spPr>
          <a:xfrm>
            <a:off x="3649663" y="350838"/>
            <a:ext cx="569214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艺术特色：描摹音乐的特征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986" name="文本框 99" title=""/>
          <p:cNvSpPr txBox="1"/>
          <p:nvPr>
            <p:custDataLst>
              <p:tags r:id="rId5"/>
            </p:custDataLst>
          </p:nvPr>
        </p:nvSpPr>
        <p:spPr>
          <a:xfrm>
            <a:off x="917575" y="1103313"/>
            <a:ext cx="1005205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262255" indent="-262255">
              <a:lnSpc>
                <a:spcPct val="130000"/>
              </a:lnSpc>
            </a:pP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262255" indent="-262255">
              <a:lnSpc>
                <a:spcPct val="130000"/>
              </a:lnSpc>
            </a:pP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6" name="表格 5" title="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-635" y="635"/>
          <a:ext cx="12192635" cy="6857365"/>
        </p:xfrm>
        <a:graphic>
          <a:graphicData uri="http://schemas.openxmlformats.org/drawingml/2006/table">
            <a:tbl>
              <a:tblPr firstRow="1" bandRow="1"/>
              <a:tblGrid>
                <a:gridCol w="4154170"/>
                <a:gridCol w="3560445"/>
                <a:gridCol w="4478020"/>
              </a:tblGrid>
              <a:tr h="749935">
                <a:tc>
                  <a:txBody>
                    <a:bodyPr vert="horz" wrap="square"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音乐描写</a:t>
                      </a:r>
                      <a:endParaRPr lang="zh-CN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B36A60"/>
                      </a:solidFill>
                      <a:prstDash val="solid"/>
                    </a:lnT>
                    <a:lnB w="19050">
                      <a:solidFill>
                        <a:srgbClr val="B36A60"/>
                      </a:solidFill>
                      <a:prstDash val="solid"/>
                    </a:lnB>
                    <a:solidFill>
                      <a:srgbClr val="B36A6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特征</a:t>
                      </a:r>
                      <a:endParaRPr lang="zh-CN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B36A60"/>
                      </a:solidFill>
                      <a:prstDash val="solid"/>
                    </a:lnT>
                    <a:lnB w="19050">
                      <a:solidFill>
                        <a:srgbClr val="B36A60"/>
                      </a:solidFill>
                      <a:prstDash val="solid"/>
                    </a:lnB>
                    <a:solidFill>
                      <a:srgbClr val="B36A6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变化</a:t>
                      </a:r>
                      <a:endParaRPr lang="zh-CN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19050" cap="rnd">
                      <a:solidFill>
                        <a:srgbClr val="B36A60"/>
                      </a:solidFill>
                      <a:prstDash val="solid"/>
                    </a:lnT>
                    <a:lnB w="19050">
                      <a:solidFill>
                        <a:srgbClr val="B36A60"/>
                      </a:solidFill>
                      <a:prstDash val="solid"/>
                    </a:lnB>
                    <a:solidFill>
                      <a:srgbClr val="B36A60"/>
                    </a:solidFill>
                  </a:tcPr>
                </a:tc>
              </a:tr>
              <a:tr h="678180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大弦嘈嘈如急雨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19050">
                      <a:solidFill>
                        <a:srgbClr val="B36A60"/>
                      </a:solidFill>
                      <a:prstDash val="solid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19050">
                      <a:solidFill>
                        <a:srgbClr val="B36A60"/>
                      </a:solidFill>
                      <a:prstDash val="solid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沉重</a:t>
                      </a:r>
                      <a:r>
                        <a:rPr lang="en-US" altLang="zh-CN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急促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19050">
                      <a:solidFill>
                        <a:srgbClr val="B36A60"/>
                      </a:solidFill>
                      <a:prstDash val="solid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678815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小弦切切如私语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678815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大珠小珠落玉盘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sym typeface="+mn-ea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轻快</a:t>
                      </a:r>
                      <a:r>
                        <a:rPr lang="en-US" altLang="zh-CN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时断时续</a:t>
                      </a:r>
                      <a:r>
                        <a:rPr lang="en-US" altLang="zh-CN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暂歇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678815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间关莺语花底滑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678815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幽咽泉流冰下难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678180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冰泉冷涩弦凝绝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678180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银瓶乍破水浆迸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爆发</a:t>
                      </a:r>
                      <a:r>
                        <a:rPr lang="en-US" altLang="zh-CN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高昂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678815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铁骑突出刀枪鸣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3175">
                      <a:solidFill>
                        <a:srgbClr val="B36A60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678815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四弦一声如裂帛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19050" cap="rnd">
                      <a:solidFill>
                        <a:srgbClr val="B36A60"/>
                      </a:solidFill>
                      <a:prstDash val="solid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19050" cap="rnd">
                      <a:solidFill>
                        <a:srgbClr val="B36A6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auto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3175">
                      <a:solidFill>
                        <a:srgbClr val="B36A60"/>
                      </a:solidFill>
                      <a:prstDash val="dot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19050" cap="rnd">
                      <a:solidFill>
                        <a:srgbClr val="B36A6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</a:rPr>
                        <a:t>戛然而止</a:t>
                      </a:r>
                      <a:endParaRPr lang="zh-CN" altLang="en-US" sz="2400" b="1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</a:endParaRPr>
                    </a:p>
                  </a:txBody>
                  <a:tcPr marL="86400" marR="86400" marT="43200" marB="43200">
                    <a:lnL w="3175">
                      <a:solidFill>
                        <a:srgbClr val="B36A60"/>
                      </a:solidFill>
                      <a:prstDash val="dot"/>
                    </a:lnL>
                    <a:lnR w="19050" cap="rnd">
                      <a:solidFill>
                        <a:srgbClr val="B36A60"/>
                      </a:solidFill>
                      <a:prstDash val="solid"/>
                    </a:lnR>
                    <a:lnT w="3175">
                      <a:solidFill>
                        <a:srgbClr val="B36A60"/>
                      </a:solidFill>
                      <a:prstDash val="dot"/>
                    </a:lnT>
                    <a:lnB w="19050" cap="rnd">
                      <a:solidFill>
                        <a:srgbClr val="B36A6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4577715" y="917575"/>
            <a:ext cx="1845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沉重舒长</a:t>
            </a:r>
            <a:endParaRPr lang="zh-CN" altLang="en-US" sz="2800" b="1">
              <a:solidFill>
                <a:srgbClr val="40404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4578985" y="1610360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轻细急促</a:t>
            </a:r>
            <a:endParaRPr lang="zh-CN" altLang="en-US"/>
          </a:p>
        </p:txBody>
      </p:sp>
      <p:sp>
        <p:nvSpPr>
          <p:cNvPr id="4" name="文本框 3" title=""/>
          <p:cNvSpPr txBox="1"/>
          <p:nvPr>
            <p:custDataLst>
              <p:tags r:id="rId9"/>
            </p:custDataLst>
          </p:nvPr>
        </p:nvSpPr>
        <p:spPr>
          <a:xfrm>
            <a:off x="4578350" y="2322830"/>
            <a:ext cx="2322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清脆圆润</a:t>
            </a:r>
            <a:endParaRPr lang="zh-CN" altLang="en-US" sz="2800" b="1">
              <a:solidFill>
                <a:srgbClr val="40404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0"/>
            </p:custDataLst>
          </p:nvPr>
        </p:nvSpPr>
        <p:spPr>
          <a:xfrm>
            <a:off x="4578985" y="2978150"/>
            <a:ext cx="2143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婉转流利</a:t>
            </a:r>
            <a:endParaRPr lang="zh-CN" altLang="en-US" sz="2800" b="1">
              <a:solidFill>
                <a:srgbClr val="40404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4667250" y="3629025"/>
            <a:ext cx="2143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滞涩压抑</a:t>
            </a:r>
            <a:endParaRPr lang="zh-CN" altLang="en-US" sz="2800" b="1">
              <a:solidFill>
                <a:srgbClr val="40404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2"/>
            </p:custDataLst>
          </p:nvPr>
        </p:nvSpPr>
        <p:spPr>
          <a:xfrm>
            <a:off x="4578985" y="4177665"/>
            <a:ext cx="177800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低沉停顿</a:t>
            </a:r>
            <a:endParaRPr lang="zh-CN" altLang="en-US" sz="2800" b="1">
              <a:solidFill>
                <a:srgbClr val="40404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endParaRPr lang="zh-CN" altLang="en-US"/>
          </a:p>
        </p:txBody>
      </p:sp>
      <p:sp>
        <p:nvSpPr>
          <p:cNvPr id="9" name="文本框 8" title=""/>
          <p:cNvSpPr txBox="1"/>
          <p:nvPr>
            <p:custDataLst>
              <p:tags r:id="rId13"/>
            </p:custDataLst>
          </p:nvPr>
        </p:nvSpPr>
        <p:spPr>
          <a:xfrm>
            <a:off x="4667250" y="4957445"/>
            <a:ext cx="2467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激越奔流</a:t>
            </a:r>
            <a:endParaRPr lang="zh-CN" altLang="en-US" sz="2800" b="1">
              <a:solidFill>
                <a:srgbClr val="40404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4"/>
            </p:custDataLst>
          </p:nvPr>
        </p:nvSpPr>
        <p:spPr>
          <a:xfrm>
            <a:off x="4667250" y="5648325"/>
            <a:ext cx="2420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高亢雄壮</a:t>
            </a:r>
            <a:endParaRPr lang="zh-CN" altLang="en-US"/>
          </a:p>
        </p:txBody>
      </p:sp>
      <p:sp>
        <p:nvSpPr>
          <p:cNvPr id="11" name="文本框 10" title=""/>
          <p:cNvSpPr txBox="1"/>
          <p:nvPr>
            <p:custDataLst>
              <p:tags r:id="rId15"/>
            </p:custDataLst>
          </p:nvPr>
        </p:nvSpPr>
        <p:spPr>
          <a:xfrm>
            <a:off x="4667250" y="6170295"/>
            <a:ext cx="1905000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2800" b="1">
                <a:solidFill>
                  <a:srgbClr val="40404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+mn-ea"/>
              </a:rPr>
              <a:t>短促急骤</a:t>
            </a:r>
            <a:endParaRPr lang="zh-CN" altLang="en-US" sz="2800" b="1">
              <a:solidFill>
                <a:srgbClr val="40404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5602" name="Freeform 2" title=""/>
          <p:cNvSpPr/>
          <p:nvPr>
            <p:custDataLst>
              <p:tags r:id="rId4"/>
            </p:custDataLst>
          </p:nvPr>
        </p:nvSpPr>
        <p:spPr>
          <a:xfrm>
            <a:off x="1097971" y="782831"/>
            <a:ext cx="10559815" cy="5291667"/>
          </a:xfrm>
          <a:custGeom>
            <a:cxnLst>
              <a:cxn ang="0">
                <a:pos x="0" y="2147483646"/>
              </a:cxn>
              <a:cxn ang="0">
                <a:pos x="685819833" y="2147483646"/>
              </a:cxn>
              <a:cxn ang="0">
                <a:pos x="137163777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990089955"/>
              </a:cxn>
              <a:cxn ang="0">
                <a:pos x="2147483646" y="850311833"/>
              </a:cxn>
              <a:cxn ang="0">
                <a:pos x="2147483646" y="2147483646"/>
              </a:cxn>
            </a:cxnLst>
            <a:rect l="0" t="0" r="0" b="0"/>
            <a:pathLst>
              <a:path w="5280" h="3526">
                <a:moveTo>
                  <a:pt x="0" y="2519"/>
                </a:moveTo>
                <a:cubicBezTo>
                  <a:pt x="64" y="2559"/>
                  <a:pt x="128" y="2599"/>
                  <a:pt x="192" y="2519"/>
                </a:cubicBezTo>
                <a:cubicBezTo>
                  <a:pt x="256" y="2439"/>
                  <a:pt x="288" y="2023"/>
                  <a:pt x="384" y="2039"/>
                </a:cubicBezTo>
                <a:cubicBezTo>
                  <a:pt x="480" y="2055"/>
                  <a:pt x="664" y="2607"/>
                  <a:pt x="768" y="2615"/>
                </a:cubicBezTo>
                <a:cubicBezTo>
                  <a:pt x="872" y="2623"/>
                  <a:pt x="920" y="2095"/>
                  <a:pt x="1008" y="2087"/>
                </a:cubicBezTo>
                <a:cubicBezTo>
                  <a:pt x="1096" y="2079"/>
                  <a:pt x="1208" y="2607"/>
                  <a:pt x="1296" y="2567"/>
                </a:cubicBezTo>
                <a:cubicBezTo>
                  <a:pt x="1384" y="2527"/>
                  <a:pt x="1448" y="1855"/>
                  <a:pt x="1536" y="1847"/>
                </a:cubicBezTo>
                <a:cubicBezTo>
                  <a:pt x="1624" y="1839"/>
                  <a:pt x="1720" y="2535"/>
                  <a:pt x="1824" y="2519"/>
                </a:cubicBezTo>
                <a:cubicBezTo>
                  <a:pt x="1928" y="2503"/>
                  <a:pt x="1968" y="1655"/>
                  <a:pt x="2160" y="1751"/>
                </a:cubicBezTo>
                <a:cubicBezTo>
                  <a:pt x="2352" y="1847"/>
                  <a:pt x="2752" y="3106"/>
                  <a:pt x="2976" y="3095"/>
                </a:cubicBezTo>
                <a:cubicBezTo>
                  <a:pt x="3200" y="3084"/>
                  <a:pt x="3320" y="2036"/>
                  <a:pt x="3506" y="1685"/>
                </a:cubicBezTo>
                <a:cubicBezTo>
                  <a:pt x="3692" y="1334"/>
                  <a:pt x="3885" y="1200"/>
                  <a:pt x="4091" y="990"/>
                </a:cubicBezTo>
                <a:cubicBezTo>
                  <a:pt x="4297" y="780"/>
                  <a:pt x="4543" y="0"/>
                  <a:pt x="4741" y="423"/>
                </a:cubicBezTo>
                <a:cubicBezTo>
                  <a:pt x="4939" y="846"/>
                  <a:pt x="5168" y="2880"/>
                  <a:pt x="5280" y="3527"/>
                </a:cubicBezTo>
              </a:path>
            </a:pathLst>
          </a:custGeom>
          <a:noFill/>
          <a:ln w="63500" cap="flat" cmpd="sng">
            <a:solidFill>
              <a:srgbClr val="9933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5603" name="Oval 3" title=""/>
          <p:cNvSpPr/>
          <p:nvPr>
            <p:custDataLst>
              <p:tags r:id="rId5"/>
            </p:custDataLst>
          </p:nvPr>
        </p:nvSpPr>
        <p:spPr>
          <a:xfrm>
            <a:off x="1790087" y="3791522"/>
            <a:ext cx="151190" cy="15287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04" name="Oval 9" title=""/>
          <p:cNvSpPr/>
          <p:nvPr>
            <p:custDataLst>
              <p:tags r:id="rId6"/>
            </p:custDataLst>
          </p:nvPr>
        </p:nvSpPr>
        <p:spPr>
          <a:xfrm>
            <a:off x="11562031" y="6002262"/>
            <a:ext cx="193188" cy="144471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05" name="AutoShape 11" title=""/>
          <p:cNvSpPr/>
          <p:nvPr>
            <p:custDataLst>
              <p:tags r:id="rId7"/>
            </p:custDataLst>
          </p:nvPr>
        </p:nvSpPr>
        <p:spPr>
          <a:xfrm>
            <a:off x="931029" y="2597453"/>
            <a:ext cx="3070847" cy="648439"/>
          </a:xfrm>
          <a:prstGeom prst="wedgeRectCallout">
            <a:avLst>
              <a:gd name="adj1" fmla="val -26954"/>
              <a:gd name="adj2" fmla="val 138889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06" name="Text Box 13" title=""/>
          <p:cNvSpPr txBox="1"/>
          <p:nvPr>
            <p:custDataLst>
              <p:tags r:id="rId8"/>
            </p:custDataLst>
          </p:nvPr>
        </p:nvSpPr>
        <p:spPr>
          <a:xfrm>
            <a:off x="944495" y="2597459"/>
            <a:ext cx="2991892" cy="51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大弦嘈嘈如急雨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07" name="AutoShape 14" title=""/>
          <p:cNvSpPr/>
          <p:nvPr>
            <p:custDataLst>
              <p:tags r:id="rId9"/>
            </p:custDataLst>
          </p:nvPr>
        </p:nvSpPr>
        <p:spPr>
          <a:xfrm>
            <a:off x="1576740" y="5479815"/>
            <a:ext cx="3168281" cy="720675"/>
          </a:xfrm>
          <a:prstGeom prst="wedgeRectCallout">
            <a:avLst>
              <a:gd name="adj1" fmla="val -16097"/>
              <a:gd name="adj2" fmla="val -142083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08" name="Text Box 15" title=""/>
          <p:cNvSpPr txBox="1"/>
          <p:nvPr>
            <p:custDataLst>
              <p:tags r:id="rId10"/>
            </p:custDataLst>
          </p:nvPr>
        </p:nvSpPr>
        <p:spPr>
          <a:xfrm>
            <a:off x="1865682" y="5563810"/>
            <a:ext cx="2822223" cy="51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小弦切切如私语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09" name="AutoShape 16" title=""/>
          <p:cNvSpPr/>
          <p:nvPr>
            <p:custDataLst>
              <p:tags r:id="rId11"/>
            </p:custDataLst>
          </p:nvPr>
        </p:nvSpPr>
        <p:spPr>
          <a:xfrm>
            <a:off x="5962015" y="584835"/>
            <a:ext cx="723900" cy="2901315"/>
          </a:xfrm>
          <a:prstGeom prst="wedgeRectCallout">
            <a:avLst>
              <a:gd name="adj1" fmla="val -100759"/>
              <a:gd name="adj2" fmla="val 43310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0" name="Text Box 17" title=""/>
          <p:cNvSpPr txBox="1"/>
          <p:nvPr>
            <p:custDataLst>
              <p:tags r:id="rId12"/>
            </p:custDataLst>
          </p:nvPr>
        </p:nvSpPr>
        <p:spPr>
          <a:xfrm>
            <a:off x="6042660" y="688975"/>
            <a:ext cx="562610" cy="25571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间关莺语花底滑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11" name="AutoShape 18" title=""/>
          <p:cNvSpPr/>
          <p:nvPr>
            <p:custDataLst>
              <p:tags r:id="rId13"/>
            </p:custDataLst>
          </p:nvPr>
        </p:nvSpPr>
        <p:spPr>
          <a:xfrm>
            <a:off x="5598406" y="5772116"/>
            <a:ext cx="2827262" cy="685397"/>
          </a:xfrm>
          <a:prstGeom prst="wedgeRectCallout">
            <a:avLst>
              <a:gd name="adj1" fmla="val 954"/>
              <a:gd name="adj2" fmla="val -105208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2" name="AutoShape 20" title=""/>
          <p:cNvSpPr/>
          <p:nvPr>
            <p:custDataLst>
              <p:tags r:id="rId14"/>
            </p:custDataLst>
          </p:nvPr>
        </p:nvSpPr>
        <p:spPr>
          <a:xfrm>
            <a:off x="9110698" y="2597371"/>
            <a:ext cx="876991" cy="2870884"/>
          </a:xfrm>
          <a:prstGeom prst="wedgeRectCallout">
            <a:avLst>
              <a:gd name="adj1" fmla="val -101034"/>
              <a:gd name="adj2" fmla="val -43024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3" name="AutoShape 22" title=""/>
          <p:cNvSpPr/>
          <p:nvPr>
            <p:custDataLst>
              <p:tags r:id="rId15"/>
            </p:custDataLst>
          </p:nvPr>
        </p:nvSpPr>
        <p:spPr>
          <a:xfrm>
            <a:off x="11236131" y="1135609"/>
            <a:ext cx="863466" cy="2896138"/>
          </a:xfrm>
          <a:prstGeom prst="wedgeRectCallout">
            <a:avLst>
              <a:gd name="adj1" fmla="val -141667"/>
              <a:gd name="adj2" fmla="val -47032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4" name="Oval 3" title=""/>
          <p:cNvSpPr/>
          <p:nvPr>
            <p:custDataLst>
              <p:tags r:id="rId16"/>
            </p:custDataLst>
          </p:nvPr>
        </p:nvSpPr>
        <p:spPr>
          <a:xfrm>
            <a:off x="2551078" y="4629788"/>
            <a:ext cx="152871" cy="15119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5" name="Oval 3" title=""/>
          <p:cNvSpPr/>
          <p:nvPr>
            <p:custDataLst>
              <p:tags r:id="rId17"/>
            </p:custDataLst>
          </p:nvPr>
        </p:nvSpPr>
        <p:spPr>
          <a:xfrm>
            <a:off x="4074743" y="3485781"/>
            <a:ext cx="152870" cy="15287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6" name="Oval 3" title=""/>
          <p:cNvSpPr/>
          <p:nvPr>
            <p:custDataLst>
              <p:tags r:id="rId18"/>
            </p:custDataLst>
          </p:nvPr>
        </p:nvSpPr>
        <p:spPr>
          <a:xfrm>
            <a:off x="5294346" y="3334590"/>
            <a:ext cx="152870" cy="15119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7" name="Oval 3" title=""/>
          <p:cNvSpPr/>
          <p:nvPr>
            <p:custDataLst>
              <p:tags r:id="rId19"/>
            </p:custDataLst>
          </p:nvPr>
        </p:nvSpPr>
        <p:spPr>
          <a:xfrm>
            <a:off x="6970880" y="5315185"/>
            <a:ext cx="152870" cy="152871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8" name="Oval 3" title=""/>
          <p:cNvSpPr/>
          <p:nvPr>
            <p:custDataLst>
              <p:tags r:id="rId20"/>
            </p:custDataLst>
          </p:nvPr>
        </p:nvSpPr>
        <p:spPr>
          <a:xfrm>
            <a:off x="8570140" y="2649194"/>
            <a:ext cx="152870" cy="15119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19" name="Oval 3" title=""/>
          <p:cNvSpPr/>
          <p:nvPr>
            <p:custDataLst>
              <p:tags r:id="rId21"/>
            </p:custDataLst>
          </p:nvPr>
        </p:nvSpPr>
        <p:spPr>
          <a:xfrm>
            <a:off x="10246674" y="1123850"/>
            <a:ext cx="152870" cy="15287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25620" name="Text Box 15" title=""/>
          <p:cNvSpPr txBox="1"/>
          <p:nvPr>
            <p:custDataLst>
              <p:tags r:id="rId22"/>
            </p:custDataLst>
          </p:nvPr>
        </p:nvSpPr>
        <p:spPr>
          <a:xfrm>
            <a:off x="5744558" y="5872910"/>
            <a:ext cx="2870938" cy="51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凝绝不通声暂歇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21" name="Text Box 17" title=""/>
          <p:cNvSpPr txBox="1"/>
          <p:nvPr>
            <p:custDataLst>
              <p:tags r:id="rId23"/>
            </p:custDataLst>
          </p:nvPr>
        </p:nvSpPr>
        <p:spPr>
          <a:xfrm>
            <a:off x="9279059" y="2633683"/>
            <a:ext cx="562764" cy="2757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水浆进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刀枪鸣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22" name="Text Box 17" title=""/>
          <p:cNvSpPr txBox="1"/>
          <p:nvPr>
            <p:custDataLst>
              <p:tags r:id="rId24"/>
            </p:custDataLst>
          </p:nvPr>
        </p:nvSpPr>
        <p:spPr>
          <a:xfrm>
            <a:off x="11420920" y="1152407"/>
            <a:ext cx="561085" cy="2757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四弦一声如裂帛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24" name="Rectangle 24" title=""/>
          <p:cNvSpPr/>
          <p:nvPr>
            <p:custDataLst>
              <p:tags r:id="rId25"/>
            </p:custDataLst>
          </p:nvPr>
        </p:nvSpPr>
        <p:spPr>
          <a:xfrm>
            <a:off x="180849" y="1842688"/>
            <a:ext cx="700249" cy="3351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35" b="1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动态的旋律</a:t>
            </a:r>
            <a:endParaRPr lang="zh-CN" altLang="en-US" sz="4235" b="1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AutoShape 18" title=""/>
          <p:cNvSpPr/>
          <p:nvPr>
            <p:custDataLst>
              <p:tags r:id="rId26"/>
            </p:custDataLst>
          </p:nvPr>
        </p:nvSpPr>
        <p:spPr>
          <a:xfrm>
            <a:off x="8570094" y="5954906"/>
            <a:ext cx="2827262" cy="685397"/>
          </a:xfrm>
          <a:prstGeom prst="wedgeRectCallout">
            <a:avLst>
              <a:gd name="adj1" fmla="val 60657"/>
              <a:gd name="adj2" fmla="val -37563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Text Box 15" title=""/>
          <p:cNvSpPr txBox="1"/>
          <p:nvPr>
            <p:custDataLst>
              <p:tags r:id="rId27"/>
            </p:custDataLst>
          </p:nvPr>
        </p:nvSpPr>
        <p:spPr>
          <a:xfrm>
            <a:off x="8716246" y="6055700"/>
            <a:ext cx="2870938" cy="514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东船西舫悄无言</a:t>
            </a:r>
            <a:endParaRPr lang="zh-CN" altLang="en-US" sz="275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28"/>
            </p:custDataLst>
          </p:nvPr>
        </p:nvSpPr>
        <p:spPr>
          <a:xfrm>
            <a:off x="-46355" y="0"/>
            <a:ext cx="66516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小组展示：欣赏第二曲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AutoShape 16" title=""/>
          <p:cNvSpPr/>
          <p:nvPr>
            <p:custDataLst>
              <p:tags r:id="rId29"/>
            </p:custDataLst>
          </p:nvPr>
        </p:nvSpPr>
        <p:spPr>
          <a:xfrm>
            <a:off x="4524375" y="842645"/>
            <a:ext cx="769620" cy="2644140"/>
          </a:xfrm>
          <a:prstGeom prst="wedgeRectCallout">
            <a:avLst>
              <a:gd name="adj1" fmla="val -100759"/>
              <a:gd name="adj2" fmla="val 43310"/>
            </a:avLst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30"/>
            </p:custDataLst>
          </p:nvPr>
        </p:nvSpPr>
        <p:spPr>
          <a:xfrm>
            <a:off x="4624070" y="843280"/>
            <a:ext cx="605790" cy="2573655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275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大珠小珠落玉盘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8" grpId="0"/>
      <p:bldP spid="7" grpId="0"/>
      <p:bldP spid="25610" grpId="0"/>
      <p:bldP spid="25620" grpId="0"/>
      <p:bldP spid="25621" grpId="0"/>
      <p:bldP spid="2562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697" name="文本框 99" title=""/>
          <p:cNvSpPr txBox="1"/>
          <p:nvPr>
            <p:custDataLst>
              <p:tags r:id="rId3"/>
            </p:custDataLst>
          </p:nvPr>
        </p:nvSpPr>
        <p:spPr>
          <a:xfrm>
            <a:off x="676275" y="1177290"/>
            <a:ext cx="10664190" cy="4430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自由诵读，思考：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作者用了哪些手法来描写音乐？</a:t>
            </a:r>
            <a:endParaRPr lang="zh-CN" altLang="zh-CN" sz="36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回答交流（格式）：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我从（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）中，读出了音乐（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）的特点，用了（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）手法。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396875" y="102870"/>
            <a:ext cx="66516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9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学习活动二：赏读琵琶曲</a:t>
            </a:r>
            <a:endParaRPr lang="zh-CN" altLang="en-US" sz="4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3794" name="Picture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10" y="79375"/>
            <a:ext cx="1804035" cy="2205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620" name="Text Box 52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6155" y="5129530"/>
            <a:ext cx="9827895" cy="10902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noAutofit/>
          </a:bodyPr>
          <a:lstStyle/>
          <a:p>
            <a:pPr marR="0" defTabSz="914400">
              <a:spcBef>
                <a:spcPct val="0"/>
              </a:spcBef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比喻的好处：把抽象无形的音乐变成形象可感的实体，</a:t>
            </a:r>
            <a:r>
              <a:rPr kumimoji="1" lang="zh-CN" altLang="en-US" sz="3200" b="1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生动形象，化抽象为具体。</a:t>
            </a:r>
            <a:endParaRPr kumimoji="1" lang="zh-CN" altLang="en-US" sz="32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1985" name="文本框 1" title=""/>
          <p:cNvSpPr txBox="1"/>
          <p:nvPr>
            <p:custDataLst>
              <p:tags r:id="rId6"/>
            </p:custDataLst>
          </p:nvPr>
        </p:nvSpPr>
        <p:spPr>
          <a:xfrm>
            <a:off x="4474210" y="351155"/>
            <a:ext cx="58121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艺术特色：描摹音乐的方法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2341245" y="1317625"/>
            <a:ext cx="6180455" cy="781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62255" indent="-262255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zh-CN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比喻</a:t>
            </a:r>
            <a:endParaRPr lang="zh-CN" alt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8"/>
            </p:custDataLst>
          </p:nvPr>
        </p:nvSpPr>
        <p:spPr>
          <a:xfrm>
            <a:off x="2169160" y="2191385"/>
            <a:ext cx="7854315" cy="2652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大弦嘈嘈如急雨，小弦切切如私语。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间关莺语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花底滑，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幽咽泉流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冰下难。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冰泉冷涩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弦凝绝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银瓶乍破水浆迸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，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铁骑突出刀枪鸣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。</a:t>
            </a:r>
            <a:endParaRPr lang="zh-CN" altLang="zh-CN" sz="3200" b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四弦一声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如裂帛</a:t>
            </a:r>
            <a:r>
              <a:rPr lang="zh-CN" altLang="zh-CN" sz="3200" b="1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。</a:t>
            </a:r>
            <a:endParaRPr lang="zh-CN" altLang="zh-CN" sz="3200" b="1" strike="noStrike" noProof="1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40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2878"/>
</p:tagLst>
</file>

<file path=ppt/tags/tag10.xml><?xml version="1.0" encoding="utf-8"?>
<p:tagLst xmlns:p="http://schemas.openxmlformats.org/presentationml/2006/main">
  <p:tag name="AS_UNIQUEID" val="2887"/>
</p:tagLst>
</file>

<file path=ppt/tags/tag100.xml><?xml version="1.0" encoding="utf-8"?>
<p:tagLst xmlns:p="http://schemas.openxmlformats.org/presentationml/2006/main">
  <p:tag name="AS_UNIQUEID" val="2977"/>
</p:tagLst>
</file>

<file path=ppt/tags/tag101.xml><?xml version="1.0" encoding="utf-8"?>
<p:tagLst xmlns:p="http://schemas.openxmlformats.org/presentationml/2006/main">
  <p:tag name="AS_UNIQUEID" val="2978"/>
</p:tagLst>
</file>

<file path=ppt/tags/tag102.xml><?xml version="1.0" encoding="utf-8"?>
<p:tagLst xmlns:p="http://schemas.openxmlformats.org/presentationml/2006/main">
  <p:tag name="AS_UNIQUEID" val="2979"/>
</p:tagLst>
</file>

<file path=ppt/tags/tag103.xml><?xml version="1.0" encoding="utf-8"?>
<p:tagLst xmlns:p="http://schemas.openxmlformats.org/presentationml/2006/main">
  <p:tag name="AS_UNIQUEID" val="2980"/>
</p:tagLst>
</file>

<file path=ppt/tags/tag104.xml><?xml version="1.0" encoding="utf-8"?>
<p:tagLst xmlns:p="http://schemas.openxmlformats.org/presentationml/2006/main">
  <p:tag name="AS_UNIQUEID" val="2981"/>
</p:tagLst>
</file>

<file path=ppt/tags/tag105.xml><?xml version="1.0" encoding="utf-8"?>
<p:tagLst xmlns:p="http://schemas.openxmlformats.org/presentationml/2006/main">
  <p:tag name="AS_UNIQUEID" val="2982"/>
</p:tagLst>
</file>

<file path=ppt/tags/tag106.xml><?xml version="1.0" encoding="utf-8"?>
<p:tagLst xmlns:p="http://schemas.openxmlformats.org/presentationml/2006/main">
  <p:tag name="AS_UNIQUEID" val="2983"/>
</p:tagLst>
</file>

<file path=ppt/tags/tag107.xml><?xml version="1.0" encoding="utf-8"?>
<p:tagLst xmlns:p="http://schemas.openxmlformats.org/presentationml/2006/main">
  <p:tag name="AS_UNIQUEID" val="2984"/>
</p:tagLst>
</file>

<file path=ppt/tags/tag108.xml><?xml version="1.0" encoding="utf-8"?>
<p:tagLst xmlns:p="http://schemas.openxmlformats.org/presentationml/2006/main">
  <p:tag name="AS_UNIQUEID" val="2985"/>
</p:tagLst>
</file>

<file path=ppt/tags/tag109.xml><?xml version="1.0" encoding="utf-8"?>
<p:tagLst xmlns:p="http://schemas.openxmlformats.org/presentationml/2006/main">
  <p:tag name="AS_UNIQUEID" val="2986"/>
</p:tagLst>
</file>

<file path=ppt/tags/tag11.xml><?xml version="1.0" encoding="utf-8"?>
<p:tagLst xmlns:p="http://schemas.openxmlformats.org/presentationml/2006/main">
  <p:tag name="AS_UNIQUEID" val="2888"/>
</p:tagLst>
</file>

<file path=ppt/tags/tag110.xml><?xml version="1.0" encoding="utf-8"?>
<p:tagLst xmlns:p="http://schemas.openxmlformats.org/presentationml/2006/main">
  <p:tag name="AS_UNIQUEID" val="2987"/>
</p:tagLst>
</file>

<file path=ppt/tags/tag111.xml><?xml version="1.0" encoding="utf-8"?>
<p:tagLst xmlns:p="http://schemas.openxmlformats.org/presentationml/2006/main">
  <p:tag name="AS_UNIQUEID" val="2988"/>
</p:tagLst>
</file>

<file path=ppt/tags/tag112.xml><?xml version="1.0" encoding="utf-8"?>
<p:tagLst xmlns:p="http://schemas.openxmlformats.org/presentationml/2006/main">
  <p:tag name="AS_UNIQUEID" val="2989"/>
</p:tagLst>
</file>

<file path=ppt/tags/tag113.xml><?xml version="1.0" encoding="utf-8"?>
<p:tagLst xmlns:p="http://schemas.openxmlformats.org/presentationml/2006/main">
  <p:tag name="AS_UNIQUEID" val="2990"/>
</p:tagLst>
</file>

<file path=ppt/tags/tag114.xml><?xml version="1.0" encoding="utf-8"?>
<p:tagLst xmlns:p="http://schemas.openxmlformats.org/presentationml/2006/main">
  <p:tag name="AS_UNIQUEID" val="2991"/>
</p:tagLst>
</file>

<file path=ppt/tags/tag115.xml><?xml version="1.0" encoding="utf-8"?>
<p:tagLst xmlns:p="http://schemas.openxmlformats.org/presentationml/2006/main">
  <p:tag name="AS_UNIQUEID" val="2992"/>
</p:tagLst>
</file>

<file path=ppt/tags/tag116.xml><?xml version="1.0" encoding="utf-8"?>
<p:tagLst xmlns:p="http://schemas.openxmlformats.org/presentationml/2006/main">
  <p:tag name="AS_UNIQUEID" val="2993"/>
</p:tagLst>
</file>

<file path=ppt/tags/tag117.xml><?xml version="1.0" encoding="utf-8"?>
<p:tagLst xmlns:p="http://schemas.openxmlformats.org/presentationml/2006/main">
  <p:tag name="AS_UNIQUEID" val="2994"/>
</p:tagLst>
</file>

<file path=ppt/tags/tag118.xml><?xml version="1.0" encoding="utf-8"?>
<p:tagLst xmlns:p="http://schemas.openxmlformats.org/presentationml/2006/main">
  <p:tag name="AS_UNIQUEID" val="2995"/>
</p:tagLst>
</file>

<file path=ppt/tags/tag119.xml><?xml version="1.0" encoding="utf-8"?>
<p:tagLst xmlns:p="http://schemas.openxmlformats.org/presentationml/2006/main">
  <p:tag name="AS_UNIQUEID" val="2996"/>
</p:tagLst>
</file>

<file path=ppt/tags/tag12.xml><?xml version="1.0" encoding="utf-8"?>
<p:tagLst xmlns:p="http://schemas.openxmlformats.org/presentationml/2006/main">
  <p:tag name="AS_UNIQUEID" val="2889"/>
</p:tagLst>
</file>

<file path=ppt/tags/tag120.xml><?xml version="1.0" encoding="utf-8"?>
<p:tagLst xmlns:p="http://schemas.openxmlformats.org/presentationml/2006/main">
  <p:tag name="AS_UNIQUEID" val="2997"/>
</p:tagLst>
</file>

<file path=ppt/tags/tag121.xml><?xml version="1.0" encoding="utf-8"?>
<p:tagLst xmlns:p="http://schemas.openxmlformats.org/presentationml/2006/main">
  <p:tag name="AS_UNIQUEID" val="2998"/>
</p:tagLst>
</file>

<file path=ppt/tags/tag122.xml><?xml version="1.0" encoding="utf-8"?>
<p:tagLst xmlns:p="http://schemas.openxmlformats.org/presentationml/2006/main">
  <p:tag name="AS_UNIQUEID" val="2999"/>
</p:tagLst>
</file>

<file path=ppt/tags/tag123.xml><?xml version="1.0" encoding="utf-8"?>
<p:tagLst xmlns:p="http://schemas.openxmlformats.org/presentationml/2006/main">
  <p:tag name="AS_UNIQUEID" val="3000"/>
</p:tagLst>
</file>

<file path=ppt/tags/tag124.xml><?xml version="1.0" encoding="utf-8"?>
<p:tagLst xmlns:p="http://schemas.openxmlformats.org/presentationml/2006/main">
  <p:tag name="AS_UNIQUEID" val="3001"/>
</p:tagLst>
</file>

<file path=ppt/tags/tag125.xml><?xml version="1.0" encoding="utf-8"?>
<p:tagLst xmlns:p="http://schemas.openxmlformats.org/presentationml/2006/main">
  <p:tag name="AS_UNIQUEID" val="3002"/>
</p:tagLst>
</file>

<file path=ppt/tags/tag126.xml><?xml version="1.0" encoding="utf-8"?>
<p:tagLst xmlns:p="http://schemas.openxmlformats.org/presentationml/2006/main">
  <p:tag name="AS_UNIQUEID" val="3003"/>
</p:tagLst>
</file>

<file path=ppt/tags/tag127.xml><?xml version="1.0" encoding="utf-8"?>
<p:tagLst xmlns:p="http://schemas.openxmlformats.org/presentationml/2006/main">
  <p:tag name="AS_UNIQUEID" val="3004"/>
</p:tagLst>
</file>

<file path=ppt/tags/tag128.xml><?xml version="1.0" encoding="utf-8"?>
<p:tagLst xmlns:p="http://schemas.openxmlformats.org/presentationml/2006/main">
  <p:tag name="AS_UNIQUEID" val="3005"/>
</p:tagLst>
</file>

<file path=ppt/tags/tag129.xml><?xml version="1.0" encoding="utf-8"?>
<p:tagLst xmlns:p="http://schemas.openxmlformats.org/presentationml/2006/main">
  <p:tag name="AS_UNIQUEID" val="3006"/>
</p:tagLst>
</file>

<file path=ppt/tags/tag13.xml><?xml version="1.0" encoding="utf-8"?>
<p:tagLst xmlns:p="http://schemas.openxmlformats.org/presentationml/2006/main">
  <p:tag name="AS_UNIQUEID" val="2890"/>
</p:tagLst>
</file>

<file path=ppt/tags/tag130.xml><?xml version="1.0" encoding="utf-8"?>
<p:tagLst xmlns:p="http://schemas.openxmlformats.org/presentationml/2006/main">
  <p:tag name="AS_UNIQUEID" val="3007"/>
</p:tagLst>
</file>

<file path=ppt/tags/tag131.xml><?xml version="1.0" encoding="utf-8"?>
<p:tagLst xmlns:p="http://schemas.openxmlformats.org/presentationml/2006/main">
  <p:tag name="AS_UNIQUEID" val="3008"/>
</p:tagLst>
</file>

<file path=ppt/tags/tag132.xml><?xml version="1.0" encoding="utf-8"?>
<p:tagLst xmlns:p="http://schemas.openxmlformats.org/presentationml/2006/main">
  <p:tag name="AS_UNIQUEID" val="3009"/>
</p:tagLst>
</file>

<file path=ppt/tags/tag133.xml><?xml version="1.0" encoding="utf-8"?>
<p:tagLst xmlns:p="http://schemas.openxmlformats.org/presentationml/2006/main">
  <p:tag name="AS_UNIQUEID" val="3010"/>
</p:tagLst>
</file>

<file path=ppt/tags/tag134.xml><?xml version="1.0" encoding="utf-8"?>
<p:tagLst xmlns:p="http://schemas.openxmlformats.org/presentationml/2006/main">
  <p:tag name="AS_UNIQUEID" val="3011"/>
</p:tagLst>
</file>

<file path=ppt/tags/tag135.xml><?xml version="1.0" encoding="utf-8"?>
<p:tagLst xmlns:p="http://schemas.openxmlformats.org/presentationml/2006/main">
  <p:tag name="AS_UNIQUEID" val="3012"/>
</p:tagLst>
</file>

<file path=ppt/tags/tag136.xml><?xml version="1.0" encoding="utf-8"?>
<p:tagLst xmlns:p="http://schemas.openxmlformats.org/presentationml/2006/main">
  <p:tag name="AS_UNIQUEID" val="3013"/>
</p:tagLst>
</file>

<file path=ppt/tags/tag137.xml><?xml version="1.0" encoding="utf-8"?>
<p:tagLst xmlns:p="http://schemas.openxmlformats.org/presentationml/2006/main">
  <p:tag name="AS_UNIQUEID" val="3014"/>
</p:tagLst>
</file>

<file path=ppt/tags/tag138.xml><?xml version="1.0" encoding="utf-8"?>
<p:tagLst xmlns:p="http://schemas.openxmlformats.org/presentationml/2006/main">
  <p:tag name="AS_UNIQUEID" val="3015"/>
</p:tagLst>
</file>

<file path=ppt/tags/tag139.xml><?xml version="1.0" encoding="utf-8"?>
<p:tagLst xmlns:p="http://schemas.openxmlformats.org/presentationml/2006/main">
  <p:tag name="AS_UNIQUEID" val="3016"/>
</p:tagLst>
</file>

<file path=ppt/tags/tag14.xml><?xml version="1.0" encoding="utf-8"?>
<p:tagLst xmlns:p="http://schemas.openxmlformats.org/presentationml/2006/main">
  <p:tag name="AS_UNIQUEID" val="2891"/>
</p:tagLst>
</file>

<file path=ppt/tags/tag140.xml><?xml version="1.0" encoding="utf-8"?>
<p:tagLst xmlns:p="http://schemas.openxmlformats.org/presentationml/2006/main">
  <p:tag name="AS_UNIQUEID" val="3017"/>
</p:tagLst>
</file>

<file path=ppt/tags/tag141.xml><?xml version="1.0" encoding="utf-8"?>
<p:tagLst xmlns:p="http://schemas.openxmlformats.org/presentationml/2006/main">
  <p:tag name="AS_UNIQUEID" val="3018"/>
</p:tagLst>
</file>

<file path=ppt/tags/tag142.xml><?xml version="1.0" encoding="utf-8"?>
<p:tagLst xmlns:p="http://schemas.openxmlformats.org/presentationml/2006/main">
  <p:tag name="AS_UNIQUEID" val="3019"/>
</p:tagLst>
</file>

<file path=ppt/tags/tag143.xml><?xml version="1.0" encoding="utf-8"?>
<p:tagLst xmlns:p="http://schemas.openxmlformats.org/presentationml/2006/main">
  <p:tag name="AS_UNIQUEID" val="3020"/>
</p:tagLst>
</file>

<file path=ppt/tags/tag144.xml><?xml version="1.0" encoding="utf-8"?>
<p:tagLst xmlns:p="http://schemas.openxmlformats.org/presentationml/2006/main">
  <p:tag name="AS_UNIQUEID" val="3021"/>
</p:tagLst>
</file>

<file path=ppt/tags/tag145.xml><?xml version="1.0" encoding="utf-8"?>
<p:tagLst xmlns:p="http://schemas.openxmlformats.org/presentationml/2006/main">
  <p:tag name="AS_UNIQUEID" val="3022"/>
</p:tagLst>
</file>

<file path=ppt/tags/tag146.xml><?xml version="1.0" encoding="utf-8"?>
<p:tagLst xmlns:p="http://schemas.openxmlformats.org/presentationml/2006/main">
  <p:tag name="AS_UNIQUEID" val="3023"/>
</p:tagLst>
</file>

<file path=ppt/tags/tag147.xml><?xml version="1.0" encoding="utf-8"?>
<p:tagLst xmlns:p="http://schemas.openxmlformats.org/presentationml/2006/main">
  <p:tag name="AS_UNIQUEID" val="3024"/>
</p:tagLst>
</file>

<file path=ppt/tags/tag148.xml><?xml version="1.0" encoding="utf-8"?>
<p:tagLst xmlns:p="http://schemas.openxmlformats.org/presentationml/2006/main">
  <p:tag name="AS_UNIQUEID" val="3025"/>
</p:tagLst>
</file>

<file path=ppt/tags/tag149.xml><?xml version="1.0" encoding="utf-8"?>
<p:tagLst xmlns:p="http://schemas.openxmlformats.org/presentationml/2006/main">
  <p:tag name="AS_UNIQUEID" val="3026"/>
</p:tagLst>
</file>

<file path=ppt/tags/tag15.xml><?xml version="1.0" encoding="utf-8"?>
<p:tagLst xmlns:p="http://schemas.openxmlformats.org/presentationml/2006/main">
  <p:tag name="AS_UNIQUEID" val="2892"/>
</p:tagLst>
</file>

<file path=ppt/tags/tag150.xml><?xml version="1.0" encoding="utf-8"?>
<p:tagLst xmlns:p="http://schemas.openxmlformats.org/presentationml/2006/main">
  <p:tag name="AS_UNIQUEID" val="3027"/>
</p:tagLst>
</file>

<file path=ppt/tags/tag151.xml><?xml version="1.0" encoding="utf-8"?>
<p:tagLst xmlns:p="http://schemas.openxmlformats.org/presentationml/2006/main">
  <p:tag name="AS_UNIQUEID" val="3028"/>
</p:tagLst>
</file>

<file path=ppt/tags/tag152.xml><?xml version="1.0" encoding="utf-8"?>
<p:tagLst xmlns:p="http://schemas.openxmlformats.org/presentationml/2006/main">
  <p:tag name="AS_UNIQUEID" val="3029"/>
</p:tagLst>
</file>

<file path=ppt/tags/tag153.xml><?xml version="1.0" encoding="utf-8"?>
<p:tagLst xmlns:p="http://schemas.openxmlformats.org/presentationml/2006/main">
  <p:tag name="AS_UNIQUEID" val="3030"/>
</p:tagLst>
</file>

<file path=ppt/tags/tag154.xml><?xml version="1.0" encoding="utf-8"?>
<p:tagLst xmlns:p="http://schemas.openxmlformats.org/presentationml/2006/main">
  <p:tag name="AS_UNIQUEID" val="3031"/>
</p:tagLst>
</file>

<file path=ppt/tags/tag155.xml><?xml version="1.0" encoding="utf-8"?>
<p:tagLst xmlns:p="http://schemas.openxmlformats.org/presentationml/2006/main">
  <p:tag name="AS_UNIQUEID" val="3032"/>
</p:tagLst>
</file>

<file path=ppt/tags/tag156.xml><?xml version="1.0" encoding="utf-8"?>
<p:tagLst xmlns:p="http://schemas.openxmlformats.org/presentationml/2006/main">
  <p:tag name="AS_UNIQUEID" val="3033"/>
</p:tagLst>
</file>

<file path=ppt/tags/tag157.xml><?xml version="1.0" encoding="utf-8"?>
<p:tagLst xmlns:p="http://schemas.openxmlformats.org/presentationml/2006/main">
  <p:tag name="AS_UNIQUEID" val="3034"/>
</p:tagLst>
</file>

<file path=ppt/tags/tag158.xml><?xml version="1.0" encoding="utf-8"?>
<p:tagLst xmlns:p="http://schemas.openxmlformats.org/presentationml/2006/main">
  <p:tag name="AS_UNIQUEID" val="3035"/>
</p:tagLst>
</file>

<file path=ppt/tags/tag159.xml><?xml version="1.0" encoding="utf-8"?>
<p:tagLst xmlns:p="http://schemas.openxmlformats.org/presentationml/2006/main">
  <p:tag name="AS_UNIQUEID" val="3036"/>
</p:tagLst>
</file>

<file path=ppt/tags/tag16.xml><?xml version="1.0" encoding="utf-8"?>
<p:tagLst xmlns:p="http://schemas.openxmlformats.org/presentationml/2006/main">
  <p:tag name="AS_UNIQUEID" val="2893"/>
</p:tagLst>
</file>

<file path=ppt/tags/tag160.xml><?xml version="1.0" encoding="utf-8"?>
<p:tagLst xmlns:p="http://schemas.openxmlformats.org/presentationml/2006/main">
  <p:tag name="AS_UNIQUEID" val="3037"/>
</p:tagLst>
</file>

<file path=ppt/tags/tag161.xml><?xml version="1.0" encoding="utf-8"?>
<p:tagLst xmlns:p="http://schemas.openxmlformats.org/presentationml/2006/main">
  <p:tag name="AS_UNIQUEID" val="3038"/>
</p:tagLst>
</file>

<file path=ppt/tags/tag162.xml><?xml version="1.0" encoding="utf-8"?>
<p:tagLst xmlns:p="http://schemas.openxmlformats.org/presentationml/2006/main">
  <p:tag name="AS_UNIQUEID" val="3039"/>
</p:tagLst>
</file>

<file path=ppt/tags/tag163.xml><?xml version="1.0" encoding="utf-8"?>
<p:tagLst xmlns:p="http://schemas.openxmlformats.org/presentationml/2006/main">
  <p:tag name="AS_UNIQUEID" val="3040"/>
</p:tagLst>
</file>

<file path=ppt/tags/tag164.xml><?xml version="1.0" encoding="utf-8"?>
<p:tagLst xmlns:p="http://schemas.openxmlformats.org/presentationml/2006/main">
  <p:tag name="AS_UNIQUEID" val="3041"/>
</p:tagLst>
</file>

<file path=ppt/tags/tag165.xml><?xml version="1.0" encoding="utf-8"?>
<p:tagLst xmlns:p="http://schemas.openxmlformats.org/presentationml/2006/main">
  <p:tag name="AS_UNIQUEID" val="3042"/>
</p:tagLst>
</file>

<file path=ppt/tags/tag166.xml><?xml version="1.0" encoding="utf-8"?>
<p:tagLst xmlns:p="http://schemas.openxmlformats.org/presentationml/2006/main">
  <p:tag name="AS_UNIQUEID" val="3043"/>
</p:tagLst>
</file>

<file path=ppt/tags/tag167.xml><?xml version="1.0" encoding="utf-8"?>
<p:tagLst xmlns:p="http://schemas.openxmlformats.org/presentationml/2006/main">
  <p:tag name="AS_UNIQUEID" val="3044"/>
</p:tagLst>
</file>

<file path=ppt/tags/tag168.xml><?xml version="1.0" encoding="utf-8"?>
<p:tagLst xmlns:p="http://schemas.openxmlformats.org/presentationml/2006/main">
  <p:tag name="AS_UNIQUEID" val="3045"/>
</p:tagLst>
</file>

<file path=ppt/tags/tag169.xml><?xml version="1.0" encoding="utf-8"?>
<p:tagLst xmlns:p="http://schemas.openxmlformats.org/presentationml/2006/main">
  <p:tag name="AS_UNIQUEID" val="3046"/>
</p:tagLst>
</file>

<file path=ppt/tags/tag17.xml><?xml version="1.0" encoding="utf-8"?>
<p:tagLst xmlns:p="http://schemas.openxmlformats.org/presentationml/2006/main">
  <p:tag name="AS_UNIQUEID" val="2894"/>
</p:tagLst>
</file>

<file path=ppt/tags/tag170.xml><?xml version="1.0" encoding="utf-8"?>
<p:tagLst xmlns:p="http://schemas.openxmlformats.org/presentationml/2006/main">
  <p:tag name="AS_UNIQUEID" val="3047"/>
</p:tagLst>
</file>

<file path=ppt/tags/tag171.xml><?xml version="1.0" encoding="utf-8"?>
<p:tagLst xmlns:p="http://schemas.openxmlformats.org/presentationml/2006/main">
  <p:tag name="AS_UNIQUEID" val="3048"/>
  <p:tag name="KSO_WM_BEAUTIFY_FLAG" val=""/>
</p:tagLst>
</file>

<file path=ppt/tags/tag172.xml><?xml version="1.0" encoding="utf-8"?>
<p:tagLst xmlns:p="http://schemas.openxmlformats.org/presentationml/2006/main">
  <p:tag name="AS_UNIQUEID" val="3049"/>
</p:tagLst>
</file>

<file path=ppt/tags/tag173.xml><?xml version="1.0" encoding="utf-8"?>
<p:tagLst xmlns:p="http://schemas.openxmlformats.org/presentationml/2006/main">
  <p:tag name="AS_UNIQUEID" val="3050"/>
</p:tagLst>
</file>

<file path=ppt/tags/tag174.xml><?xml version="1.0" encoding="utf-8"?>
<p:tagLst xmlns:p="http://schemas.openxmlformats.org/presentationml/2006/main">
  <p:tag name="AS_UNIQUEID" val="3051"/>
  <p:tag name="KSO_WM_BEAUTIFY_FLAG" val=""/>
</p:tagLst>
</file>

<file path=ppt/tags/tag175.xml><?xml version="1.0" encoding="utf-8"?>
<p:tagLst xmlns:p="http://schemas.openxmlformats.org/presentationml/2006/main">
  <p:tag name="AS_UNIQUEID" val="3052"/>
</p:tagLst>
</file>

<file path=ppt/tags/tag176.xml><?xml version="1.0" encoding="utf-8"?>
<p:tagLst xmlns:p="http://schemas.openxmlformats.org/presentationml/2006/main">
  <p:tag name="AS_UNIQUEID" val="3053"/>
</p:tagLst>
</file>

<file path=ppt/tags/tag177.xml><?xml version="1.0" encoding="utf-8"?>
<p:tagLst xmlns:p="http://schemas.openxmlformats.org/presentationml/2006/main">
  <p:tag name="AS_UNIQUEID" val="3054"/>
</p:tagLst>
</file>

<file path=ppt/tags/tag178.xml><?xml version="1.0" encoding="utf-8"?>
<p:tagLst xmlns:p="http://schemas.openxmlformats.org/presentationml/2006/main">
  <p:tag name="AS_UNIQUEID" val="3055"/>
</p:tagLst>
</file>

<file path=ppt/tags/tag179.xml><?xml version="1.0" encoding="utf-8"?>
<p:tagLst xmlns:p="http://schemas.openxmlformats.org/presentationml/2006/main">
  <p:tag name="AS_UNIQUEID" val="3056"/>
  <p:tag name="KSO_WM_BEAUTIFY_FLAG" val=""/>
</p:tagLst>
</file>

<file path=ppt/tags/tag18.xml><?xml version="1.0" encoding="utf-8"?>
<p:tagLst xmlns:p="http://schemas.openxmlformats.org/presentationml/2006/main">
  <p:tag name="AS_UNIQUEID" val="2895"/>
</p:tagLst>
</file>

<file path=ppt/tags/tag180.xml><?xml version="1.0" encoding="utf-8"?>
<p:tagLst xmlns:p="http://schemas.openxmlformats.org/presentationml/2006/main">
  <p:tag name="AS_UNIQUEID" val="3057"/>
</p:tagLst>
</file>

<file path=ppt/tags/tag181.xml><?xml version="1.0" encoding="utf-8"?>
<p:tagLst xmlns:p="http://schemas.openxmlformats.org/presentationml/2006/main">
  <p:tag name="AS_UNIQUEID" val="3058"/>
</p:tagLst>
</file>

<file path=ppt/tags/tag182.xml><?xml version="1.0" encoding="utf-8"?>
<p:tagLst xmlns:p="http://schemas.openxmlformats.org/presentationml/2006/main">
  <p:tag name="AS_UNIQUEID" val="3059"/>
</p:tagLst>
</file>

<file path=ppt/tags/tag183.xml><?xml version="1.0" encoding="utf-8"?>
<p:tagLst xmlns:p="http://schemas.openxmlformats.org/presentationml/2006/main">
  <p:tag name="AS_UNIQUEID" val="3060"/>
</p:tagLst>
</file>

<file path=ppt/tags/tag184.xml><?xml version="1.0" encoding="utf-8"?>
<p:tagLst xmlns:p="http://schemas.openxmlformats.org/presentationml/2006/main">
  <p:tag name="AS_UNIQUEID" val="3061"/>
</p:tagLst>
</file>

<file path=ppt/tags/tag185.xml><?xml version="1.0" encoding="utf-8"?>
<p:tagLst xmlns:p="http://schemas.openxmlformats.org/presentationml/2006/main">
  <p:tag name="AS_UNIQUEID" val="3062"/>
</p:tagLst>
</file>

<file path=ppt/tags/tag186.xml><?xml version="1.0" encoding="utf-8"?>
<p:tagLst xmlns:p="http://schemas.openxmlformats.org/presentationml/2006/main">
  <p:tag name="AS_UNIQUEID" val="3063"/>
</p:tagLst>
</file>

<file path=ppt/tags/tag187.xml><?xml version="1.0" encoding="utf-8"?>
<p:tagLst xmlns:p="http://schemas.openxmlformats.org/presentationml/2006/main">
  <p:tag name="AS_UNIQUEID" val="75"/>
  <p:tag name="KSO_WM_BEAUTIFY_FLAG" val=""/>
  <p:tag name="KSO_WM_UNIT_TABLE_BEAUTIFY" val="smartTable{573bc6f6-fc08-4292-ad1b-89f6d589227f}"/>
  <p:tag name="TABLE_COLOR_RGB" val="0x000000*0xFFFFFF*0x212121*0xFFFFFF*0xB36A60*0xB97A39*0xA68CAB*0x5E7E90*0xACA185*0x6E7653"/>
  <p:tag name="TABLE_COLORIDX" val="22"/>
  <p:tag name="TABLE_EMPHASIZE_COLOR" val="11758176"/>
  <p:tag name="TABLE_ENDDRAG_ORIGIN_RECT" val="960*539"/>
  <p:tag name="TABLE_ENDDRAG_RECT" val="0*0*960*539"/>
  <p:tag name="TABLE_SKINIDX" val="0"/>
</p:tagLst>
</file>

<file path=ppt/tags/tag188.xml><?xml version="1.0" encoding="utf-8"?>
<p:tagLst xmlns:p="http://schemas.openxmlformats.org/presentationml/2006/main">
  <p:tag name="AS_UNIQUEID" val="3064"/>
</p:tagLst>
</file>

<file path=ppt/tags/tag189.xml><?xml version="1.0" encoding="utf-8"?>
<p:tagLst xmlns:p="http://schemas.openxmlformats.org/presentationml/2006/main">
  <p:tag name="AS_UNIQUEID" val="3065"/>
</p:tagLst>
</file>

<file path=ppt/tags/tag19.xml><?xml version="1.0" encoding="utf-8"?>
<p:tagLst xmlns:p="http://schemas.openxmlformats.org/presentationml/2006/main">
  <p:tag name="AS_UNIQUEID" val="2896"/>
</p:tagLst>
</file>

<file path=ppt/tags/tag190.xml><?xml version="1.0" encoding="utf-8"?>
<p:tagLst xmlns:p="http://schemas.openxmlformats.org/presentationml/2006/main">
  <p:tag name="AS_UNIQUEID" val="3066"/>
</p:tagLst>
</file>

<file path=ppt/tags/tag191.xml><?xml version="1.0" encoding="utf-8"?>
<p:tagLst xmlns:p="http://schemas.openxmlformats.org/presentationml/2006/main">
  <p:tag name="AS_UNIQUEID" val="3067"/>
</p:tagLst>
</file>

<file path=ppt/tags/tag192.xml><?xml version="1.0" encoding="utf-8"?>
<p:tagLst xmlns:p="http://schemas.openxmlformats.org/presentationml/2006/main">
  <p:tag name="AS_UNIQUEID" val="3068"/>
</p:tagLst>
</file>

<file path=ppt/tags/tag193.xml><?xml version="1.0" encoding="utf-8"?>
<p:tagLst xmlns:p="http://schemas.openxmlformats.org/presentationml/2006/main">
  <p:tag name="AS_UNIQUEID" val="3069"/>
</p:tagLst>
</file>

<file path=ppt/tags/tag194.xml><?xml version="1.0" encoding="utf-8"?>
<p:tagLst xmlns:p="http://schemas.openxmlformats.org/presentationml/2006/main">
  <p:tag name="AS_UNIQUEID" val="3070"/>
</p:tagLst>
</file>

<file path=ppt/tags/tag195.xml><?xml version="1.0" encoding="utf-8"?>
<p:tagLst xmlns:p="http://schemas.openxmlformats.org/presentationml/2006/main">
  <p:tag name="AS_UNIQUEID" val="3071"/>
</p:tagLst>
</file>

<file path=ppt/tags/tag196.xml><?xml version="1.0" encoding="utf-8"?>
<p:tagLst xmlns:p="http://schemas.openxmlformats.org/presentationml/2006/main">
  <p:tag name="AS_UNIQUEID" val="3072"/>
</p:tagLst>
</file>

<file path=ppt/tags/tag197.xml><?xml version="1.0" encoding="utf-8"?>
<p:tagLst xmlns:p="http://schemas.openxmlformats.org/presentationml/2006/main">
  <p:tag name="AS_UNIQUEID" val="3073"/>
</p:tagLst>
</file>

<file path=ppt/tags/tag198.xml><?xml version="1.0" encoding="utf-8"?>
<p:tagLst xmlns:p="http://schemas.openxmlformats.org/presentationml/2006/main">
  <p:tag name="AS_UNIQUEID" val="770"/>
</p:tagLst>
</file>

<file path=ppt/tags/tag199.xml><?xml version="1.0" encoding="utf-8"?>
<p:tagLst xmlns:p="http://schemas.openxmlformats.org/presentationml/2006/main">
  <p:tag name="AS_UNIQUEID" val="771"/>
</p:tagLst>
</file>

<file path=ppt/tags/tag2.xml><?xml version="1.0" encoding="utf-8"?>
<p:tagLst xmlns:p="http://schemas.openxmlformats.org/presentationml/2006/main">
  <p:tag name="AS_UNIQUEID" val="2879"/>
</p:tagLst>
</file>

<file path=ppt/tags/tag20.xml><?xml version="1.0" encoding="utf-8"?>
<p:tagLst xmlns:p="http://schemas.openxmlformats.org/presentationml/2006/main">
  <p:tag name="AS_UNIQUEID" val="2897"/>
</p:tagLst>
</file>

<file path=ppt/tags/tag200.xml><?xml version="1.0" encoding="utf-8"?>
<p:tagLst xmlns:p="http://schemas.openxmlformats.org/presentationml/2006/main">
  <p:tag name="AS_UNIQUEID" val="772"/>
</p:tagLst>
</file>

<file path=ppt/tags/tag201.xml><?xml version="1.0" encoding="utf-8"?>
<p:tagLst xmlns:p="http://schemas.openxmlformats.org/presentationml/2006/main">
  <p:tag name="AS_UNIQUEID" val="3074"/>
</p:tagLst>
</file>

<file path=ppt/tags/tag202.xml><?xml version="1.0" encoding="utf-8"?>
<p:tagLst xmlns:p="http://schemas.openxmlformats.org/presentationml/2006/main">
  <p:tag name="AS_UNIQUEID" val="774"/>
</p:tagLst>
</file>

<file path=ppt/tags/tag203.xml><?xml version="1.0" encoding="utf-8"?>
<p:tagLst xmlns:p="http://schemas.openxmlformats.org/presentationml/2006/main">
  <p:tag name="AS_UNIQUEID" val="775"/>
</p:tagLst>
</file>

<file path=ppt/tags/tag204.xml><?xml version="1.0" encoding="utf-8"?>
<p:tagLst xmlns:p="http://schemas.openxmlformats.org/presentationml/2006/main">
  <p:tag name="AS_UNIQUEID" val="776"/>
</p:tagLst>
</file>

<file path=ppt/tags/tag205.xml><?xml version="1.0" encoding="utf-8"?>
<p:tagLst xmlns:p="http://schemas.openxmlformats.org/presentationml/2006/main">
  <p:tag name="AS_UNIQUEID" val="777"/>
</p:tagLst>
</file>

<file path=ppt/tags/tag206.xml><?xml version="1.0" encoding="utf-8"?>
<p:tagLst xmlns:p="http://schemas.openxmlformats.org/presentationml/2006/main">
  <p:tag name="AS_UNIQUEID" val="778"/>
</p:tagLst>
</file>

<file path=ppt/tags/tag207.xml><?xml version="1.0" encoding="utf-8"?>
<p:tagLst xmlns:p="http://schemas.openxmlformats.org/presentationml/2006/main">
  <p:tag name="AS_UNIQUEID" val="779"/>
</p:tagLst>
</file>

<file path=ppt/tags/tag208.xml><?xml version="1.0" encoding="utf-8"?>
<p:tagLst xmlns:p="http://schemas.openxmlformats.org/presentationml/2006/main">
  <p:tag name="AS_UNIQUEID" val="780"/>
</p:tagLst>
</file>

<file path=ppt/tags/tag209.xml><?xml version="1.0" encoding="utf-8"?>
<p:tagLst xmlns:p="http://schemas.openxmlformats.org/presentationml/2006/main">
  <p:tag name="AS_UNIQUEID" val="781"/>
</p:tagLst>
</file>

<file path=ppt/tags/tag21.xml><?xml version="1.0" encoding="utf-8"?>
<p:tagLst xmlns:p="http://schemas.openxmlformats.org/presentationml/2006/main">
  <p:tag name="AS_UNIQUEID" val="2898"/>
</p:tagLst>
</file>

<file path=ppt/tags/tag210.xml><?xml version="1.0" encoding="utf-8"?>
<p:tagLst xmlns:p="http://schemas.openxmlformats.org/presentationml/2006/main">
  <p:tag name="AS_UNIQUEID" val="782"/>
</p:tagLst>
</file>

<file path=ppt/tags/tag211.xml><?xml version="1.0" encoding="utf-8"?>
<p:tagLst xmlns:p="http://schemas.openxmlformats.org/presentationml/2006/main">
  <p:tag name="AS_UNIQUEID" val="783"/>
</p:tagLst>
</file>

<file path=ppt/tags/tag212.xml><?xml version="1.0" encoding="utf-8"?>
<p:tagLst xmlns:p="http://schemas.openxmlformats.org/presentationml/2006/main">
  <p:tag name="AS_UNIQUEID" val="784"/>
</p:tagLst>
</file>

<file path=ppt/tags/tag213.xml><?xml version="1.0" encoding="utf-8"?>
<p:tagLst xmlns:p="http://schemas.openxmlformats.org/presentationml/2006/main">
  <p:tag name="AS_UNIQUEID" val="785"/>
</p:tagLst>
</file>

<file path=ppt/tags/tag214.xml><?xml version="1.0" encoding="utf-8"?>
<p:tagLst xmlns:p="http://schemas.openxmlformats.org/presentationml/2006/main">
  <p:tag name="AS_UNIQUEID" val="786"/>
</p:tagLst>
</file>

<file path=ppt/tags/tag215.xml><?xml version="1.0" encoding="utf-8"?>
<p:tagLst xmlns:p="http://schemas.openxmlformats.org/presentationml/2006/main">
  <p:tag name="AS_UNIQUEID" val="787"/>
</p:tagLst>
</file>

<file path=ppt/tags/tag216.xml><?xml version="1.0" encoding="utf-8"?>
<p:tagLst xmlns:p="http://schemas.openxmlformats.org/presentationml/2006/main">
  <p:tag name="AS_UNIQUEID" val="788"/>
</p:tagLst>
</file>

<file path=ppt/tags/tag217.xml><?xml version="1.0" encoding="utf-8"?>
<p:tagLst xmlns:p="http://schemas.openxmlformats.org/presentationml/2006/main">
  <p:tag name="AS_UNIQUEID" val="789"/>
</p:tagLst>
</file>

<file path=ppt/tags/tag218.xml><?xml version="1.0" encoding="utf-8"?>
<p:tagLst xmlns:p="http://schemas.openxmlformats.org/presentationml/2006/main">
  <p:tag name="AS_UNIQUEID" val="790"/>
</p:tagLst>
</file>

<file path=ppt/tags/tag219.xml><?xml version="1.0" encoding="utf-8"?>
<p:tagLst xmlns:p="http://schemas.openxmlformats.org/presentationml/2006/main">
  <p:tag name="AS_UNIQUEID" val="791"/>
</p:tagLst>
</file>

<file path=ppt/tags/tag22.xml><?xml version="1.0" encoding="utf-8"?>
<p:tagLst xmlns:p="http://schemas.openxmlformats.org/presentationml/2006/main">
  <p:tag name="AS_UNIQUEID" val="2899"/>
</p:tagLst>
</file>

<file path=ppt/tags/tag220.xml><?xml version="1.0" encoding="utf-8"?>
<p:tagLst xmlns:p="http://schemas.openxmlformats.org/presentationml/2006/main">
  <p:tag name="AS_UNIQUEID" val="792"/>
</p:tagLst>
</file>

<file path=ppt/tags/tag221.xml><?xml version="1.0" encoding="utf-8"?>
<p:tagLst xmlns:p="http://schemas.openxmlformats.org/presentationml/2006/main">
  <p:tag name="AS_UNIQUEID" val="793"/>
</p:tagLst>
</file>

<file path=ppt/tags/tag222.xml><?xml version="1.0" encoding="utf-8"?>
<p:tagLst xmlns:p="http://schemas.openxmlformats.org/presentationml/2006/main">
  <p:tag name="AS_UNIQUEID" val="794"/>
</p:tagLst>
</file>

<file path=ppt/tags/tag223.xml><?xml version="1.0" encoding="utf-8"?>
<p:tagLst xmlns:p="http://schemas.openxmlformats.org/presentationml/2006/main">
  <p:tag name="AS_UNIQUEID" val="795"/>
</p:tagLst>
</file>

<file path=ppt/tags/tag224.xml><?xml version="1.0" encoding="utf-8"?>
<p:tagLst xmlns:p="http://schemas.openxmlformats.org/presentationml/2006/main">
  <p:tag name="AS_UNIQUEID" val="796"/>
</p:tagLst>
</file>

<file path=ppt/tags/tag225.xml><?xml version="1.0" encoding="utf-8"?>
<p:tagLst xmlns:p="http://schemas.openxmlformats.org/presentationml/2006/main">
  <p:tag name="AS_UNIQUEID" val="797"/>
</p:tagLst>
</file>

<file path=ppt/tags/tag226.xml><?xml version="1.0" encoding="utf-8"?>
<p:tagLst xmlns:p="http://schemas.openxmlformats.org/presentationml/2006/main">
  <p:tag name="AS_UNIQUEID" val="3075"/>
  <p:tag name="KSO_WM_BEAUTIFY_FLAG" val=""/>
</p:tagLst>
</file>

<file path=ppt/tags/tag227.xml><?xml version="1.0" encoding="utf-8"?>
<p:tagLst xmlns:p="http://schemas.openxmlformats.org/presentationml/2006/main">
  <p:tag name="AS_UNIQUEID" val="781"/>
  <p:tag name="KSO_WM_BEAUTIFY_FLAG" val=""/>
</p:tagLst>
</file>

<file path=ppt/tags/tag228.xml><?xml version="1.0" encoding="utf-8"?>
<p:tagLst xmlns:p="http://schemas.openxmlformats.org/presentationml/2006/main">
  <p:tag name="AS_UNIQUEID" val="3076"/>
</p:tagLst>
</file>

<file path=ppt/tags/tag229.xml><?xml version="1.0" encoding="utf-8"?>
<p:tagLst xmlns:p="http://schemas.openxmlformats.org/presentationml/2006/main">
  <p:tag name="AS_UNIQUEID" val="3077"/>
</p:tagLst>
</file>

<file path=ppt/tags/tag23.xml><?xml version="1.0" encoding="utf-8"?>
<p:tagLst xmlns:p="http://schemas.openxmlformats.org/presentationml/2006/main">
  <p:tag name="AS_UNIQUEID" val="2900"/>
</p:tagLst>
</file>

<file path=ppt/tags/tag230.xml><?xml version="1.0" encoding="utf-8"?>
<p:tagLst xmlns:p="http://schemas.openxmlformats.org/presentationml/2006/main">
  <p:tag name="AS_UNIQUEID" val="3078"/>
</p:tagLst>
</file>

<file path=ppt/tags/tag231.xml><?xml version="1.0" encoding="utf-8"?>
<p:tagLst xmlns:p="http://schemas.openxmlformats.org/presentationml/2006/main">
  <p:tag name="AS_UNIQUEID" val="3079"/>
  <p:tag name="KSO_WM_BEAUTIFY_FLAG" val=""/>
</p:tagLst>
</file>

<file path=ppt/tags/tag232.xml><?xml version="1.0" encoding="utf-8"?>
<p:tagLst xmlns:p="http://schemas.openxmlformats.org/presentationml/2006/main">
  <p:tag name="AS_UNIQUEID" val="3080"/>
</p:tagLst>
</file>

<file path=ppt/tags/tag233.xml><?xml version="1.0" encoding="utf-8"?>
<p:tagLst xmlns:p="http://schemas.openxmlformats.org/presentationml/2006/main">
  <p:tag name="AS_UNIQUEID" val="3081"/>
</p:tagLst>
</file>

<file path=ppt/tags/tag234.xml><?xml version="1.0" encoding="utf-8"?>
<p:tagLst xmlns:p="http://schemas.openxmlformats.org/presentationml/2006/main">
  <p:tag name="AS_UNIQUEID" val="3082"/>
</p:tagLst>
</file>

<file path=ppt/tags/tag235.xml><?xml version="1.0" encoding="utf-8"?>
<p:tagLst xmlns:p="http://schemas.openxmlformats.org/presentationml/2006/main">
  <p:tag name="AS_UNIQUEID" val="3083"/>
  <p:tag name="KSO_WM_BEAUTIFY_FLAG" val=""/>
</p:tagLst>
</file>

<file path=ppt/tags/tag236.xml><?xml version="1.0" encoding="utf-8"?>
<p:tagLst xmlns:p="http://schemas.openxmlformats.org/presentationml/2006/main">
  <p:tag name="AS_UNIQUEID" val="3084"/>
</p:tagLst>
</file>

<file path=ppt/tags/tag237.xml><?xml version="1.0" encoding="utf-8"?>
<p:tagLst xmlns:p="http://schemas.openxmlformats.org/presentationml/2006/main">
  <p:tag name="AS_UNIQUEID" val="3085"/>
</p:tagLst>
</file>

<file path=ppt/tags/tag23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39.xml><?xml version="1.0" encoding="utf-8"?>
<p:tagLst xmlns:p="http://schemas.openxmlformats.org/presentationml/2006/main">
  <p:tag name="AS_UNIQUEID" val="3086"/>
</p:tagLst>
</file>

<file path=ppt/tags/tag24.xml><?xml version="1.0" encoding="utf-8"?>
<p:tagLst xmlns:p="http://schemas.openxmlformats.org/presentationml/2006/main">
  <p:tag name="AS_UNIQUEID" val="2901"/>
</p:tagLst>
</file>

<file path=ppt/tags/tag240.xml><?xml version="1.0" encoding="utf-8"?>
<p:tagLst xmlns:p="http://schemas.openxmlformats.org/presentationml/2006/main">
  <p:tag name="AS_UNIQUEID" val="3087"/>
</p:tagLst>
</file>

<file path=ppt/tags/tag241.xml><?xml version="1.0" encoding="utf-8"?>
<p:tagLst xmlns:p="http://schemas.openxmlformats.org/presentationml/2006/main">
  <p:tag name="AS_UNIQUEID" val="3088"/>
</p:tagLst>
</file>

<file path=ppt/tags/tag242.xml><?xml version="1.0" encoding="utf-8"?>
<p:tagLst xmlns:p="http://schemas.openxmlformats.org/presentationml/2006/main">
  <p:tag name="AS_UNIQUEID" val="3089"/>
</p:tagLst>
</file>

<file path=ppt/tags/tag243.xml><?xml version="1.0" encoding="utf-8"?>
<p:tagLst xmlns:p="http://schemas.openxmlformats.org/presentationml/2006/main">
  <p:tag name="AS_UNIQUEID" val="3090"/>
</p:tagLst>
</file>

<file path=ppt/tags/tag244.xml><?xml version="1.0" encoding="utf-8"?>
<p:tagLst xmlns:p="http://schemas.openxmlformats.org/presentationml/2006/main">
  <p:tag name="AS_UNIQUEID" val="3091"/>
</p:tagLst>
</file>

<file path=ppt/tags/tag245.xml><?xml version="1.0" encoding="utf-8"?>
<p:tagLst xmlns:p="http://schemas.openxmlformats.org/presentationml/2006/main">
  <p:tag name="AS_UNIQUEID" val="3092"/>
</p:tagLst>
</file>

<file path=ppt/tags/tag246.xml><?xml version="1.0" encoding="utf-8"?>
<p:tagLst xmlns:p="http://schemas.openxmlformats.org/presentationml/2006/main">
  <p:tag name="AS_UNIQUEID" val="3093"/>
  <p:tag name="KSO_WM_BEAUTIFY_FLAG" val=""/>
</p:tagLst>
</file>

<file path=ppt/tags/tag247.xml><?xml version="1.0" encoding="utf-8"?>
<p:tagLst xmlns:p="http://schemas.openxmlformats.org/presentationml/2006/main">
  <p:tag name="AS_UNIQUEID" val="3094"/>
</p:tagLst>
</file>

<file path=ppt/tags/tag248.xml><?xml version="1.0" encoding="utf-8"?>
<p:tagLst xmlns:p="http://schemas.openxmlformats.org/presentationml/2006/main">
  <p:tag name="AS_UNIQUEID" val="3108"/>
</p:tagLst>
</file>

<file path=ppt/tags/tag249.xml><?xml version="1.0" encoding="utf-8"?>
<p:tagLst xmlns:p="http://schemas.openxmlformats.org/presentationml/2006/main">
  <p:tag name="AS_UNIQUEID" val="3095"/>
</p:tagLst>
</file>

<file path=ppt/tags/tag25.xml><?xml version="1.0" encoding="utf-8"?>
<p:tagLst xmlns:p="http://schemas.openxmlformats.org/presentationml/2006/main">
  <p:tag name="AS_UNIQUEID" val="2902"/>
</p:tagLst>
</file>

<file path=ppt/tags/tag250.xml><?xml version="1.0" encoding="utf-8"?>
<p:tagLst xmlns:p="http://schemas.openxmlformats.org/presentationml/2006/main">
  <p:tag name="AS_UNIQUEID" val="3096"/>
</p:tagLst>
</file>

<file path=ppt/tags/tag251.xml><?xml version="1.0" encoding="utf-8"?>
<p:tagLst xmlns:p="http://schemas.openxmlformats.org/presentationml/2006/main">
  <p:tag name="AS_UNIQUEID" val="3097"/>
</p:tagLst>
</file>

<file path=ppt/tags/tag252.xml><?xml version="1.0" encoding="utf-8"?>
<p:tagLst xmlns:p="http://schemas.openxmlformats.org/presentationml/2006/main">
  <p:tag name="AS_UNIQUEID" val="3098"/>
</p:tagLst>
</file>

<file path=ppt/tags/tag253.xml><?xml version="1.0" encoding="utf-8"?>
<p:tagLst xmlns:p="http://schemas.openxmlformats.org/presentationml/2006/main">
  <p:tag name="AS_UNIQUEID" val="3099"/>
</p:tagLst>
</file>

<file path=ppt/tags/tag254.xml><?xml version="1.0" encoding="utf-8"?>
<p:tagLst xmlns:p="http://schemas.openxmlformats.org/presentationml/2006/main">
  <p:tag name="AS_UNIQUEID" val="2877"/>
</p:tagLst>
</file>

<file path=ppt/tags/tag255.xml><?xml version="1.0" encoding="utf-8"?>
<p:tagLst xmlns:p="http://schemas.openxmlformats.org/presentationml/2006/main">
  <p:tag name="AS_UNIQUEID" val="3100"/>
</p:tagLst>
</file>

<file path=ppt/tags/tag256.xml><?xml version="1.0" encoding="utf-8"?>
<p:tagLst xmlns:p="http://schemas.openxmlformats.org/presentationml/2006/main">
  <p:tag name="AS_UNIQUEID" val="3101"/>
</p:tagLst>
</file>

<file path=ppt/tags/tag257.xml><?xml version="1.0" encoding="utf-8"?>
<p:tagLst xmlns:p="http://schemas.openxmlformats.org/presentationml/2006/main">
  <p:tag name="AS_UNIQUEID" val="3102"/>
</p:tagLst>
</file>

<file path=ppt/tags/tag258.xml><?xml version="1.0" encoding="utf-8"?>
<p:tagLst xmlns:p="http://schemas.openxmlformats.org/presentationml/2006/main">
  <p:tag name="AS_UNIQUEID" val="3103"/>
</p:tagLst>
</file>

<file path=ppt/tags/tag259.xml><?xml version="1.0" encoding="utf-8"?>
<p:tagLst xmlns:p="http://schemas.openxmlformats.org/presentationml/2006/main">
  <p:tag name="AS_UNIQUEID" val="3104"/>
</p:tagLst>
</file>

<file path=ppt/tags/tag26.xml><?xml version="1.0" encoding="utf-8"?>
<p:tagLst xmlns:p="http://schemas.openxmlformats.org/presentationml/2006/main">
  <p:tag name="AS_UNIQUEID" val="2903"/>
</p:tagLst>
</file>

<file path=ppt/tags/tag260.xml><?xml version="1.0" encoding="utf-8"?>
<p:tagLst xmlns:p="http://schemas.openxmlformats.org/presentationml/2006/main">
  <p:tag name="AS_UNIQUEID" val="3105"/>
</p:tagLst>
</file>

<file path=ppt/tags/tag261.xml><?xml version="1.0" encoding="utf-8"?>
<p:tagLst xmlns:p="http://schemas.openxmlformats.org/presentationml/2006/main">
  <p:tag name="AS_UNIQUEID" val="3106"/>
</p:tagLst>
</file>

<file path=ppt/tags/tag262.xml><?xml version="1.0" encoding="utf-8"?>
<p:tagLst xmlns:p="http://schemas.openxmlformats.org/presentationml/2006/main">
  <p:tag name="AS_UNIQUEID" val="3107"/>
</p:tagLst>
</file>

<file path=ppt/tags/tag26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jb3VudCI6OTgsImhkaWQiOiJjZTc3NGE1OTY0MzZiZDY0YTU4YWU3Y2E0Zjg0MzQ0MyIsInVzZXJDb3VudCI6MX0="/>
  <p:tag name="KSO_WPP_MARK_KEY" val="d2d26ba7-f989-4ab4-a243-e15cba9180ab"/>
</p:tagLst>
</file>

<file path=ppt/tags/tag27.xml><?xml version="1.0" encoding="utf-8"?>
<p:tagLst xmlns:p="http://schemas.openxmlformats.org/presentationml/2006/main">
  <p:tag name="AS_UNIQUEID" val="2904"/>
</p:tagLst>
</file>

<file path=ppt/tags/tag28.xml><?xml version="1.0" encoding="utf-8"?>
<p:tagLst xmlns:p="http://schemas.openxmlformats.org/presentationml/2006/main">
  <p:tag name="AS_UNIQUEID" val="2905"/>
</p:tagLst>
</file>

<file path=ppt/tags/tag29.xml><?xml version="1.0" encoding="utf-8"?>
<p:tagLst xmlns:p="http://schemas.openxmlformats.org/presentationml/2006/main">
  <p:tag name="AS_UNIQUEID" val="2906"/>
</p:tagLst>
</file>

<file path=ppt/tags/tag3.xml><?xml version="1.0" encoding="utf-8"?>
<p:tagLst xmlns:p="http://schemas.openxmlformats.org/presentationml/2006/main">
  <p:tag name="AS_UNIQUEID" val="2880"/>
</p:tagLst>
</file>

<file path=ppt/tags/tag30.xml><?xml version="1.0" encoding="utf-8"?>
<p:tagLst xmlns:p="http://schemas.openxmlformats.org/presentationml/2006/main">
  <p:tag name="AS_UNIQUEID" val="2907"/>
</p:tagLst>
</file>

<file path=ppt/tags/tag31.xml><?xml version="1.0" encoding="utf-8"?>
<p:tagLst xmlns:p="http://schemas.openxmlformats.org/presentationml/2006/main">
  <p:tag name="AS_UNIQUEID" val="2908"/>
</p:tagLst>
</file>

<file path=ppt/tags/tag32.xml><?xml version="1.0" encoding="utf-8"?>
<p:tagLst xmlns:p="http://schemas.openxmlformats.org/presentationml/2006/main">
  <p:tag name="AS_UNIQUEID" val="2909"/>
</p:tagLst>
</file>

<file path=ppt/tags/tag33.xml><?xml version="1.0" encoding="utf-8"?>
<p:tagLst xmlns:p="http://schemas.openxmlformats.org/presentationml/2006/main">
  <p:tag name="AS_UNIQUEID" val="2910"/>
</p:tagLst>
</file>

<file path=ppt/tags/tag34.xml><?xml version="1.0" encoding="utf-8"?>
<p:tagLst xmlns:p="http://schemas.openxmlformats.org/presentationml/2006/main">
  <p:tag name="AS_UNIQUEID" val="2911"/>
</p:tagLst>
</file>

<file path=ppt/tags/tag35.xml><?xml version="1.0" encoding="utf-8"?>
<p:tagLst xmlns:p="http://schemas.openxmlformats.org/presentationml/2006/main">
  <p:tag name="AS_UNIQUEID" val="2912"/>
</p:tagLst>
</file>

<file path=ppt/tags/tag36.xml><?xml version="1.0" encoding="utf-8"?>
<p:tagLst xmlns:p="http://schemas.openxmlformats.org/presentationml/2006/main">
  <p:tag name="AS_UNIQUEID" val="2913"/>
</p:tagLst>
</file>

<file path=ppt/tags/tag37.xml><?xml version="1.0" encoding="utf-8"?>
<p:tagLst xmlns:p="http://schemas.openxmlformats.org/presentationml/2006/main">
  <p:tag name="AS_UNIQUEID" val="2914"/>
</p:tagLst>
</file>

<file path=ppt/tags/tag38.xml><?xml version="1.0" encoding="utf-8"?>
<p:tagLst xmlns:p="http://schemas.openxmlformats.org/presentationml/2006/main">
  <p:tag name="AS_UNIQUEID" val="2915"/>
</p:tagLst>
</file>

<file path=ppt/tags/tag39.xml><?xml version="1.0" encoding="utf-8"?>
<p:tagLst xmlns:p="http://schemas.openxmlformats.org/presentationml/2006/main">
  <p:tag name="AS_UNIQUEID" val="2916"/>
</p:tagLst>
</file>

<file path=ppt/tags/tag4.xml><?xml version="1.0" encoding="utf-8"?>
<p:tagLst xmlns:p="http://schemas.openxmlformats.org/presentationml/2006/main">
  <p:tag name="AS_UNIQUEID" val="2881"/>
</p:tagLst>
</file>

<file path=ppt/tags/tag40.xml><?xml version="1.0" encoding="utf-8"?>
<p:tagLst xmlns:p="http://schemas.openxmlformats.org/presentationml/2006/main">
  <p:tag name="AS_UNIQUEID" val="2917"/>
</p:tagLst>
</file>

<file path=ppt/tags/tag41.xml><?xml version="1.0" encoding="utf-8"?>
<p:tagLst xmlns:p="http://schemas.openxmlformats.org/presentationml/2006/main">
  <p:tag name="AS_UNIQUEID" val="2918"/>
</p:tagLst>
</file>

<file path=ppt/tags/tag42.xml><?xml version="1.0" encoding="utf-8"?>
<p:tagLst xmlns:p="http://schemas.openxmlformats.org/presentationml/2006/main">
  <p:tag name="AS_UNIQUEID" val="2919"/>
</p:tagLst>
</file>

<file path=ppt/tags/tag43.xml><?xml version="1.0" encoding="utf-8"?>
<p:tagLst xmlns:p="http://schemas.openxmlformats.org/presentationml/2006/main">
  <p:tag name="AS_UNIQUEID" val="2920"/>
</p:tagLst>
</file>

<file path=ppt/tags/tag44.xml><?xml version="1.0" encoding="utf-8"?>
<p:tagLst xmlns:p="http://schemas.openxmlformats.org/presentationml/2006/main">
  <p:tag name="AS_UNIQUEID" val="2921"/>
</p:tagLst>
</file>

<file path=ppt/tags/tag45.xml><?xml version="1.0" encoding="utf-8"?>
<p:tagLst xmlns:p="http://schemas.openxmlformats.org/presentationml/2006/main">
  <p:tag name="AS_UNIQUEID" val="2922"/>
</p:tagLst>
</file>

<file path=ppt/tags/tag46.xml><?xml version="1.0" encoding="utf-8"?>
<p:tagLst xmlns:p="http://schemas.openxmlformats.org/presentationml/2006/main">
  <p:tag name="AS_UNIQUEID" val="2923"/>
</p:tagLst>
</file>

<file path=ppt/tags/tag47.xml><?xml version="1.0" encoding="utf-8"?>
<p:tagLst xmlns:p="http://schemas.openxmlformats.org/presentationml/2006/main">
  <p:tag name="AS_UNIQUEID" val="2924"/>
</p:tagLst>
</file>

<file path=ppt/tags/tag48.xml><?xml version="1.0" encoding="utf-8"?>
<p:tagLst xmlns:p="http://schemas.openxmlformats.org/presentationml/2006/main">
  <p:tag name="AS_UNIQUEID" val="2925"/>
</p:tagLst>
</file>

<file path=ppt/tags/tag49.xml><?xml version="1.0" encoding="utf-8"?>
<p:tagLst xmlns:p="http://schemas.openxmlformats.org/presentationml/2006/main">
  <p:tag name="AS_UNIQUEID" val="2926"/>
</p:tagLst>
</file>

<file path=ppt/tags/tag5.xml><?xml version="1.0" encoding="utf-8"?>
<p:tagLst xmlns:p="http://schemas.openxmlformats.org/presentationml/2006/main">
  <p:tag name="AS_UNIQUEID" val="2882"/>
</p:tagLst>
</file>

<file path=ppt/tags/tag50.xml><?xml version="1.0" encoding="utf-8"?>
<p:tagLst xmlns:p="http://schemas.openxmlformats.org/presentationml/2006/main">
  <p:tag name="AS_UNIQUEID" val="2927"/>
</p:tagLst>
</file>

<file path=ppt/tags/tag51.xml><?xml version="1.0" encoding="utf-8"?>
<p:tagLst xmlns:p="http://schemas.openxmlformats.org/presentationml/2006/main">
  <p:tag name="AS_UNIQUEID" val="2928"/>
</p:tagLst>
</file>

<file path=ppt/tags/tag52.xml><?xml version="1.0" encoding="utf-8"?>
<p:tagLst xmlns:p="http://schemas.openxmlformats.org/presentationml/2006/main">
  <p:tag name="AS_UNIQUEID" val="2929"/>
</p:tagLst>
</file>

<file path=ppt/tags/tag53.xml><?xml version="1.0" encoding="utf-8"?>
<p:tagLst xmlns:p="http://schemas.openxmlformats.org/presentationml/2006/main">
  <p:tag name="AS_UNIQUEID" val="2930"/>
</p:tagLst>
</file>

<file path=ppt/tags/tag54.xml><?xml version="1.0" encoding="utf-8"?>
<p:tagLst xmlns:p="http://schemas.openxmlformats.org/presentationml/2006/main">
  <p:tag name="AS_UNIQUEID" val="2931"/>
</p:tagLst>
</file>

<file path=ppt/tags/tag55.xml><?xml version="1.0" encoding="utf-8"?>
<p:tagLst xmlns:p="http://schemas.openxmlformats.org/presentationml/2006/main">
  <p:tag name="AS_UNIQUEID" val="2932"/>
</p:tagLst>
</file>

<file path=ppt/tags/tag56.xml><?xml version="1.0" encoding="utf-8"?>
<p:tagLst xmlns:p="http://schemas.openxmlformats.org/presentationml/2006/main">
  <p:tag name="AS_UNIQUEID" val="2933"/>
</p:tagLst>
</file>

<file path=ppt/tags/tag57.xml><?xml version="1.0" encoding="utf-8"?>
<p:tagLst xmlns:p="http://schemas.openxmlformats.org/presentationml/2006/main">
  <p:tag name="AS_UNIQUEID" val="2934"/>
</p:tagLst>
</file>

<file path=ppt/tags/tag58.xml><?xml version="1.0" encoding="utf-8"?>
<p:tagLst xmlns:p="http://schemas.openxmlformats.org/presentationml/2006/main">
  <p:tag name="AS_UNIQUEID" val="2935"/>
</p:tagLst>
</file>

<file path=ppt/tags/tag59.xml><?xml version="1.0" encoding="utf-8"?>
<p:tagLst xmlns:p="http://schemas.openxmlformats.org/presentationml/2006/main">
  <p:tag name="AS_UNIQUEID" val="2936"/>
</p:tagLst>
</file>

<file path=ppt/tags/tag6.xml><?xml version="1.0" encoding="utf-8"?>
<p:tagLst xmlns:p="http://schemas.openxmlformats.org/presentationml/2006/main">
  <p:tag name="AS_UNIQUEID" val="2883"/>
</p:tagLst>
</file>

<file path=ppt/tags/tag60.xml><?xml version="1.0" encoding="utf-8"?>
<p:tagLst xmlns:p="http://schemas.openxmlformats.org/presentationml/2006/main">
  <p:tag name="AS_UNIQUEID" val="2937"/>
</p:tagLst>
</file>

<file path=ppt/tags/tag61.xml><?xml version="1.0" encoding="utf-8"?>
<p:tagLst xmlns:p="http://schemas.openxmlformats.org/presentationml/2006/main">
  <p:tag name="AS_UNIQUEID" val="2938"/>
</p:tagLst>
</file>

<file path=ppt/tags/tag62.xml><?xml version="1.0" encoding="utf-8"?>
<p:tagLst xmlns:p="http://schemas.openxmlformats.org/presentationml/2006/main">
  <p:tag name="AS_UNIQUEID" val="2939"/>
</p:tagLst>
</file>

<file path=ppt/tags/tag63.xml><?xml version="1.0" encoding="utf-8"?>
<p:tagLst xmlns:p="http://schemas.openxmlformats.org/presentationml/2006/main">
  <p:tag name="AS_UNIQUEID" val="2940"/>
</p:tagLst>
</file>

<file path=ppt/tags/tag64.xml><?xml version="1.0" encoding="utf-8"?>
<p:tagLst xmlns:p="http://schemas.openxmlformats.org/presentationml/2006/main">
  <p:tag name="AS_UNIQUEID" val="2941"/>
</p:tagLst>
</file>

<file path=ppt/tags/tag65.xml><?xml version="1.0" encoding="utf-8"?>
<p:tagLst xmlns:p="http://schemas.openxmlformats.org/presentationml/2006/main">
  <p:tag name="AS_UNIQUEID" val="2942"/>
</p:tagLst>
</file>

<file path=ppt/tags/tag66.xml><?xml version="1.0" encoding="utf-8"?>
<p:tagLst xmlns:p="http://schemas.openxmlformats.org/presentationml/2006/main">
  <p:tag name="AS_UNIQUEID" val="2943"/>
</p:tagLst>
</file>

<file path=ppt/tags/tag67.xml><?xml version="1.0" encoding="utf-8"?>
<p:tagLst xmlns:p="http://schemas.openxmlformats.org/presentationml/2006/main">
  <p:tag name="AS_UNIQUEID" val="2944"/>
</p:tagLst>
</file>

<file path=ppt/tags/tag68.xml><?xml version="1.0" encoding="utf-8"?>
<p:tagLst xmlns:p="http://schemas.openxmlformats.org/presentationml/2006/main">
  <p:tag name="AS_UNIQUEID" val="2945"/>
</p:tagLst>
</file>

<file path=ppt/tags/tag69.xml><?xml version="1.0" encoding="utf-8"?>
<p:tagLst xmlns:p="http://schemas.openxmlformats.org/presentationml/2006/main">
  <p:tag name="AS_UNIQUEID" val="2946"/>
</p:tagLst>
</file>

<file path=ppt/tags/tag7.xml><?xml version="1.0" encoding="utf-8"?>
<p:tagLst xmlns:p="http://schemas.openxmlformats.org/presentationml/2006/main">
  <p:tag name="AS_UNIQUEID" val="2884"/>
</p:tagLst>
</file>

<file path=ppt/tags/tag70.xml><?xml version="1.0" encoding="utf-8"?>
<p:tagLst xmlns:p="http://schemas.openxmlformats.org/presentationml/2006/main">
  <p:tag name="AS_UNIQUEID" val="2947"/>
</p:tagLst>
</file>

<file path=ppt/tags/tag71.xml><?xml version="1.0" encoding="utf-8"?>
<p:tagLst xmlns:p="http://schemas.openxmlformats.org/presentationml/2006/main">
  <p:tag name="AS_UNIQUEID" val="2948"/>
</p:tagLst>
</file>

<file path=ppt/tags/tag72.xml><?xml version="1.0" encoding="utf-8"?>
<p:tagLst xmlns:p="http://schemas.openxmlformats.org/presentationml/2006/main">
  <p:tag name="AS_UNIQUEID" val="2949"/>
</p:tagLst>
</file>

<file path=ppt/tags/tag73.xml><?xml version="1.0" encoding="utf-8"?>
<p:tagLst xmlns:p="http://schemas.openxmlformats.org/presentationml/2006/main">
  <p:tag name="AS_UNIQUEID" val="2950"/>
</p:tagLst>
</file>

<file path=ppt/tags/tag74.xml><?xml version="1.0" encoding="utf-8"?>
<p:tagLst xmlns:p="http://schemas.openxmlformats.org/presentationml/2006/main">
  <p:tag name="AS_UNIQUEID" val="2951"/>
</p:tagLst>
</file>

<file path=ppt/tags/tag75.xml><?xml version="1.0" encoding="utf-8"?>
<p:tagLst xmlns:p="http://schemas.openxmlformats.org/presentationml/2006/main">
  <p:tag name="AS_UNIQUEID" val="2952"/>
</p:tagLst>
</file>

<file path=ppt/tags/tag76.xml><?xml version="1.0" encoding="utf-8"?>
<p:tagLst xmlns:p="http://schemas.openxmlformats.org/presentationml/2006/main">
  <p:tag name="AS_UNIQUEID" val="2953"/>
</p:tagLst>
</file>

<file path=ppt/tags/tag77.xml><?xml version="1.0" encoding="utf-8"?>
<p:tagLst xmlns:p="http://schemas.openxmlformats.org/presentationml/2006/main">
  <p:tag name="AS_UNIQUEID" val="2954"/>
</p:tagLst>
</file>

<file path=ppt/tags/tag78.xml><?xml version="1.0" encoding="utf-8"?>
<p:tagLst xmlns:p="http://schemas.openxmlformats.org/presentationml/2006/main">
  <p:tag name="AS_UNIQUEID" val="2955"/>
</p:tagLst>
</file>

<file path=ppt/tags/tag79.xml><?xml version="1.0" encoding="utf-8"?>
<p:tagLst xmlns:p="http://schemas.openxmlformats.org/presentationml/2006/main">
  <p:tag name="AS_UNIQUEID" val="2956"/>
</p:tagLst>
</file>

<file path=ppt/tags/tag8.xml><?xml version="1.0" encoding="utf-8"?>
<p:tagLst xmlns:p="http://schemas.openxmlformats.org/presentationml/2006/main">
  <p:tag name="AS_UNIQUEID" val="2885"/>
</p:tagLst>
</file>

<file path=ppt/tags/tag80.xml><?xml version="1.0" encoding="utf-8"?>
<p:tagLst xmlns:p="http://schemas.openxmlformats.org/presentationml/2006/main">
  <p:tag name="AS_UNIQUEID" val="2957"/>
</p:tagLst>
</file>

<file path=ppt/tags/tag81.xml><?xml version="1.0" encoding="utf-8"?>
<p:tagLst xmlns:p="http://schemas.openxmlformats.org/presentationml/2006/main">
  <p:tag name="AS_UNIQUEID" val="2958"/>
</p:tagLst>
</file>

<file path=ppt/tags/tag82.xml><?xml version="1.0" encoding="utf-8"?>
<p:tagLst xmlns:p="http://schemas.openxmlformats.org/presentationml/2006/main">
  <p:tag name="AS_UNIQUEID" val="2959"/>
</p:tagLst>
</file>

<file path=ppt/tags/tag83.xml><?xml version="1.0" encoding="utf-8"?>
<p:tagLst xmlns:p="http://schemas.openxmlformats.org/presentationml/2006/main">
  <p:tag name="AS_UNIQUEID" val="2960"/>
</p:tagLst>
</file>

<file path=ppt/tags/tag84.xml><?xml version="1.0" encoding="utf-8"?>
<p:tagLst xmlns:p="http://schemas.openxmlformats.org/presentationml/2006/main">
  <p:tag name="AS_UNIQUEID" val="2961"/>
</p:tagLst>
</file>

<file path=ppt/tags/tag85.xml><?xml version="1.0" encoding="utf-8"?>
<p:tagLst xmlns:p="http://schemas.openxmlformats.org/presentationml/2006/main">
  <p:tag name="AS_UNIQUEID" val="2962"/>
</p:tagLst>
</file>

<file path=ppt/tags/tag86.xml><?xml version="1.0" encoding="utf-8"?>
<p:tagLst xmlns:p="http://schemas.openxmlformats.org/presentationml/2006/main">
  <p:tag name="AS_UNIQUEID" val="2963"/>
</p:tagLst>
</file>

<file path=ppt/tags/tag87.xml><?xml version="1.0" encoding="utf-8"?>
<p:tagLst xmlns:p="http://schemas.openxmlformats.org/presentationml/2006/main">
  <p:tag name="AS_UNIQUEID" val="2964"/>
</p:tagLst>
</file>

<file path=ppt/tags/tag88.xml><?xml version="1.0" encoding="utf-8"?>
<p:tagLst xmlns:p="http://schemas.openxmlformats.org/presentationml/2006/main">
  <p:tag name="AS_UNIQUEID" val="2965"/>
</p:tagLst>
</file>

<file path=ppt/tags/tag89.xml><?xml version="1.0" encoding="utf-8"?>
<p:tagLst xmlns:p="http://schemas.openxmlformats.org/presentationml/2006/main">
  <p:tag name="AS_UNIQUEID" val="2966"/>
</p:tagLst>
</file>

<file path=ppt/tags/tag9.xml><?xml version="1.0" encoding="utf-8"?>
<p:tagLst xmlns:p="http://schemas.openxmlformats.org/presentationml/2006/main">
  <p:tag name="AS_UNIQUEID" val="2886"/>
</p:tagLst>
</file>

<file path=ppt/tags/tag90.xml><?xml version="1.0" encoding="utf-8"?>
<p:tagLst xmlns:p="http://schemas.openxmlformats.org/presentationml/2006/main">
  <p:tag name="AS_UNIQUEID" val="2967"/>
</p:tagLst>
</file>

<file path=ppt/tags/tag91.xml><?xml version="1.0" encoding="utf-8"?>
<p:tagLst xmlns:p="http://schemas.openxmlformats.org/presentationml/2006/main">
  <p:tag name="AS_UNIQUEID" val="2968"/>
</p:tagLst>
</file>

<file path=ppt/tags/tag92.xml><?xml version="1.0" encoding="utf-8"?>
<p:tagLst xmlns:p="http://schemas.openxmlformats.org/presentationml/2006/main">
  <p:tag name="AS_UNIQUEID" val="2969"/>
</p:tagLst>
</file>

<file path=ppt/tags/tag93.xml><?xml version="1.0" encoding="utf-8"?>
<p:tagLst xmlns:p="http://schemas.openxmlformats.org/presentationml/2006/main">
  <p:tag name="AS_UNIQUEID" val="2970"/>
</p:tagLst>
</file>

<file path=ppt/tags/tag94.xml><?xml version="1.0" encoding="utf-8"?>
<p:tagLst xmlns:p="http://schemas.openxmlformats.org/presentationml/2006/main">
  <p:tag name="AS_UNIQUEID" val="2971"/>
</p:tagLst>
</file>

<file path=ppt/tags/tag95.xml><?xml version="1.0" encoding="utf-8"?>
<p:tagLst xmlns:p="http://schemas.openxmlformats.org/presentationml/2006/main">
  <p:tag name="AS_UNIQUEID" val="2972"/>
</p:tagLst>
</file>

<file path=ppt/tags/tag96.xml><?xml version="1.0" encoding="utf-8"?>
<p:tagLst xmlns:p="http://schemas.openxmlformats.org/presentationml/2006/main">
  <p:tag name="AS_UNIQUEID" val="2973"/>
</p:tagLst>
</file>

<file path=ppt/tags/tag97.xml><?xml version="1.0" encoding="utf-8"?>
<p:tagLst xmlns:p="http://schemas.openxmlformats.org/presentationml/2006/main">
  <p:tag name="AS_UNIQUEID" val="2974"/>
</p:tagLst>
</file>

<file path=ppt/tags/tag98.xml><?xml version="1.0" encoding="utf-8"?>
<p:tagLst xmlns:p="http://schemas.openxmlformats.org/presentationml/2006/main">
  <p:tag name="AS_UNIQUEID" val="2975"/>
</p:tagLst>
</file>

<file path=ppt/tags/tag99.xml><?xml version="1.0" encoding="utf-8"?>
<p:tagLst xmlns:p="http://schemas.openxmlformats.org/presentationml/2006/main">
  <p:tag name="AS_UNIQUEID" val="2976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102</Paragraphs>
  <Slides>15</Slides>
  <Notes>2</Notes>
  <TotalTime>0</TotalTime>
  <HiddenSlides>1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9">
      <vt:lpstr>Arial</vt:lpstr>
      <vt:lpstr>Calibri Light</vt:lpstr>
      <vt:lpstr>宋体</vt:lpstr>
      <vt:lpstr>Calibri</vt:lpstr>
      <vt:lpstr>叶根友毛笔行书2.0版</vt:lpstr>
      <vt:lpstr>方正黑体简体</vt:lpstr>
      <vt:lpstr>黑体</vt:lpstr>
      <vt:lpstr>楷体</vt:lpstr>
      <vt:lpstr>Times New Roman</vt:lpstr>
      <vt:lpstr>楷体_GB2312</vt:lpstr>
      <vt:lpstr>华文中宋</vt:lpstr>
      <vt:lpstr>隶书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2024-08-03T19:38:03.722</cp:lastPrinted>
  <dcterms:created xsi:type="dcterms:W3CDTF">2024-08-03T19:38:03Z</dcterms:created>
  <dcterms:modified xsi:type="dcterms:W3CDTF">2024-08-03T11:38:03Z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