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 ContentType="application/msword"/>
  <Default Extension="bin" ContentType="application/vnd.openxmlformats-officedocument.oleObjec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410" r:id="rId4"/>
    <p:sldId id="411" r:id="rId5"/>
    <p:sldId id="474" r:id="rId6"/>
    <p:sldId id="475" r:id="rId7"/>
    <p:sldId id="413" r:id="rId8"/>
    <p:sldId id="426" r:id="rId9"/>
    <p:sldId id="427" r:id="rId10"/>
    <p:sldId id="470" r:id="rId11"/>
    <p:sldId id="471" r:id="rId12"/>
    <p:sldId id="472" r:id="rId13"/>
    <p:sldId id="473"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425" r:id="rId54"/>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0" d="100"/>
          <a:sy n="70" d="100"/>
        </p:scale>
        <p:origin x="78" y="234"/>
      </p:cViewPr>
      <p:guideLst>
        <p:guide orient="horz" pos="2160"/>
        <p:guide pos="380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tags" Target="tags/tag133.xml"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75704DF-C2D3-4B83-8455-57971CE2FFE4}" type="doc">
      <dgm:prSet loTypeId="urn:microsoft.com/office/officeart/2005/8/layout/venn2" loCatId="relationship" qsTypeId="urn:microsoft.com/office/officeart/2005/8/quickstyle/3d4#1" qsCatId="3D" csTypeId="urn:microsoft.com/office/officeart/2005/8/colors/accent0_3#2" csCatId="mainScheme" phldr="1"/>
      <dgm:spPr/>
      <dgm:t>
        <a:bodyPr/>
        <a:lstStyle/>
        <a:p>
          <a:endParaRPr lang="zh-CN" altLang="en-US"/>
        </a:p>
      </dgm:t>
    </dgm:pt>
    <dgm:pt modelId="{0FF6D19D-DDB7-4FD8-A54F-4316BA9997CC}" type="parTrans" cxnId="{F3E6B03F-4AAB-45E6-B6BF-D32474B755D9}">
      <dgm:prSet/>
      <dgm:spPr/>
      <dgm:t>
        <a:bodyPr/>
        <a:lstStyle/>
        <a:p>
          <a:endParaRPr lang="zh-CN" altLang="en-US"/>
        </a:p>
      </dgm:t>
    </dgm:pt>
    <dgm:pt modelId="{867872F2-2F84-4D30-B09D-B65C06610624}">
      <dgm:prSet phldrT="[文本]"/>
      <dgm:spPr/>
      <dgm:t>
        <a:bodyPr/>
        <a:lstStyle/>
        <a:p>
          <a:r>
            <a:rPr lang="zh-CN" altLang="en-US" b="1" smtClean="0"/>
            <a:t>他人</a:t>
          </a:r>
          <a:endParaRPr lang="zh-CN" altLang="en-US" b="1"/>
        </a:p>
      </dgm:t>
    </dgm:pt>
    <dgm:pt modelId="{4A255F0D-5562-431C-891F-3BD7E1D13579}" type="sibTrans" cxnId="{F3E6B03F-4AAB-45E6-B6BF-D32474B755D9}">
      <dgm:prSet/>
      <dgm:spPr/>
      <dgm:t>
        <a:bodyPr/>
        <a:lstStyle/>
        <a:p>
          <a:endParaRPr lang="zh-CN" altLang="en-US"/>
        </a:p>
      </dgm:t>
    </dgm:pt>
    <dgm:pt modelId="{3656A179-A7A0-4971-8E6A-481B58AF1EA7}" type="parTrans" cxnId="{54ADE1F4-0DCE-4681-B781-900AB527808D}">
      <dgm:prSet/>
      <dgm:spPr/>
      <dgm:t>
        <a:bodyPr/>
        <a:lstStyle/>
        <a:p>
          <a:endParaRPr lang="zh-CN" altLang="en-US"/>
        </a:p>
      </dgm:t>
    </dgm:pt>
    <dgm:pt modelId="{49279709-2704-4E2B-ABC3-4B29D0D193C7}">
      <dgm:prSet phldrT="[文本]"/>
      <dgm:spPr/>
      <dgm:t>
        <a:bodyPr/>
        <a:lstStyle/>
        <a:p>
          <a:r>
            <a:rPr lang="zh-CN" altLang="en-US" b="1" smtClean="0"/>
            <a:t>亲属</a:t>
          </a:r>
          <a:endParaRPr lang="zh-CN" altLang="en-US" b="1"/>
        </a:p>
      </dgm:t>
    </dgm:pt>
    <dgm:pt modelId="{673044FC-2BCC-47F3-8A31-3F033BB191BB}" type="sibTrans" cxnId="{54ADE1F4-0DCE-4681-B781-900AB527808D}">
      <dgm:prSet/>
      <dgm:spPr/>
      <dgm:t>
        <a:bodyPr/>
        <a:lstStyle/>
        <a:p>
          <a:endParaRPr lang="zh-CN" altLang="en-US"/>
        </a:p>
      </dgm:t>
    </dgm:pt>
    <dgm:pt modelId="{B5462452-FED8-4F66-9327-93850F507B2E}" type="parTrans" cxnId="{9CBEA57F-D021-4A34-BB22-C08BB06AD0CB}">
      <dgm:prSet/>
      <dgm:spPr/>
      <dgm:t>
        <a:bodyPr/>
        <a:lstStyle/>
        <a:p>
          <a:endParaRPr lang="zh-CN" altLang="en-US"/>
        </a:p>
      </dgm:t>
    </dgm:pt>
    <dgm:pt modelId="{E02BE456-337A-4C21-90F9-6C3AD5E85419}">
      <dgm:prSet phldrT="[文本]"/>
      <dgm:spPr/>
      <dgm:t>
        <a:bodyPr/>
        <a:lstStyle/>
        <a:p>
          <a:r>
            <a:rPr lang="zh-CN" altLang="en-US" b="1" smtClean="0"/>
            <a:t>自己</a:t>
          </a:r>
          <a:endParaRPr lang="zh-CN" altLang="en-US" b="1"/>
        </a:p>
      </dgm:t>
    </dgm:pt>
    <dgm:pt modelId="{4C749A55-D6FE-4123-A0B0-0110C9566138}" type="sibTrans" cxnId="{9CBEA57F-D021-4A34-BB22-C08BB06AD0CB}">
      <dgm:prSet/>
      <dgm:spPr/>
      <dgm:t>
        <a:bodyPr/>
        <a:lstStyle/>
        <a:p>
          <a:endParaRPr lang="zh-CN" altLang="en-US"/>
        </a:p>
      </dgm:t>
    </dgm:pt>
    <dgm:pt modelId="{17776BCF-CCBE-4C78-91E2-F569EC47AE75}" type="pres">
      <dgm:prSet presAssocID="{475704DF-C2D3-4B83-8455-57971CE2FFE4}" presName="Name0">
        <dgm:presLayoutVars>
          <dgm:chMax val="7"/>
          <dgm:resizeHandles val="exact"/>
        </dgm:presLayoutVars>
      </dgm:prSet>
      <dgm:spPr/>
      <dgm:t>
        <a:bodyPr/>
        <a:lstStyle/>
        <a:p>
          <a:endParaRPr lang="zh-CN" altLang="en-US"/>
        </a:p>
      </dgm:t>
    </dgm:pt>
    <dgm:pt modelId="{1A0F5747-E324-4C39-93CE-A9F2691C3A0B}" type="pres">
      <dgm:prSet presAssocID="{475704DF-C2D3-4B83-8455-57971CE2FFE4}" presName="comp1"/>
      <dgm:spPr/>
      <dgm:t>
        <a:bodyPr/>
        <a:lstStyle/>
        <a:p/>
      </dgm:t>
    </dgm:pt>
    <dgm:pt modelId="{423777C9-0841-4D6A-A843-636B082D0E22}" type="pres">
      <dgm:prSet presAssocID="{475704DF-C2D3-4B83-8455-57971CE2FFE4}" presName="circle1" presStyleLbl="node1" presStyleCnt="3" custScaleX="104648" custScaleY="100000" custLinFactNeighborX="-76704" custLinFactNeighborY="-16245"/>
      <dgm:spPr/>
      <dgm:t>
        <a:bodyPr/>
        <a:lstStyle/>
        <a:p>
          <a:endParaRPr lang="zh-CN" altLang="en-US"/>
        </a:p>
      </dgm:t>
    </dgm:pt>
    <dgm:pt modelId="{7964AE7E-A560-49A6-BEC0-26E95D9A5798}" type="pres">
      <dgm:prSet presAssocID="{475704DF-C2D3-4B83-8455-57971CE2FFE4}" presName="c1text" presStyleLbl="node1" presStyleCnt="3">
        <dgm:presLayoutVars>
          <dgm:bulletEnabled val="1"/>
        </dgm:presLayoutVars>
      </dgm:prSet>
      <dgm:spPr/>
      <dgm:t>
        <a:bodyPr/>
        <a:lstStyle/>
        <a:p>
          <a:endParaRPr lang="zh-CN" altLang="en-US"/>
        </a:p>
      </dgm:t>
    </dgm:pt>
    <dgm:pt modelId="{0283E800-00D7-4193-A909-23223C6E1ED7}" type="pres">
      <dgm:prSet presAssocID="{475704DF-C2D3-4B83-8455-57971CE2FFE4}" presName="comp2"/>
      <dgm:spPr/>
      <dgm:t>
        <a:bodyPr/>
        <a:lstStyle/>
        <a:p/>
      </dgm:t>
    </dgm:pt>
    <dgm:pt modelId="{D0794818-5702-4CEA-9EB0-37BC6BE46F3E}" type="pres">
      <dgm:prSet presAssocID="{475704DF-C2D3-4B83-8455-57971CE2FFE4}" presName="circle2" presStyleLbl="node1" presStyleIdx="1" presStyleCnt="3" custScaleY="75274" custLinFactNeighborX="-97244" custLinFactNeighborY="-11605"/>
      <dgm:spPr/>
      <dgm:t>
        <a:bodyPr/>
        <a:lstStyle/>
        <a:p>
          <a:endParaRPr lang="zh-CN" altLang="en-US"/>
        </a:p>
      </dgm:t>
    </dgm:pt>
    <dgm:pt modelId="{B338FFE3-5ED6-4BBE-ADDB-6823B6FDF18D}" type="pres">
      <dgm:prSet presAssocID="{475704DF-C2D3-4B83-8455-57971CE2FFE4}" presName="c2text" presStyleLbl="node1" presStyleIdx="1" presStyleCnt="3">
        <dgm:presLayoutVars>
          <dgm:bulletEnabled val="1"/>
        </dgm:presLayoutVars>
      </dgm:prSet>
      <dgm:spPr/>
      <dgm:t>
        <a:bodyPr/>
        <a:lstStyle/>
        <a:p>
          <a:endParaRPr lang="zh-CN" altLang="en-US"/>
        </a:p>
      </dgm:t>
    </dgm:pt>
    <dgm:pt modelId="{04EDAB01-F514-4352-9512-59897F52D96D}" type="pres">
      <dgm:prSet presAssocID="{475704DF-C2D3-4B83-8455-57971CE2FFE4}" presName="comp3"/>
      <dgm:spPr/>
      <dgm:t>
        <a:bodyPr/>
        <a:lstStyle/>
        <a:p/>
      </dgm:t>
    </dgm:pt>
    <dgm:pt modelId="{300DA8A1-6DF6-47E1-A095-502E1A728227}" type="pres">
      <dgm:prSet presAssocID="{475704DF-C2D3-4B83-8455-57971CE2FFE4}" presName="circle3" presStyleLbl="node1" presStyleIdx="2" presStyleCnt="3" custScaleY="53512" custLinFactX="-42883" custLinFactNeighborX="-100000" custLinFactNeighborY="-44215"/>
      <dgm:spPr/>
      <dgm:t>
        <a:bodyPr/>
        <a:lstStyle/>
        <a:p>
          <a:endParaRPr lang="zh-CN" altLang="en-US"/>
        </a:p>
      </dgm:t>
    </dgm:pt>
    <dgm:pt modelId="{264390CE-F835-4214-96F1-3B6F25D0012B}" type="pres">
      <dgm:prSet presAssocID="{475704DF-C2D3-4B83-8455-57971CE2FFE4}" presName="c3text" presStyleLbl="node1" presStyleIdx="2" presStyleCnt="3">
        <dgm:presLayoutVars>
          <dgm:bulletEnabled val="1"/>
        </dgm:presLayoutVars>
      </dgm:prSet>
      <dgm:spPr/>
      <dgm:t>
        <a:bodyPr/>
        <a:lstStyle/>
        <a:p>
          <a:endParaRPr lang="zh-CN" altLang="en-US"/>
        </a:p>
      </dgm:t>
    </dgm:pt>
  </dgm:ptLst>
  <dgm:cxnLst>
    <dgm:cxn modelId="{F3E6B03F-4AAB-45E6-B6BF-D32474B755D9}" srcId="{475704DF-C2D3-4B83-8455-57971CE2FFE4}" destId="{867872F2-2F84-4D30-B09D-B65C06610624}" srcOrd="0" destOrd="0" parTransId="{0FF6D19D-DDB7-4FD8-A54F-4316BA9997CC}" sibTransId="{4A255F0D-5562-431C-891F-3BD7E1D13579}"/>
    <dgm:cxn modelId="{54ADE1F4-0DCE-4681-B781-900AB527808D}" srcId="{475704DF-C2D3-4B83-8455-57971CE2FFE4}" destId="{49279709-2704-4E2B-ABC3-4B29D0D193C7}" srcOrd="1" destOrd="0" parTransId="{3656A179-A7A0-4971-8E6A-481B58AF1EA7}" sibTransId="{673044FC-2BCC-47F3-8A31-3F033BB191BB}"/>
    <dgm:cxn modelId="{9CBEA57F-D021-4A34-BB22-C08BB06AD0CB}" srcId="{475704DF-C2D3-4B83-8455-57971CE2FFE4}" destId="{E02BE456-337A-4C21-90F9-6C3AD5E85419}" srcOrd="2" destOrd="0" parTransId="{B5462452-FED8-4F66-9327-93850F507B2E}" sibTransId="{4C749A55-D6FE-4123-A0B0-0110C9566138}"/>
    <dgm:cxn modelId="{5E919B67-20C4-45A2-90CA-FB7AD0603971}" type="presOf" srcId="{475704DF-C2D3-4B83-8455-57971CE2FFE4}" destId="{17776BCF-CCBE-4C78-91E2-F569EC47AE75}" srcOrd="0" destOrd="0" presId="urn:microsoft.com/office/officeart/2005/8/layout/venn2"/>
    <dgm:cxn modelId="{1CA440D0-35E2-4864-B5F7-96E21F0B7125}" type="presParOf" srcId="{17776BCF-CCBE-4C78-91E2-F569EC47AE75}" destId="{1A0F5747-E324-4C39-93CE-A9F2691C3A0B}" srcOrd="0" destOrd="0" presId="urn:microsoft.com/office/officeart/2005/8/layout/venn2"/>
    <dgm:cxn modelId="{5987A456-7003-4D8C-9D03-7C4F2ED03B91}" type="presParOf" srcId="{1A0F5747-E324-4C39-93CE-A9F2691C3A0B}" destId="{423777C9-0841-4D6A-A843-636B082D0E22}" srcOrd="0" destOrd="0" presId="urn:microsoft.com/office/officeart/2005/8/layout/venn2"/>
    <dgm:cxn modelId="{7F00D03A-AC55-459A-BA74-E3D52827C5F9}" type="presOf" srcId="{867872F2-2F84-4D30-B09D-B65C06610624}" destId="{423777C9-0841-4D6A-A843-636B082D0E22}" srcOrd="0" destOrd="0" presId="urn:microsoft.com/office/officeart/2005/8/layout/venn2"/>
    <dgm:cxn modelId="{EE862634-8AD5-4BF9-BCB2-F314346D40E9}" type="presParOf" srcId="{1A0F5747-E324-4C39-93CE-A9F2691C3A0B}" destId="{7964AE7E-A560-49A6-BEC0-26E95D9A5798}" srcOrd="1" destOrd="0" presId="urn:microsoft.com/office/officeart/2005/8/layout/venn2"/>
    <dgm:cxn modelId="{EF81BF6D-F08D-4F40-B222-BB74429CEE41}" type="presOf" srcId="{867872F2-2F84-4D30-B09D-B65C06610624}" destId="{7964AE7E-A560-49A6-BEC0-26E95D9A5798}" srcOrd="1" destOrd="0" presId="urn:microsoft.com/office/officeart/2005/8/layout/venn2"/>
    <dgm:cxn modelId="{408F2B0C-0FF4-4674-95A7-122BE6FC7B9E}" type="presParOf" srcId="{17776BCF-CCBE-4C78-91E2-F569EC47AE75}" destId="{0283E800-00D7-4193-A909-23223C6E1ED7}" srcOrd="1" destOrd="0" presId="urn:microsoft.com/office/officeart/2005/8/layout/venn2"/>
    <dgm:cxn modelId="{1C69129E-6C82-46E0-AC9E-D44478348C59}" type="presParOf" srcId="{0283E800-00D7-4193-A909-23223C6E1ED7}" destId="{D0794818-5702-4CEA-9EB0-37BC6BE46F3E}" srcOrd="0" destOrd="0" presId="urn:microsoft.com/office/officeart/2005/8/layout/venn2"/>
    <dgm:cxn modelId="{4CE3A0BE-2801-410A-9494-67D85A6EF370}" type="presOf" srcId="{49279709-2704-4E2B-ABC3-4B29D0D193C7}" destId="{D0794818-5702-4CEA-9EB0-37BC6BE46F3E}" srcOrd="0" destOrd="0" presId="urn:microsoft.com/office/officeart/2005/8/layout/venn2"/>
    <dgm:cxn modelId="{AB5B6AD2-467B-4E6D-809C-0C28A36A69C0}" type="presParOf" srcId="{0283E800-00D7-4193-A909-23223C6E1ED7}" destId="{B338FFE3-5ED6-4BBE-ADDB-6823B6FDF18D}" srcOrd="1" destOrd="0" presId="urn:microsoft.com/office/officeart/2005/8/layout/venn2"/>
    <dgm:cxn modelId="{E441A2BE-B9E8-448C-985B-4A80949240CD}" type="presOf" srcId="{49279709-2704-4E2B-ABC3-4B29D0D193C7}" destId="{B338FFE3-5ED6-4BBE-ADDB-6823B6FDF18D}" srcOrd="1" destOrd="0" presId="urn:microsoft.com/office/officeart/2005/8/layout/venn2"/>
    <dgm:cxn modelId="{CEA25EF9-EF23-4603-BAF0-169CE2746F0D}" type="presParOf" srcId="{17776BCF-CCBE-4C78-91E2-F569EC47AE75}" destId="{04EDAB01-F514-4352-9512-59897F52D96D}" srcOrd="2" destOrd="0" presId="urn:microsoft.com/office/officeart/2005/8/layout/venn2"/>
    <dgm:cxn modelId="{F9183781-EF7E-469F-AA30-126C40FB1B54}" type="presParOf" srcId="{04EDAB01-F514-4352-9512-59897F52D96D}" destId="{300DA8A1-6DF6-47E1-A095-502E1A728227}" srcOrd="0" destOrd="0" presId="urn:microsoft.com/office/officeart/2005/8/layout/venn2"/>
    <dgm:cxn modelId="{5F7AAAB3-323C-42A1-99D5-012514EAA461}" type="presOf" srcId="{E02BE456-337A-4C21-90F9-6C3AD5E85419}" destId="{300DA8A1-6DF6-47E1-A095-502E1A728227}" srcOrd="0" destOrd="0" presId="urn:microsoft.com/office/officeart/2005/8/layout/venn2"/>
    <dgm:cxn modelId="{B4CB1A74-787C-4EA3-A0A0-BDC594F322C1}" type="presParOf" srcId="{04EDAB01-F514-4352-9512-59897F52D96D}" destId="{264390CE-F835-4214-96F1-3B6F25D0012B}" srcOrd="1" destOrd="0" presId="urn:microsoft.com/office/officeart/2005/8/layout/venn2"/>
    <dgm:cxn modelId="{E5455A55-32D3-4F9D-9E09-B49E351195A8}" type="presOf" srcId="{E02BE456-337A-4C21-90F9-6C3AD5E85419}" destId="{264390CE-F835-4214-96F1-3B6F25D0012B}" srcOrd="1" destOrd="0" presId="urn:microsoft.com/office/officeart/2005/8/layout/venn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04AA958-B7C9-4544-A5B0-29010C368F6E}" type="doc">
      <dgm:prSet loTypeId="urn:microsoft.com/office/officeart/2005/8/layout/chevron2" loCatId="list" qsTypeId="urn:microsoft.com/office/officeart/2005/8/quickstyle/simple1#5" qsCatId="simple" csTypeId="urn:microsoft.com/office/officeart/2005/8/colors/accent1_2#6" csCatId="accent1" phldr="1"/>
      <dgm:spPr/>
      <dgm:t>
        <a:bodyPr/>
        <a:lstStyle/>
        <a:p>
          <a:endParaRPr lang="zh-CN" altLang="en-US"/>
        </a:p>
      </dgm:t>
    </dgm:pt>
    <dgm:pt modelId="{D5D919F3-CBBF-4708-A929-9F0C720027A8}" type="pres">
      <dgm:prSet presAssocID="{404AA958-B7C9-4544-A5B0-29010C368F6E}" presName="linearFlow">
        <dgm:presLayoutVars>
          <dgm:dir/>
          <dgm:animLvl val="lvl"/>
          <dgm:resizeHandles val="exact"/>
        </dgm:presLayoutVars>
      </dgm:prSet>
      <dgm:spPr/>
      <dgm:t>
        <a:bodyPr/>
        <a:lstStyle/>
        <a:p>
          <a:endParaRPr lang="zh-CN" altLang="en-US"/>
        </a:p>
      </dgm:t>
    </dgm:pt>
  </dgm:ptLst>
  <dgm:cxnLst>
    <dgm:cxn modelId="{A69454A4-51D6-4A93-9050-CC0A31FDDCDF}" type="presOf" srcId="{404AA958-B7C9-4544-A5B0-29010C368F6E}" destId="{D5D919F3-CBBF-4708-A929-9F0C720027A8}"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D5FC2AD-5C07-4284-AB2A-5FF879D57D27}" type="doc">
      <dgm:prSet loTypeId="urn:microsoft.com/office/officeart/2005/8/layout/hProcess7#1" loCatId="process" qsTypeId="urn:microsoft.com/office/officeart/2005/8/quickstyle/simple1#6" qsCatId="simple" csTypeId="urn:microsoft.com/office/officeart/2005/8/colors/accent0_3#3" csCatId="mainScheme" phldr="1"/>
      <dgm:spPr/>
      <dgm:t>
        <a:bodyPr/>
        <a:lstStyle/>
        <a:p>
          <a:endParaRPr lang="zh-CN" altLang="en-US"/>
        </a:p>
      </dgm:t>
    </dgm:pt>
    <dgm:pt modelId="{3234F018-E5BF-40AC-8F05-457C79E1038A}" type="parTrans" cxnId="{3BB3EC3B-3692-448E-B747-9651C5F6987C}">
      <dgm:prSet/>
      <dgm:spPr/>
      <dgm:t>
        <a:bodyPr/>
        <a:lstStyle/>
        <a:p>
          <a:endParaRPr lang="zh-CN" altLang="en-US"/>
        </a:p>
      </dgm:t>
    </dgm:pt>
    <dgm:pt modelId="{CF947DEA-46E5-4306-8B5B-665853257574}">
      <dgm:prSet phldrT="[文本]" phldr="1"/>
      <dgm:spPr/>
      <dgm:t>
        <a:bodyPr/>
        <a:lstStyle/>
        <a:p>
          <a:endParaRPr lang="zh-CN" altLang="en-US"/>
        </a:p>
      </dgm:t>
    </dgm:pt>
    <dgm:pt modelId="{A47A10BC-D3D8-4E62-9157-B93A2997E8E9}" type="parTrans" cxnId="{D76434C6-A51B-4072-AD4B-7D11C6F8AEA3}">
      <dgm:prSet/>
      <dgm:spPr/>
      <dgm:t>
        <a:bodyPr/>
        <a:lstStyle/>
        <a:p>
          <a:endParaRPr lang="zh-CN" altLang="en-US"/>
        </a:p>
      </dgm:t>
    </dgm:pt>
    <dgm:pt modelId="{E8A289B2-8A80-4C6A-9E7A-974B77A86070}">
      <dgm:prSet phldrT="[文本]"/>
      <dgm:spPr/>
      <dgm:t>
        <a:bodyPr/>
        <a:lstStyle/>
        <a:p>
          <a:r>
            <a:rPr lang="zh-CN" altLang="en-US" smtClean="0"/>
            <a:t>捆</a:t>
          </a:r>
          <a:endParaRPr lang="zh-CN" altLang="en-US"/>
        </a:p>
      </dgm:t>
    </dgm:pt>
    <dgm:pt modelId="{C18CBB8B-6C19-4028-8F1B-2833315CA2BC}" type="sibTrans" cxnId="{D76434C6-A51B-4072-AD4B-7D11C6F8AEA3}">
      <dgm:prSet/>
      <dgm:spPr/>
      <dgm:t>
        <a:bodyPr/>
        <a:lstStyle/>
        <a:p>
          <a:endParaRPr lang="zh-CN" altLang="en-US"/>
        </a:p>
      </dgm:t>
    </dgm:pt>
    <dgm:pt modelId="{DAA951B4-6CAB-41EC-954D-CD952F869D10}" type="sibTrans" cxnId="{3BB3EC3B-3692-448E-B747-9651C5F6987C}">
      <dgm:prSet/>
      <dgm:spPr/>
      <dgm:t>
        <a:bodyPr/>
        <a:lstStyle/>
        <a:p>
          <a:endParaRPr lang="zh-CN" altLang="en-US"/>
        </a:p>
      </dgm:t>
    </dgm:pt>
    <dgm:pt modelId="{EEC46D3A-02FF-4332-82AB-E77BC3703390}" type="parTrans" cxnId="{ADC446E2-0FB2-4D6E-9184-164005BD4E2E}">
      <dgm:prSet/>
      <dgm:spPr/>
      <dgm:t>
        <a:bodyPr/>
        <a:lstStyle/>
        <a:p>
          <a:endParaRPr lang="zh-CN" altLang="en-US"/>
        </a:p>
      </dgm:t>
    </dgm:pt>
    <dgm:pt modelId="{45CD273C-D9F8-4940-8BAD-BC485B17E8E3}">
      <dgm:prSet phldrT="[文本]" phldr="1"/>
      <dgm:spPr/>
      <dgm:t>
        <a:bodyPr/>
        <a:lstStyle/>
        <a:p>
          <a:endParaRPr lang="zh-CN" altLang="en-US"/>
        </a:p>
      </dgm:t>
    </dgm:pt>
    <dgm:pt modelId="{BB26FA1B-1A86-4AA7-AABB-AC984312B3AC}" type="parTrans" cxnId="{02C97B6D-E971-487D-91FE-A6245AA0829A}">
      <dgm:prSet/>
      <dgm:spPr/>
      <dgm:t>
        <a:bodyPr/>
        <a:lstStyle/>
        <a:p>
          <a:endParaRPr lang="zh-CN" altLang="en-US"/>
        </a:p>
      </dgm:t>
    </dgm:pt>
    <dgm:pt modelId="{AD125489-6627-4896-8E06-5D316831BDEE}">
      <dgm:prSet phldrT="[文本]"/>
      <dgm:spPr/>
      <dgm:t>
        <a:bodyPr/>
        <a:lstStyle/>
        <a:p>
          <a:r>
            <a:rPr lang="zh-CN" altLang="en-US" smtClean="0"/>
            <a:t>扎</a:t>
          </a:r>
          <a:endParaRPr lang="zh-CN" altLang="en-US"/>
        </a:p>
      </dgm:t>
    </dgm:pt>
    <dgm:pt modelId="{068F7964-19DC-491A-A0B1-A082675D21E7}" type="sibTrans" cxnId="{02C97B6D-E971-487D-91FE-A6245AA0829A}">
      <dgm:prSet/>
      <dgm:spPr/>
      <dgm:t>
        <a:bodyPr/>
        <a:lstStyle/>
        <a:p>
          <a:endParaRPr lang="zh-CN" altLang="en-US"/>
        </a:p>
      </dgm:t>
    </dgm:pt>
    <dgm:pt modelId="{F7A66785-79B7-4023-ABBF-1F5A8C0E1992}" type="sibTrans" cxnId="{ADC446E2-0FB2-4D6E-9184-164005BD4E2E}">
      <dgm:prSet/>
      <dgm:spPr/>
      <dgm:t>
        <a:bodyPr/>
        <a:lstStyle/>
        <a:p>
          <a:endParaRPr lang="zh-CN" altLang="en-US"/>
        </a:p>
      </dgm:t>
    </dgm:pt>
    <dgm:pt modelId="{73B2D5FA-D8BF-4520-9142-ADA732C10339}" type="parTrans" cxnId="{90A58625-468D-447F-BCD5-361BDC1335DE}">
      <dgm:prSet/>
      <dgm:spPr/>
      <dgm:t>
        <a:bodyPr/>
        <a:lstStyle/>
        <a:p>
          <a:endParaRPr lang="zh-CN" altLang="en-US"/>
        </a:p>
      </dgm:t>
    </dgm:pt>
    <dgm:pt modelId="{0C0E515A-36C9-4C08-9887-B523DF05B93F}">
      <dgm:prSet phldrT="[文本]" phldr="1"/>
      <dgm:spPr/>
      <dgm:t>
        <a:bodyPr/>
        <a:lstStyle/>
        <a:p>
          <a:endParaRPr lang="zh-CN" altLang="en-US"/>
        </a:p>
      </dgm:t>
    </dgm:pt>
    <dgm:pt modelId="{0C444A99-BE45-4D24-82B0-E11FB9075AE7}" type="parTrans" cxnId="{2C5B324C-5814-4355-8A39-3FCC25F1AF0D}">
      <dgm:prSet/>
      <dgm:spPr/>
      <dgm:t>
        <a:bodyPr/>
        <a:lstStyle/>
        <a:p>
          <a:endParaRPr lang="zh-CN" altLang="en-US"/>
        </a:p>
      </dgm:t>
    </dgm:pt>
    <dgm:pt modelId="{9AC0D2D2-062E-440C-B739-D24E72F5AC1A}">
      <dgm:prSet phldrT="[文本]"/>
      <dgm:spPr/>
      <dgm:t>
        <a:bodyPr/>
        <a:lstStyle/>
        <a:p>
          <a:r>
            <a:rPr lang="zh-CN" altLang="en-US" smtClean="0"/>
            <a:t>把</a:t>
          </a:r>
          <a:endParaRPr lang="zh-CN" altLang="en-US"/>
        </a:p>
      </dgm:t>
    </dgm:pt>
    <dgm:pt modelId="{8F1E18D5-5730-4B4E-9CA9-56115E45EC46}" type="sibTrans" cxnId="{2C5B324C-5814-4355-8A39-3FCC25F1AF0D}">
      <dgm:prSet/>
      <dgm:spPr/>
      <dgm:t>
        <a:bodyPr/>
        <a:lstStyle/>
        <a:p>
          <a:endParaRPr lang="zh-CN" altLang="en-US"/>
        </a:p>
      </dgm:t>
    </dgm:pt>
    <dgm:pt modelId="{8980EE02-4EA8-41C8-A4F4-232D563EFFF8}" type="sibTrans" cxnId="{90A58625-468D-447F-BCD5-361BDC1335DE}">
      <dgm:prSet/>
      <dgm:spPr/>
      <dgm:t>
        <a:bodyPr/>
        <a:lstStyle/>
        <a:p>
          <a:endParaRPr lang="zh-CN" altLang="en-US"/>
        </a:p>
      </dgm:t>
    </dgm:pt>
    <dgm:pt modelId="{EB3BDC25-4665-4FBF-870F-51E379D3B63A}" type="pres">
      <dgm:prSet presAssocID="{AD5FC2AD-5C07-4284-AB2A-5FF879D57D27}" presName="Name0">
        <dgm:presLayoutVars>
          <dgm:dir/>
          <dgm:animLvl val="lvl"/>
          <dgm:resizeHandles val="exact"/>
        </dgm:presLayoutVars>
      </dgm:prSet>
      <dgm:spPr/>
      <dgm:t>
        <a:bodyPr/>
        <a:lstStyle/>
        <a:p>
          <a:endParaRPr lang="zh-CN" altLang="en-US"/>
        </a:p>
      </dgm:t>
    </dgm:pt>
    <dgm:pt modelId="{4A3970A8-FFDD-4744-AB50-7893CF1BDC93}" type="pres">
      <dgm:prSet presAssocID="{CF947DEA-46E5-4306-8B5B-665853257574}" presName="compositeNode">
        <dgm:presLayoutVars>
          <dgm:bulletEnabled val="1"/>
        </dgm:presLayoutVars>
      </dgm:prSet>
      <dgm:spPr/>
      <dgm:t>
        <a:bodyPr/>
        <a:lstStyle/>
        <a:p/>
      </dgm:t>
    </dgm:pt>
    <dgm:pt modelId="{98221D32-25F3-4C5F-A622-33668C8EAA0A}" type="pres">
      <dgm:prSet presAssocID="{CF947DEA-46E5-4306-8B5B-665853257574}" presName="bgRect" presStyleLbl="node1" presStyleCnt="3"/>
      <dgm:spPr/>
      <dgm:t>
        <a:bodyPr/>
        <a:lstStyle/>
        <a:p>
          <a:endParaRPr lang="zh-CN" altLang="en-US"/>
        </a:p>
      </dgm:t>
    </dgm:pt>
    <dgm:pt modelId="{9A3F58FA-AE7A-41B7-8ECD-5C411D8A8DDC}" type="pres">
      <dgm:prSet presAssocID="{CF947DEA-46E5-4306-8B5B-665853257574}" presName="parentNode" presStyleLbl="node1" presStyleCnt="3">
        <dgm:presLayoutVars>
          <dgm:chMax val="0"/>
          <dgm:bulletEnabled val="1"/>
        </dgm:presLayoutVars>
      </dgm:prSet>
      <dgm:spPr/>
      <dgm:t>
        <a:bodyPr/>
        <a:lstStyle/>
        <a:p>
          <a:endParaRPr lang="zh-CN" altLang="en-US"/>
        </a:p>
      </dgm:t>
    </dgm:pt>
    <dgm:pt modelId="{29B7683F-B26C-46C6-8C04-987DE690B8B1}" type="pres">
      <dgm:prSet presAssocID="{CF947DEA-46E5-4306-8B5B-665853257574}" presName="childNode" presStyleLbl="node1" presStyleCnt="3">
        <dgm:presLayoutVars>
          <dgm:bulletEnabled val="1"/>
        </dgm:presLayoutVars>
      </dgm:prSet>
      <dgm:spPr/>
      <dgm:t>
        <a:bodyPr/>
        <a:lstStyle/>
        <a:p>
          <a:endParaRPr lang="zh-CN" altLang="en-US"/>
        </a:p>
      </dgm:t>
    </dgm:pt>
    <dgm:pt modelId="{5A51080C-5CC8-45E7-AEAF-432A75E09E9E}" type="pres">
      <dgm:prSet presAssocID="{DAA951B4-6CAB-41EC-954D-CD952F869D10}" presName="hSp"/>
      <dgm:spPr/>
      <dgm:t>
        <a:bodyPr/>
        <a:lstStyle/>
        <a:p/>
      </dgm:t>
    </dgm:pt>
    <dgm:pt modelId="{13A6B17B-8BE2-4387-BBA7-C7F75952A05A}" type="pres">
      <dgm:prSet presAssocID="{DAA951B4-6CAB-41EC-954D-CD952F869D10}" presName="vProcSp"/>
      <dgm:spPr/>
      <dgm:t>
        <a:bodyPr/>
        <a:lstStyle/>
        <a:p/>
      </dgm:t>
    </dgm:pt>
    <dgm:pt modelId="{DB6DBB06-2A31-43BE-B200-52ED2BB9E149}" type="pres">
      <dgm:prSet presAssocID="{DAA951B4-6CAB-41EC-954D-CD952F869D10}" presName="vSp1"/>
      <dgm:spPr/>
      <dgm:t>
        <a:bodyPr/>
        <a:lstStyle/>
        <a:p/>
      </dgm:t>
    </dgm:pt>
    <dgm:pt modelId="{8A4D4D90-AE2A-46C3-892D-26D41C254A99}" type="pres">
      <dgm:prSet presAssocID="{DAA951B4-6CAB-41EC-954D-CD952F869D10}" presName="simulatedConn" presStyleLbl="solidFgAcc1" presStyleCnt="2"/>
      <dgm:spPr/>
      <dgm:t>
        <a:bodyPr/>
        <a:lstStyle/>
        <a:p/>
      </dgm:t>
    </dgm:pt>
    <dgm:pt modelId="{DD45B5D1-FE61-4D89-BD23-2307482B7A3D}" type="pres">
      <dgm:prSet presAssocID="{DAA951B4-6CAB-41EC-954D-CD952F869D10}" presName="vSp2"/>
      <dgm:spPr/>
      <dgm:t>
        <a:bodyPr/>
        <a:lstStyle/>
        <a:p/>
      </dgm:t>
    </dgm:pt>
    <dgm:pt modelId="{A525B251-E110-4D3B-95A5-2EF875DE8FF4}" type="pres">
      <dgm:prSet presAssocID="{DAA951B4-6CAB-41EC-954D-CD952F869D10}" presName="sibTrans"/>
      <dgm:spPr/>
      <dgm:t>
        <a:bodyPr/>
        <a:lstStyle/>
        <a:p/>
      </dgm:t>
    </dgm:pt>
    <dgm:pt modelId="{C1F450CA-8415-40A0-81CF-AF5C7EFCBB63}" type="pres">
      <dgm:prSet presAssocID="{45CD273C-D9F8-4940-8BAD-BC485B17E8E3}" presName="compositeNode">
        <dgm:presLayoutVars>
          <dgm:bulletEnabled val="1"/>
        </dgm:presLayoutVars>
      </dgm:prSet>
      <dgm:spPr/>
      <dgm:t>
        <a:bodyPr/>
        <a:lstStyle/>
        <a:p/>
      </dgm:t>
    </dgm:pt>
    <dgm:pt modelId="{9EADC568-4BA6-4487-A4FA-7599B38475EA}" type="pres">
      <dgm:prSet presAssocID="{45CD273C-D9F8-4940-8BAD-BC485B17E8E3}" presName="bgRect" presStyleLbl="node1" presStyleIdx="1" presStyleCnt="3"/>
      <dgm:spPr/>
      <dgm:t>
        <a:bodyPr/>
        <a:lstStyle/>
        <a:p>
          <a:endParaRPr lang="zh-CN" altLang="en-US"/>
        </a:p>
      </dgm:t>
    </dgm:pt>
    <dgm:pt modelId="{F735E506-A0BD-4C65-A1AA-39ADB5908463}" type="pres">
      <dgm:prSet presAssocID="{45CD273C-D9F8-4940-8BAD-BC485B17E8E3}" presName="parentNode" presStyleLbl="node1" presStyleIdx="1" presStyleCnt="3">
        <dgm:presLayoutVars>
          <dgm:chMax val="0"/>
          <dgm:bulletEnabled val="1"/>
        </dgm:presLayoutVars>
      </dgm:prSet>
      <dgm:spPr/>
      <dgm:t>
        <a:bodyPr/>
        <a:lstStyle/>
        <a:p>
          <a:endParaRPr lang="zh-CN" altLang="en-US"/>
        </a:p>
      </dgm:t>
    </dgm:pt>
    <dgm:pt modelId="{0BF9262E-3326-4E7B-9851-9956EA7C8CC0}" type="pres">
      <dgm:prSet presAssocID="{45CD273C-D9F8-4940-8BAD-BC485B17E8E3}" presName="childNode" presStyleLbl="node1" presStyleIdx="1" presStyleCnt="3">
        <dgm:presLayoutVars>
          <dgm:bulletEnabled val="1"/>
        </dgm:presLayoutVars>
      </dgm:prSet>
      <dgm:spPr/>
      <dgm:t>
        <a:bodyPr/>
        <a:lstStyle/>
        <a:p>
          <a:endParaRPr lang="zh-CN" altLang="en-US"/>
        </a:p>
      </dgm:t>
    </dgm:pt>
    <dgm:pt modelId="{64D7D6FB-4C2D-490E-8FA7-274417A798FC}" type="pres">
      <dgm:prSet presAssocID="{F7A66785-79B7-4023-ABBF-1F5A8C0E1992}" presName="hSp"/>
      <dgm:spPr/>
      <dgm:t>
        <a:bodyPr/>
        <a:lstStyle/>
        <a:p/>
      </dgm:t>
    </dgm:pt>
    <dgm:pt modelId="{398BAD32-D56A-4926-A9DE-87BF48B8EF55}" type="pres">
      <dgm:prSet presAssocID="{F7A66785-79B7-4023-ABBF-1F5A8C0E1992}" presName="vProcSp"/>
      <dgm:spPr/>
      <dgm:t>
        <a:bodyPr/>
        <a:lstStyle/>
        <a:p/>
      </dgm:t>
    </dgm:pt>
    <dgm:pt modelId="{04BD2F3C-457C-4106-9400-CE213ED0827B}" type="pres">
      <dgm:prSet presAssocID="{F7A66785-79B7-4023-ABBF-1F5A8C0E1992}" presName="vSp1"/>
      <dgm:spPr/>
      <dgm:t>
        <a:bodyPr/>
        <a:lstStyle/>
        <a:p/>
      </dgm:t>
    </dgm:pt>
    <dgm:pt modelId="{DCEF2BEF-6D3C-4AD2-9693-FA5C4C528362}" type="pres">
      <dgm:prSet presAssocID="{F7A66785-79B7-4023-ABBF-1F5A8C0E1992}" presName="simulatedConn" presStyleLbl="solidFgAcc1" presStyleIdx="1" presStyleCnt="2"/>
      <dgm:spPr/>
      <dgm:t>
        <a:bodyPr/>
        <a:lstStyle/>
        <a:p/>
      </dgm:t>
    </dgm:pt>
    <dgm:pt modelId="{770E30E2-C307-4081-AEE6-95B9CA243130}" type="pres">
      <dgm:prSet presAssocID="{F7A66785-79B7-4023-ABBF-1F5A8C0E1992}" presName="vSp2"/>
      <dgm:spPr/>
      <dgm:t>
        <a:bodyPr/>
        <a:lstStyle/>
        <a:p/>
      </dgm:t>
    </dgm:pt>
    <dgm:pt modelId="{BD776275-9D81-44AD-9B16-03F9BC2A720E}" type="pres">
      <dgm:prSet presAssocID="{F7A66785-79B7-4023-ABBF-1F5A8C0E1992}" presName="sibTrans"/>
      <dgm:spPr/>
      <dgm:t>
        <a:bodyPr/>
        <a:lstStyle/>
        <a:p/>
      </dgm:t>
    </dgm:pt>
    <dgm:pt modelId="{045E7935-FC46-40D1-870E-135EFE56FC49}" type="pres">
      <dgm:prSet presAssocID="{0C0E515A-36C9-4C08-9887-B523DF05B93F}" presName="compositeNode">
        <dgm:presLayoutVars>
          <dgm:bulletEnabled val="1"/>
        </dgm:presLayoutVars>
      </dgm:prSet>
      <dgm:spPr/>
      <dgm:t>
        <a:bodyPr/>
        <a:lstStyle/>
        <a:p/>
      </dgm:t>
    </dgm:pt>
    <dgm:pt modelId="{1A4B4717-2C0A-4E0E-9F84-43FBFD5B7310}" type="pres">
      <dgm:prSet presAssocID="{0C0E515A-36C9-4C08-9887-B523DF05B93F}" presName="bgRect" presStyleLbl="node1" presStyleIdx="2" presStyleCnt="3"/>
      <dgm:spPr/>
      <dgm:t>
        <a:bodyPr/>
        <a:lstStyle/>
        <a:p>
          <a:endParaRPr lang="zh-CN" altLang="en-US"/>
        </a:p>
      </dgm:t>
    </dgm:pt>
    <dgm:pt modelId="{AED09A8C-7B50-446B-BCD3-EDBFD24D5D6A}" type="pres">
      <dgm:prSet presAssocID="{0C0E515A-36C9-4C08-9887-B523DF05B93F}" presName="parentNode" presStyleLbl="node1" presStyleIdx="2" presStyleCnt="3">
        <dgm:presLayoutVars>
          <dgm:chMax val="0"/>
          <dgm:bulletEnabled val="1"/>
        </dgm:presLayoutVars>
      </dgm:prSet>
      <dgm:spPr/>
      <dgm:t>
        <a:bodyPr/>
        <a:lstStyle/>
        <a:p>
          <a:endParaRPr lang="zh-CN" altLang="en-US"/>
        </a:p>
      </dgm:t>
    </dgm:pt>
    <dgm:pt modelId="{DD5C9248-8F58-4598-81DA-A4958BD138E7}" type="pres">
      <dgm:prSet presAssocID="{0C0E515A-36C9-4C08-9887-B523DF05B93F}" presName="childNode" presStyleLbl="node1" presStyleIdx="2" presStyleCnt="3">
        <dgm:presLayoutVars>
          <dgm:bulletEnabled val="1"/>
        </dgm:presLayoutVars>
      </dgm:prSet>
      <dgm:spPr/>
      <dgm:t>
        <a:bodyPr/>
        <a:lstStyle/>
        <a:p>
          <a:endParaRPr lang="zh-CN" altLang="en-US"/>
        </a:p>
      </dgm:t>
    </dgm:pt>
  </dgm:ptLst>
  <dgm:cxnLst>
    <dgm:cxn modelId="{3BB3EC3B-3692-448E-B747-9651C5F6987C}" srcId="{AD5FC2AD-5C07-4284-AB2A-5FF879D57D27}" destId="{CF947DEA-46E5-4306-8B5B-665853257574}" srcOrd="0" destOrd="0" parTransId="{3234F018-E5BF-40AC-8F05-457C79E1038A}" sibTransId="{DAA951B4-6CAB-41EC-954D-CD952F869D10}"/>
    <dgm:cxn modelId="{D76434C6-A51B-4072-AD4B-7D11C6F8AEA3}" srcId="{CF947DEA-46E5-4306-8B5B-665853257574}" destId="{E8A289B2-8A80-4C6A-9E7A-974B77A86070}" srcOrd="0" destOrd="0" parTransId="{A47A10BC-D3D8-4E62-9157-B93A2997E8E9}" sibTransId="{C18CBB8B-6C19-4028-8F1B-2833315CA2BC}"/>
    <dgm:cxn modelId="{ADC446E2-0FB2-4D6E-9184-164005BD4E2E}" srcId="{AD5FC2AD-5C07-4284-AB2A-5FF879D57D27}" destId="{45CD273C-D9F8-4940-8BAD-BC485B17E8E3}" srcOrd="1" destOrd="0" parTransId="{EEC46D3A-02FF-4332-82AB-E77BC3703390}" sibTransId="{F7A66785-79B7-4023-ABBF-1F5A8C0E1992}"/>
    <dgm:cxn modelId="{02C97B6D-E971-487D-91FE-A6245AA0829A}" srcId="{45CD273C-D9F8-4940-8BAD-BC485B17E8E3}" destId="{AD125489-6627-4896-8E06-5D316831BDEE}" srcOrd="0" destOrd="0" parTransId="{BB26FA1B-1A86-4AA7-AABB-AC984312B3AC}" sibTransId="{068F7964-19DC-491A-A0B1-A082675D21E7}"/>
    <dgm:cxn modelId="{90A58625-468D-447F-BCD5-361BDC1335DE}" srcId="{AD5FC2AD-5C07-4284-AB2A-5FF879D57D27}" destId="{0C0E515A-36C9-4C08-9887-B523DF05B93F}" srcOrd="2" destOrd="0" parTransId="{73B2D5FA-D8BF-4520-9142-ADA732C10339}" sibTransId="{8980EE02-4EA8-41C8-A4F4-232D563EFFF8}"/>
    <dgm:cxn modelId="{2C5B324C-5814-4355-8A39-3FCC25F1AF0D}" srcId="{0C0E515A-36C9-4C08-9887-B523DF05B93F}" destId="{9AC0D2D2-062E-440C-B739-D24E72F5AC1A}" srcOrd="0" destOrd="0" parTransId="{0C444A99-BE45-4D24-82B0-E11FB9075AE7}" sibTransId="{8F1E18D5-5730-4B4E-9CA9-56115E45EC46}"/>
    <dgm:cxn modelId="{09E42FFB-F81A-4492-9F1B-A0D65ED37C72}" type="presOf" srcId="{AD5FC2AD-5C07-4284-AB2A-5FF879D57D27}" destId="{EB3BDC25-4665-4FBF-870F-51E379D3B63A}" srcOrd="0" destOrd="0" presId="urn:microsoft.com/office/officeart/2005/8/layout/hProcess7#1"/>
    <dgm:cxn modelId="{B6571426-8E1B-4C21-A895-FEA0E9CD1346}" type="presParOf" srcId="{EB3BDC25-4665-4FBF-870F-51E379D3B63A}" destId="{4A3970A8-FFDD-4744-AB50-7893CF1BDC93}" srcOrd="0" destOrd="0" presId="urn:microsoft.com/office/officeart/2005/8/layout/hProcess7#1"/>
    <dgm:cxn modelId="{2E636E7E-CE81-4E63-8B75-2C72DC668BF0}" type="presParOf" srcId="{4A3970A8-FFDD-4744-AB50-7893CF1BDC93}" destId="{98221D32-25F3-4C5F-A622-33668C8EAA0A}" srcOrd="0" destOrd="0" presId="urn:microsoft.com/office/officeart/2005/8/layout/hProcess7#1"/>
    <dgm:cxn modelId="{91B75149-16C6-4DA4-A73C-EEEB29697D53}" type="presOf" srcId="{CF947DEA-46E5-4306-8B5B-665853257574}" destId="{98221D32-25F3-4C5F-A622-33668C8EAA0A}" srcOrd="0" destOrd="0" presId="urn:microsoft.com/office/officeart/2005/8/layout/hProcess7#1"/>
    <dgm:cxn modelId="{B6B003A7-9DBE-49EF-8AE1-7683B5976D93}" type="presParOf" srcId="{4A3970A8-FFDD-4744-AB50-7893CF1BDC93}" destId="{9A3F58FA-AE7A-41B7-8ECD-5C411D8A8DDC}" srcOrd="1" destOrd="0" presId="urn:microsoft.com/office/officeart/2005/8/layout/hProcess7#1"/>
    <dgm:cxn modelId="{B77063DB-8930-458E-9B38-CE7966A77284}" type="presOf" srcId="{CF947DEA-46E5-4306-8B5B-665853257574}" destId="{9A3F58FA-AE7A-41B7-8ECD-5C411D8A8DDC}" srcOrd="1" destOrd="0" presId="urn:microsoft.com/office/officeart/2005/8/layout/hProcess7#1"/>
    <dgm:cxn modelId="{C6A3D7D4-A0A8-471E-A9C1-7FBF4701978F}" type="presParOf" srcId="{4A3970A8-FFDD-4744-AB50-7893CF1BDC93}" destId="{29B7683F-B26C-46C6-8C04-987DE690B8B1}" srcOrd="2" destOrd="0" presId="urn:microsoft.com/office/officeart/2005/8/layout/hProcess7#1"/>
    <dgm:cxn modelId="{C82B44AD-59FE-4805-B734-A8AFD5CCE939}" type="presOf" srcId="{E8A289B2-8A80-4C6A-9E7A-974B77A86070}" destId="{29B7683F-B26C-46C6-8C04-987DE690B8B1}" srcOrd="0" destOrd="0" presId="urn:microsoft.com/office/officeart/2005/8/layout/hProcess7#1"/>
    <dgm:cxn modelId="{8D9AF5B7-2A88-4BCD-885A-A46A0E2F01E0}" type="presParOf" srcId="{EB3BDC25-4665-4FBF-870F-51E379D3B63A}" destId="{5A51080C-5CC8-45E7-AEAF-432A75E09E9E}" srcOrd="1" destOrd="0" presId="urn:microsoft.com/office/officeart/2005/8/layout/hProcess7#1"/>
    <dgm:cxn modelId="{B172E2E9-182F-410C-B837-A0B11D210E64}" type="presParOf" srcId="{EB3BDC25-4665-4FBF-870F-51E379D3B63A}" destId="{13A6B17B-8BE2-4387-BBA7-C7F75952A05A}" srcOrd="2" destOrd="0" presId="urn:microsoft.com/office/officeart/2005/8/layout/hProcess7#1"/>
    <dgm:cxn modelId="{AC6B7D31-C6A2-4E1E-9913-B99FB9145611}" type="presParOf" srcId="{13A6B17B-8BE2-4387-BBA7-C7F75952A05A}" destId="{DB6DBB06-2A31-43BE-B200-52ED2BB9E149}" srcOrd="0" destOrd="0" presId="urn:microsoft.com/office/officeart/2005/8/layout/hProcess7#1"/>
    <dgm:cxn modelId="{4EC1E23D-D151-424B-AC00-6668F1689103}" type="presParOf" srcId="{13A6B17B-8BE2-4387-BBA7-C7F75952A05A}" destId="{8A4D4D90-AE2A-46C3-892D-26D41C254A99}" srcOrd="1" destOrd="0" presId="urn:microsoft.com/office/officeart/2005/8/layout/hProcess7#1"/>
    <dgm:cxn modelId="{2672712A-2F93-4AAE-B04A-7B4F38BC197F}" type="presParOf" srcId="{13A6B17B-8BE2-4387-BBA7-C7F75952A05A}" destId="{DD45B5D1-FE61-4D89-BD23-2307482B7A3D}" srcOrd="2" destOrd="0" presId="urn:microsoft.com/office/officeart/2005/8/layout/hProcess7#1"/>
    <dgm:cxn modelId="{8B149AE9-CCAA-4D3A-8808-692DC83BE25A}" type="presParOf" srcId="{EB3BDC25-4665-4FBF-870F-51E379D3B63A}" destId="{A525B251-E110-4D3B-95A5-2EF875DE8FF4}" srcOrd="3" destOrd="0" presId="urn:microsoft.com/office/officeart/2005/8/layout/hProcess7#1"/>
    <dgm:cxn modelId="{BDD5A662-8C2E-4E52-BA88-0F5FA0D3306E}" type="presParOf" srcId="{EB3BDC25-4665-4FBF-870F-51E379D3B63A}" destId="{C1F450CA-8415-40A0-81CF-AF5C7EFCBB63}" srcOrd="4" destOrd="0" presId="urn:microsoft.com/office/officeart/2005/8/layout/hProcess7#1"/>
    <dgm:cxn modelId="{E7AA597D-7FCF-4188-9C7A-6917A0323524}" type="presParOf" srcId="{C1F450CA-8415-40A0-81CF-AF5C7EFCBB63}" destId="{9EADC568-4BA6-4487-A4FA-7599B38475EA}" srcOrd="0" destOrd="0" presId="urn:microsoft.com/office/officeart/2005/8/layout/hProcess7#1"/>
    <dgm:cxn modelId="{C329D473-04AA-4E52-9562-CBC1BAD14FDD}" type="presOf" srcId="{45CD273C-D9F8-4940-8BAD-BC485B17E8E3}" destId="{9EADC568-4BA6-4487-A4FA-7599B38475EA}" srcOrd="0" destOrd="0" presId="urn:microsoft.com/office/officeart/2005/8/layout/hProcess7#1"/>
    <dgm:cxn modelId="{224D61A5-CE23-4FDE-B8E8-A9D4D248D077}" type="presParOf" srcId="{C1F450CA-8415-40A0-81CF-AF5C7EFCBB63}" destId="{F735E506-A0BD-4C65-A1AA-39ADB5908463}" srcOrd="1" destOrd="0" presId="urn:microsoft.com/office/officeart/2005/8/layout/hProcess7#1"/>
    <dgm:cxn modelId="{3FD33F13-FF15-4B83-805A-4FD0DB428B50}" type="presOf" srcId="{45CD273C-D9F8-4940-8BAD-BC485B17E8E3}" destId="{F735E506-A0BD-4C65-A1AA-39ADB5908463}" srcOrd="1" destOrd="0" presId="urn:microsoft.com/office/officeart/2005/8/layout/hProcess7#1"/>
    <dgm:cxn modelId="{AF5B95C9-1933-43F5-890F-997ECFC811B6}" type="presParOf" srcId="{C1F450CA-8415-40A0-81CF-AF5C7EFCBB63}" destId="{0BF9262E-3326-4E7B-9851-9956EA7C8CC0}" srcOrd="2" destOrd="0" presId="urn:microsoft.com/office/officeart/2005/8/layout/hProcess7#1"/>
    <dgm:cxn modelId="{B4D2BE33-9D36-45D3-BE3F-712049000146}" type="presOf" srcId="{AD125489-6627-4896-8E06-5D316831BDEE}" destId="{0BF9262E-3326-4E7B-9851-9956EA7C8CC0}" srcOrd="0" destOrd="0" presId="urn:microsoft.com/office/officeart/2005/8/layout/hProcess7#1"/>
    <dgm:cxn modelId="{5E3C3338-B234-4324-87B7-E2E46C26CD22}" type="presParOf" srcId="{EB3BDC25-4665-4FBF-870F-51E379D3B63A}" destId="{64D7D6FB-4C2D-490E-8FA7-274417A798FC}" srcOrd="5" destOrd="0" presId="urn:microsoft.com/office/officeart/2005/8/layout/hProcess7#1"/>
    <dgm:cxn modelId="{F94B98EF-6C28-4D8F-9533-BA4638311169}" type="presParOf" srcId="{EB3BDC25-4665-4FBF-870F-51E379D3B63A}" destId="{398BAD32-D56A-4926-A9DE-87BF48B8EF55}" srcOrd="6" destOrd="0" presId="urn:microsoft.com/office/officeart/2005/8/layout/hProcess7#1"/>
    <dgm:cxn modelId="{D84536C5-9E25-4FE5-B6A8-A65D8368AE30}" type="presParOf" srcId="{398BAD32-D56A-4926-A9DE-87BF48B8EF55}" destId="{04BD2F3C-457C-4106-9400-CE213ED0827B}" srcOrd="0" destOrd="0" presId="urn:microsoft.com/office/officeart/2005/8/layout/hProcess7#1"/>
    <dgm:cxn modelId="{11E960D1-E704-4A0F-B38B-00AC30F28A94}" type="presParOf" srcId="{398BAD32-D56A-4926-A9DE-87BF48B8EF55}" destId="{DCEF2BEF-6D3C-4AD2-9693-FA5C4C528362}" srcOrd="1" destOrd="0" presId="urn:microsoft.com/office/officeart/2005/8/layout/hProcess7#1"/>
    <dgm:cxn modelId="{CA75A9E8-61F0-4E55-9E46-78901A2DCE24}" type="presParOf" srcId="{398BAD32-D56A-4926-A9DE-87BF48B8EF55}" destId="{770E30E2-C307-4081-AEE6-95B9CA243130}" srcOrd="2" destOrd="0" presId="urn:microsoft.com/office/officeart/2005/8/layout/hProcess7#1"/>
    <dgm:cxn modelId="{AF32C87A-42FD-4AF2-9A8B-38B8A53F5126}" type="presParOf" srcId="{EB3BDC25-4665-4FBF-870F-51E379D3B63A}" destId="{BD776275-9D81-44AD-9B16-03F9BC2A720E}" srcOrd="7" destOrd="0" presId="urn:microsoft.com/office/officeart/2005/8/layout/hProcess7#1"/>
    <dgm:cxn modelId="{2C7844A4-4F45-43AA-A6C1-F30598DAD372}" type="presParOf" srcId="{EB3BDC25-4665-4FBF-870F-51E379D3B63A}" destId="{045E7935-FC46-40D1-870E-135EFE56FC49}" srcOrd="8" destOrd="0" presId="urn:microsoft.com/office/officeart/2005/8/layout/hProcess7#1"/>
    <dgm:cxn modelId="{54B5D6DE-A96C-4961-ADD6-FCD0CC98F611}" type="presParOf" srcId="{045E7935-FC46-40D1-870E-135EFE56FC49}" destId="{1A4B4717-2C0A-4E0E-9F84-43FBFD5B7310}" srcOrd="0" destOrd="0" presId="urn:microsoft.com/office/officeart/2005/8/layout/hProcess7#1"/>
    <dgm:cxn modelId="{3A79F457-422B-4535-BBA2-21871E2ED7EB}" type="presOf" srcId="{0C0E515A-36C9-4C08-9887-B523DF05B93F}" destId="{1A4B4717-2C0A-4E0E-9F84-43FBFD5B7310}" srcOrd="0" destOrd="0" presId="urn:microsoft.com/office/officeart/2005/8/layout/hProcess7#1"/>
    <dgm:cxn modelId="{508E092C-2D95-4B6A-AFE0-B250396B552C}" type="presParOf" srcId="{045E7935-FC46-40D1-870E-135EFE56FC49}" destId="{AED09A8C-7B50-446B-BCD3-EDBFD24D5D6A}" srcOrd="1" destOrd="0" presId="urn:microsoft.com/office/officeart/2005/8/layout/hProcess7#1"/>
    <dgm:cxn modelId="{10C9BB9E-56B8-46E5-8D81-7DC513977E3A}" type="presOf" srcId="{0C0E515A-36C9-4C08-9887-B523DF05B93F}" destId="{AED09A8C-7B50-446B-BCD3-EDBFD24D5D6A}" srcOrd="1" destOrd="0" presId="urn:microsoft.com/office/officeart/2005/8/layout/hProcess7#1"/>
    <dgm:cxn modelId="{E2CDFE29-60FB-42AE-B529-BAFF173FAAEE}" type="presParOf" srcId="{045E7935-FC46-40D1-870E-135EFE56FC49}" destId="{DD5C9248-8F58-4598-81DA-A4958BD138E7}" srcOrd="2" destOrd="0" presId="urn:microsoft.com/office/officeart/2005/8/layout/hProcess7#1"/>
    <dgm:cxn modelId="{FD403792-51C1-44E6-8560-29E7153509C8}" type="presOf" srcId="{9AC0D2D2-062E-440C-B739-D24E72F5AC1A}" destId="{DD5C9248-8F58-4598-81DA-A4958BD138E7}" srcOrd="0"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6B4F394-442E-4773-A687-565366D71DB1}" type="doc">
      <dgm:prSet loTypeId="urn:microsoft.com/office/officeart/2005/8/layout/venn3#1" loCatId="relationship" qsTypeId="urn:microsoft.com/office/officeart/2005/8/quickstyle/simple1#7" qsCatId="simple" csTypeId="urn:microsoft.com/office/officeart/2005/8/colors/accent1_2#7" csCatId="accent1" phldr="1"/>
      <dgm:spPr/>
      <dgm:t>
        <a:bodyPr/>
        <a:lstStyle/>
        <a:p>
          <a:endParaRPr lang="zh-CN" altLang="en-US"/>
        </a:p>
      </dgm:t>
    </dgm:pt>
    <dgm:pt modelId="{C1538989-86EB-46E5-A1FA-846B2D97E8CA}" type="parTrans" cxnId="{BC885A58-6857-42B5-9B78-2DBEC9B24C1B}">
      <dgm:prSet/>
      <dgm:spPr/>
      <dgm:t>
        <a:bodyPr/>
        <a:lstStyle/>
        <a:p>
          <a:endParaRPr lang="zh-CN" altLang="en-US"/>
        </a:p>
      </dgm:t>
    </dgm:pt>
    <dgm:pt modelId="{63BA9BD9-B4D6-4B96-8BD2-029C469FF21C}">
      <dgm:prSet phldrT="[文本]"/>
      <dgm:spPr/>
      <dgm:t>
        <a:bodyPr/>
        <a:lstStyle/>
        <a:p>
          <a:r>
            <a:rPr lang="zh-CN" altLang="en-US" smtClean="0"/>
            <a:t>生儿育女</a:t>
          </a:r>
          <a:endParaRPr lang="zh-CN" altLang="en-US"/>
        </a:p>
      </dgm:t>
    </dgm:pt>
    <dgm:pt modelId="{F449B913-3A0C-41E8-B7B8-D4947415555C}" type="sibTrans" cxnId="{BC885A58-6857-42B5-9B78-2DBEC9B24C1B}">
      <dgm:prSet/>
      <dgm:spPr/>
      <dgm:t>
        <a:bodyPr/>
        <a:lstStyle/>
        <a:p>
          <a:endParaRPr lang="zh-CN" altLang="en-US"/>
        </a:p>
      </dgm:t>
    </dgm:pt>
    <dgm:pt modelId="{9D1270C8-AC86-4EB5-A0F3-2F3FF5F579D4}" type="parTrans" cxnId="{591394B7-4122-4E93-8B1E-BB0869B2708B}">
      <dgm:prSet/>
      <dgm:spPr/>
      <dgm:t>
        <a:bodyPr/>
        <a:lstStyle/>
        <a:p>
          <a:endParaRPr lang="zh-CN" altLang="en-US"/>
        </a:p>
      </dgm:t>
    </dgm:pt>
    <dgm:pt modelId="{583B6CBC-7A9D-4B60-A1D4-12CB253FA936}">
      <dgm:prSet phldrT="[文本]"/>
      <dgm:spPr/>
      <dgm:t>
        <a:bodyPr/>
        <a:lstStyle/>
        <a:p>
          <a:r>
            <a:rPr lang="zh-CN" altLang="en-US" smtClean="0"/>
            <a:t>组建家庭</a:t>
          </a:r>
          <a:endParaRPr lang="zh-CN" altLang="en-US"/>
        </a:p>
      </dgm:t>
    </dgm:pt>
    <dgm:pt modelId="{9650A5A4-3B73-45BE-AB97-20E5045F1A46}" type="sibTrans" cxnId="{591394B7-4122-4E93-8B1E-BB0869B2708B}">
      <dgm:prSet/>
      <dgm:spPr/>
      <dgm:t>
        <a:bodyPr/>
        <a:lstStyle/>
        <a:p>
          <a:endParaRPr lang="zh-CN" altLang="en-US"/>
        </a:p>
      </dgm:t>
    </dgm:pt>
    <dgm:pt modelId="{19F9FE74-5F83-4705-A2E7-4E59DC245850}" type="pres">
      <dgm:prSet presAssocID="{96B4F394-442E-4773-A687-565366D71DB1}" presName="Name0">
        <dgm:presLayoutVars>
          <dgm:dir/>
          <dgm:resizeHandles val="exact"/>
        </dgm:presLayoutVars>
      </dgm:prSet>
      <dgm:spPr/>
      <dgm:t>
        <a:bodyPr/>
        <a:lstStyle/>
        <a:p>
          <a:endParaRPr lang="zh-CN" altLang="en-US"/>
        </a:p>
      </dgm:t>
    </dgm:pt>
    <dgm:pt modelId="{6DA67A37-F02A-4669-BA36-71B5FA6CAF7F}" type="pres">
      <dgm:prSet presAssocID="{63BA9BD9-B4D6-4B96-8BD2-029C469FF21C}" presName="Name5" presStyleLbl="vennNode1" presStyleCnt="2" custScaleX="70034" custScaleY="64122">
        <dgm:presLayoutVars>
          <dgm:bulletEnabled val="1"/>
        </dgm:presLayoutVars>
      </dgm:prSet>
      <dgm:spPr/>
      <dgm:t>
        <a:bodyPr/>
        <a:lstStyle/>
        <a:p>
          <a:endParaRPr lang="zh-CN" altLang="en-US"/>
        </a:p>
      </dgm:t>
    </dgm:pt>
    <dgm:pt modelId="{BFE47FFA-C89B-4C09-9C6E-02797D6A6FFC}" type="pres">
      <dgm:prSet presAssocID="{F449B913-3A0C-41E8-B7B8-D4947415555C}" presName="space"/>
      <dgm:spPr/>
      <dgm:t>
        <a:bodyPr/>
        <a:lstStyle/>
        <a:p/>
      </dgm:t>
    </dgm:pt>
    <dgm:pt modelId="{499DFC91-3D99-493F-8F47-7AC7570C951F}" type="pres">
      <dgm:prSet presAssocID="{583B6CBC-7A9D-4B60-A1D4-12CB253FA936}" presName="Name5" presStyleLbl="vennNode1" presStyleIdx="1" presStyleCnt="2" custScaleX="47725" custScaleY="44891">
        <dgm:presLayoutVars>
          <dgm:bulletEnabled val="1"/>
        </dgm:presLayoutVars>
      </dgm:prSet>
      <dgm:spPr/>
      <dgm:t>
        <a:bodyPr/>
        <a:lstStyle/>
        <a:p>
          <a:endParaRPr lang="zh-CN" altLang="en-US"/>
        </a:p>
      </dgm:t>
    </dgm:pt>
  </dgm:ptLst>
  <dgm:cxnLst>
    <dgm:cxn modelId="{BC885A58-6857-42B5-9B78-2DBEC9B24C1B}" srcId="{96B4F394-442E-4773-A687-565366D71DB1}" destId="{63BA9BD9-B4D6-4B96-8BD2-029C469FF21C}" srcOrd="0" destOrd="0" parTransId="{C1538989-86EB-46E5-A1FA-846B2D97E8CA}" sibTransId="{F449B913-3A0C-41E8-B7B8-D4947415555C}"/>
    <dgm:cxn modelId="{591394B7-4122-4E93-8B1E-BB0869B2708B}" srcId="{96B4F394-442E-4773-A687-565366D71DB1}" destId="{583B6CBC-7A9D-4B60-A1D4-12CB253FA936}" srcOrd="1" destOrd="0" parTransId="{9D1270C8-AC86-4EB5-A0F3-2F3FF5F579D4}" sibTransId="{9650A5A4-3B73-45BE-AB97-20E5045F1A46}"/>
    <dgm:cxn modelId="{4B529217-435C-4808-B767-120BB55EA200}" type="presOf" srcId="{96B4F394-442E-4773-A687-565366D71DB1}" destId="{19F9FE74-5F83-4705-A2E7-4E59DC245850}" srcOrd="0" destOrd="0" presId="urn:microsoft.com/office/officeart/2005/8/layout/venn3#1"/>
    <dgm:cxn modelId="{3DB62891-5878-4A5F-A0ED-71698D09B994}" type="presParOf" srcId="{19F9FE74-5F83-4705-A2E7-4E59DC245850}" destId="{6DA67A37-F02A-4669-BA36-71B5FA6CAF7F}" srcOrd="0" destOrd="0" presId="urn:microsoft.com/office/officeart/2005/8/layout/venn3#1"/>
    <dgm:cxn modelId="{1572ECA9-8633-42D6-A8DF-893D86DE817C}" type="presOf" srcId="{63BA9BD9-B4D6-4B96-8BD2-029C469FF21C}" destId="{6DA67A37-F02A-4669-BA36-71B5FA6CAF7F}" srcOrd="0" destOrd="0" presId="urn:microsoft.com/office/officeart/2005/8/layout/venn3#1"/>
    <dgm:cxn modelId="{BD5C6D3C-A75F-4E43-8DAA-43C7B076351E}" type="presParOf" srcId="{19F9FE74-5F83-4705-A2E7-4E59DC245850}" destId="{BFE47FFA-C89B-4C09-9C6E-02797D6A6FFC}" srcOrd="1" destOrd="0" presId="urn:microsoft.com/office/officeart/2005/8/layout/venn3#1"/>
    <dgm:cxn modelId="{5C2143BD-D44F-4F9B-B2C4-EE6444CA820B}" type="presParOf" srcId="{19F9FE74-5F83-4705-A2E7-4E59DC245850}" destId="{499DFC91-3D99-493F-8F47-7AC7570C951F}" srcOrd="2" destOrd="0" presId="urn:microsoft.com/office/officeart/2005/8/layout/venn3#1"/>
    <dgm:cxn modelId="{493A7D59-DD91-4C6D-95A3-3D464DD53575}" type="presOf" srcId="{583B6CBC-7A9D-4B60-A1D4-12CB253FA936}" destId="{499DFC91-3D99-493F-8F47-7AC7570C951F}" srcOrd="0" destOrd="0" presId="urn:microsoft.com/office/officeart/2005/8/layout/venn3#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7D4EC780-8FEE-4B15-BD88-C519B8B0AECB}" type="doc">
      <dgm:prSet loTypeId="urn:microsoft.com/office/officeart/2005/8/layout/venn1" loCatId="relationship" qsTypeId="urn:microsoft.com/office/officeart/2005/8/quickstyle/simple1#8" qsCatId="simple" csTypeId="urn:microsoft.com/office/officeart/2005/8/colors/accent1_2#8" csCatId="accent1" phldr="1"/>
      <dgm:spPr/>
      <dgm:t>
        <a:bodyPr/>
        <a:lstStyle/>
        <a:p/>
      </dgm:t>
    </dgm:pt>
    <dgm:pt modelId="{B8113B5E-4088-43A7-A056-3B2B4626826E}" type="parTrans" cxnId="{2D699DF9-F645-4805-B54B-5EE19EA69A3A}">
      <dgm:prSet/>
      <dgm:spPr/>
      <dgm:t>
        <a:bodyPr/>
        <a:lstStyle/>
        <a:p>
          <a:endParaRPr lang="zh-CN" altLang="en-US"/>
        </a:p>
      </dgm:t>
    </dgm:pt>
    <dgm:pt modelId="{6EDCDE86-0D5C-409F-BAFB-545380F655B7}">
      <dgm:prSet phldrT="[文本]"/>
      <dgm:spPr/>
      <dgm:t>
        <a:bodyPr/>
        <a:lstStyle/>
        <a:p>
          <a:r>
            <a:rPr lang="zh-CN" altLang="en-US" smtClean="0"/>
            <a:t>兴趣相投</a:t>
          </a:r>
          <a:endParaRPr lang="zh-CN" altLang="en-US"/>
        </a:p>
      </dgm:t>
    </dgm:pt>
    <dgm:pt modelId="{A54EE012-F969-4048-897B-BAD0014E5D62}" type="sibTrans" cxnId="{2D699DF9-F645-4805-B54B-5EE19EA69A3A}">
      <dgm:prSet/>
      <dgm:spPr/>
      <dgm:t>
        <a:bodyPr/>
        <a:lstStyle/>
        <a:p>
          <a:endParaRPr lang="zh-CN" altLang="en-US"/>
        </a:p>
      </dgm:t>
    </dgm:pt>
    <dgm:pt modelId="{8BBCB183-B08C-41ED-9A75-9C43DF230454}" type="parTrans" cxnId="{6AB17E8E-D453-48BD-9B60-09A56DE86025}">
      <dgm:prSet/>
      <dgm:spPr/>
      <dgm:t>
        <a:bodyPr/>
        <a:lstStyle/>
        <a:p>
          <a:endParaRPr lang="zh-CN" altLang="en-US"/>
        </a:p>
      </dgm:t>
    </dgm:pt>
    <dgm:pt modelId="{D11E0787-3148-4968-9576-CAF7C4455402}">
      <dgm:prSet phldrT="[文本]"/>
      <dgm:spPr/>
      <dgm:t>
        <a:bodyPr/>
        <a:lstStyle/>
        <a:p>
          <a:r>
            <a:rPr lang="zh-CN" altLang="en-US" smtClean="0"/>
            <a:t>共同进步</a:t>
          </a:r>
          <a:endParaRPr lang="zh-CN" altLang="en-US"/>
        </a:p>
      </dgm:t>
    </dgm:pt>
    <dgm:pt modelId="{3F587747-1BA8-4D33-8E5C-4A5401EFD134}" type="sibTrans" cxnId="{6AB17E8E-D453-48BD-9B60-09A56DE86025}">
      <dgm:prSet/>
      <dgm:spPr/>
      <dgm:t>
        <a:bodyPr/>
        <a:lstStyle/>
        <a:p>
          <a:endParaRPr lang="zh-CN" altLang="en-US"/>
        </a:p>
      </dgm:t>
    </dgm:pt>
    <dgm:pt modelId="{54951A77-E3B0-427B-8439-075D78FA969F}" type="pres">
      <dgm:prSet presAssocID="{7D4EC780-8FEE-4B15-BD88-C519B8B0AECB}" presName="compositeShape">
        <dgm:presLayoutVars>
          <dgm:chMax val="7"/>
          <dgm:dir/>
          <dgm:resizeHandles val="exact"/>
        </dgm:presLayoutVars>
      </dgm:prSet>
      <dgm:spPr/>
      <dgm:t>
        <a:bodyPr/>
        <a:lstStyle/>
        <a:p/>
      </dgm:t>
    </dgm:pt>
    <dgm:pt modelId="{5F42E8DC-9BCC-421C-B19C-313033256209}" type="pres">
      <dgm:prSet presAssocID="{6EDCDE86-0D5C-409F-BAFB-545380F655B7}" presName="circ1" presStyleLbl="vennNode1" presStyleCnt="2"/>
      <dgm:spPr/>
      <dgm:t>
        <a:bodyPr/>
        <a:lstStyle/>
        <a:p>
          <a:endParaRPr lang="zh-CN" altLang="en-US"/>
        </a:p>
      </dgm:t>
    </dgm:pt>
    <dgm:pt modelId="{F4CD49C4-E76F-4956-8657-8DDC7EB37FF4}" type="pres">
      <dgm:prSet presAssocID="{6EDCDE86-0D5C-409F-BAFB-545380F655B7}" presName="circ1Tx" presStyleLbl="revTx" presStyleCnt="2">
        <dgm:presLayoutVars>
          <dgm:chMax val="0"/>
          <dgm:chPref val="0"/>
          <dgm:bulletEnabled val="1"/>
        </dgm:presLayoutVars>
      </dgm:prSet>
      <dgm:spPr/>
      <dgm:t>
        <a:bodyPr/>
        <a:lstStyle/>
        <a:p>
          <a:endParaRPr lang="zh-CN" altLang="en-US"/>
        </a:p>
      </dgm:t>
    </dgm:pt>
    <dgm:pt modelId="{0631E30C-76F3-4AC2-ABDC-7B5306028FAA}" type="pres">
      <dgm:prSet presAssocID="{D11E0787-3148-4968-9576-CAF7C4455402}" presName="circ2" presStyleLbl="vennNode1" presStyleIdx="1" presStyleCnt="2"/>
      <dgm:spPr/>
      <dgm:t>
        <a:bodyPr/>
        <a:lstStyle/>
        <a:p>
          <a:endParaRPr lang="zh-CN" altLang="en-US"/>
        </a:p>
      </dgm:t>
    </dgm:pt>
    <dgm:pt modelId="{38182EB9-317E-4C75-B1F3-7AA5DA7182E7}" type="pres">
      <dgm:prSet presAssocID="{D11E0787-3148-4968-9576-CAF7C4455402}" presName="circ2Tx" presStyleLbl="revTx" presStyleIdx="1" presStyleCnt="2">
        <dgm:presLayoutVars>
          <dgm:chMax val="0"/>
          <dgm:chPref val="0"/>
          <dgm:bulletEnabled val="1"/>
        </dgm:presLayoutVars>
      </dgm:prSet>
      <dgm:spPr/>
      <dgm:t>
        <a:bodyPr/>
        <a:lstStyle/>
        <a:p>
          <a:endParaRPr lang="zh-CN" altLang="en-US"/>
        </a:p>
      </dgm:t>
    </dgm:pt>
  </dgm:ptLst>
  <dgm:cxnLst>
    <dgm:cxn modelId="{2D699DF9-F645-4805-B54B-5EE19EA69A3A}" srcId="{7D4EC780-8FEE-4B15-BD88-C519B8B0AECB}" destId="{6EDCDE86-0D5C-409F-BAFB-545380F655B7}" srcOrd="0" destOrd="0" parTransId="{B8113B5E-4088-43A7-A056-3B2B4626826E}" sibTransId="{A54EE012-F969-4048-897B-BAD0014E5D62}"/>
    <dgm:cxn modelId="{6AB17E8E-D453-48BD-9B60-09A56DE86025}" srcId="{7D4EC780-8FEE-4B15-BD88-C519B8B0AECB}" destId="{D11E0787-3148-4968-9576-CAF7C4455402}" srcOrd="1" destOrd="0" parTransId="{8BBCB183-B08C-41ED-9A75-9C43DF230454}" sibTransId="{3F587747-1BA8-4D33-8E5C-4A5401EFD134}"/>
    <dgm:cxn modelId="{98C6E038-8615-4B11-A901-91C9A1AD919D}" type="presOf" srcId="{7D4EC780-8FEE-4B15-BD88-C519B8B0AECB}" destId="{54951A77-E3B0-427B-8439-075D78FA969F}" srcOrd="0" destOrd="0" presId="urn:microsoft.com/office/officeart/2005/8/layout/venn1"/>
    <dgm:cxn modelId="{BB7F7372-E58E-4BB7-9DDC-DD5F958496EE}" type="presParOf" srcId="{54951A77-E3B0-427B-8439-075D78FA969F}" destId="{5F42E8DC-9BCC-421C-B19C-313033256209}" srcOrd="0" destOrd="0" presId="urn:microsoft.com/office/officeart/2005/8/layout/venn1"/>
    <dgm:cxn modelId="{865B0467-0315-45C1-B6CE-9F358CE395C2}" type="presOf" srcId="{6EDCDE86-0D5C-409F-BAFB-545380F655B7}" destId="{5F42E8DC-9BCC-421C-B19C-313033256209}" srcOrd="0" destOrd="0" presId="urn:microsoft.com/office/officeart/2005/8/layout/venn1"/>
    <dgm:cxn modelId="{2E2D0944-7070-4DFE-AC38-BEC6182E1632}" type="presParOf" srcId="{54951A77-E3B0-427B-8439-075D78FA969F}" destId="{F4CD49C4-E76F-4956-8657-8DDC7EB37FF4}" srcOrd="1" destOrd="0" presId="urn:microsoft.com/office/officeart/2005/8/layout/venn1"/>
    <dgm:cxn modelId="{C9E15EB6-5DD3-445B-918E-6BFF24CD4CD0}" type="presOf" srcId="{6EDCDE86-0D5C-409F-BAFB-545380F655B7}" destId="{F4CD49C4-E76F-4956-8657-8DDC7EB37FF4}" srcOrd="1" destOrd="0" presId="urn:microsoft.com/office/officeart/2005/8/layout/venn1"/>
    <dgm:cxn modelId="{1B8CCF0C-C013-41C4-87AE-25E144CA6F39}" type="presParOf" srcId="{54951A77-E3B0-427B-8439-075D78FA969F}" destId="{0631E30C-76F3-4AC2-ABDC-7B5306028FAA}" srcOrd="2" destOrd="0" presId="urn:microsoft.com/office/officeart/2005/8/layout/venn1"/>
    <dgm:cxn modelId="{6F172E7D-7CA3-4469-9784-E76D6D4A8C07}" type="presOf" srcId="{D11E0787-3148-4968-9576-CAF7C4455402}" destId="{0631E30C-76F3-4AC2-ABDC-7B5306028FAA}" srcOrd="0" destOrd="0" presId="urn:microsoft.com/office/officeart/2005/8/layout/venn1"/>
    <dgm:cxn modelId="{A5DDE720-95BF-48A3-BC54-DA6DFD8AC27D}" type="presParOf" srcId="{54951A77-E3B0-427B-8439-075D78FA969F}" destId="{38182EB9-317E-4C75-B1F3-7AA5DA7182E7}" srcOrd="3" destOrd="0" presId="urn:microsoft.com/office/officeart/2005/8/layout/venn1"/>
    <dgm:cxn modelId="{F7578DD0-933D-4834-9828-18AD8A26CA1C}" type="presOf" srcId="{D11E0787-3148-4968-9576-CAF7C4455402}" destId="{38182EB9-317E-4C75-B1F3-7AA5DA7182E7}" srcOrd="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FB709B8-D10D-49DA-9C4C-01C8D382F52D}" type="doc">
      <dgm:prSet loTypeId="urn:microsoft.com/office/officeart/2005/8/layout/venn1" loCatId="relationship" qsTypeId="urn:microsoft.com/office/officeart/2005/8/quickstyle/simple1#9" qsCatId="simple" csTypeId="urn:microsoft.com/office/officeart/2005/8/colors/accent1_2#9" csCatId="accent1" phldr="1"/>
      <dgm:spPr/>
      <dgm:t>
        <a:bodyPr/>
        <a:lstStyle/>
        <a:p/>
      </dgm:t>
    </dgm:pt>
    <dgm:pt modelId="{22EBA73E-47DA-4B73-801B-5F0420C2E3CF}" type="parTrans" cxnId="{DEDEE230-BF8C-4654-8B06-7B7E2ED1E677}">
      <dgm:prSet/>
      <dgm:spPr/>
      <dgm:t>
        <a:bodyPr/>
        <a:lstStyle/>
        <a:p>
          <a:endParaRPr lang="zh-CN" altLang="en-US"/>
        </a:p>
      </dgm:t>
    </dgm:pt>
    <dgm:pt modelId="{F775993E-FB0E-4626-A0DE-CA9ED680E80D}">
      <dgm:prSet phldrT="[文本]"/>
      <dgm:spPr>
        <a:solidFill>
          <a:srgbClr val="FFFF00">
            <a:alpha val="50000"/>
          </a:srgbClr>
        </a:solidFill>
      </dgm:spPr>
      <dgm:t>
        <a:bodyPr/>
        <a:lstStyle/>
        <a:p>
          <a:r>
            <a:rPr lang="zh-CN" altLang="en-US" smtClean="0"/>
            <a:t>横暴权利</a:t>
          </a:r>
          <a:endParaRPr lang="zh-CN" altLang="en-US"/>
        </a:p>
      </dgm:t>
    </dgm:pt>
    <dgm:pt modelId="{71C2DB7D-A7B4-4422-835E-E771941F7B09}" type="sibTrans" cxnId="{DEDEE230-BF8C-4654-8B06-7B7E2ED1E677}">
      <dgm:prSet/>
      <dgm:spPr/>
      <dgm:t>
        <a:bodyPr/>
        <a:lstStyle/>
        <a:p>
          <a:endParaRPr lang="zh-CN" altLang="en-US"/>
        </a:p>
      </dgm:t>
    </dgm:pt>
    <dgm:pt modelId="{271A777B-A391-4465-ABA0-1CF077DEB685}" type="parTrans" cxnId="{041E9E5D-4A6C-4AC3-93BF-0CE9EF40ED28}">
      <dgm:prSet/>
      <dgm:spPr/>
      <dgm:t>
        <a:bodyPr/>
        <a:lstStyle/>
        <a:p>
          <a:endParaRPr lang="zh-CN" altLang="en-US"/>
        </a:p>
      </dgm:t>
    </dgm:pt>
    <dgm:pt modelId="{B58BCD61-282D-4F13-93E6-04A31888A5D4}">
      <dgm:prSet phldrT="[文本]"/>
      <dgm:spPr/>
      <dgm:t>
        <a:bodyPr/>
        <a:lstStyle/>
        <a:p>
          <a:r>
            <a:rPr lang="zh-CN" altLang="en-US" smtClean="0"/>
            <a:t>教化权利</a:t>
          </a:r>
          <a:endParaRPr lang="zh-CN" altLang="en-US"/>
        </a:p>
      </dgm:t>
    </dgm:pt>
    <dgm:pt modelId="{5F2D9F7D-D16C-4141-A481-4C091B2DBD08}" type="sibTrans" cxnId="{041E9E5D-4A6C-4AC3-93BF-0CE9EF40ED28}">
      <dgm:prSet/>
      <dgm:spPr/>
      <dgm:t>
        <a:bodyPr/>
        <a:lstStyle/>
        <a:p>
          <a:endParaRPr lang="zh-CN" altLang="en-US"/>
        </a:p>
      </dgm:t>
    </dgm:pt>
    <dgm:pt modelId="{898652AC-7C22-4AA1-93DA-2190D552AB2E}" type="parTrans" cxnId="{EC08905A-6952-4750-BEC9-86C8ABE3DE0C}">
      <dgm:prSet/>
      <dgm:spPr/>
      <dgm:t>
        <a:bodyPr/>
        <a:lstStyle/>
        <a:p>
          <a:endParaRPr lang="zh-CN" altLang="en-US"/>
        </a:p>
      </dgm:t>
    </dgm:pt>
    <dgm:pt modelId="{A4AED5A3-7363-4A7A-804C-8F55C88C2855}">
      <dgm:prSet phldrT="[文本]"/>
      <dgm:spPr/>
      <dgm:t>
        <a:bodyPr/>
        <a:lstStyle/>
        <a:p>
          <a:r>
            <a:rPr lang="zh-CN" altLang="en-US" smtClean="0"/>
            <a:t>同意权利</a:t>
          </a:r>
          <a:endParaRPr lang="zh-CN" altLang="en-US"/>
        </a:p>
      </dgm:t>
    </dgm:pt>
    <dgm:pt modelId="{7F375162-C299-4D13-B499-DE31DA2C7E72}" type="sibTrans" cxnId="{EC08905A-6952-4750-BEC9-86C8ABE3DE0C}">
      <dgm:prSet/>
      <dgm:spPr/>
      <dgm:t>
        <a:bodyPr/>
        <a:lstStyle/>
        <a:p>
          <a:endParaRPr lang="zh-CN" altLang="en-US"/>
        </a:p>
      </dgm:t>
    </dgm:pt>
    <dgm:pt modelId="{82749977-963F-4DEE-B71A-E97F1599CC22}" type="pres">
      <dgm:prSet presAssocID="{EFB709B8-D10D-49DA-9C4C-01C8D382F52D}" presName="compositeShape">
        <dgm:presLayoutVars>
          <dgm:chMax val="7"/>
          <dgm:dir/>
          <dgm:resizeHandles val="exact"/>
        </dgm:presLayoutVars>
      </dgm:prSet>
      <dgm:spPr/>
      <dgm:t>
        <a:bodyPr/>
        <a:lstStyle/>
        <a:p/>
      </dgm:t>
    </dgm:pt>
    <dgm:pt modelId="{5EF4AA1F-0DD7-43B2-892C-A9D32556B4EA}" type="pres">
      <dgm:prSet presAssocID="{F775993E-FB0E-4626-A0DE-CA9ED680E80D}" presName="circ1" presStyleLbl="vennNode1" presStyleCnt="3"/>
      <dgm:spPr/>
      <dgm:t>
        <a:bodyPr/>
        <a:lstStyle/>
        <a:p>
          <a:endParaRPr lang="zh-CN" altLang="en-US"/>
        </a:p>
      </dgm:t>
    </dgm:pt>
    <dgm:pt modelId="{DAA51F1A-B07B-4452-A1DB-B4EA51C0E44D}" type="pres">
      <dgm:prSet presAssocID="{F775993E-FB0E-4626-A0DE-CA9ED680E80D}" presName="circ1Tx" presStyleLbl="revTx" presStyleCnt="3">
        <dgm:presLayoutVars>
          <dgm:chMax val="0"/>
          <dgm:chPref val="0"/>
          <dgm:bulletEnabled val="1"/>
        </dgm:presLayoutVars>
      </dgm:prSet>
      <dgm:spPr/>
      <dgm:t>
        <a:bodyPr/>
        <a:lstStyle/>
        <a:p>
          <a:endParaRPr lang="zh-CN" altLang="en-US"/>
        </a:p>
      </dgm:t>
    </dgm:pt>
    <dgm:pt modelId="{FA6CE7BA-A063-4F6C-A119-5D38C53394C2}" type="pres">
      <dgm:prSet presAssocID="{B58BCD61-282D-4F13-93E6-04A31888A5D4}" presName="circ2" presStyleLbl="vennNode1" presStyleIdx="1" presStyleCnt="3" custLinFactNeighborX="-1708" custLinFactNeighborY="-15623"/>
      <dgm:spPr/>
      <dgm:t>
        <a:bodyPr/>
        <a:lstStyle/>
        <a:p>
          <a:endParaRPr lang="zh-CN" altLang="en-US"/>
        </a:p>
      </dgm:t>
    </dgm:pt>
    <dgm:pt modelId="{EB044B62-E40B-4F8B-8300-A8B504DDA5D0}" type="pres">
      <dgm:prSet presAssocID="{B58BCD61-282D-4F13-93E6-04A31888A5D4}" presName="circ2Tx" presStyleLbl="revTx" presStyleIdx="1" presStyleCnt="3">
        <dgm:presLayoutVars>
          <dgm:chMax val="0"/>
          <dgm:chPref val="0"/>
          <dgm:bulletEnabled val="1"/>
        </dgm:presLayoutVars>
      </dgm:prSet>
      <dgm:spPr/>
      <dgm:t>
        <a:bodyPr/>
        <a:lstStyle/>
        <a:p>
          <a:endParaRPr lang="zh-CN" altLang="en-US"/>
        </a:p>
      </dgm:t>
    </dgm:pt>
    <dgm:pt modelId="{505D6292-12B2-489E-8CBE-24EB8DFE98E5}" type="pres">
      <dgm:prSet presAssocID="{A4AED5A3-7363-4A7A-804C-8F55C88C2855}" presName="circ3" presStyleLbl="vennNode1" presStyleIdx="2" presStyleCnt="3" custLinFactNeighborX="4836" custLinFactNeighborY="-15623"/>
      <dgm:spPr/>
      <dgm:t>
        <a:bodyPr/>
        <a:lstStyle/>
        <a:p>
          <a:endParaRPr lang="zh-CN" altLang="en-US"/>
        </a:p>
      </dgm:t>
    </dgm:pt>
    <dgm:pt modelId="{85A4BB43-8C73-49EB-82E1-A8C7DB7EF90A}" type="pres">
      <dgm:prSet presAssocID="{A4AED5A3-7363-4A7A-804C-8F55C88C2855}" presName="circ3Tx" presStyleLbl="revTx" presStyleIdx="2" presStyleCnt="3">
        <dgm:presLayoutVars>
          <dgm:chMax val="0"/>
          <dgm:chPref val="0"/>
          <dgm:bulletEnabled val="1"/>
        </dgm:presLayoutVars>
      </dgm:prSet>
      <dgm:spPr/>
      <dgm:t>
        <a:bodyPr/>
        <a:lstStyle/>
        <a:p>
          <a:endParaRPr lang="zh-CN" altLang="en-US"/>
        </a:p>
      </dgm:t>
    </dgm:pt>
  </dgm:ptLst>
  <dgm:cxnLst>
    <dgm:cxn modelId="{DEDEE230-BF8C-4654-8B06-7B7E2ED1E677}" srcId="{EFB709B8-D10D-49DA-9C4C-01C8D382F52D}" destId="{F775993E-FB0E-4626-A0DE-CA9ED680E80D}" srcOrd="0" destOrd="0" parTransId="{22EBA73E-47DA-4B73-801B-5F0420C2E3CF}" sibTransId="{71C2DB7D-A7B4-4422-835E-E771941F7B09}"/>
    <dgm:cxn modelId="{041E9E5D-4A6C-4AC3-93BF-0CE9EF40ED28}" srcId="{EFB709B8-D10D-49DA-9C4C-01C8D382F52D}" destId="{B58BCD61-282D-4F13-93E6-04A31888A5D4}" srcOrd="1" destOrd="0" parTransId="{271A777B-A391-4465-ABA0-1CF077DEB685}" sibTransId="{5F2D9F7D-D16C-4141-A481-4C091B2DBD08}"/>
    <dgm:cxn modelId="{EC08905A-6952-4750-BEC9-86C8ABE3DE0C}" srcId="{EFB709B8-D10D-49DA-9C4C-01C8D382F52D}" destId="{A4AED5A3-7363-4A7A-804C-8F55C88C2855}" srcOrd="2" destOrd="0" parTransId="{898652AC-7C22-4AA1-93DA-2190D552AB2E}" sibTransId="{7F375162-C299-4D13-B499-DE31DA2C7E72}"/>
    <dgm:cxn modelId="{2E64F547-7541-44CD-9B6C-5B32B0241336}" type="presOf" srcId="{EFB709B8-D10D-49DA-9C4C-01C8D382F52D}" destId="{82749977-963F-4DEE-B71A-E97F1599CC22}" srcOrd="0" destOrd="0" presId="urn:microsoft.com/office/officeart/2005/8/layout/venn1"/>
    <dgm:cxn modelId="{AED383CB-1526-446E-BEA1-A6EE61D72E98}" type="presParOf" srcId="{82749977-963F-4DEE-B71A-E97F1599CC22}" destId="{5EF4AA1F-0DD7-43B2-892C-A9D32556B4EA}" srcOrd="0" destOrd="0" presId="urn:microsoft.com/office/officeart/2005/8/layout/venn1"/>
    <dgm:cxn modelId="{8E35F5B7-D752-446C-AC7A-AFA968FB10EA}" type="presOf" srcId="{F775993E-FB0E-4626-A0DE-CA9ED680E80D}" destId="{5EF4AA1F-0DD7-43B2-892C-A9D32556B4EA}" srcOrd="0" destOrd="0" presId="urn:microsoft.com/office/officeart/2005/8/layout/venn1"/>
    <dgm:cxn modelId="{8B62C955-FDF1-454D-BE28-8755AF710E93}" type="presParOf" srcId="{82749977-963F-4DEE-B71A-E97F1599CC22}" destId="{DAA51F1A-B07B-4452-A1DB-B4EA51C0E44D}" srcOrd="1" destOrd="0" presId="urn:microsoft.com/office/officeart/2005/8/layout/venn1"/>
    <dgm:cxn modelId="{8EF203DA-08CD-4F06-B153-21E342D3CBD9}" type="presOf" srcId="{F775993E-FB0E-4626-A0DE-CA9ED680E80D}" destId="{DAA51F1A-B07B-4452-A1DB-B4EA51C0E44D}" srcOrd="1" destOrd="0" presId="urn:microsoft.com/office/officeart/2005/8/layout/venn1"/>
    <dgm:cxn modelId="{5FFBF5CE-FDE5-4E52-A2BF-7378191C8CFD}" type="presParOf" srcId="{82749977-963F-4DEE-B71A-E97F1599CC22}" destId="{FA6CE7BA-A063-4F6C-A119-5D38C53394C2}" srcOrd="2" destOrd="0" presId="urn:microsoft.com/office/officeart/2005/8/layout/venn1"/>
    <dgm:cxn modelId="{FFEA802B-F54B-46F4-BD67-7874E461A805}" type="presOf" srcId="{B58BCD61-282D-4F13-93E6-04A31888A5D4}" destId="{FA6CE7BA-A063-4F6C-A119-5D38C53394C2}" srcOrd="0" destOrd="0" presId="urn:microsoft.com/office/officeart/2005/8/layout/venn1"/>
    <dgm:cxn modelId="{42B81F44-63D7-4F30-80B1-6F3A458147E2}" type="presParOf" srcId="{82749977-963F-4DEE-B71A-E97F1599CC22}" destId="{EB044B62-E40B-4F8B-8300-A8B504DDA5D0}" srcOrd="3" destOrd="0" presId="urn:microsoft.com/office/officeart/2005/8/layout/venn1"/>
    <dgm:cxn modelId="{00768BAD-64FD-4F7B-9438-57412118B009}" type="presOf" srcId="{B58BCD61-282D-4F13-93E6-04A31888A5D4}" destId="{EB044B62-E40B-4F8B-8300-A8B504DDA5D0}" srcOrd="1" destOrd="0" presId="urn:microsoft.com/office/officeart/2005/8/layout/venn1"/>
    <dgm:cxn modelId="{131F4C5C-CA66-43FB-A7FA-38D65E9ADD84}" type="presParOf" srcId="{82749977-963F-4DEE-B71A-E97F1599CC22}" destId="{505D6292-12B2-489E-8CBE-24EB8DFE98E5}" srcOrd="4" destOrd="0" presId="urn:microsoft.com/office/officeart/2005/8/layout/venn1"/>
    <dgm:cxn modelId="{C971F4D6-2C97-4E84-A719-1E9E4FF2B53B}" type="presOf" srcId="{A4AED5A3-7363-4A7A-804C-8F55C88C2855}" destId="{505D6292-12B2-489E-8CBE-24EB8DFE98E5}" srcOrd="0" destOrd="0" presId="urn:microsoft.com/office/officeart/2005/8/layout/venn1"/>
    <dgm:cxn modelId="{0CB32AFD-6E00-425B-ABA6-95614E68FE81}" type="presParOf" srcId="{82749977-963F-4DEE-B71A-E97F1599CC22}" destId="{85A4BB43-8C73-49EB-82E1-A8C7DB7EF90A}" srcOrd="5" destOrd="0" presId="urn:microsoft.com/office/officeart/2005/8/layout/venn1"/>
    <dgm:cxn modelId="{E2B35790-E47A-4CCD-B3B9-ED2362862E6C}" type="presOf" srcId="{A4AED5A3-7363-4A7A-804C-8F55C88C2855}" destId="{85A4BB43-8C73-49EB-82E1-A8C7DB7EF90A}" srcOrd="1" destOrd="0" presId="urn:microsoft.com/office/officeart/2005/8/layout/ven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897ECA8-46EA-4579-A200-505434E570CC}" type="doc">
      <dgm:prSet loTypeId="urn:microsoft.com/office/officeart/2005/8/layout/venn3#2" loCatId="relationship" qsTypeId="urn:microsoft.com/office/officeart/2005/8/quickstyle/simple1#10" qsCatId="simple" csTypeId="urn:microsoft.com/office/officeart/2005/8/colors/accent1_2#10" csCatId="accent1" phldr="1"/>
      <dgm:spPr/>
      <dgm:t>
        <a:bodyPr/>
        <a:lstStyle/>
        <a:p>
          <a:endParaRPr lang="zh-CN" altLang="en-US"/>
        </a:p>
      </dgm:t>
    </dgm:pt>
    <dgm:pt modelId="{A15BA099-171A-40C7-A3CB-4D0B782D6B18}" type="parTrans" cxnId="{044477AE-2B4E-4CAB-9C23-3AF34E32DAD9}">
      <dgm:prSet/>
      <dgm:spPr/>
      <dgm:t>
        <a:bodyPr/>
        <a:lstStyle/>
        <a:p>
          <a:endParaRPr lang="zh-CN" altLang="en-US"/>
        </a:p>
      </dgm:t>
    </dgm:pt>
    <dgm:pt modelId="{06DAE56F-9005-4248-B4E0-14262BB835C2}">
      <dgm:prSet phldrT="[文本]"/>
      <dgm:spPr>
        <a:solidFill>
          <a:srgbClr val="FFFF00">
            <a:alpha val="50000"/>
          </a:srgbClr>
        </a:solidFill>
      </dgm:spPr>
      <dgm:t>
        <a:bodyPr/>
        <a:lstStyle/>
        <a:p>
          <a:r>
            <a:rPr lang="zh-CN" altLang="en-US" smtClean="0"/>
            <a:t>欲望</a:t>
          </a:r>
          <a:endParaRPr lang="zh-CN" altLang="en-US"/>
        </a:p>
      </dgm:t>
    </dgm:pt>
    <dgm:pt modelId="{709240B3-69A5-41E1-AB4F-37681AE324EE}" type="sibTrans" cxnId="{044477AE-2B4E-4CAB-9C23-3AF34E32DAD9}">
      <dgm:prSet/>
      <dgm:spPr/>
      <dgm:t>
        <a:bodyPr/>
        <a:lstStyle/>
        <a:p>
          <a:endParaRPr lang="zh-CN" altLang="en-US"/>
        </a:p>
      </dgm:t>
    </dgm:pt>
    <dgm:pt modelId="{A1576BCE-2475-445E-8DD3-39F0FE7DE283}" type="parTrans" cxnId="{DC398C8C-C764-4FE0-B937-24A3E65317D7}">
      <dgm:prSet/>
      <dgm:spPr/>
      <dgm:t>
        <a:bodyPr/>
        <a:lstStyle/>
        <a:p>
          <a:endParaRPr lang="zh-CN" altLang="en-US"/>
        </a:p>
      </dgm:t>
    </dgm:pt>
    <dgm:pt modelId="{D4661C0E-EF17-406F-B110-D413BC591A44}">
      <dgm:prSet phldrT="[文本]"/>
      <dgm:spPr/>
      <dgm:t>
        <a:bodyPr/>
        <a:lstStyle/>
        <a:p>
          <a:r>
            <a:rPr lang="zh-CN" altLang="en-US" smtClean="0"/>
            <a:t>紧张</a:t>
          </a:r>
          <a:endParaRPr lang="zh-CN" altLang="en-US"/>
        </a:p>
      </dgm:t>
    </dgm:pt>
    <dgm:pt modelId="{D534F8E4-8192-4187-86DF-EFA351EA538C}" type="sibTrans" cxnId="{DC398C8C-C764-4FE0-B937-24A3E65317D7}">
      <dgm:prSet/>
      <dgm:spPr/>
      <dgm:t>
        <a:bodyPr/>
        <a:lstStyle/>
        <a:p>
          <a:endParaRPr lang="zh-CN" altLang="en-US"/>
        </a:p>
      </dgm:t>
    </dgm:pt>
    <dgm:pt modelId="{79C59A27-3D41-44E4-9EFD-5349D937AE1B}" type="parTrans" cxnId="{D47EE790-3351-4F5C-A86C-8EC5F0D77954}">
      <dgm:prSet/>
      <dgm:spPr/>
      <dgm:t>
        <a:bodyPr/>
        <a:lstStyle/>
        <a:p>
          <a:endParaRPr lang="zh-CN" altLang="en-US"/>
        </a:p>
      </dgm:t>
    </dgm:pt>
    <dgm:pt modelId="{15094B6D-1497-4FE8-A37A-18F5AD12F13D}">
      <dgm:prSet phldrT="[文本]"/>
      <dgm:spPr>
        <a:solidFill>
          <a:srgbClr val="FFFF00">
            <a:alpha val="50000"/>
          </a:srgbClr>
        </a:solidFill>
      </dgm:spPr>
      <dgm:t>
        <a:bodyPr/>
        <a:lstStyle/>
        <a:p>
          <a:r>
            <a:rPr lang="zh-CN" altLang="en-US" smtClean="0"/>
            <a:t>动作</a:t>
          </a:r>
          <a:endParaRPr lang="zh-CN" altLang="en-US"/>
        </a:p>
      </dgm:t>
    </dgm:pt>
    <dgm:pt modelId="{7CEC3007-3B9F-41BC-879A-1CC9B7C721B3}" type="sibTrans" cxnId="{D47EE790-3351-4F5C-A86C-8EC5F0D77954}">
      <dgm:prSet/>
      <dgm:spPr/>
      <dgm:t>
        <a:bodyPr/>
        <a:lstStyle/>
        <a:p>
          <a:endParaRPr lang="zh-CN" altLang="en-US"/>
        </a:p>
      </dgm:t>
    </dgm:pt>
    <dgm:pt modelId="{4194B656-5AD8-4F04-9C33-4D532FA682D3}" type="parTrans" cxnId="{6DB894D4-F04C-4311-BB6A-120A059CA28A}">
      <dgm:prSet/>
      <dgm:spPr/>
      <dgm:t>
        <a:bodyPr/>
        <a:lstStyle/>
        <a:p>
          <a:endParaRPr lang="zh-CN" altLang="en-US"/>
        </a:p>
      </dgm:t>
    </dgm:pt>
    <dgm:pt modelId="{064FABDC-D0C3-4239-9226-6DA984864345}">
      <dgm:prSet phldrT="[文本]"/>
      <dgm:spPr/>
      <dgm:t>
        <a:bodyPr/>
        <a:lstStyle/>
        <a:p>
          <a:r>
            <a:rPr lang="zh-CN" altLang="en-US" smtClean="0"/>
            <a:t>满足</a:t>
          </a:r>
          <a:endParaRPr lang="zh-CN" altLang="en-US"/>
        </a:p>
      </dgm:t>
    </dgm:pt>
    <dgm:pt modelId="{9BC986E5-94CD-45C3-99B4-1DD99F70C27F}" type="sibTrans" cxnId="{6DB894D4-F04C-4311-BB6A-120A059CA28A}">
      <dgm:prSet/>
      <dgm:spPr/>
      <dgm:t>
        <a:bodyPr/>
        <a:lstStyle/>
        <a:p>
          <a:endParaRPr lang="zh-CN" altLang="en-US"/>
        </a:p>
      </dgm:t>
    </dgm:pt>
    <dgm:pt modelId="{F307844A-D979-4202-A0A3-5173FB05D89D}" type="pres">
      <dgm:prSet presAssocID="{2897ECA8-46EA-4579-A200-505434E570CC}" presName="Name0">
        <dgm:presLayoutVars>
          <dgm:dir/>
          <dgm:resizeHandles val="exact"/>
        </dgm:presLayoutVars>
      </dgm:prSet>
      <dgm:spPr/>
      <dgm:t>
        <a:bodyPr/>
        <a:lstStyle/>
        <a:p>
          <a:endParaRPr lang="zh-CN" altLang="en-US"/>
        </a:p>
      </dgm:t>
    </dgm:pt>
    <dgm:pt modelId="{8D0C8639-C5A4-4D64-B5EB-09D7A8119E8F}" type="pres">
      <dgm:prSet presAssocID="{06DAE56F-9005-4248-B4E0-14262BB835C2}" presName="Name5" presStyleLbl="vennNode1" presStyleCnt="4">
        <dgm:presLayoutVars>
          <dgm:bulletEnabled val="1"/>
        </dgm:presLayoutVars>
      </dgm:prSet>
      <dgm:spPr/>
      <dgm:t>
        <a:bodyPr/>
        <a:lstStyle/>
        <a:p>
          <a:endParaRPr lang="zh-CN" altLang="en-US"/>
        </a:p>
      </dgm:t>
    </dgm:pt>
    <dgm:pt modelId="{C04B009E-354F-4981-8BD4-9E21990F45C3}" type="pres">
      <dgm:prSet presAssocID="{709240B3-69A5-41E1-AB4F-37681AE324EE}" presName="space"/>
      <dgm:spPr/>
      <dgm:t>
        <a:bodyPr/>
        <a:lstStyle/>
        <a:p/>
      </dgm:t>
    </dgm:pt>
    <dgm:pt modelId="{D2DC3CC5-8F94-42C6-866A-77DB74601328}" type="pres">
      <dgm:prSet presAssocID="{D4661C0E-EF17-406F-B110-D413BC591A44}" presName="Name5" presStyleLbl="vennNode1" presStyleIdx="1" presStyleCnt="4">
        <dgm:presLayoutVars>
          <dgm:bulletEnabled val="1"/>
        </dgm:presLayoutVars>
      </dgm:prSet>
      <dgm:spPr/>
      <dgm:t>
        <a:bodyPr/>
        <a:lstStyle/>
        <a:p>
          <a:endParaRPr lang="zh-CN" altLang="en-US"/>
        </a:p>
      </dgm:t>
    </dgm:pt>
    <dgm:pt modelId="{B67C6FC4-4A0E-493F-B5F4-290157C4F63D}" type="pres">
      <dgm:prSet presAssocID="{D534F8E4-8192-4187-86DF-EFA351EA538C}" presName="space"/>
      <dgm:spPr/>
      <dgm:t>
        <a:bodyPr/>
        <a:lstStyle/>
        <a:p/>
      </dgm:t>
    </dgm:pt>
    <dgm:pt modelId="{1F7754DD-2F95-4432-8D83-D2B8C93F7558}" type="pres">
      <dgm:prSet presAssocID="{15094B6D-1497-4FE8-A37A-18F5AD12F13D}" presName="Name5" presStyleLbl="vennNode1" presStyleIdx="2" presStyleCnt="4">
        <dgm:presLayoutVars>
          <dgm:bulletEnabled val="1"/>
        </dgm:presLayoutVars>
      </dgm:prSet>
      <dgm:spPr/>
      <dgm:t>
        <a:bodyPr/>
        <a:lstStyle/>
        <a:p>
          <a:endParaRPr lang="zh-CN" altLang="en-US"/>
        </a:p>
      </dgm:t>
    </dgm:pt>
    <dgm:pt modelId="{1AF42A9C-10EA-41CC-8B83-D0906BD6022A}" type="pres">
      <dgm:prSet presAssocID="{7CEC3007-3B9F-41BC-879A-1CC9B7C721B3}" presName="space"/>
      <dgm:spPr/>
      <dgm:t>
        <a:bodyPr/>
        <a:lstStyle/>
        <a:p/>
      </dgm:t>
    </dgm:pt>
    <dgm:pt modelId="{0CCF00A7-BECA-4767-A617-30C9443BF9D5}" type="pres">
      <dgm:prSet presAssocID="{064FABDC-D0C3-4239-9226-6DA984864345}" presName="Name5" presStyleLbl="vennNode1" presStyleIdx="3" presStyleCnt="4">
        <dgm:presLayoutVars>
          <dgm:bulletEnabled val="1"/>
        </dgm:presLayoutVars>
      </dgm:prSet>
      <dgm:spPr/>
      <dgm:t>
        <a:bodyPr/>
        <a:lstStyle/>
        <a:p>
          <a:endParaRPr lang="zh-CN" altLang="en-US"/>
        </a:p>
      </dgm:t>
    </dgm:pt>
  </dgm:ptLst>
  <dgm:cxnLst>
    <dgm:cxn modelId="{044477AE-2B4E-4CAB-9C23-3AF34E32DAD9}" srcId="{2897ECA8-46EA-4579-A200-505434E570CC}" destId="{06DAE56F-9005-4248-B4E0-14262BB835C2}" srcOrd="0" destOrd="0" parTransId="{A15BA099-171A-40C7-A3CB-4D0B782D6B18}" sibTransId="{709240B3-69A5-41E1-AB4F-37681AE324EE}"/>
    <dgm:cxn modelId="{DC398C8C-C764-4FE0-B937-24A3E65317D7}" srcId="{2897ECA8-46EA-4579-A200-505434E570CC}" destId="{D4661C0E-EF17-406F-B110-D413BC591A44}" srcOrd="1" destOrd="0" parTransId="{A1576BCE-2475-445E-8DD3-39F0FE7DE283}" sibTransId="{D534F8E4-8192-4187-86DF-EFA351EA538C}"/>
    <dgm:cxn modelId="{D47EE790-3351-4F5C-A86C-8EC5F0D77954}" srcId="{2897ECA8-46EA-4579-A200-505434E570CC}" destId="{15094B6D-1497-4FE8-A37A-18F5AD12F13D}" srcOrd="2" destOrd="0" parTransId="{79C59A27-3D41-44E4-9EFD-5349D937AE1B}" sibTransId="{7CEC3007-3B9F-41BC-879A-1CC9B7C721B3}"/>
    <dgm:cxn modelId="{6DB894D4-F04C-4311-BB6A-120A059CA28A}" srcId="{2897ECA8-46EA-4579-A200-505434E570CC}" destId="{064FABDC-D0C3-4239-9226-6DA984864345}" srcOrd="3" destOrd="0" parTransId="{4194B656-5AD8-4F04-9C33-4D532FA682D3}" sibTransId="{9BC986E5-94CD-45C3-99B4-1DD99F70C27F}"/>
    <dgm:cxn modelId="{74E664D3-A02B-4684-A59E-13B80551A2D7}" type="presOf" srcId="{2897ECA8-46EA-4579-A200-505434E570CC}" destId="{F307844A-D979-4202-A0A3-5173FB05D89D}" srcOrd="0" destOrd="0" presId="urn:microsoft.com/office/officeart/2005/8/layout/venn3#2"/>
    <dgm:cxn modelId="{B83F5838-2069-4BB3-B58A-956D1408D57D}" type="presParOf" srcId="{F307844A-D979-4202-A0A3-5173FB05D89D}" destId="{8D0C8639-C5A4-4D64-B5EB-09D7A8119E8F}" srcOrd="0" destOrd="0" presId="urn:microsoft.com/office/officeart/2005/8/layout/venn3#2"/>
    <dgm:cxn modelId="{1BDC23BB-B87B-43E9-AE64-98B7E55FB1DB}" type="presOf" srcId="{06DAE56F-9005-4248-B4E0-14262BB835C2}" destId="{8D0C8639-C5A4-4D64-B5EB-09D7A8119E8F}" srcOrd="0" destOrd="0" presId="urn:microsoft.com/office/officeart/2005/8/layout/venn3#2"/>
    <dgm:cxn modelId="{B9F620EF-C696-4797-9AC8-A9EAD477B2C1}" type="presParOf" srcId="{F307844A-D979-4202-A0A3-5173FB05D89D}" destId="{C04B009E-354F-4981-8BD4-9E21990F45C3}" srcOrd="1" destOrd="0" presId="urn:microsoft.com/office/officeart/2005/8/layout/venn3#2"/>
    <dgm:cxn modelId="{39A6B4EE-ED95-4C76-BA98-50AEA9B07F25}" type="presParOf" srcId="{F307844A-D979-4202-A0A3-5173FB05D89D}" destId="{D2DC3CC5-8F94-42C6-866A-77DB74601328}" srcOrd="2" destOrd="0" presId="urn:microsoft.com/office/officeart/2005/8/layout/venn3#2"/>
    <dgm:cxn modelId="{47784FD1-A15A-4D66-9708-508D8792A260}" type="presOf" srcId="{D4661C0E-EF17-406F-B110-D413BC591A44}" destId="{D2DC3CC5-8F94-42C6-866A-77DB74601328}" srcOrd="0" destOrd="0" presId="urn:microsoft.com/office/officeart/2005/8/layout/venn3#2"/>
    <dgm:cxn modelId="{246051DF-04C2-4E6C-8EDE-8B040E53A434}" type="presParOf" srcId="{F307844A-D979-4202-A0A3-5173FB05D89D}" destId="{B67C6FC4-4A0E-493F-B5F4-290157C4F63D}" srcOrd="3" destOrd="0" presId="urn:microsoft.com/office/officeart/2005/8/layout/venn3#2"/>
    <dgm:cxn modelId="{19B60135-3AD4-4A39-8FE7-9EE09971717D}" type="presParOf" srcId="{F307844A-D979-4202-A0A3-5173FB05D89D}" destId="{1F7754DD-2F95-4432-8D83-D2B8C93F7558}" srcOrd="4" destOrd="0" presId="urn:microsoft.com/office/officeart/2005/8/layout/venn3#2"/>
    <dgm:cxn modelId="{86E704B3-2A06-4A2D-9A47-852BB761AA2F}" type="presOf" srcId="{15094B6D-1497-4FE8-A37A-18F5AD12F13D}" destId="{1F7754DD-2F95-4432-8D83-D2B8C93F7558}" srcOrd="0" destOrd="0" presId="urn:microsoft.com/office/officeart/2005/8/layout/venn3#2"/>
    <dgm:cxn modelId="{151213CD-1317-4034-9958-F51695A1C259}" type="presParOf" srcId="{F307844A-D979-4202-A0A3-5173FB05D89D}" destId="{1AF42A9C-10EA-41CC-8B83-D0906BD6022A}" srcOrd="5" destOrd="0" presId="urn:microsoft.com/office/officeart/2005/8/layout/venn3#2"/>
    <dgm:cxn modelId="{3264A90E-590A-4E16-87A6-CD6E5A1743B5}" type="presParOf" srcId="{F307844A-D979-4202-A0A3-5173FB05D89D}" destId="{0CCF00A7-BECA-4767-A617-30C9443BF9D5}" srcOrd="6" destOrd="0" presId="urn:microsoft.com/office/officeart/2005/8/layout/venn3#2"/>
    <dgm:cxn modelId="{54AA8079-000E-4F99-A93E-C6494F03C696}" type="presOf" srcId="{064FABDC-D0C3-4239-9226-6DA984864345}" destId="{0CCF00A7-BECA-4767-A617-30C9443BF9D5}" srcOrd="0" destOrd="0" presId="urn:microsoft.com/office/officeart/2005/8/layout/venn3#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B6BCFF4-961D-4A14-BC27-F621C056E191}" type="doc">
      <dgm:prSet loTypeId="urn:microsoft.com/office/officeart/2005/8/layout/cycle6#1" loCatId="relationship" qsTypeId="urn:microsoft.com/office/officeart/2005/8/quickstyle/simple1#11" qsCatId="simple" csTypeId="urn:microsoft.com/office/officeart/2005/8/colors/accent1_2#11" csCatId="accent1" phldr="1"/>
      <dgm:spPr/>
      <dgm:t>
        <a:bodyPr/>
        <a:lstStyle/>
        <a:p>
          <a:endParaRPr lang="zh-CN" altLang="en-US"/>
        </a:p>
      </dgm:t>
    </dgm:pt>
    <dgm:pt modelId="{890CB83B-7378-4E7C-AE9B-BE2516E85E1E}" type="parTrans" cxnId="{C79F6961-1F2F-484D-8545-928C2BA7174E}">
      <dgm:prSet/>
      <dgm:spPr/>
      <dgm:t>
        <a:bodyPr/>
        <a:lstStyle/>
        <a:p>
          <a:endParaRPr lang="zh-CN" altLang="en-US"/>
        </a:p>
      </dgm:t>
    </dgm:pt>
    <dgm:pt modelId="{AFFA771B-AEBB-48DD-8F36-D7AB2EADAF3B}">
      <dgm:prSet phldrT="[文本]" custT="1"/>
      <dgm:spPr/>
      <dgm:t>
        <a:bodyPr/>
        <a:lstStyle/>
        <a:p>
          <a:r>
            <a:rPr lang="zh-CN" altLang="en-US" sz="1400" b="1" smtClean="0">
              <a:solidFill>
                <a:schemeClr val="tx1">
                  <a:lumMod val="95000"/>
                  <a:lumOff val="5000"/>
                </a:schemeClr>
              </a:solidFill>
            </a:rPr>
            <a:t>民治</a:t>
          </a:r>
          <a:r>
            <a:rPr lang="en-US" altLang="zh-CN" sz="1400" b="1" smtClean="0">
              <a:solidFill>
                <a:schemeClr val="tx1">
                  <a:lumMod val="95000"/>
                  <a:lumOff val="5000"/>
                </a:schemeClr>
              </a:solidFill>
            </a:rPr>
            <a:t>VS</a:t>
          </a:r>
          <a:r>
            <a:rPr lang="zh-CN" altLang="en-US" sz="1400" b="1" smtClean="0">
              <a:solidFill>
                <a:schemeClr val="tx1">
                  <a:lumMod val="95000"/>
                  <a:lumOff val="5000"/>
                </a:schemeClr>
              </a:solidFill>
            </a:rPr>
            <a:t>治民</a:t>
          </a:r>
          <a:endParaRPr lang="zh-CN" altLang="en-US" sz="1400" b="1">
            <a:solidFill>
              <a:schemeClr val="tx1">
                <a:lumMod val="95000"/>
                <a:lumOff val="5000"/>
              </a:schemeClr>
            </a:solidFill>
          </a:endParaRPr>
        </a:p>
      </dgm:t>
    </dgm:pt>
    <dgm:pt modelId="{50DCFAD0-0636-4B9C-829B-1D99A388FFFC}" type="sibTrans" cxnId="{C79F6961-1F2F-484D-8545-928C2BA7174E}">
      <dgm:prSet/>
      <dgm:spPr>
        <a:solidFill>
          <a:schemeClr val="tx1"/>
        </a:solidFill>
      </dgm:spPr>
      <dgm:t>
        <a:bodyPr/>
        <a:lstStyle/>
        <a:p>
          <a:endParaRPr lang="zh-CN" altLang="en-US"/>
        </a:p>
      </dgm:t>
    </dgm:pt>
    <dgm:pt modelId="{BBFD98D5-F299-4BE7-831A-E5F417DACB24}" type="parTrans" cxnId="{3AAB0439-F14B-4F77-8615-851BD938FFD1}">
      <dgm:prSet/>
      <dgm:spPr/>
      <dgm:t>
        <a:bodyPr/>
        <a:lstStyle/>
        <a:p>
          <a:endParaRPr lang="zh-CN" altLang="en-US"/>
        </a:p>
      </dgm:t>
    </dgm:pt>
    <dgm:pt modelId="{729F01FD-B1AA-4216-B271-EF6C5185660A}">
      <dgm:prSet phldrT="[文本]"/>
      <dgm:spPr/>
      <dgm:t>
        <a:bodyPr/>
        <a:lstStyle/>
        <a:p>
          <a:r>
            <a:rPr lang="zh-CN" altLang="en-US" b="1" smtClean="0">
              <a:solidFill>
                <a:schemeClr val="tx1">
                  <a:lumMod val="95000"/>
                  <a:lumOff val="5000"/>
                </a:schemeClr>
              </a:solidFill>
            </a:rPr>
            <a:t>大传统</a:t>
          </a:r>
          <a:r>
            <a:rPr lang="en-US" altLang="zh-CN" b="1" err="1" smtClean="0">
              <a:solidFill>
                <a:schemeClr val="tx1">
                  <a:lumMod val="95000"/>
                  <a:lumOff val="5000"/>
                </a:schemeClr>
              </a:solidFill>
            </a:rPr>
            <a:t>vs</a:t>
          </a:r>
          <a:r>
            <a:rPr lang="zh-CN" altLang="en-US" b="1" smtClean="0">
              <a:solidFill>
                <a:schemeClr val="tx1">
                  <a:lumMod val="95000"/>
                  <a:lumOff val="5000"/>
                </a:schemeClr>
              </a:solidFill>
            </a:rPr>
            <a:t>小传统</a:t>
          </a:r>
          <a:endParaRPr lang="zh-CN" altLang="en-US" b="1">
            <a:solidFill>
              <a:schemeClr val="tx1">
                <a:lumMod val="95000"/>
                <a:lumOff val="5000"/>
              </a:schemeClr>
            </a:solidFill>
          </a:endParaRPr>
        </a:p>
      </dgm:t>
    </dgm:pt>
    <dgm:pt modelId="{0C516799-B57D-4138-9216-4F9C22D84F2C}" type="sibTrans" cxnId="{3AAB0439-F14B-4F77-8615-851BD938FFD1}">
      <dgm:prSet/>
      <dgm:spPr/>
      <dgm:t>
        <a:bodyPr/>
        <a:lstStyle/>
        <a:p>
          <a:endParaRPr lang="zh-CN" altLang="en-US"/>
        </a:p>
      </dgm:t>
    </dgm:pt>
    <dgm:pt modelId="{9E01934E-2CF2-46E8-AB86-7F7D9A80B789}" type="parTrans" cxnId="{A7363A98-3CD6-403E-8ACA-AEB0E78E2850}">
      <dgm:prSet/>
      <dgm:spPr/>
      <dgm:t>
        <a:bodyPr/>
        <a:lstStyle/>
        <a:p>
          <a:endParaRPr lang="zh-CN" altLang="en-US"/>
        </a:p>
      </dgm:t>
    </dgm:pt>
    <dgm:pt modelId="{1D507975-FCAF-4CDD-9B70-61C74AD3FEC6}">
      <dgm:prSet phldrT="[文本]"/>
      <dgm:spPr/>
      <dgm:t>
        <a:bodyPr/>
        <a:lstStyle/>
        <a:p>
          <a:r>
            <a:rPr lang="zh-CN" altLang="en-US" b="1" smtClean="0">
              <a:solidFill>
                <a:schemeClr val="tx1">
                  <a:lumMod val="95000"/>
                  <a:lumOff val="5000"/>
                </a:schemeClr>
              </a:solidFill>
            </a:rPr>
            <a:t>乡村</a:t>
          </a:r>
          <a:r>
            <a:rPr lang="en-US" altLang="zh-CN" b="1" err="1" smtClean="0">
              <a:solidFill>
                <a:schemeClr val="tx1">
                  <a:lumMod val="95000"/>
                  <a:lumOff val="5000"/>
                </a:schemeClr>
              </a:solidFill>
            </a:rPr>
            <a:t>vs</a:t>
          </a:r>
          <a:r>
            <a:rPr lang="zh-CN" altLang="en-US" b="1" smtClean="0">
              <a:solidFill>
                <a:schemeClr val="tx1">
                  <a:lumMod val="95000"/>
                  <a:lumOff val="5000"/>
                </a:schemeClr>
              </a:solidFill>
            </a:rPr>
            <a:t>都市</a:t>
          </a:r>
          <a:endParaRPr lang="zh-CN" altLang="en-US" b="1">
            <a:solidFill>
              <a:schemeClr val="tx1">
                <a:lumMod val="95000"/>
                <a:lumOff val="5000"/>
              </a:schemeClr>
            </a:solidFill>
          </a:endParaRPr>
        </a:p>
      </dgm:t>
    </dgm:pt>
    <dgm:pt modelId="{0B35FA3A-8B0C-461E-B203-C83B66256E1A}" type="sibTrans" cxnId="{A7363A98-3CD6-403E-8ACA-AEB0E78E2850}">
      <dgm:prSet/>
      <dgm:spPr/>
      <dgm:t>
        <a:bodyPr/>
        <a:lstStyle/>
        <a:p>
          <a:endParaRPr lang="zh-CN" altLang="en-US"/>
        </a:p>
      </dgm:t>
    </dgm:pt>
    <dgm:pt modelId="{64346BF3-7C9D-4986-8A99-D813FD9CBBC9}" type="parTrans" cxnId="{45C2102D-BF24-402F-A7FD-AECAFF8AF636}">
      <dgm:prSet/>
      <dgm:spPr/>
      <dgm:t>
        <a:bodyPr/>
        <a:lstStyle/>
        <a:p>
          <a:endParaRPr lang="zh-CN" altLang="en-US"/>
        </a:p>
      </dgm:t>
    </dgm:pt>
    <dgm:pt modelId="{4E12ED29-9F3A-49E0-A92A-5C453003B27F}">
      <dgm:prSet phldrT="[文本]"/>
      <dgm:spPr/>
      <dgm:t>
        <a:bodyPr/>
        <a:lstStyle/>
        <a:p>
          <a:r>
            <a:rPr lang="zh-CN" altLang="en-US" b="1" smtClean="0">
              <a:solidFill>
                <a:schemeClr val="tx1">
                  <a:lumMod val="95000"/>
                  <a:lumOff val="5000"/>
                </a:schemeClr>
              </a:solidFill>
            </a:rPr>
            <a:t>本土特色</a:t>
          </a:r>
          <a:r>
            <a:rPr lang="en-US" altLang="zh-CN" b="1" err="1" smtClean="0">
              <a:solidFill>
                <a:schemeClr val="tx1">
                  <a:lumMod val="95000"/>
                  <a:lumOff val="5000"/>
                </a:schemeClr>
              </a:solidFill>
            </a:rPr>
            <a:t>vs</a:t>
          </a:r>
          <a:r>
            <a:rPr lang="zh-CN" altLang="en-US" b="1" smtClean="0">
              <a:solidFill>
                <a:schemeClr val="tx1">
                  <a:lumMod val="95000"/>
                  <a:lumOff val="5000"/>
                </a:schemeClr>
              </a:solidFill>
            </a:rPr>
            <a:t>西方文化</a:t>
          </a:r>
          <a:endParaRPr lang="zh-CN" altLang="en-US" b="1">
            <a:solidFill>
              <a:schemeClr val="tx1">
                <a:lumMod val="95000"/>
                <a:lumOff val="5000"/>
              </a:schemeClr>
            </a:solidFill>
          </a:endParaRPr>
        </a:p>
      </dgm:t>
    </dgm:pt>
    <dgm:pt modelId="{77A35F20-5C06-4E17-8609-0F0476449327}" type="sibTrans" cxnId="{45C2102D-BF24-402F-A7FD-AECAFF8AF636}">
      <dgm:prSet/>
      <dgm:spPr/>
      <dgm:t>
        <a:bodyPr/>
        <a:lstStyle/>
        <a:p>
          <a:endParaRPr lang="zh-CN" altLang="en-US"/>
        </a:p>
      </dgm:t>
    </dgm:pt>
    <dgm:pt modelId="{A6749131-DF82-403B-92A9-56C8E5D6153A}" type="parTrans" cxnId="{DEEFA2BF-2976-45C4-BCAE-D5ADD08A955F}">
      <dgm:prSet/>
      <dgm:spPr/>
      <dgm:t>
        <a:bodyPr/>
        <a:lstStyle/>
        <a:p>
          <a:endParaRPr lang="zh-CN" altLang="en-US"/>
        </a:p>
      </dgm:t>
    </dgm:pt>
    <dgm:pt modelId="{CAD7091B-9E9B-49EF-B6E8-1684948D840C}">
      <dgm:prSet phldrT="[文本]"/>
      <dgm:spPr/>
      <dgm:t>
        <a:bodyPr/>
        <a:lstStyle/>
        <a:p>
          <a:r>
            <a:rPr lang="zh-CN" altLang="en-US" b="1" smtClean="0">
              <a:solidFill>
                <a:schemeClr val="tx1">
                  <a:lumMod val="95000"/>
                  <a:lumOff val="5000"/>
                </a:schemeClr>
              </a:solidFill>
            </a:rPr>
            <a:t>礼治</a:t>
          </a:r>
          <a:r>
            <a:rPr lang="en-US" altLang="zh-CN" b="1" err="1" smtClean="0">
              <a:solidFill>
                <a:schemeClr val="tx1">
                  <a:lumMod val="95000"/>
                  <a:lumOff val="5000"/>
                </a:schemeClr>
              </a:solidFill>
            </a:rPr>
            <a:t>vs</a:t>
          </a:r>
          <a:r>
            <a:rPr lang="zh-CN" altLang="en-US" b="1" smtClean="0">
              <a:solidFill>
                <a:schemeClr val="tx1">
                  <a:lumMod val="95000"/>
                  <a:lumOff val="5000"/>
                </a:schemeClr>
              </a:solidFill>
            </a:rPr>
            <a:t>法治</a:t>
          </a:r>
          <a:endParaRPr lang="zh-CN" altLang="en-US" b="1">
            <a:solidFill>
              <a:schemeClr val="tx1">
                <a:lumMod val="95000"/>
                <a:lumOff val="5000"/>
              </a:schemeClr>
            </a:solidFill>
          </a:endParaRPr>
        </a:p>
      </dgm:t>
    </dgm:pt>
    <dgm:pt modelId="{E083AE2F-31E7-4A74-8EAE-F62855BB1D63}" type="sibTrans" cxnId="{DEEFA2BF-2976-45C4-BCAE-D5ADD08A955F}">
      <dgm:prSet/>
      <dgm:spPr/>
      <dgm:t>
        <a:bodyPr/>
        <a:lstStyle/>
        <a:p>
          <a:endParaRPr lang="zh-CN" altLang="en-US"/>
        </a:p>
      </dgm:t>
    </dgm:pt>
    <dgm:pt modelId="{8774A4CF-25FD-4B15-AF29-4324FB7CA81E}" type="pres">
      <dgm:prSet presAssocID="{DB6BCFF4-961D-4A14-BC27-F621C056E191}" presName="cycle">
        <dgm:presLayoutVars>
          <dgm:dir/>
          <dgm:resizeHandles val="exact"/>
        </dgm:presLayoutVars>
      </dgm:prSet>
      <dgm:spPr/>
      <dgm:t>
        <a:bodyPr/>
        <a:lstStyle/>
        <a:p>
          <a:endParaRPr lang="zh-CN" altLang="en-US"/>
        </a:p>
      </dgm:t>
    </dgm:pt>
    <dgm:pt modelId="{61B729C2-C0EE-4A8F-945F-F5C8EC81BB67}" type="pres">
      <dgm:prSet presAssocID="{AFFA771B-AEBB-48DD-8F36-D7AB2EADAF3B}" presName="node" presStyleLbl="node1" presStyleCnt="5" custScaleX="133786" custScaleY="76035">
        <dgm:presLayoutVars>
          <dgm:bulletEnabled val="1"/>
        </dgm:presLayoutVars>
      </dgm:prSet>
      <dgm:spPr/>
      <dgm:t>
        <a:bodyPr/>
        <a:lstStyle/>
        <a:p>
          <a:endParaRPr lang="zh-CN" altLang="en-US"/>
        </a:p>
      </dgm:t>
    </dgm:pt>
    <dgm:pt modelId="{7004E63A-3CE0-4138-9860-89CC46BD817E}" type="pres">
      <dgm:prSet presAssocID="{AFFA771B-AEBB-48DD-8F36-D7AB2EADAF3B}" presName="spNode"/>
      <dgm:spPr/>
      <dgm:t>
        <a:bodyPr/>
        <a:lstStyle/>
        <a:p/>
      </dgm:t>
    </dgm:pt>
    <dgm:pt modelId="{E651BB88-B894-4DC4-944C-034788DD1D0B}" type="pres">
      <dgm:prSet presAssocID="{50DCFAD0-0636-4B9C-829B-1D99A388FFFC}" presName="sibTrans" presStyleLbl="sibTrans1D1" presStyleCnt="5"/>
      <dgm:spPr/>
      <dgm:t>
        <a:bodyPr/>
        <a:lstStyle/>
        <a:p>
          <a:endParaRPr lang="zh-CN" altLang="en-US"/>
        </a:p>
      </dgm:t>
    </dgm:pt>
    <dgm:pt modelId="{09A8607C-99F8-4284-B4CC-3B23BFDD13BF}" type="pres">
      <dgm:prSet presAssocID="{729F01FD-B1AA-4216-B271-EF6C5185660A}" presName="node" presStyleLbl="node1" presStyleIdx="1" presStyleCnt="5" custScaleX="127115" custScaleY="83205">
        <dgm:presLayoutVars>
          <dgm:bulletEnabled val="1"/>
        </dgm:presLayoutVars>
      </dgm:prSet>
      <dgm:spPr/>
      <dgm:t>
        <a:bodyPr/>
        <a:lstStyle/>
        <a:p>
          <a:endParaRPr lang="zh-CN" altLang="en-US"/>
        </a:p>
      </dgm:t>
    </dgm:pt>
    <dgm:pt modelId="{3527680A-B926-4167-87E7-19C2E14C2892}" type="pres">
      <dgm:prSet presAssocID="{729F01FD-B1AA-4216-B271-EF6C5185660A}" presName="spNode"/>
      <dgm:spPr/>
      <dgm:t>
        <a:bodyPr/>
        <a:lstStyle/>
        <a:p/>
      </dgm:t>
    </dgm:pt>
    <dgm:pt modelId="{7DB6255E-3CA0-4C38-A388-0A3D21A68A9F}" type="pres">
      <dgm:prSet presAssocID="{0C516799-B57D-4138-9216-4F9C22D84F2C}" presName="sibTrans" presStyleLbl="sibTrans1D1" presStyleIdx="1" presStyleCnt="5"/>
      <dgm:spPr/>
      <dgm:t>
        <a:bodyPr/>
        <a:lstStyle/>
        <a:p>
          <a:endParaRPr lang="zh-CN" altLang="en-US"/>
        </a:p>
      </dgm:t>
    </dgm:pt>
    <dgm:pt modelId="{E293435A-B133-49E0-B468-D36B595BD935}" type="pres">
      <dgm:prSet presAssocID="{1D507975-FCAF-4CDD-9B70-61C74AD3FEC6}" presName="node" presStyleLbl="node1" presStyleIdx="2" presStyleCnt="5">
        <dgm:presLayoutVars>
          <dgm:bulletEnabled val="1"/>
        </dgm:presLayoutVars>
      </dgm:prSet>
      <dgm:spPr/>
      <dgm:t>
        <a:bodyPr/>
        <a:lstStyle/>
        <a:p>
          <a:endParaRPr lang="zh-CN" altLang="en-US"/>
        </a:p>
      </dgm:t>
    </dgm:pt>
    <dgm:pt modelId="{BEE0AD58-B1C6-4C95-8787-8FB0BA7D42FF}" type="pres">
      <dgm:prSet presAssocID="{1D507975-FCAF-4CDD-9B70-61C74AD3FEC6}" presName="spNode"/>
      <dgm:spPr/>
      <dgm:t>
        <a:bodyPr/>
        <a:lstStyle/>
        <a:p/>
      </dgm:t>
    </dgm:pt>
    <dgm:pt modelId="{1BD7CA2E-81FB-454F-9C47-D30093683789}" type="pres">
      <dgm:prSet presAssocID="{0B35FA3A-8B0C-461E-B203-C83B66256E1A}" presName="sibTrans" presStyleLbl="sibTrans1D1" presStyleIdx="2" presStyleCnt="5"/>
      <dgm:spPr/>
      <dgm:t>
        <a:bodyPr/>
        <a:lstStyle/>
        <a:p>
          <a:endParaRPr lang="zh-CN" altLang="en-US"/>
        </a:p>
      </dgm:t>
    </dgm:pt>
    <dgm:pt modelId="{6A8C4FF9-3049-4969-890E-77CEC59318DB}" type="pres">
      <dgm:prSet presAssocID="{4E12ED29-9F3A-49E0-A92A-5C453003B27F}" presName="node" presStyleLbl="node1" presStyleIdx="3" presStyleCnt="5">
        <dgm:presLayoutVars>
          <dgm:bulletEnabled val="1"/>
        </dgm:presLayoutVars>
      </dgm:prSet>
      <dgm:spPr/>
      <dgm:t>
        <a:bodyPr/>
        <a:lstStyle/>
        <a:p>
          <a:endParaRPr lang="zh-CN" altLang="en-US"/>
        </a:p>
      </dgm:t>
    </dgm:pt>
    <dgm:pt modelId="{4BEABC3D-0A47-40D5-819C-85AAF7DBD770}" type="pres">
      <dgm:prSet presAssocID="{4E12ED29-9F3A-49E0-A92A-5C453003B27F}" presName="spNode"/>
      <dgm:spPr/>
      <dgm:t>
        <a:bodyPr/>
        <a:lstStyle/>
        <a:p/>
      </dgm:t>
    </dgm:pt>
    <dgm:pt modelId="{E73D3BB2-5BC3-47FE-BC65-E1670BA948B7}" type="pres">
      <dgm:prSet presAssocID="{77A35F20-5C06-4E17-8609-0F0476449327}" presName="sibTrans" presStyleLbl="sibTrans1D1" presStyleIdx="3" presStyleCnt="5"/>
      <dgm:spPr/>
      <dgm:t>
        <a:bodyPr/>
        <a:lstStyle/>
        <a:p>
          <a:endParaRPr lang="zh-CN" altLang="en-US"/>
        </a:p>
      </dgm:t>
    </dgm:pt>
    <dgm:pt modelId="{157CD95F-CE86-4547-83F6-FC80A9E13D75}" type="pres">
      <dgm:prSet presAssocID="{CAD7091B-9E9B-49EF-B6E8-1684948D840C}" presName="node" presStyleLbl="node1" presStyleIdx="4" presStyleCnt="5">
        <dgm:presLayoutVars>
          <dgm:bulletEnabled val="1"/>
        </dgm:presLayoutVars>
      </dgm:prSet>
      <dgm:spPr/>
      <dgm:t>
        <a:bodyPr/>
        <a:lstStyle/>
        <a:p>
          <a:endParaRPr lang="zh-CN" altLang="en-US"/>
        </a:p>
      </dgm:t>
    </dgm:pt>
    <dgm:pt modelId="{43B74375-ECA5-49FE-81CF-776B6F76568A}" type="pres">
      <dgm:prSet presAssocID="{CAD7091B-9E9B-49EF-B6E8-1684948D840C}" presName="spNode"/>
      <dgm:spPr/>
      <dgm:t>
        <a:bodyPr/>
        <a:lstStyle/>
        <a:p/>
      </dgm:t>
    </dgm:pt>
    <dgm:pt modelId="{98EBE26F-767B-41C0-97B7-6F538CD94979}" type="pres">
      <dgm:prSet presAssocID="{E083AE2F-31E7-4A74-8EAE-F62855BB1D63}" presName="sibTrans" presStyleLbl="sibTrans1D1" presStyleIdx="4" presStyleCnt="5"/>
      <dgm:spPr/>
      <dgm:t>
        <a:bodyPr/>
        <a:lstStyle/>
        <a:p>
          <a:endParaRPr lang="zh-CN" altLang="en-US"/>
        </a:p>
      </dgm:t>
    </dgm:pt>
  </dgm:ptLst>
  <dgm:cxnLst>
    <dgm:cxn modelId="{C79F6961-1F2F-484D-8545-928C2BA7174E}" srcId="{DB6BCFF4-961D-4A14-BC27-F621C056E191}" destId="{AFFA771B-AEBB-48DD-8F36-D7AB2EADAF3B}" srcOrd="0" destOrd="0" parTransId="{890CB83B-7378-4E7C-AE9B-BE2516E85E1E}" sibTransId="{50DCFAD0-0636-4B9C-829B-1D99A388FFFC}"/>
    <dgm:cxn modelId="{3AAB0439-F14B-4F77-8615-851BD938FFD1}" srcId="{DB6BCFF4-961D-4A14-BC27-F621C056E191}" destId="{729F01FD-B1AA-4216-B271-EF6C5185660A}" srcOrd="1" destOrd="0" parTransId="{BBFD98D5-F299-4BE7-831A-E5F417DACB24}" sibTransId="{0C516799-B57D-4138-9216-4F9C22D84F2C}"/>
    <dgm:cxn modelId="{A7363A98-3CD6-403E-8ACA-AEB0E78E2850}" srcId="{DB6BCFF4-961D-4A14-BC27-F621C056E191}" destId="{1D507975-FCAF-4CDD-9B70-61C74AD3FEC6}" srcOrd="2" destOrd="0" parTransId="{9E01934E-2CF2-46E8-AB86-7F7D9A80B789}" sibTransId="{0B35FA3A-8B0C-461E-B203-C83B66256E1A}"/>
    <dgm:cxn modelId="{45C2102D-BF24-402F-A7FD-AECAFF8AF636}" srcId="{DB6BCFF4-961D-4A14-BC27-F621C056E191}" destId="{4E12ED29-9F3A-49E0-A92A-5C453003B27F}" srcOrd="3" destOrd="0" parTransId="{64346BF3-7C9D-4986-8A99-D813FD9CBBC9}" sibTransId="{77A35F20-5C06-4E17-8609-0F0476449327}"/>
    <dgm:cxn modelId="{DEEFA2BF-2976-45C4-BCAE-D5ADD08A955F}" srcId="{DB6BCFF4-961D-4A14-BC27-F621C056E191}" destId="{CAD7091B-9E9B-49EF-B6E8-1684948D840C}" srcOrd="4" destOrd="0" parTransId="{A6749131-DF82-403B-92A9-56C8E5D6153A}" sibTransId="{E083AE2F-31E7-4A74-8EAE-F62855BB1D63}"/>
    <dgm:cxn modelId="{83B462B1-0BCD-47E8-85A6-70653E65EC38}" type="presOf" srcId="{DB6BCFF4-961D-4A14-BC27-F621C056E191}" destId="{8774A4CF-25FD-4B15-AF29-4324FB7CA81E}" srcOrd="0" destOrd="0" presId="urn:microsoft.com/office/officeart/2005/8/layout/cycle6#1"/>
    <dgm:cxn modelId="{A5B4428D-DF68-4FCC-B85F-0932FB8FD57C}" type="presParOf" srcId="{8774A4CF-25FD-4B15-AF29-4324FB7CA81E}" destId="{61B729C2-C0EE-4A8F-945F-F5C8EC81BB67}" srcOrd="0" destOrd="0" presId="urn:microsoft.com/office/officeart/2005/8/layout/cycle6#1"/>
    <dgm:cxn modelId="{FB5F992A-0781-4612-BBB8-C19B303D1238}" type="presOf" srcId="{AFFA771B-AEBB-48DD-8F36-D7AB2EADAF3B}" destId="{61B729C2-C0EE-4A8F-945F-F5C8EC81BB67}" srcOrd="0" destOrd="0" presId="urn:microsoft.com/office/officeart/2005/8/layout/cycle6#1"/>
    <dgm:cxn modelId="{747261F8-AC11-4DEE-B542-CF59EFC2450B}" type="presParOf" srcId="{8774A4CF-25FD-4B15-AF29-4324FB7CA81E}" destId="{7004E63A-3CE0-4138-9860-89CC46BD817E}" srcOrd="1" destOrd="0" presId="urn:microsoft.com/office/officeart/2005/8/layout/cycle6#1"/>
    <dgm:cxn modelId="{6A7C01E7-97BB-4022-8205-5F84C0A61A8C}" type="presParOf" srcId="{8774A4CF-25FD-4B15-AF29-4324FB7CA81E}" destId="{E651BB88-B894-4DC4-944C-034788DD1D0B}" srcOrd="2" destOrd="0" presId="urn:microsoft.com/office/officeart/2005/8/layout/cycle6#1"/>
    <dgm:cxn modelId="{60229FC4-2C90-44C1-A0D8-F3EEF4C28A4C}" type="presOf" srcId="{50DCFAD0-0636-4B9C-829B-1D99A388FFFC}" destId="{E651BB88-B894-4DC4-944C-034788DD1D0B}" srcOrd="0" destOrd="0" presId="urn:microsoft.com/office/officeart/2005/8/layout/cycle6#1"/>
    <dgm:cxn modelId="{7AA9A67E-BCDD-4733-B66B-73A6B27B4F10}" type="presParOf" srcId="{8774A4CF-25FD-4B15-AF29-4324FB7CA81E}" destId="{09A8607C-99F8-4284-B4CC-3B23BFDD13BF}" srcOrd="3" destOrd="0" presId="urn:microsoft.com/office/officeart/2005/8/layout/cycle6#1"/>
    <dgm:cxn modelId="{03D54A1E-04D4-4535-B6DB-C8BE17EBB158}" type="presOf" srcId="{729F01FD-B1AA-4216-B271-EF6C5185660A}" destId="{09A8607C-99F8-4284-B4CC-3B23BFDD13BF}" srcOrd="0" destOrd="0" presId="urn:microsoft.com/office/officeart/2005/8/layout/cycle6#1"/>
    <dgm:cxn modelId="{70D33F7D-56FA-4208-82F3-CB02415AA589}" type="presParOf" srcId="{8774A4CF-25FD-4B15-AF29-4324FB7CA81E}" destId="{3527680A-B926-4167-87E7-19C2E14C2892}" srcOrd="4" destOrd="0" presId="urn:microsoft.com/office/officeart/2005/8/layout/cycle6#1"/>
    <dgm:cxn modelId="{A414BA06-5631-4BB3-BEB7-C76B72E468CE}" type="presParOf" srcId="{8774A4CF-25FD-4B15-AF29-4324FB7CA81E}" destId="{7DB6255E-3CA0-4C38-A388-0A3D21A68A9F}" srcOrd="5" destOrd="0" presId="urn:microsoft.com/office/officeart/2005/8/layout/cycle6#1"/>
    <dgm:cxn modelId="{A50A8551-3149-4AF9-8656-F735A4A8931C}" type="presOf" srcId="{0C516799-B57D-4138-9216-4F9C22D84F2C}" destId="{7DB6255E-3CA0-4C38-A388-0A3D21A68A9F}" srcOrd="0" destOrd="0" presId="urn:microsoft.com/office/officeart/2005/8/layout/cycle6#1"/>
    <dgm:cxn modelId="{94D4AB7A-CCA2-4D6A-B310-7D30BBBF820D}" type="presParOf" srcId="{8774A4CF-25FD-4B15-AF29-4324FB7CA81E}" destId="{E293435A-B133-49E0-B468-D36B595BD935}" srcOrd="6" destOrd="0" presId="urn:microsoft.com/office/officeart/2005/8/layout/cycle6#1"/>
    <dgm:cxn modelId="{318BD5E3-8FA3-4856-AA78-D7FBB6B6E002}" type="presOf" srcId="{1D507975-FCAF-4CDD-9B70-61C74AD3FEC6}" destId="{E293435A-B133-49E0-B468-D36B595BD935}" srcOrd="0" destOrd="0" presId="urn:microsoft.com/office/officeart/2005/8/layout/cycle6#1"/>
    <dgm:cxn modelId="{D7856196-D1FF-46FF-BDDD-E2273B3CA9A9}" type="presParOf" srcId="{8774A4CF-25FD-4B15-AF29-4324FB7CA81E}" destId="{BEE0AD58-B1C6-4C95-8787-8FB0BA7D42FF}" srcOrd="7" destOrd="0" presId="urn:microsoft.com/office/officeart/2005/8/layout/cycle6#1"/>
    <dgm:cxn modelId="{DA2D734B-A118-4FB2-9377-66FA72F7A240}" type="presParOf" srcId="{8774A4CF-25FD-4B15-AF29-4324FB7CA81E}" destId="{1BD7CA2E-81FB-454F-9C47-D30093683789}" srcOrd="8" destOrd="0" presId="urn:microsoft.com/office/officeart/2005/8/layout/cycle6#1"/>
    <dgm:cxn modelId="{2146181B-3919-4914-BDA9-6F468F2D72D4}" type="presOf" srcId="{0B35FA3A-8B0C-461E-B203-C83B66256E1A}" destId="{1BD7CA2E-81FB-454F-9C47-D30093683789}" srcOrd="0" destOrd="0" presId="urn:microsoft.com/office/officeart/2005/8/layout/cycle6#1"/>
    <dgm:cxn modelId="{B702F3BB-C140-4F44-A709-4D094C2C893B}" type="presParOf" srcId="{8774A4CF-25FD-4B15-AF29-4324FB7CA81E}" destId="{6A8C4FF9-3049-4969-890E-77CEC59318DB}" srcOrd="9" destOrd="0" presId="urn:microsoft.com/office/officeart/2005/8/layout/cycle6#1"/>
    <dgm:cxn modelId="{0B9A2720-8031-4394-B514-7E3732913A78}" type="presOf" srcId="{4E12ED29-9F3A-49E0-A92A-5C453003B27F}" destId="{6A8C4FF9-3049-4969-890E-77CEC59318DB}" srcOrd="0" destOrd="0" presId="urn:microsoft.com/office/officeart/2005/8/layout/cycle6#1"/>
    <dgm:cxn modelId="{1F6B1737-BD3D-4B2C-A053-38AEDFE6FE61}" type="presParOf" srcId="{8774A4CF-25FD-4B15-AF29-4324FB7CA81E}" destId="{4BEABC3D-0A47-40D5-819C-85AAF7DBD770}" srcOrd="10" destOrd="0" presId="urn:microsoft.com/office/officeart/2005/8/layout/cycle6#1"/>
    <dgm:cxn modelId="{C426CC0D-57BE-4547-8373-EDDDD0E708E4}" type="presParOf" srcId="{8774A4CF-25FD-4B15-AF29-4324FB7CA81E}" destId="{E73D3BB2-5BC3-47FE-BC65-E1670BA948B7}" srcOrd="11" destOrd="0" presId="urn:microsoft.com/office/officeart/2005/8/layout/cycle6#1"/>
    <dgm:cxn modelId="{2CAF00D7-89F4-411D-AB35-FBF435BBEAEA}" type="presOf" srcId="{77A35F20-5C06-4E17-8609-0F0476449327}" destId="{E73D3BB2-5BC3-47FE-BC65-E1670BA948B7}" srcOrd="0" destOrd="0" presId="urn:microsoft.com/office/officeart/2005/8/layout/cycle6#1"/>
    <dgm:cxn modelId="{D5E0467F-B499-4853-A2BD-ED8A46D36BD8}" type="presParOf" srcId="{8774A4CF-25FD-4B15-AF29-4324FB7CA81E}" destId="{157CD95F-CE86-4547-83F6-FC80A9E13D75}" srcOrd="12" destOrd="0" presId="urn:microsoft.com/office/officeart/2005/8/layout/cycle6#1"/>
    <dgm:cxn modelId="{F52761F1-897A-4E82-A25B-9CA6AF111923}" type="presOf" srcId="{CAD7091B-9E9B-49EF-B6E8-1684948D840C}" destId="{157CD95F-CE86-4547-83F6-FC80A9E13D75}" srcOrd="0" destOrd="0" presId="urn:microsoft.com/office/officeart/2005/8/layout/cycle6#1"/>
    <dgm:cxn modelId="{AF5C8B24-8C4C-4EDD-948F-AB3C97E7AF96}" type="presParOf" srcId="{8774A4CF-25FD-4B15-AF29-4324FB7CA81E}" destId="{43B74375-ECA5-49FE-81CF-776B6F76568A}" srcOrd="13" destOrd="0" presId="urn:microsoft.com/office/officeart/2005/8/layout/cycle6#1"/>
    <dgm:cxn modelId="{06A29244-C179-4C9F-80F9-E47CCFE83F37}" type="presParOf" srcId="{8774A4CF-25FD-4B15-AF29-4324FB7CA81E}" destId="{98EBE26F-767B-41C0-97B7-6F538CD94979}" srcOrd="14" destOrd="0" presId="urn:microsoft.com/office/officeart/2005/8/layout/cycle6#1"/>
    <dgm:cxn modelId="{76953072-C2C0-455B-A8FC-5156B4C6D200}" type="presOf" srcId="{E083AE2F-31E7-4A74-8EAE-F62855BB1D63}" destId="{98EBE26F-767B-41C0-97B7-6F538CD94979}" srcOrd="0" destOrd="0" presId="urn:microsoft.com/office/officeart/2005/8/layout/cycle6#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1513"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1514" name=""/>
      <dsp:cNvGrpSpPr/>
    </dsp:nvGrpSpPr>
    <dsp:grpSpPr/>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1515" name=""/>
      <dsp:cNvGrpSpPr/>
    </dsp:nvGrpSpPr>
    <dsp:grpSpPr/>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7655" name=""/>
      <dsp:cNvGrpSpPr/>
    </dsp:nvGrpSpPr>
    <dsp:grpSpPr/>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7656" name=""/>
      <dsp:cNvGrpSpPr/>
    </dsp:nvGrpSpPr>
    <dsp:grpSpPr/>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 name=""/>
      <dsp:cNvGrpSpPr/>
    </dsp:nvGrpSpPr>
    <dsp:grpSpPr/>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6086" name=""/>
      <dsp:cNvGrpSpPr/>
    </dsp:nvGrpSpPr>
    <dsp:grpSpPr/>
  </dsp:spTree>
</dsp:drawing>
</file>

<file path=ppt/diagrams/drawing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8132"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type="ellipse" r:blip="">
              <dgm:adjLst/>
            </dgm:shape>
            <dgm:presOf axis="ch desOrSelf" ptType="node node" st="1 1" cnt="1 0"/>
            <dgm:constrLst>
              <dgm:constr type="h" refType="w"/>
            </dgm:constrLst>
            <dgm:ruleLst/>
          </dgm:layoutNode>
          <dgm:layoutNode name="c1text">
            <dgm:varLst>
              <dgm:bulletEnabled val="1"/>
            </dgm:varLst>
            <dgm:alg type="tx"/>
            <dgm:shape type="rect" r:blip="" hideGeom="1">
              <dgm:adjLst/>
            </dgm:shape>
            <dgm:presOf axis="ch desOrSelf" ptType="node node" st="1 1" cnt="1 0"/>
            <dgm:constrLst/>
            <dgm:ruleLst>
              <dgm:rule type="primFontSz" val="5"/>
            </dgm:ruleLst>
          </dgm:layoutNode>
        </dgm:layoutNode>
      </dgm:if>
      <dgm:else name="Name14"/>
    </dgm:choose>
    <dgm:choose name="Name15">
      <dgm:if name="Name16" axis="ch" ptType="node" func="cnt" op="gte" val="2">
        <dgm:layoutNode name="comp2">
          <dgm:alg type="composite"/>
          <dgm:shape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type="ellipse" r:blip="">
              <dgm:adjLst/>
            </dgm:shape>
            <dgm:presOf axis="ch desOrSelf" ptType="node node" st="2 1" cnt="1 0"/>
            <dgm:constrLst>
              <dgm:constr type="h" refType="w"/>
            </dgm:constrLst>
            <dgm:ruleLst/>
          </dgm:layoutNode>
          <dgm:layoutNode name="c2text">
            <dgm:varLst>
              <dgm:bulletEnabled val="1"/>
            </dgm:varLst>
            <dgm:alg type="tx"/>
            <dgm:shape type="rect" r:blip="" hideGeom="1">
              <dgm:adjLst/>
            </dgm:shape>
            <dgm:presOf axis="ch desOrSelf" ptType="node node" st="2 1" cnt="1 0"/>
            <dgm:constrLst/>
            <dgm:ruleLst>
              <dgm:rule type="primFontSz" val="5"/>
            </dgm:ruleLst>
          </dgm:layoutNode>
        </dgm:layoutNode>
      </dgm:if>
      <dgm:else name="Name23"/>
    </dgm:choose>
    <dgm:choose name="Name24">
      <dgm:if name="Name25" axis="ch" ptType="node" func="cnt" op="gte" val="3">
        <dgm:layoutNode name="comp3">
          <dgm:alg type="composite"/>
          <dgm:shape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type="ellipse" r:blip="">
              <dgm:adjLst/>
            </dgm:shape>
            <dgm:presOf axis="ch desOrSelf" ptType="node node" st="3 1" cnt="1 0"/>
            <dgm:constrLst>
              <dgm:constr type="h" refType="w"/>
            </dgm:constrLst>
            <dgm:ruleLst/>
          </dgm:layoutNode>
          <dgm:layoutNode name="c3text">
            <dgm:varLst>
              <dgm:bulletEnabled val="1"/>
            </dgm:varLst>
            <dgm:alg type="tx"/>
            <dgm:shape type="rect" r:blip="" hideGeom="1">
              <dgm:adjLst/>
            </dgm:shape>
            <dgm:presOf axis="ch desOrSelf" ptType="node node" st="3 1" cnt="1 0"/>
            <dgm:constrLst/>
            <dgm:ruleLst>
              <dgm:rule type="primFontSz" val="5"/>
            </dgm:ruleLst>
          </dgm:layoutNode>
        </dgm:layoutNode>
      </dgm:if>
      <dgm:else name="Name31"/>
    </dgm:choose>
    <dgm:choose name="Name32">
      <dgm:if name="Name33" axis="ch" ptType="node" func="cnt" op="gte" val="4">
        <dgm:layoutNode name="comp4">
          <dgm:alg type="composite"/>
          <dgm:shape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type="ellipse" r:blip="">
              <dgm:adjLst/>
            </dgm:shape>
            <dgm:presOf axis="ch desOrSelf" ptType="node node" st="4 1" cnt="1 0"/>
            <dgm:constrLst>
              <dgm:constr type="h" refType="w"/>
            </dgm:constrLst>
            <dgm:ruleLst/>
          </dgm:layoutNode>
          <dgm:layoutNode name="c4text">
            <dgm:varLst>
              <dgm:bulletEnabled val="1"/>
            </dgm:varLst>
            <dgm:alg type="tx"/>
            <dgm:shape type="rect" r:blip="" hideGeom="1">
              <dgm:adjLst/>
            </dgm:shape>
            <dgm:presOf axis="ch desOrSelf" ptType="node node" st="4 1" cnt="1 0"/>
            <dgm:constrLst/>
            <dgm:ruleLst>
              <dgm:rule type="primFontSz" val="5"/>
            </dgm:ruleLst>
          </dgm:layoutNode>
        </dgm:layoutNode>
      </dgm:if>
      <dgm:else name="Name38"/>
    </dgm:choose>
    <dgm:choose name="Name39">
      <dgm:if name="Name40" axis="ch" ptType="node" func="cnt" op="gte" val="5">
        <dgm:layoutNode name="comp5">
          <dgm:alg type="composite"/>
          <dgm:shape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type="ellipse" r:blip="">
              <dgm:adjLst/>
            </dgm:shape>
            <dgm:presOf axis="ch desOrSelf" ptType="node node" st="5 1" cnt="1 0"/>
            <dgm:constrLst>
              <dgm:constr type="h" refType="w"/>
            </dgm:constrLst>
            <dgm:ruleLst/>
          </dgm:layoutNode>
          <dgm:layoutNode name="c5text">
            <dgm:varLst>
              <dgm:bulletEnabled val="1"/>
            </dgm:varLst>
            <dgm:alg type="tx"/>
            <dgm:shape type="rect" r:blip="" hideGeom="1">
              <dgm:adjLst/>
            </dgm:shape>
            <dgm:presOf axis="ch desOrSelf" ptType="node node" st="5 1" cnt="1 0"/>
            <dgm:constrLst/>
            <dgm:ruleLst>
              <dgm:rule type="primFontSz" val="5"/>
            </dgm:ruleLst>
          </dgm:layoutNode>
        </dgm:layoutNode>
      </dgm:if>
      <dgm:else name="Name45"/>
    </dgm:choose>
    <dgm:choose name="Name46">
      <dgm:if name="Name47" axis="ch" ptType="node" func="cnt" op="gte" val="6">
        <dgm:layoutNode name="comp6">
          <dgm:alg type="composite"/>
          <dgm:shape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type="ellipse" r:blip="">
              <dgm:adjLst/>
            </dgm:shape>
            <dgm:presOf axis="ch desOrSelf" ptType="node node" st="6 1" cnt="1 0"/>
            <dgm:constrLst>
              <dgm:constr type="h" refType="w"/>
            </dgm:constrLst>
            <dgm:ruleLst/>
          </dgm:layoutNode>
          <dgm:layoutNode name="c6text">
            <dgm:varLst>
              <dgm:bulletEnabled val="1"/>
            </dgm:varLst>
            <dgm:alg type="tx"/>
            <dgm:shape type="rect" r:blip="" hideGeom="1">
              <dgm:adjLst/>
            </dgm:shape>
            <dgm:presOf axis="ch desOrSelf" ptType="node node" st="6 1" cnt="1 0"/>
            <dgm:constrLst/>
            <dgm:ruleLst>
              <dgm:rule type="primFontSz" val="5"/>
            </dgm:ruleLst>
          </dgm:layoutNode>
        </dgm:layoutNode>
      </dgm:if>
      <dgm:else name="Name52"/>
    </dgm:choose>
    <dgm:choose name="Name53">
      <dgm:if name="Name54" axis="ch" ptType="node" func="cnt" op="gte" val="7">
        <dgm:layoutNode name="comp7">
          <dgm:alg type="composite"/>
          <dgm:shape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type="ellipse" r:blip="">
              <dgm:adjLst/>
            </dgm:shape>
            <dgm:presOf axis="ch desOrSelf" ptType="node node" st="7 1" cnt="1 0"/>
            <dgm:constrLst>
              <dgm:constr type="h" refType="w"/>
            </dgm:constrLst>
            <dgm:ruleLst/>
          </dgm:layoutNode>
          <dgm:layoutNode name="c7text">
            <dgm:varLst>
              <dgm:bulletEnabled val="1"/>
            </dgm:varLst>
            <dgm:alg type="tx"/>
            <dgm:shape type="rect" r:blip="" hideGeom="1">
              <dgm:adjLst/>
            </dgm:shape>
            <dgm:presOf axis="ch desOrSelf" ptType="node node" st="7 1" cnt="1 0"/>
            <dgm:constrLst/>
            <dgm:ruleLst>
              <dgm:rule type="primFontSz" val="5"/>
            </dgm:ruleLst>
          </dgm:layoutNode>
        </dgm:layoutNode>
      </dgm:if>
      <dgm:else name="Name55"/>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max="30"/>
        </dgm:ruleLst>
        <dgm:layoutNode name="bgRect" styleLbl="node1">
          <dgm:alg type="sp"/>
          <dgm:shape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parTxLTRAlign" val="r"/>
                <dgm:param type="parTxRTLAlign" val="r"/>
                <dgm:param type="txAnchorVert" val="t"/>
              </dgm:alg>
              <dgm:shape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type="rect" r:blip="" hideGeom="1">
                <dgm:adjLst/>
              </dgm:shape>
              <dgm:presOf axis="des" ptType="node"/>
              <dgm:constrLst>
                <dgm:constr type="primFontSz" val="65"/>
                <dgm:constr type="lMarg"/>
                <dgm:constr type="bMarg"/>
                <dgm:constr type="tMarg" refType="primFontSz" fact="0.27"/>
                <dgm:constr type="rMarg"/>
              </dgm:constrLst>
              <dgm:ruleLst>
                <dgm:rule type="primFontSz" val="5"/>
              </dgm:ruleLst>
            </dgm:layoutNode>
          </dgm:if>
          <dgm:else name="Name13"/>
        </dgm:choose>
      </dgm:layoutNode>
      <dgm:forEach name="Name14" axis="followSib" ptType="sibTrans" cnt="1">
        <dgm:layoutNode name="hSp">
          <dgm:alg type="sp"/>
          <dgm:shape r:blip="">
            <dgm:adjLst/>
          </dgm:shape>
          <dgm:presOf/>
          <dgm:constrLst/>
          <dgm:ruleLst/>
        </dgm:layoutNode>
        <dgm:layoutNode name="vProcSp" moveWith="bgRect">
          <dgm:alg type="lin">
            <dgm:param type="linDir" val="fromT"/>
          </dgm:alg>
          <dgm:shape r:blip="">
            <dgm:adjLst/>
          </dgm:shape>
          <dgm:presOf/>
          <dgm:constrLst>
            <dgm:constr type="w" for="ch" forName="vSp1" refType="w"/>
            <dgm:constr type="w" for="ch" forName="simulatedConn" refType="w"/>
            <dgm:constr type="w" for="ch" forName="vSp2" refType="w"/>
          </dgm:constrLst>
          <dgm:ruleLst/>
          <dgm:layoutNode name="vSp1">
            <dgm:alg type="sp"/>
            <dgm:shape r:blip="">
              <dgm:adjLst/>
            </dgm:shape>
            <dgm:presOf/>
            <dgm:constrLst/>
            <dgm:ruleLst/>
          </dgm:layoutNode>
          <dgm:layoutNode name="simulatedConn" styleLbl="solidFgAcc1">
            <dgm:alg type="sp"/>
            <dgm:choose name="Name15">
              <dgm:if name="Name16" func="var" arg="dir" op="equ" val="norm">
                <dgm:shape rot="90" type="flowChartExtract" r:blip="">
                  <dgm:adjLst/>
                </dgm:shape>
              </dgm:if>
              <dgm:else name="Name17">
                <dgm:shape rot="-90" type="flowChartExtract" r:blip="">
                  <dgm:adjLst/>
                </dgm:shape>
              </dgm:else>
            </dgm:choose>
            <dgm:presOf/>
            <dgm:constrLst/>
            <dgm:ruleLst/>
          </dgm:layoutNode>
          <dgm:layoutNode name="vSp2">
            <dgm:alg type="sp"/>
            <dgm:shape r:blip="">
              <dgm:adjLst/>
            </dgm:shape>
            <dgm:presOf/>
            <dgm:constrLst/>
            <dgm:ruleLst/>
          </dgm:layoutNode>
        </dgm:layoutNode>
        <dgm:layoutNode name="sibTran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dgm:ruleLst>
      </dgm:layoutNode>
      <dgm:forEach name="Name6" axis="followSib" ptType="sibTrans" cnt="1">
        <dgm:layoutNode name="space">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3#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dgm:ruleLst>
      </dgm:layoutNode>
      <dgm:forEach name="Name6" axis="followSib" ptType="sibTrans" cnt="1">
        <dgm:layoutNode name="space">
          <dgm:alg type="sp"/>
          <dgm:shape r:blip="">
            <dgm:adjLst/>
          </dgm:shape>
          <dgm:presOf/>
          <dgm:constrLst/>
          <dgm:ruleLst/>
        </dgm:layoutNode>
      </dgm:forEach>
    </dgm:forEach>
  </dgm:layoutNode>
</dgm:layoutDef>
</file>

<file path=ppt/diagrams/layout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dgm:ruleLst>
      </dgm:layoutNode>
      <dgm:choose name="Name13">
        <dgm:if name="Name14" axis="par ch" ptType="doc node" func="cnt" op="gt" val="1">
          <dgm:layoutNode name="spNode">
            <dgm:alg type="sp"/>
            <dgm:shape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&#65279;<?xml version="1.0" encoding="utf-8" standalone="yes"?><Relationships xmlns="http://schemas.openxmlformats.org/package/2006/relationships"><Relationship Id="rId1" Type="http://schemas.openxmlformats.org/officeDocument/2006/relationships/image" Target="../media/image7.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2218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a:t>8</a:t>
            </a:fld>
            <a:endParaRPr lang="zh-CN" altLang="en-US" sz="1200"/>
          </a:p>
        </p:txBody>
      </p:sp>
      <p:sp>
        <p:nvSpPr>
          <p:cNvPr id="56323" name="Rectangle 2"/>
          <p:cNvSpPr>
            <a:spLocks noGrp="1" noRot="1" noChangeAspect="1" noTextEdit="1"/>
          </p:cNvSpPr>
          <p:nvPr>
            <p:ph type="sldImg" idx="2"/>
          </p:nvPr>
        </p:nvSpPr>
        <p:spPr/>
      </p:sp>
      <p:sp>
        <p:nvSpPr>
          <p:cNvPr id="56324" name="Rectangle 3"/>
          <p:cNvSpPr>
            <a:spLocks noGrp="1"/>
          </p:cNvSpPr>
          <p:nvPr>
            <p:ph type="body" idx="1"/>
          </p:nvPr>
        </p:nvSpPr>
        <p:spPr/>
        <p:txBody>
          <a:bodyPr wrap="square" lIns="91440" tIns="45720" rIns="91440" bIns="45720" anchor="t" anchorCtr="0"/>
          <a:lstStyle/>
          <a:p>
            <a:pPr lvl="0" eaLnBrk="1" hangingPunct="1"/>
            <a:endParaRPr lang="zh-CN" altLang="en-US"/>
          </a:p>
        </p:txBody>
      </p:sp>
    </p:spTree>
    <p:extLst>
      <p:ext uri="{BB962C8B-B14F-4D97-AF65-F5344CB8AC3E}">
        <p14:creationId xmlns:p14="http://schemas.microsoft.com/office/powerpoint/2010/main" val="29036595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54.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tags" Target="../tags/tag57.xml" /><Relationship Id="rId6" Type="http://schemas.openxmlformats.org/officeDocument/2006/relationships/tags" Target="../tags/tag58.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9.xml" /><Relationship Id="rId2" Type="http://schemas.openxmlformats.org/officeDocument/2006/relationships/tags" Target="../tags/tag60.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image" Target="../media/image3.png"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64.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9.xml" /><Relationship Id="rId2" Type="http://schemas.openxmlformats.org/officeDocument/2006/relationships/image" Target="../media/image2.png"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tags" Target="../tags/tag72.xml" /><Relationship Id="rId6" Type="http://schemas.openxmlformats.org/officeDocument/2006/relationships/tags" Target="../tags/tag73.xml" /><Relationship Id="rId7" Type="http://schemas.openxmlformats.org/officeDocument/2006/relationships/tags" Target="../tags/tag74.xml" /><Relationship Id="rId8" Type="http://schemas.openxmlformats.org/officeDocument/2006/relationships/tags" Target="../tags/tag75.xml" /><Relationship Id="rId9"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6.xml" /><Relationship Id="rId10" Type="http://schemas.openxmlformats.org/officeDocument/2006/relationships/slideMaster" Target="../slideMasters/slideMaster1.xml" /><Relationship Id="rId2" Type="http://schemas.openxmlformats.org/officeDocument/2006/relationships/image" Target="../media/image4.png"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 Id="rId9" Type="http://schemas.openxmlformats.org/officeDocument/2006/relationships/tags" Target="../tags/tag83.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10" Type="http://schemas.openxmlformats.org/officeDocument/2006/relationships/slideMaster" Target="../slideMasters/slideMaster1.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92.xml" /><Relationship Id="rId10"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tags" Target="../tags/tag96.xml" /><Relationship Id="rId7" Type="http://schemas.openxmlformats.org/officeDocument/2006/relationships/tags" Target="../tags/tag97.xml" /><Relationship Id="rId8" Type="http://schemas.openxmlformats.org/officeDocument/2006/relationships/tags" Target="../tags/tag98.xml" /><Relationship Id="rId9" Type="http://schemas.openxmlformats.org/officeDocument/2006/relationships/tags" Target="../tags/tag99.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png" /><Relationship Id="rId10" Type="http://schemas.openxmlformats.org/officeDocument/2006/relationships/tags" Target="../tags/tag108.xml" /><Relationship Id="rId11" Type="http://schemas.openxmlformats.org/officeDocument/2006/relationships/tags" Target="../tags/tag109.xml" /><Relationship Id="rId12" Type="http://schemas.openxmlformats.org/officeDocument/2006/relationships/slideMaster" Target="../slideMasters/slideMaster1.xml" /><Relationship Id="rId2" Type="http://schemas.openxmlformats.org/officeDocument/2006/relationships/tags" Target="../tags/tag100.xml" /><Relationship Id="rId3" Type="http://schemas.openxmlformats.org/officeDocument/2006/relationships/tags" Target="../tags/tag101.xml" /><Relationship Id="rId4" Type="http://schemas.openxmlformats.org/officeDocument/2006/relationships/tags" Target="../tags/tag102.xml" /><Relationship Id="rId5" Type="http://schemas.openxmlformats.org/officeDocument/2006/relationships/tags" Target="../tags/tag103.xml" /><Relationship Id="rId6" Type="http://schemas.openxmlformats.org/officeDocument/2006/relationships/tags" Target="../tags/tag104.xml" /><Relationship Id="rId7" Type="http://schemas.openxmlformats.org/officeDocument/2006/relationships/tags" Target="../tags/tag105.xml" /><Relationship Id="rId8" Type="http://schemas.openxmlformats.org/officeDocument/2006/relationships/tags" Target="../tags/tag106.xml" /><Relationship Id="rId9" Type="http://schemas.openxmlformats.org/officeDocument/2006/relationships/tags" Target="../tags/tag107.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0.xml" /><Relationship Id="rId10" Type="http://schemas.openxmlformats.org/officeDocument/2006/relationships/tags" Target="../tags/tag117.xml" /><Relationship Id="rId11" Type="http://schemas.openxmlformats.org/officeDocument/2006/relationships/slideMaster" Target="../slideMasters/slideMaster1.xml" /><Relationship Id="rId2" Type="http://schemas.openxmlformats.org/officeDocument/2006/relationships/image" Target="../media/image5.png" /><Relationship Id="rId3" Type="http://schemas.openxmlformats.org/officeDocument/2006/relationships/tags" Target="../tags/tag111.xml" /><Relationship Id="rId4" Type="http://schemas.openxmlformats.org/officeDocument/2006/relationships/image" Target="../media/image6.png" /><Relationship Id="rId5" Type="http://schemas.openxmlformats.org/officeDocument/2006/relationships/tags" Target="../tags/tag112.xml" /><Relationship Id="rId6" Type="http://schemas.openxmlformats.org/officeDocument/2006/relationships/tags" Target="../tags/tag113.xml"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tags" Target="../tags/tag11.xml" /><Relationship Id="rId7" Type="http://schemas.openxmlformats.org/officeDocument/2006/relationships/tags" Target="../tags/tag12.xml" /><Relationship Id="rId8"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3.png"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tags" Target="../tags/tag23.xml" /><Relationship Id="rId8" Type="http://schemas.openxmlformats.org/officeDocument/2006/relationships/tags" Target="../tags/tag24.xml" /><Relationship Id="rId9"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10" Type="http://schemas.openxmlformats.org/officeDocument/2006/relationships/tags" Target="../tags/tag33.xml" /><Relationship Id="rId11" Type="http://schemas.openxmlformats.org/officeDocument/2006/relationships/slideMaster" Target="../slideMasters/slideMaster1.xml" /><Relationship Id="rId2" Type="http://schemas.openxmlformats.org/officeDocument/2006/relationships/tags" Target="../tags/tag25.xml"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tags" Target="../tags/tag30.xml" /><Relationship Id="rId8" Type="http://schemas.openxmlformats.org/officeDocument/2006/relationships/tags" Target="../tags/tag31.xml" /><Relationship Id="rId9" Type="http://schemas.openxmlformats.org/officeDocument/2006/relationships/tags" Target="../tags/tag3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tags" Target="../tags/tag37.xml" /><Relationship Id="rId5" Type="http://schemas.openxmlformats.org/officeDocument/2006/relationships/image" Target="../media/image3.png"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tags" Target="../tags/tag44.xml" /><Relationship Id="rId6" Type="http://schemas.openxmlformats.org/officeDocument/2006/relationships/tags" Target="../tags/tag45.xml" /><Relationship Id="rId7" Type="http://schemas.openxmlformats.org/officeDocument/2006/relationships/tags" Target="../tags/tag46.xml" /><Relationship Id="rId8" Type="http://schemas.openxmlformats.org/officeDocument/2006/relationships/tags" Target="../tags/tag47.xml" /><Relationship Id="rId9"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tags" Target="../tags/tag52.xml" /><Relationship Id="rId6" Type="http://schemas.openxmlformats.org/officeDocument/2006/relationships/image" Target="../media/image2.png" /><Relationship Id="rId7" Type="http://schemas.openxmlformats.org/officeDocument/2006/relationships/tags" Target="../tags/tag53.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noFill/>
        <a:effectLst/>
      </p:bgPr>
    </p:bg>
    <p:spTree>
      <p:nvGrpSpPr>
        <p:cNvPr id="1" name=""/>
        <p:cNvGrpSpPr/>
        <p:nvPr/>
      </p:nvGrpSpPr>
      <p:grpSpPr>
        <a:xfrm>
          <a:off x="0" y="0"/>
          <a:ext cx="0" cy="0"/>
        </a:xfrm>
      </p:grpSpPr>
      <p:pic>
        <p:nvPicPr>
          <p:cNvPr id="4" name="图片 3" descr="图片1"/>
          <p:cNvPicPr>
            <a:picLocks noChangeAspect="1"/>
          </p:cNvPicPr>
          <p:nvPr userDrawn="1">
            <p:custDataLst>
              <p:tags r:id="rId2"/>
            </p:custDataLst>
          </p:nvPr>
        </p:nvPicPr>
        <p:blipFill>
          <a:blip r:embed="rId1"/>
          <a:stretch>
            <a:fillRect/>
          </a:stretch>
        </p:blipFill>
        <p:spPr>
          <a:xfrm>
            <a:off x="-5715" y="-4445"/>
            <a:ext cx="12185650" cy="6856730"/>
          </a:xfrm>
          <a:prstGeom prst="rect">
            <a:avLst/>
          </a:prstGeom>
        </p:spPr>
      </p:pic>
      <p:sp>
        <p:nvSpPr>
          <p:cNvPr id="2" name="标题 1"/>
          <p:cNvSpPr>
            <a:spLocks noGrp="1"/>
          </p:cNvSpPr>
          <p:nvPr>
            <p:ph type="ctrTitle" hasCustomPrompt="1"/>
            <p:custDataLst>
              <p:tags r:id="rId3"/>
            </p:custDataLst>
          </p:nvPr>
        </p:nvSpPr>
        <p:spPr>
          <a:xfrm>
            <a:off x="892175" y="2260600"/>
            <a:ext cx="6136005" cy="1231900"/>
          </a:xfrm>
        </p:spPr>
        <p:txBody>
          <a:bodyPr lIns="90000" tIns="46800" rIns="90000" bIns="46800" anchor="b" anchorCtr="0">
            <a:normAutofit/>
          </a:bodyPr>
          <a:lstStyle>
            <a:lvl1pPr algn="l">
              <a:defRPr sz="6600" b="0" spc="6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4"/>
            </p:custDataLst>
          </p:nvPr>
        </p:nvSpPr>
        <p:spPr>
          <a:xfrm>
            <a:off x="1106605" y="3571240"/>
            <a:ext cx="5921575" cy="670560"/>
          </a:xfrm>
        </p:spPr>
        <p:txBody>
          <a:bodyPr lIns="90000" tIns="46800" rIns="90000" bIns="46800">
            <a:normAutofit/>
          </a:bodyPr>
          <a:lstStyle>
            <a:lvl1pPr marL="0" indent="0" algn="l" eaLnBrk="1" fontAlgn="auto" latinLnBrk="0" hangingPunct="1">
              <a:lnSpc>
                <a:spcPct val="100000"/>
              </a:lnSpc>
              <a:buNone/>
              <a:defRPr sz="32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2021/6/2</a:t>
            </a:fld>
            <a:endParaRPr lang="zh-CN" altLang="en-US"/>
          </a:p>
        </p:txBody>
      </p:sp>
      <p:sp>
        <p:nvSpPr>
          <p:cNvPr id="17" name="页脚占位符 16"/>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18" name="灯片编号占位符 17"/>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bg>
      <p:bgPr>
        <a:solidFill>
          <a:schemeClr val="bg2"/>
        </a:solidFill>
        <a:effectLst/>
      </p:bgPr>
    </p:bg>
    <p:spTree>
      <p:nvGrpSpPr>
        <p:cNvPr id="1" name=""/>
        <p:cNvGrpSpPr/>
        <p:nvPr/>
      </p:nvGrpSpPr>
      <p:grpSpPr>
        <a:xfrm>
          <a:off x="0" y="0"/>
          <a:ext cx="0" cy="0"/>
        </a:xfrm>
      </p:grpSpPr>
      <p:pic>
        <p:nvPicPr>
          <p:cNvPr id="8" name="图片 7"/>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blipFill dpi="0" rotWithShape="1">
          <a:blip r:embed="rId6">
            <a:lum/>
          </a:blip>
          <a:stretch>
            <a:fillRect/>
          </a:stretch>
        </a:blipFill>
        <a:effectLst/>
      </p:bgPr>
    </p:bg>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214755" y="2136775"/>
            <a:ext cx="5566410" cy="1744345"/>
          </a:xfrm>
        </p:spPr>
        <p:txBody>
          <a:bodyPr vert="horz" lIns="90170" tIns="46990" rIns="90170" bIns="0" rtlCol="0" anchor="b" anchorCtr="0">
            <a:normAutofit/>
          </a:bodyPr>
          <a:lstStyle>
            <a:lvl1pPr marL="0" marR="0" algn="l" defTabSz="914400" rtl="0" eaLnBrk="1" fontAlgn="auto" latinLnBrk="0" hangingPunct="1">
              <a:lnSpc>
                <a:spcPct val="100000"/>
              </a:lnSpc>
              <a:buNone/>
              <a:defRPr kumimoji="0" lang="zh-CN" altLang="en-US" sz="8800" b="0" i="0" u="none" strike="noStrike" kern="1200" cap="none" spc="600" normalizeH="0" baseline="0" noProof="1">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编辑标题</a:t>
            </a: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
        <p:nvSpPr>
          <p:cNvPr id="9" name="文本占位符 8"/>
          <p:cNvSpPr>
            <a:spLocks noGrp="1"/>
          </p:cNvSpPr>
          <p:nvPr>
            <p:ph type="body" sz="quarter" idx="13" hasCustomPrompt="1"/>
            <p:custDataLst>
              <p:tags r:id="rId5"/>
            </p:custDataLst>
          </p:nvPr>
        </p:nvSpPr>
        <p:spPr>
          <a:xfrm>
            <a:off x="1329055" y="3914140"/>
            <a:ext cx="5452110" cy="596900"/>
          </a:xfrm>
        </p:spPr>
        <p:txBody>
          <a:bodyPr lIns="90170" tIns="0" rIns="90170" bIns="46990">
            <a:normAutofit/>
          </a:bodyPr>
          <a:lstStyle>
            <a:lvl1pPr marL="0" indent="0" eaLnBrk="1" fontAlgn="auto" latinLnBrk="0" hangingPunct="1">
              <a:lnSpc>
                <a:spcPct val="100000"/>
              </a:lnSpc>
              <a:buNone/>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单击此处编辑文本</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通用">
    <p:bg>
      <p:bgPr>
        <a:solidFill>
          <a:schemeClr val="bg2"/>
        </a:solidFill>
        <a:effectLst/>
      </p:bgPr>
    </p:bg>
    <p:spTree>
      <p:nvGrpSpPr>
        <p:cNvPr id="1" name=""/>
        <p:cNvGrpSpPr/>
        <p:nvPr/>
      </p:nvGrpSpPr>
      <p:grpSpPr>
        <a:xfrm>
          <a:off x="0" y="0"/>
          <a:ext cx="0" cy="0"/>
        </a:xfrm>
      </p:grpSpPr>
      <p:pic>
        <p:nvPicPr>
          <p:cNvPr id="7" name="图片 6"/>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6"/>
            </p:custDataLst>
          </p:nvPr>
        </p:nvSpPr>
        <p:spPr/>
        <p:txBody>
          <a:bodyPr>
            <a:normAutofit/>
          </a:bodyPr>
          <a:lstStyle>
            <a:lvl1pPr>
              <a:defRPr baseline="0"/>
            </a:lvl1pPr>
          </a:lstStyle>
          <a:p>
            <a:r>
              <a:rPr lang="zh-CN" altLang="en-US"/>
              <a:t>单击此处编辑母版标题样式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框">
    <p:bg>
      <p:bgPr>
        <a:solidFill>
          <a:schemeClr val="tx2"/>
        </a:solidFill>
        <a:effectLst/>
      </p:bgPr>
    </p:bg>
    <p:spTree>
      <p:nvGrpSpPr>
        <p:cNvPr id="1" name=""/>
        <p:cNvGrpSpPr/>
        <p:nvPr/>
      </p:nvGrpSpPr>
      <p:grpSpPr>
        <a:xfrm>
          <a:off x="0" y="0"/>
          <a:ext cx="0" cy="0"/>
        </a:xfrm>
      </p:grpSpPr>
      <p:sp>
        <p:nvSpPr>
          <p:cNvPr id="6" name="矩形 5"/>
          <p:cNvSpPr/>
          <p:nvPr userDrawn="1">
            <p:custDataLst>
              <p:tags r:id="rId1"/>
            </p:custDataLst>
          </p:nvPr>
        </p:nvSpPr>
        <p:spPr>
          <a:xfrm>
            <a:off x="287973"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6" name="图片 35"/>
          <p:cNvPicPr>
            <a:picLocks noChangeAspect="1"/>
          </p:cNvPicPr>
          <p:nvPr userDrawn="1">
            <p:custDataLst>
              <p:tags r:id="rId3"/>
            </p:custDataLst>
          </p:nvPr>
        </p:nvPicPr>
        <p:blipFill>
          <a:blip r:embed="rId2"/>
          <a:stretch>
            <a:fillRect/>
          </a:stretch>
        </p:blipFill>
        <p:spPr>
          <a:xfrm flipH="1">
            <a:off x="11150503" y="5746376"/>
            <a:ext cx="934816" cy="1183056"/>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左右">
    <p:bg>
      <p:bgPr>
        <a:solidFill>
          <a:schemeClr val="bg2"/>
        </a:solidFill>
        <a:effectLst/>
      </p:bgPr>
    </p:bg>
    <p:spTree>
      <p:nvGrpSpPr>
        <p:cNvPr id="1" name=""/>
        <p:cNvGrpSpPr/>
        <p:nvPr/>
      </p:nvGrpSpPr>
      <p:grpSpPr>
        <a:xfrm>
          <a:off x="0" y="0"/>
          <a:ext cx="0" cy="0"/>
        </a:xfrm>
      </p:grpSpPr>
      <p:sp>
        <p:nvSpPr>
          <p:cNvPr id="8" name="矩形 7"/>
          <p:cNvSpPr/>
          <p:nvPr userDrawn="1">
            <p:custDataLst>
              <p:tags r:id="rId1"/>
            </p:custDataLst>
          </p:nvPr>
        </p:nvSpPr>
        <p:spPr>
          <a:xfrm>
            <a:off x="1" y="-4128"/>
            <a:ext cx="4831976"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6" name="图片 35"/>
          <p:cNvPicPr>
            <a:picLocks noChangeAspect="1"/>
          </p:cNvPicPr>
          <p:nvPr userDrawn="1">
            <p:custDataLst>
              <p:tags r:id="rId3"/>
            </p:custDataLst>
          </p:nvPr>
        </p:nvPicPr>
        <p:blipFill>
          <a:blip r:embed="rId2"/>
          <a:stretch>
            <a:fillRect/>
          </a:stretch>
        </p:blipFill>
        <p:spPr>
          <a:xfrm flipH="1">
            <a:off x="13969" y="5452732"/>
            <a:ext cx="1113015" cy="1409078"/>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ormAutofit/>
          </a:bodyPr>
          <a:lstStyle>
            <a:lvl1pPr>
              <a:defRPr sz="3600" baseline="0">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上下">
    <p:bg>
      <p:bgPr>
        <a:solidFill>
          <a:schemeClr val="bg2"/>
        </a:solidFill>
        <a:effectLst/>
      </p:bgPr>
    </p:bg>
    <p:spTree>
      <p:nvGrpSpPr>
        <p:cNvPr id="1" name=""/>
        <p:cNvGrpSpPr/>
        <p:nvPr/>
      </p:nvGrpSpPr>
      <p:grpSpPr>
        <a:xfrm>
          <a:off x="0" y="0"/>
          <a:ext cx="0" cy="0"/>
        </a:xfrm>
      </p:grpSpPr>
      <p:pic>
        <p:nvPicPr>
          <p:cNvPr id="11" name="图片 10"/>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下上">
    <p:bg>
      <p:bgPr>
        <a:solidFill>
          <a:schemeClr val="bg2"/>
        </a:solidFill>
        <a:effectLst/>
      </p:bgPr>
    </p:bg>
    <p:spTree>
      <p:nvGrpSpPr>
        <p:cNvPr id="1" name=""/>
        <p:cNvGrpSpPr/>
        <p:nvPr/>
      </p:nvGrpSpPr>
      <p:grpSpPr>
        <a:xfrm>
          <a:off x="0" y="0"/>
          <a:ext cx="0" cy="0"/>
        </a:xfrm>
      </p:grpSpPr>
      <p:sp>
        <p:nvSpPr>
          <p:cNvPr id="8" name="矩形 7"/>
          <p:cNvSpPr/>
          <p:nvPr userDrawn="1">
            <p:custDataLst>
              <p:tags r:id="rId1"/>
            </p:custDataLst>
          </p:nvPr>
        </p:nvSpPr>
        <p:spPr>
          <a:xfrm>
            <a:off x="3810" y="502094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3"/>
            </p:custDataLst>
          </p:nvPr>
        </p:nvPicPr>
        <p:blipFill>
          <a:blip r:embed="rId2"/>
          <a:stretch>
            <a:fillRect/>
          </a:stretch>
        </p:blipFill>
        <p:spPr>
          <a:xfrm flipH="1">
            <a:off x="11150503" y="5746376"/>
            <a:ext cx="934816" cy="1183056"/>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9"/>
            </p:custDataLst>
          </p:nvPr>
        </p:nvSpPr>
        <p:spPr>
          <a:xfrm>
            <a:off x="580030" y="5180400"/>
            <a:ext cx="11001600" cy="1011600"/>
          </a:xfrm>
        </p:spPr>
        <p:txBody>
          <a:bodyPr/>
          <a:lstStyle>
            <a:lvl1pPr marL="0" indent="0">
              <a:buNone/>
              <a:defRPr baseline="0">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航">
    <p:bg>
      <p:bgPr>
        <a:solidFill>
          <a:schemeClr val="bg2"/>
        </a:solidFill>
        <a:effectLst/>
      </p:bgPr>
    </p:bg>
    <p:spTree>
      <p:nvGrpSpPr>
        <p:cNvPr id="1" name=""/>
        <p:cNvGrpSpPr/>
        <p:nvPr/>
      </p:nvGrpSpPr>
      <p:grpSpPr>
        <a:xfrm>
          <a:off x="0" y="0"/>
          <a:ext cx="0" cy="0"/>
        </a:xfrm>
      </p:grpSpPr>
      <p:pic>
        <p:nvPicPr>
          <p:cNvPr id="12" name="图片 11"/>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600" y="237600"/>
            <a:ext cx="11037600" cy="441964"/>
          </a:xfrm>
        </p:spPr>
        <p:txBody>
          <a:bodyPr>
            <a:normAutofit/>
          </a:bodyPr>
          <a:lstStyle>
            <a:lvl1pPr>
              <a:defRPr baseline="0">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腰带">
    <p:bg>
      <p:bgPr>
        <a:solidFill>
          <a:schemeClr val="tx2"/>
        </a:solidFill>
        <a:effectLst/>
      </p:bgPr>
    </p:bg>
    <p:spTree>
      <p:nvGrpSpPr>
        <p:cNvPr id="1" name=""/>
        <p:cNvGrpSpPr/>
        <p:nvPr/>
      </p:nvGrpSpPr>
      <p:grpSpPr>
        <a:xfrm>
          <a:off x="0" y="0"/>
          <a: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6" name="图片 35"/>
          <p:cNvPicPr>
            <a:picLocks noChangeAspect="1"/>
          </p:cNvPicPr>
          <p:nvPr userDrawn="1">
            <p:custDataLst>
              <p:tags r:id="rId3"/>
            </p:custDataLst>
          </p:nvPr>
        </p:nvPicPr>
        <p:blipFill>
          <a:blip r:embed="rId2"/>
          <a:stretch>
            <a:fillRect/>
          </a:stretch>
        </p:blipFill>
        <p:spPr>
          <a:xfrm flipH="1">
            <a:off x="11074400" y="1242695"/>
            <a:ext cx="1110615" cy="3286760"/>
          </a:xfrm>
          <a:prstGeom prst="rect">
            <a:avLst/>
          </a:prstGeom>
        </p:spPr>
      </p:pic>
      <p:pic>
        <p:nvPicPr>
          <p:cNvPr id="11" name="图片 10"/>
          <p:cNvPicPr>
            <a:picLocks noChangeAspect="1"/>
          </p:cNvPicPr>
          <p:nvPr userDrawn="1">
            <p:custDataLst>
              <p:tags r:id="rId5"/>
            </p:custDataLst>
          </p:nvPr>
        </p:nvPicPr>
        <p:blipFill>
          <a:blip r:embed="rId4"/>
          <a:stretch>
            <a:fillRect/>
          </a:stretch>
        </p:blipFill>
        <p:spPr>
          <a:xfrm>
            <a:off x="-6985" y="1242695"/>
            <a:ext cx="1122045" cy="3286760"/>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bg2"/>
        </a:solidFill>
        <a:effectLst/>
      </p:bgPr>
    </p:bg>
    <p:spTree>
      <p:nvGrpSpPr>
        <p:cNvPr id="1" name=""/>
        <p:cNvGrpSpPr/>
        <p:nvPr/>
      </p:nvGrpSpPr>
      <p:grpSpPr>
        <a:xfrm>
          <a:off x="0" y="0"/>
          <a:ext cx="0" cy="0"/>
        </a:xfrm>
      </p:grpSpPr>
      <p:pic>
        <p:nvPicPr>
          <p:cNvPr id="8" name="图片 7"/>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2021/6/2</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dpi="0" rotWithShape="1">
          <a:blip r:embed="rId6">
            <a:lum/>
          </a:blip>
          <a:stretch>
            <a:fillRect/>
          </a:stretch>
        </a:blipFill>
        <a:effectLst/>
      </p:bgPr>
    </p:bg>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634490" y="2692400"/>
            <a:ext cx="5490845" cy="910590"/>
          </a:xfrm>
        </p:spPr>
        <p:txBody>
          <a:bodyPr lIns="90000" tIns="46800" rIns="90000" bIns="0" anchor="b" anchorCtr="1">
            <a:normAutofit/>
          </a:bodyPr>
          <a:lstStyle>
            <a:lvl1pPr algn="l">
              <a:defRPr sz="4800" b="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a:t>单击此处编辑标题</a:t>
            </a:r>
          </a:p>
        </p:txBody>
      </p:sp>
      <p:sp>
        <p:nvSpPr>
          <p:cNvPr id="3" name="文本占位符 2"/>
          <p:cNvSpPr>
            <a:spLocks noGrp="1"/>
          </p:cNvSpPr>
          <p:nvPr>
            <p:ph type="body" idx="1"/>
            <p:custDataLst>
              <p:tags r:id="rId2"/>
            </p:custDataLst>
          </p:nvPr>
        </p:nvSpPr>
        <p:spPr>
          <a:xfrm>
            <a:off x="1776730" y="3653155"/>
            <a:ext cx="5348605" cy="1377950"/>
          </a:xfrm>
        </p:spPr>
        <p:txBody>
          <a:bodyPr lIns="90000" tIns="0" rIns="90000" bIns="46800">
            <a:normAutofit/>
          </a:bodyPr>
          <a:lstStyle>
            <a:lvl1pPr marL="0" indent="0" algn="l"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2021/6/2</a:t>
            </a:fld>
            <a:endParaRPr lang="zh-CN" altLang="en-US"/>
          </a:p>
        </p:txBody>
      </p:sp>
      <p:sp>
        <p:nvSpPr>
          <p:cNvPr id="5" name="页脚占位符 4"/>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chemeClr val="bg2"/>
        </a:solidFill>
        <a:effectLst/>
      </p:bgPr>
    </p:bg>
    <p:spTree>
      <p:nvGrpSpPr>
        <p:cNvPr id="1" name=""/>
        <p:cNvGrpSpPr/>
        <p:nvPr/>
      </p:nvGrpSpPr>
      <p:grpSpPr>
        <a:xfrm>
          <a:off x="0" y="0"/>
          <a:ext cx="0" cy="0"/>
        </a:xfrm>
      </p:grpSpPr>
      <p:pic>
        <p:nvPicPr>
          <p:cNvPr id="9" name="图片 8"/>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t>2021/6/2</a:t>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chemeClr val="bg2"/>
        </a:solidFill>
        <a:effectLst/>
      </p:bgPr>
    </p:bg>
    <p:spTree>
      <p:nvGrpSpPr>
        <p:cNvPr id="1" name=""/>
        <p:cNvGrpSpPr/>
        <p:nvPr/>
      </p:nvGrpSpPr>
      <p:grpSpPr>
        <a:xfrm>
          <a:off x="0" y="0"/>
          <a:ext cx="0" cy="0"/>
        </a:xfrm>
      </p:grpSpPr>
      <p:pic>
        <p:nvPicPr>
          <p:cNvPr id="11" name="图片 10"/>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t>2021/6/2</a:t>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blipFill dpi="0" rotWithShape="1">
          <a:blip r:embed="rId5">
            <a:lum/>
          </a:blip>
          <a:stretch>
            <a:fillRect/>
          </a:stretch>
        </a:blipFill>
        <a:effectLst/>
      </p:bgPr>
    </p:bg>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2021/6/2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bg2"/>
        </a:solidFill>
        <a:effectLst/>
      </p:bgPr>
    </p:bg>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2021/6/2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xfrm>
      </p:grpSpPr>
      <p:pic>
        <p:nvPicPr>
          <p:cNvPr id="9" name="图片 8"/>
          <p:cNvPicPr>
            <a:picLocks noChangeAspect="1"/>
          </p:cNvPicPr>
          <p:nvPr userDrawn="1">
            <p:custDataLst>
              <p:tags r:id="rId2"/>
            </p:custDataLst>
          </p:nvPr>
        </p:nvPicPr>
        <p:blipFill>
          <a:blip r:embed="rId1"/>
          <a:stretch>
            <a:fillRect/>
          </a:stretch>
        </p:blipFill>
        <p:spPr>
          <a:xfrm flipH="1">
            <a:off x="11150503" y="5746376"/>
            <a:ext cx="934816" cy="1183056"/>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t>2021/6/2</a:t>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cap="none"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cap="none"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cap="none"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cap="none"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cap="none"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8" name="图片 7"/>
          <p:cNvPicPr>
            <a:picLocks noChangeAspect="1"/>
          </p:cNvPicPr>
          <p:nvPr userDrawn="1">
            <p:custDataLst>
              <p:tags r:id="rId7"/>
            </p:custDataLst>
          </p:nvPr>
        </p:nvPicPr>
        <p:blipFill>
          <a:blip r:embed="rId6"/>
          <a:stretch>
            <a:fillRect/>
          </a:stretch>
        </p:blipFill>
        <p:spPr>
          <a:xfrm flipH="1">
            <a:off x="202473" y="5746376"/>
            <a:ext cx="934816" cy="11830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tags" Target="../tags/tag118.xml" /><Relationship Id="rId2" Type="http://schemas.openxmlformats.org/officeDocument/2006/relationships/slideLayout" Target="../slideLayouts/slideLayout2.xml" /><Relationship Id="rId20" Type="http://schemas.openxmlformats.org/officeDocument/2006/relationships/tags" Target="../tags/tag119.xml" /><Relationship Id="rId21" Type="http://schemas.openxmlformats.org/officeDocument/2006/relationships/tags" Target="../tags/tag120.xml" /><Relationship Id="rId22" Type="http://schemas.openxmlformats.org/officeDocument/2006/relationships/tags" Target="../tags/tag121.xml" /><Relationship Id="rId23" Type="http://schemas.openxmlformats.org/officeDocument/2006/relationships/tags" Target="../tags/tag122.xml" /><Relationship Id="rId24" Type="http://schemas.openxmlformats.org/officeDocument/2006/relationships/tags" Target="../tags/tag123.xml" /><Relationship Id="rId25"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2021/6/2</a:t>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userDrawn="1">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iming/>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3.jpeg" /><Relationship Id="rId3" Type="http://schemas.openxmlformats.org/officeDocument/2006/relationships/hyperlink" Target="http://www.google.com.hk/url?sa=i&amp;rct=j&amp;q=%E5%8F%A4%E4%BB%A3%E5%A5%91%E7%BA%A6%E4%B9%A6&amp;source=images&amp;cd=&amp;cad=rja&amp;docid=NgjJiw6nc3CDVM&amp;tbnid=mLtkCtQiwHfp5M:&amp;ved=0CAUQjRw&amp;url=http://www.stnn.cc/investment/200703/t20070306_482577_1.html&amp;ei=yFakUc2gOO2wiQe_iYCQCg&amp;psig=AFQjCNECf9-Y3AW96XVz6_ahnHsZLpS6VA&amp;ust=1369811009736517"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 Id="rId3" Type="http://schemas.openxmlformats.org/officeDocument/2006/relationships/hyperlink" Target="http://images.google.com.hk/url?sa=i&amp;rct=j&amp;q=%E5%86%9C%E6%9D%91%E4%BA%BA%E8%AF%BB%E4%B9%A6&amp;source=images&amp;cd=&amp;cad=rja&amp;docid=6-m_idxPjDUFGM&amp;tbnid=I4GQIP9DnmLTgM:&amp;ved=0CAUQjRw&amp;url=http://wcnr.kids21.cn/rdzx/201304/t20130417_190022.htm&amp;ei=QlikUdqYL-mXiAeZpIC4DQ&amp;psig=AFQjCNGkdTWl0Dvmd7sMaJrpHs6J_rNX1Q&amp;ust=1369811370305856"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2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diagramQuickStyle" Target="../diagrams/quickStyle2.xml" /><Relationship Id="rId11" Type="http://schemas.openxmlformats.org/officeDocument/2006/relationships/diagramColors" Target="../diagrams/colors2.xml" /><Relationship Id="rId12" Type="http://schemas.microsoft.com/office/2007/relationships/diagramDrawing" Target="../diagrams/drawing3.xml" /><Relationship Id="rId13" Type="http://schemas.openxmlformats.org/officeDocument/2006/relationships/diagramData" Target="../diagrams/data3.xml" /><Relationship Id="rId14" Type="http://schemas.openxmlformats.org/officeDocument/2006/relationships/diagramLayout" Target="../diagrams/layout3.xml" /><Relationship Id="rId15" Type="http://schemas.openxmlformats.org/officeDocument/2006/relationships/diagramQuickStyle" Target="../diagrams/quickStyle3.xml" /><Relationship Id="rId16" Type="http://schemas.openxmlformats.org/officeDocument/2006/relationships/diagramColors" Target="../diagrams/colors3.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2.xml" /><Relationship Id="rId8" Type="http://schemas.openxmlformats.org/officeDocument/2006/relationships/diagramData" Target="../diagrams/data2.xml" /><Relationship Id="rId9" Type="http://schemas.openxmlformats.org/officeDocument/2006/relationships/diagramLayout" Target="../diagrams/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diagramQuickStyle" Target="../diagrams/quickStyle5.xml" /><Relationship Id="rId11" Type="http://schemas.openxmlformats.org/officeDocument/2006/relationships/diagramColors" Target="../diagrams/colors5.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 Id="rId7" Type="http://schemas.microsoft.com/office/2007/relationships/diagramDrawing" Target="../diagrams/drawing5.xml" /><Relationship Id="rId8" Type="http://schemas.openxmlformats.org/officeDocument/2006/relationships/diagramData" Target="../diagrams/data5.xml" /><Relationship Id="rId9" Type="http://schemas.openxmlformats.org/officeDocument/2006/relationships/diagramLayout" Target="../diagrams/layout5.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jpeg" /><Relationship Id="rId3"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oleObject" Target="../embeddings/Microsoft_Word_97_-_2003___1.doc" TargetMode="Internal" /><Relationship Id="rId3" Type="http://schemas.openxmlformats.org/officeDocument/2006/relationships/image" Target="../media/image7.emf" /><Relationship Id="rId4" Type="http://schemas.openxmlformats.org/officeDocument/2006/relationships/oleObject" Target="../embeddings/oleObject1.bin" /><Relationship Id="rId5" Type="http://schemas.openxmlformats.org/officeDocument/2006/relationships/tags" Target="../tags/tag128.xml" /><Relationship Id="rId6"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07/relationships/diagramDrawing" Target="../diagrams/drawing6.xml" /><Relationship Id="rId3" Type="http://schemas.openxmlformats.org/officeDocument/2006/relationships/diagramData" Target="../diagrams/data6.xml" /><Relationship Id="rId4" Type="http://schemas.openxmlformats.org/officeDocument/2006/relationships/diagramLayout" Target="../diagrams/layout6.xml" /><Relationship Id="rId5" Type="http://schemas.openxmlformats.org/officeDocument/2006/relationships/diagramQuickStyle" Target="../diagrams/quickStyle6.xml" /><Relationship Id="rId6" Type="http://schemas.openxmlformats.org/officeDocument/2006/relationships/diagramColors" Target="../diagrams/colors6.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oleObject" Target="../embeddings/Microsoft_Word_97_-_2003___2.doc" TargetMode="Internal" /><Relationship Id="rId3" Type="http://schemas.openxmlformats.org/officeDocument/2006/relationships/image" Target="../media/image8.emf" /><Relationship Id="rId4" Type="http://schemas.openxmlformats.org/officeDocument/2006/relationships/oleObject" Target="../embeddings/oleObject2.bin" /><Relationship Id="rId5" Type="http://schemas.openxmlformats.org/officeDocument/2006/relationships/tags" Target="../tags/tag129.xml" /><Relationship Id="rId6"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8.jpeg" /><Relationship Id="rId3" Type="http://schemas.openxmlformats.org/officeDocument/2006/relationships/image" Target="../media/image19.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07/relationships/diagramDrawing" Target="../diagrams/drawing7.xml" /><Relationship Id="rId3" Type="http://schemas.openxmlformats.org/officeDocument/2006/relationships/diagramData" Target="../diagrams/data7.xml" /><Relationship Id="rId4" Type="http://schemas.openxmlformats.org/officeDocument/2006/relationships/diagramLayout" Target="../diagrams/layout7.xml" /><Relationship Id="rId5" Type="http://schemas.openxmlformats.org/officeDocument/2006/relationships/diagramQuickStyle" Target="../diagrams/quickStyle7.xml" /><Relationship Id="rId6" Type="http://schemas.openxmlformats.org/officeDocument/2006/relationships/diagramColors" Target="../diagrams/colors7.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8.xml" /><Relationship Id="rId3" Type="http://schemas.openxmlformats.org/officeDocument/2006/relationships/diagramData" Target="../diagrams/data8.xml" /><Relationship Id="rId4" Type="http://schemas.openxmlformats.org/officeDocument/2006/relationships/diagramLayout" Target="../diagrams/layout8.xml" /><Relationship Id="rId5" Type="http://schemas.openxmlformats.org/officeDocument/2006/relationships/diagramQuickStyle" Target="../diagrams/quickStyle8.xml" /><Relationship Id="rId6" Type="http://schemas.openxmlformats.org/officeDocument/2006/relationships/diagramColors" Target="../diagrams/colors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30.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131.xml" /><Relationship Id="rId3" Type="http://schemas.openxmlformats.org/officeDocument/2006/relationships/image" Target="../media/image20.png" /><Relationship Id="rId4" Type="http://schemas.openxmlformats.org/officeDocument/2006/relationships/tags" Target="../tags/tag13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标题 6"/>
          <p:cNvSpPr>
            <a:spLocks noGrp="1"/>
          </p:cNvSpPr>
          <p:nvPr>
            <p:ph type="ctrTitle"/>
            <p:custDataLst>
              <p:tags r:id="rId2"/>
            </p:custDataLst>
          </p:nvPr>
        </p:nvSpPr>
        <p:spPr>
          <a:xfrm>
            <a:off x="2602865" y="1643380"/>
            <a:ext cx="6123940" cy="1231900"/>
          </a:xfrm>
        </p:spPr>
        <p:txBody>
          <a:bodyPr/>
          <a:lstStyle/>
          <a:p>
            <a:r>
              <a:rPr lang="zh-CN" altLang="en-US" b="1" spc="0" noProof="0" smtClean="0">
                <a:ln>
                  <a:noFill/>
                </a:ln>
                <a:solidFill>
                  <a:srgbClr val="FF0000"/>
                </a:solidFill>
                <a:effectLst/>
                <a:uLnTx/>
                <a:latin typeface="+mn-lt"/>
                <a:ea typeface="+mn-ea"/>
                <a:cs typeface="+mn-ea"/>
                <a:sym typeface="+mn-lt"/>
              </a:rPr>
              <a:t>乡土中国（上）</a:t>
            </a:r>
          </a:p>
        </p:txBody>
      </p:sp>
      <p:sp>
        <p:nvSpPr>
          <p:cNvPr id="8" name="副标题 7"/>
          <p:cNvSpPr>
            <a:spLocks noGrp="1"/>
          </p:cNvSpPr>
          <p:nvPr>
            <p:ph type="subTitle" idx="1"/>
            <p:custDataLst>
              <p:tags r:id="rId3"/>
            </p:custDataLst>
          </p:nvPr>
        </p:nvSpPr>
        <p:spPr>
          <a:xfrm>
            <a:off x="4570095" y="3170555"/>
            <a:ext cx="4232910" cy="670560"/>
          </a:xfrm>
        </p:spPr>
        <p:txBody>
          <a:bodyPr>
            <a:noAutofit/>
          </a:bodyPr>
          <a:lstStyle/>
          <a:p>
            <a:r>
              <a:rPr lang="en-US" altLang="zh-CN" sz="4400" b="1" cap="all" spc="0" noProof="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ea typeface="宋体" panose="02010600030101010101" pitchFamily="2" charset="-122"/>
                <a:sym typeface="+mn-ea"/>
              </a:rPr>
              <a:t>— —</a:t>
            </a:r>
            <a:r>
              <a:rPr lang="zh-CN" altLang="en-US" sz="4400" b="1" cap="all" spc="0" noProof="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ea typeface="宋体" panose="02010600030101010101" pitchFamily="2" charset="-122"/>
                <a:sym typeface="+mn-ea"/>
              </a:rPr>
              <a:t>费孝通</a:t>
            </a:r>
          </a:p>
        </p:txBody>
      </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0242" name="TextBox 1"/>
          <p:cNvSpPr txBox="1"/>
          <p:nvPr/>
        </p:nvSpPr>
        <p:spPr>
          <a:xfrm>
            <a:off x="928383" y="-1270"/>
            <a:ext cx="3453121"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核心概念</a:t>
            </a:r>
          </a:p>
        </p:txBody>
      </p:sp>
      <p:sp>
        <p:nvSpPr>
          <p:cNvPr id="10243" name="TextBox 2"/>
          <p:cNvSpPr txBox="1"/>
          <p:nvPr/>
        </p:nvSpPr>
        <p:spPr>
          <a:xfrm>
            <a:off x="1119443" y="1126335"/>
            <a:ext cx="9648427" cy="6386830"/>
          </a:xfrm>
          <a:prstGeom prst="rect">
            <a:avLst/>
          </a:prstGeom>
          <a:noFill/>
          <a:ln w="9525">
            <a:noFill/>
          </a:ln>
        </p:spPr>
        <p:txBody>
          <a:bodyPr>
            <a:spAutoFit/>
          </a:bodyPr>
          <a:lstStyle/>
          <a:p>
            <a:pPr>
              <a:lnSpc>
                <a:spcPct val="80000"/>
              </a:lnSpc>
            </a:pPr>
            <a:r>
              <a:rPr lang="zh-CN" altLang="en-US" sz="3730" b="1">
                <a:solidFill>
                  <a:srgbClr val="663300"/>
                </a:solidFill>
                <a:latin typeface="Arial" panose="020b0604020202020204" pitchFamily="34" charset="0"/>
              </a:rPr>
              <a:t>礼俗社会</a:t>
            </a:r>
            <a:r>
              <a:rPr lang="zh-CN" altLang="en-US" sz="4800" b="1">
                <a:solidFill>
                  <a:srgbClr val="663300"/>
                </a:solidFill>
                <a:latin typeface="Arial" panose="020b0604020202020204" pitchFamily="34" charset="0"/>
              </a:rPr>
              <a:t>：</a:t>
            </a:r>
            <a:r>
              <a:rPr lang="zh-CN" altLang="en-US" sz="2665" b="1">
                <a:latin typeface="Arial" panose="020b0604020202020204" pitchFamily="34" charset="0"/>
              </a:rPr>
              <a:t>没有具体目标，只是因为在一起生长而发生的社会</a:t>
            </a:r>
            <a:r>
              <a:rPr lang="en-US" altLang="zh-CN" sz="2400">
                <a:latin typeface="Arial" panose="020b0604020202020204" pitchFamily="34" charset="0"/>
              </a:rPr>
              <a:t>.</a:t>
            </a:r>
          </a:p>
          <a:p>
            <a:pPr>
              <a:lnSpc>
                <a:spcPct val="80000"/>
              </a:lnSpc>
            </a:pPr>
            <a:endParaRPr lang="zh-CN" altLang="en-US" sz="2400">
              <a:solidFill>
                <a:srgbClr val="663300"/>
              </a:solidFill>
              <a:latin typeface="Arial" panose="020b0604020202020204" pitchFamily="34" charset="0"/>
            </a:endParaRPr>
          </a:p>
          <a:p>
            <a:pPr>
              <a:lnSpc>
                <a:spcPct val="80000"/>
              </a:lnSpc>
            </a:pPr>
            <a:endParaRPr lang="zh-CN" altLang="en-US" sz="2400">
              <a:solidFill>
                <a:srgbClr val="663300"/>
              </a:solidFill>
              <a:latin typeface="Arial" panose="020b0604020202020204" pitchFamily="34" charset="0"/>
            </a:endParaRPr>
          </a:p>
          <a:p>
            <a:pPr>
              <a:lnSpc>
                <a:spcPct val="80000"/>
              </a:lnSpc>
            </a:pPr>
            <a:r>
              <a:rPr lang="zh-CN" altLang="en-US" sz="3730" b="1">
                <a:solidFill>
                  <a:srgbClr val="663300"/>
                </a:solidFill>
                <a:latin typeface="Arial" panose="020b0604020202020204" pitchFamily="34" charset="0"/>
              </a:rPr>
              <a:t>法理社会：</a:t>
            </a:r>
            <a:r>
              <a:rPr lang="zh-CN" altLang="en-US" sz="2665" b="1">
                <a:latin typeface="Arial" panose="020b0604020202020204" pitchFamily="34" charset="0"/>
              </a:rPr>
              <a:t>为了要完成一件任务而结合的社会</a:t>
            </a:r>
            <a:endParaRPr lang="zh-CN" altLang="en-US" sz="2400" b="1">
              <a:latin typeface="Arial" panose="020b0604020202020204" pitchFamily="34" charset="0"/>
            </a:endParaRPr>
          </a:p>
          <a:p>
            <a:pPr>
              <a:lnSpc>
                <a:spcPct val="80000"/>
              </a:lnSpc>
            </a:pPr>
            <a:endParaRPr lang="zh-CN" altLang="en-US" sz="2400">
              <a:solidFill>
                <a:srgbClr val="663300"/>
              </a:solidFill>
              <a:latin typeface="Arial" panose="020b0604020202020204" pitchFamily="34" charset="0"/>
            </a:endParaRPr>
          </a:p>
          <a:p>
            <a:pPr>
              <a:lnSpc>
                <a:spcPct val="80000"/>
              </a:lnSpc>
            </a:pPr>
            <a:endParaRPr lang="zh-CN" altLang="en-US" sz="2400">
              <a:solidFill>
                <a:srgbClr val="663300"/>
              </a:solidFill>
              <a:latin typeface="Arial" panose="020b0604020202020204" pitchFamily="34" charset="0"/>
            </a:endParaRPr>
          </a:p>
          <a:p>
            <a:pPr>
              <a:lnSpc>
                <a:spcPct val="80000"/>
              </a:lnSpc>
            </a:pPr>
            <a:r>
              <a:rPr lang="zh-CN" altLang="en-US" sz="3730" b="1">
                <a:solidFill>
                  <a:srgbClr val="663300"/>
                </a:solidFill>
                <a:latin typeface="Arial" panose="020b0604020202020204" pitchFamily="34" charset="0"/>
              </a:rPr>
              <a:t>文化：</a:t>
            </a:r>
            <a:r>
              <a:rPr lang="zh-CN" altLang="en-US" sz="2665" b="1">
                <a:latin typeface="Arial" panose="020b0604020202020204" pitchFamily="34" charset="0"/>
              </a:rPr>
              <a:t>依赖象征体系和个人的记忆而维护着的社会共同经验</a:t>
            </a:r>
            <a:endParaRPr lang="en-US" altLang="zh-CN" sz="2665" b="1">
              <a:latin typeface="Arial" panose="020b0604020202020204" pitchFamily="34" charset="0"/>
            </a:endParaRPr>
          </a:p>
          <a:p>
            <a:pPr>
              <a:lnSpc>
                <a:spcPct val="80000"/>
              </a:lnSpc>
            </a:pPr>
            <a:endParaRPr lang="zh-CN" altLang="en-US" sz="2400" b="1">
              <a:solidFill>
                <a:srgbClr val="663300"/>
              </a:solidFill>
              <a:latin typeface="Arial" panose="020b0604020202020204" pitchFamily="34" charset="0"/>
            </a:endParaRPr>
          </a:p>
          <a:p>
            <a:pPr>
              <a:lnSpc>
                <a:spcPct val="80000"/>
              </a:lnSpc>
            </a:pPr>
            <a:r>
              <a:rPr lang="zh-CN" altLang="en-US" sz="2400">
                <a:solidFill>
                  <a:srgbClr val="663300"/>
                </a:solidFill>
                <a:latin typeface="Arial" panose="020b0604020202020204" pitchFamily="34" charset="0"/>
              </a:rPr>
              <a:t>　</a:t>
            </a:r>
          </a:p>
          <a:p>
            <a:pPr>
              <a:lnSpc>
                <a:spcPct val="80000"/>
              </a:lnSpc>
            </a:pPr>
            <a:r>
              <a:rPr lang="zh-CN" altLang="en-US" sz="3730" b="1">
                <a:solidFill>
                  <a:srgbClr val="663300"/>
                </a:solidFill>
                <a:latin typeface="Arial" panose="020b0604020202020204" pitchFamily="34" charset="0"/>
              </a:rPr>
              <a:t>差序格局 </a:t>
            </a:r>
            <a:r>
              <a:rPr lang="zh-CN" altLang="en-US" sz="4800" b="1">
                <a:solidFill>
                  <a:srgbClr val="663300"/>
                </a:solidFill>
                <a:latin typeface="Arial" panose="020b0604020202020204" pitchFamily="34" charset="0"/>
              </a:rPr>
              <a:t>：</a:t>
            </a:r>
            <a:r>
              <a:rPr lang="zh-CN" altLang="en-US" sz="2665" b="1">
                <a:latin typeface="Arial" panose="020b0604020202020204" pitchFamily="34" charset="0"/>
              </a:rPr>
              <a:t>同“伦”，即以“己”为中心，通过有差等的次序和一根根私人联系而构成的网络</a:t>
            </a:r>
            <a:endParaRPr lang="en-US" altLang="zh-CN" sz="2665" b="1">
              <a:latin typeface="Arial" panose="020b0604020202020204" pitchFamily="34" charset="0"/>
            </a:endParaRPr>
          </a:p>
          <a:p>
            <a:pPr>
              <a:lnSpc>
                <a:spcPct val="80000"/>
              </a:lnSpc>
            </a:pPr>
            <a:endParaRPr lang="en-US" altLang="zh-CN" sz="2400">
              <a:latin typeface="Arial" panose="020b0604020202020204" pitchFamily="34" charset="0"/>
            </a:endParaRPr>
          </a:p>
          <a:p>
            <a:pPr>
              <a:lnSpc>
                <a:spcPct val="80000"/>
              </a:lnSpc>
            </a:pPr>
            <a:endParaRPr lang="en-US" altLang="zh-CN" sz="2400">
              <a:latin typeface="Arial" panose="020b0604020202020204" pitchFamily="34" charset="0"/>
            </a:endParaRPr>
          </a:p>
          <a:p>
            <a:pPr>
              <a:lnSpc>
                <a:spcPct val="80000"/>
              </a:lnSpc>
            </a:pPr>
            <a:endParaRPr lang="en-US" altLang="zh-CN" sz="2400">
              <a:latin typeface="Arial" panose="020b0604020202020204" pitchFamily="34" charset="0"/>
            </a:endParaRPr>
          </a:p>
          <a:p>
            <a:pPr>
              <a:lnSpc>
                <a:spcPct val="80000"/>
              </a:lnSpc>
            </a:pPr>
            <a:endParaRPr lang="en-US" altLang="zh-CN" sz="2400">
              <a:latin typeface="Arial" panose="020b0604020202020204" pitchFamily="34" charset="0"/>
            </a:endParaRPr>
          </a:p>
          <a:p>
            <a:pPr>
              <a:lnSpc>
                <a:spcPct val="80000"/>
              </a:lnSpc>
            </a:pPr>
            <a:endParaRPr lang="zh-CN" altLang="en-US" sz="2400">
              <a:latin typeface="Arial" panose="020b0604020202020204" pitchFamily="34" charset="0"/>
            </a:endParaRPr>
          </a:p>
          <a:p>
            <a:pPr>
              <a:lnSpc>
                <a:spcPct val="80000"/>
              </a:lnSpc>
            </a:pPr>
            <a:endParaRPr lang="zh-CN" altLang="en-US" sz="2400">
              <a:latin typeface="Arial" panose="020b0604020202020204" pitchFamily="34" charset="0"/>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1266" name="TextBox 1"/>
          <p:cNvSpPr txBox="1"/>
          <p:nvPr/>
        </p:nvSpPr>
        <p:spPr>
          <a:xfrm>
            <a:off x="916318" y="0"/>
            <a:ext cx="3453121"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核心概念</a:t>
            </a:r>
          </a:p>
        </p:txBody>
      </p:sp>
      <p:sp>
        <p:nvSpPr>
          <p:cNvPr id="11267" name="矩形 3"/>
          <p:cNvSpPr/>
          <p:nvPr/>
        </p:nvSpPr>
        <p:spPr>
          <a:xfrm>
            <a:off x="1322568" y="1297037"/>
            <a:ext cx="10359363" cy="4521200"/>
          </a:xfrm>
          <a:prstGeom prst="rect">
            <a:avLst/>
          </a:prstGeom>
          <a:noFill/>
          <a:ln w="9525">
            <a:noFill/>
          </a:ln>
        </p:spPr>
        <p:txBody>
          <a:bodyPr>
            <a:spAutoFit/>
          </a:bodyPr>
          <a:lstStyle/>
          <a:p>
            <a:r>
              <a:rPr lang="zh-CN" altLang="en-US" sz="3730" b="1">
                <a:solidFill>
                  <a:srgbClr val="663300"/>
                </a:solidFill>
                <a:latin typeface="Arial" panose="020b0604020202020204" pitchFamily="34" charset="0"/>
              </a:rPr>
              <a:t>礼：</a:t>
            </a:r>
            <a:r>
              <a:rPr lang="zh-CN" altLang="en-US" sz="2665" b="1">
                <a:latin typeface="Arial" panose="020b0604020202020204" pitchFamily="34" charset="0"/>
              </a:rPr>
              <a:t>社会公认合式（对是合式的意思）的行 为规范，从教化中养成了个人的敬畏之感，使人服膺，用“克”、“约”等字表示。</a:t>
            </a:r>
          </a:p>
          <a:p>
            <a:endParaRPr lang="zh-CN" altLang="en-US" sz="2400" b="1">
              <a:solidFill>
                <a:srgbClr val="663300"/>
              </a:solidFill>
              <a:latin typeface="Arial" panose="020b0604020202020204" pitchFamily="34" charset="0"/>
            </a:endParaRPr>
          </a:p>
          <a:p>
            <a:endParaRPr lang="zh-CN" altLang="en-US" sz="2400" b="1">
              <a:solidFill>
                <a:srgbClr val="663300"/>
              </a:solidFill>
              <a:latin typeface="Arial" panose="020b0604020202020204" pitchFamily="34" charset="0"/>
            </a:endParaRPr>
          </a:p>
          <a:p>
            <a:r>
              <a:rPr lang="zh-CN" altLang="en-US" sz="3730" b="1">
                <a:solidFill>
                  <a:srgbClr val="663300"/>
                </a:solidFill>
                <a:latin typeface="Arial" panose="020b0604020202020204" pitchFamily="34" charset="0"/>
              </a:rPr>
              <a:t>血缘：</a:t>
            </a:r>
            <a:r>
              <a:rPr lang="zh-CN" altLang="en-US" sz="2665" b="1">
                <a:latin typeface="Arial" panose="020b0604020202020204" pitchFamily="34" charset="0"/>
              </a:rPr>
              <a:t>人和人的权利和义务根据亲属关系来决定，是身份社会的基础</a:t>
            </a:r>
            <a:endParaRPr lang="zh-CN" altLang="en-US" sz="2665" b="1">
              <a:solidFill>
                <a:srgbClr val="663300"/>
              </a:solidFill>
              <a:latin typeface="Arial" panose="020b0604020202020204" pitchFamily="34" charset="0"/>
            </a:endParaRPr>
          </a:p>
          <a:p>
            <a:endParaRPr lang="zh-CN" altLang="en-US" sz="2400" b="1">
              <a:solidFill>
                <a:srgbClr val="663300"/>
              </a:solidFill>
              <a:latin typeface="Arial" panose="020b0604020202020204" pitchFamily="34" charset="0"/>
            </a:endParaRPr>
          </a:p>
          <a:p>
            <a:r>
              <a:rPr lang="zh-CN" altLang="en-US" sz="3730" b="1">
                <a:solidFill>
                  <a:srgbClr val="663300"/>
                </a:solidFill>
                <a:latin typeface="Arial" panose="020b0604020202020204" pitchFamily="34" charset="0"/>
              </a:rPr>
              <a:t>地缘：</a:t>
            </a:r>
            <a:r>
              <a:rPr lang="zh-CN" altLang="en-US" sz="2665" b="1">
                <a:latin typeface="Arial" panose="020b0604020202020204" pitchFamily="34" charset="0"/>
              </a:rPr>
              <a:t>血缘的空间投影，从商业里发展出来的社会关系，是契约社会的基础</a:t>
            </a:r>
          </a:p>
          <a:p>
            <a:endParaRPr lang="zh-CN" altLang="en-US" sz="2400">
              <a:latin typeface="Arial" panose="020b0604020202020204" pitchFamily="34"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2291" name="内容占位符 2"/>
          <p:cNvSpPr>
            <a:spLocks noGrp="1"/>
          </p:cNvSpPr>
          <p:nvPr>
            <p:ph idx="1"/>
          </p:nvPr>
        </p:nvSpPr>
        <p:spPr/>
        <p:txBody>
          <a:bodyPr vert="horz" wrap="square" lIns="121874" tIns="60937" rIns="121874" bIns="60937" anchor="t" anchorCtr="0"/>
          <a:lstStyle/>
          <a:p>
            <a:pPr eaLnBrk="1" hangingPunct="1"/>
            <a:r>
              <a:rPr lang="zh-CN" altLang="en-US" sz="3200" b="1"/>
              <a:t>本文中的乡土指的是进行小农业生产的广大农村，那里居住这中国绝大部分的农民，他们依附土地，自耕自种，自给自足。他们过着日出而作，日落而西这样的日子千千万万年。只要不碰上大灾害等，几乎年年都有够一家人生活下来的粮食收入。</a:t>
            </a:r>
            <a:endParaRPr lang="en-US" altLang="zh-CN" sz="3200" b="1"/>
          </a:p>
          <a:p>
            <a:pPr eaLnBrk="1" hangingPunct="1"/>
            <a:r>
              <a:rPr lang="zh-CN" altLang="en-US" sz="3200" b="1"/>
              <a:t>就地消费、缓慢的生产生活节奏，养成了松懈而稳定的生活方式。农民们生于斯长于斯，人与人之间，非亲即故，彼此都是熟悉的乡亲朋友，费孝通称之为‘熟人社会’。</a:t>
            </a:r>
          </a:p>
          <a:p>
            <a:pPr eaLnBrk="1" hangingPunct="1"/>
            <a:endParaRPr lang="zh-CN" altLang="en-US" sz="3200"/>
          </a:p>
        </p:txBody>
      </p:sp>
      <p:sp>
        <p:nvSpPr>
          <p:cNvPr id="4" name="Rectangle 2"/>
          <p:cNvSpPr txBox="1">
            <a:spLocks noChangeArrowheads="1"/>
          </p:cNvSpPr>
          <p:nvPr/>
        </p:nvSpPr>
        <p:spPr bwMode="auto">
          <a:xfrm>
            <a:off x="1212939" y="323996"/>
            <a:ext cx="10664050" cy="628418"/>
          </a:xfrm>
          <a:prstGeom prst="rect">
            <a:avLst/>
          </a:prstGeom>
          <a:noFill/>
          <a:ln w="9525">
            <a:noFill/>
            <a:miter lim="800000"/>
          </a:ln>
          <a:effectLst/>
        </p:spPr>
        <p:txBody>
          <a:bodyPr anchor="ctr"/>
          <a:lstStyle/>
          <a:p>
            <a:pPr marR="0" algn="ctr" defTabSz="914400">
              <a:buClrTx/>
              <a:buSzTx/>
              <a:buFontTx/>
              <a:buNone/>
              <a:defRPr/>
            </a:pPr>
            <a:r>
              <a:rPr kumimoji="0" lang="zh-CN" altLang="en-US" sz="5865" b="1" kern="0" cap="none" spc="0" normalizeH="0" baseline="0" noProof="0">
                <a:solidFill>
                  <a:srgbClr val="FF0000"/>
                </a:solidFill>
                <a:latin typeface="+mj-lt"/>
                <a:ea typeface="+mj-ea"/>
                <a:cs typeface="+mj-cs"/>
              </a:rPr>
              <a:t>关键词</a:t>
            </a:r>
            <a:r>
              <a:rPr kumimoji="0" lang="en-US" altLang="zh-CN" sz="5865" b="1" kern="0" cap="none" spc="0" normalizeH="0" baseline="0" noProof="0">
                <a:solidFill>
                  <a:srgbClr val="FF0000"/>
                </a:solidFill>
                <a:latin typeface="+mj-lt"/>
                <a:ea typeface="+mj-ea"/>
                <a:cs typeface="+mj-cs"/>
              </a:rPr>
              <a:t> </a:t>
            </a:r>
            <a:r>
              <a:rPr kumimoji="0" lang="zh-CN" altLang="en-US" sz="5865" b="1" kern="0" cap="none" spc="0" normalizeH="0" baseline="0" noProof="0">
                <a:solidFill>
                  <a:srgbClr val="FF0000"/>
                </a:solidFill>
                <a:latin typeface="+mj-lt"/>
                <a:ea typeface="+mj-ea"/>
                <a:cs typeface="+mj-cs"/>
              </a:rPr>
              <a:t>一：乡土</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3314" name="TextBox 1"/>
          <p:cNvSpPr txBox="1"/>
          <p:nvPr/>
        </p:nvSpPr>
        <p:spPr>
          <a:xfrm>
            <a:off x="916318" y="0"/>
            <a:ext cx="3249996" cy="706755"/>
          </a:xfrm>
          <a:prstGeom prst="rect">
            <a:avLst/>
          </a:prstGeom>
          <a:noFill/>
          <a:ln w="9525">
            <a:noFill/>
          </a:ln>
        </p:spPr>
        <p:txBody>
          <a:bodyPr>
            <a:spAutoFit/>
          </a:bodyPr>
          <a:lstStyle/>
          <a:p>
            <a:r>
              <a:rPr lang="zh-CN" altLang="en-US" sz="4000" b="1">
                <a:solidFill>
                  <a:srgbClr val="FF0000"/>
                </a:solidFill>
                <a:latin typeface="Arial" panose="020b0604020202020204" pitchFamily="34" charset="0"/>
              </a:rPr>
              <a:t>分篇简介</a:t>
            </a:r>
          </a:p>
        </p:txBody>
      </p:sp>
      <p:sp>
        <p:nvSpPr>
          <p:cNvPr id="3" name="TextBox 2"/>
          <p:cNvSpPr txBox="1"/>
          <p:nvPr/>
        </p:nvSpPr>
        <p:spPr>
          <a:xfrm>
            <a:off x="1221006" y="687663"/>
            <a:ext cx="9749989" cy="2963545"/>
          </a:xfrm>
          <a:prstGeom prst="rect">
            <a:avLst/>
          </a:prstGeom>
          <a:noFill/>
        </p:spPr>
        <p:txBody>
          <a:bodyPr>
            <a:spAutoFit/>
          </a:bodyPr>
          <a:lstStyle/>
          <a:p>
            <a:pPr marR="0" defTabSz="914400">
              <a:buClrTx/>
              <a:buSzTx/>
              <a:buFontTx/>
              <a:buNone/>
              <a:defRPr/>
            </a:pPr>
            <a:r>
              <a:rPr kumimoji="0" lang="zh-CN" altLang="en-US" sz="42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一、乡土本色</a:t>
            </a: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土”。中国农村社会依土而生。从人和空间的关系来说，流动性极小；从人和人在空间中的排列来说，是一村与一村，一个聚落与一个聚落之间的孤立和隔膜。但在一村之内，人们往往往来频繁，于是形成熟人社会。 </a:t>
            </a:r>
            <a:b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b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　　 社会学中的两种社会：</a:t>
            </a: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A</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无具体目的，因为在一起生长而发生的社会</a:t>
            </a: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有机的团结（</a:t>
            </a:r>
            <a:r>
              <a:rPr kumimoji="0" lang="en-US" altLang="zh-CN" sz="2400" b="1" kern="1200" cap="none" spc="0" normalizeH="0" baseline="0" noProof="0" err="1">
                <a:solidFill>
                  <a:srgbClr val="663300"/>
                </a:solidFill>
                <a:latin typeface="Arial" panose="020b0604020202020204" pitchFamily="34" charset="0"/>
                <a:ea typeface="宋体" panose="02010600030101010101" pitchFamily="2" charset="-122"/>
                <a:cs typeface="+mn-cs"/>
              </a:rPr>
              <a:t>gemeinschaft</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），礼俗社会；</a:t>
            </a: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B</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为了完成一件任务二结合的社会</a:t>
            </a: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机械的团结</a:t>
            </a: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(gesellschaft),</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法理社会。 </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pic>
        <p:nvPicPr>
          <p:cNvPr id="13316" name="Picture 2" descr="http://soso3.gtimg.cn/sosopic/0/14473374613868855775/640"/>
          <p:cNvPicPr>
            <a:picLocks noChangeAspect="1"/>
          </p:cNvPicPr>
          <p:nvPr/>
        </p:nvPicPr>
        <p:blipFill>
          <a:blip r:embed="rId2"/>
          <a:stretch>
            <a:fillRect/>
          </a:stretch>
        </p:blipFill>
        <p:spPr>
          <a:xfrm>
            <a:off x="1322568" y="3630855"/>
            <a:ext cx="10054676" cy="3226722"/>
          </a:xfrm>
          <a:prstGeom prst="rect">
            <a:avLst/>
          </a:prstGeom>
          <a:noFill/>
          <a:ln w="9525">
            <a:noFill/>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4338" name="Text Box 5"/>
          <p:cNvSpPr txBox="1"/>
          <p:nvPr/>
        </p:nvSpPr>
        <p:spPr>
          <a:xfrm>
            <a:off x="1424130" y="1093912"/>
            <a:ext cx="10765613" cy="4357370"/>
          </a:xfrm>
          <a:prstGeom prst="rect">
            <a:avLst/>
          </a:prstGeom>
          <a:noFill/>
          <a:ln w="9525">
            <a:noFill/>
          </a:ln>
        </p:spPr>
        <p:txBody>
          <a:bodyPr>
            <a:spAutoFit/>
          </a:bodyPr>
          <a:lstStyle/>
          <a:p>
            <a:pPr>
              <a:spcBef>
                <a:spcPct val="50000"/>
              </a:spcBef>
            </a:pPr>
            <a:r>
              <a:rPr lang="zh-CN" altLang="en-US" sz="5330" b="1">
                <a:latin typeface="Arial" panose="020b0604020202020204" pitchFamily="34" charset="0"/>
              </a:rPr>
              <a:t>中国社会         乡土性</a:t>
            </a:r>
          </a:p>
          <a:p>
            <a:pPr>
              <a:spcBef>
                <a:spcPct val="50000"/>
              </a:spcBef>
            </a:pPr>
            <a:r>
              <a:rPr lang="zh-CN" altLang="en-US" sz="5330">
                <a:latin typeface="Arial" panose="020b0604020202020204" pitchFamily="34" charset="0"/>
              </a:rPr>
              <a:t>土</a:t>
            </a:r>
            <a:r>
              <a:rPr lang="zh-CN" altLang="en-US" sz="4800" b="1">
                <a:latin typeface="Arial" panose="020b0604020202020204" pitchFamily="34" charset="0"/>
              </a:rPr>
              <a:t>基本意义</a:t>
            </a:r>
            <a:r>
              <a:rPr lang="zh-CN" altLang="en-US" sz="2400">
                <a:latin typeface="Arial" panose="020b0604020202020204" pitchFamily="34" charset="0"/>
              </a:rPr>
              <a:t>                       </a:t>
            </a:r>
            <a:r>
              <a:rPr lang="zh-CN" altLang="en-US" sz="4800" b="1">
                <a:latin typeface="Arial" panose="020b0604020202020204" pitchFamily="34" charset="0"/>
              </a:rPr>
              <a:t>泥土</a:t>
            </a:r>
          </a:p>
          <a:p>
            <a:pPr>
              <a:spcBef>
                <a:spcPct val="50000"/>
              </a:spcBef>
            </a:pPr>
            <a:r>
              <a:rPr lang="zh-CN" altLang="en-US" sz="4800" b="1">
                <a:latin typeface="Arial" panose="020b0604020202020204" pitchFamily="34" charset="0"/>
              </a:rPr>
              <a:t>乡土社会特色           从熟悉中得到信任</a:t>
            </a:r>
          </a:p>
          <a:p>
            <a:pPr algn="r" rtl="1">
              <a:spcBef>
                <a:spcPct val="50000"/>
              </a:spcBef>
            </a:pPr>
            <a:endParaRPr lang="zh-CN" altLang="en-US" sz="4800" b="1">
              <a:latin typeface="Arial" panose="020b0604020202020204" pitchFamily="34" charset="0"/>
            </a:endParaRPr>
          </a:p>
        </p:txBody>
      </p:sp>
      <p:sp>
        <p:nvSpPr>
          <p:cNvPr id="14339" name="Line 6"/>
          <p:cNvSpPr/>
          <p:nvPr/>
        </p:nvSpPr>
        <p:spPr>
          <a:xfrm>
            <a:off x="4369439" y="1601724"/>
            <a:ext cx="1523436" cy="0"/>
          </a:xfrm>
          <a:prstGeom prst="line">
            <a:avLst/>
          </a:prstGeom>
          <a:ln w="9525" cap="flat" cmpd="sng">
            <a:solidFill>
              <a:schemeClr val="tx1"/>
            </a:solidFill>
            <a:prstDash val="solid"/>
            <a:headEnd type="none" w="med" len="med"/>
            <a:tailEnd type="triangle" w="med" len="med"/>
          </a:ln>
        </p:spPr>
        <p:txBody>
          <a:bodyPr/>
          <a:lstStyle/>
          <a:p/>
        </p:txBody>
      </p:sp>
      <p:sp>
        <p:nvSpPr>
          <p:cNvPr id="14340" name="Line 7"/>
          <p:cNvSpPr/>
          <p:nvPr/>
        </p:nvSpPr>
        <p:spPr>
          <a:xfrm>
            <a:off x="4877251" y="2922035"/>
            <a:ext cx="1726561" cy="0"/>
          </a:xfrm>
          <a:prstGeom prst="line">
            <a:avLst/>
          </a:prstGeom>
          <a:ln w="9525" cap="flat" cmpd="sng">
            <a:solidFill>
              <a:schemeClr val="tx1"/>
            </a:solidFill>
            <a:prstDash val="solid"/>
            <a:headEnd type="none" w="med" len="med"/>
            <a:tailEnd type="triangle" w="med" len="med"/>
          </a:ln>
        </p:spPr>
        <p:txBody>
          <a:bodyPr/>
          <a:lstStyle/>
          <a:p/>
        </p:txBody>
      </p:sp>
      <p:sp>
        <p:nvSpPr>
          <p:cNvPr id="14341" name="Line 8"/>
          <p:cNvSpPr/>
          <p:nvPr/>
        </p:nvSpPr>
        <p:spPr>
          <a:xfrm>
            <a:off x="5385063" y="4037105"/>
            <a:ext cx="1523436" cy="0"/>
          </a:xfrm>
          <a:prstGeom prst="line">
            <a:avLst/>
          </a:prstGeom>
          <a:ln w="9525" cap="flat" cmpd="sng">
            <a:solidFill>
              <a:schemeClr val="tx1"/>
            </a:solidFill>
            <a:prstDash val="solid"/>
            <a:headEnd type="none" w="med" len="med"/>
            <a:tailEnd type="triangle" w="med" len="med"/>
          </a:ln>
        </p:spPr>
        <p:txBody>
          <a:bodyPr/>
          <a:lstStyle/>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5362" name="Rectangle 5"/>
          <p:cNvSpPr>
            <a:spLocks noGrp="1"/>
          </p:cNvSpPr>
          <p:nvPr>
            <p:ph type="title"/>
          </p:nvPr>
        </p:nvSpPr>
        <p:spPr>
          <a:xfrm>
            <a:off x="5271436" y="1207540"/>
            <a:ext cx="6294753" cy="4161941"/>
          </a:xfrm>
        </p:spPr>
        <p:txBody>
          <a:bodyPr vert="horz" wrap="square" lIns="121874" tIns="60937" rIns="121874" bIns="60937" anchor="ctr" anchorCtr="0"/>
          <a:lstStyle/>
          <a:p>
            <a:r>
              <a:rPr lang="zh-CN" altLang="en-US" sz="3200" b="1"/>
              <a:t>乡土社会的信用并不是对契约的重视，而是发生于对一种行为的规矩熟悉到不加思索时的可靠性</a:t>
            </a:r>
            <a:r>
              <a:rPr lang="zh-CN" altLang="en-US" sz="3200"/>
              <a:t> </a:t>
            </a:r>
          </a:p>
        </p:txBody>
      </p:sp>
      <p:pic>
        <p:nvPicPr>
          <p:cNvPr id="15363" name="Picture 7" descr="W020070306574166538310">
            <a:hlinkClick r:id="rId3"/>
          </p:cNvPr>
          <p:cNvPicPr>
            <a:picLocks noChangeAspect="1"/>
          </p:cNvPicPr>
          <p:nvPr/>
        </p:nvPicPr>
        <p:blipFill>
          <a:blip r:embed="rId2"/>
          <a:stretch>
            <a:fillRect/>
          </a:stretch>
        </p:blipFill>
        <p:spPr>
          <a:xfrm>
            <a:off x="0" y="0"/>
            <a:ext cx="5099050" cy="6858000"/>
          </a:xfrm>
          <a:prstGeom prst="rect">
            <a:avLst/>
          </a:prstGeom>
          <a:noFill/>
          <a:ln w="9525">
            <a:noFill/>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6386"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221006" y="1297037"/>
            <a:ext cx="9343739" cy="4766310"/>
          </a:xfrm>
          <a:prstGeom prst="rect">
            <a:avLst/>
          </a:prstGeom>
          <a:noFill/>
        </p:spPr>
        <p:txBody>
          <a:bodyPr>
            <a:spAutoFit/>
          </a:bodyPr>
          <a:lstStyle/>
          <a:p>
            <a:pPr marR="0" defTabSz="914400">
              <a:buClrTx/>
              <a:buSzTx/>
              <a:buFontTx/>
              <a:buNone/>
              <a:defRPr/>
            </a:pPr>
            <a:r>
              <a:rPr kumimoji="0" lang="zh-CN" altLang="en-US" sz="58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   二、三     文字下乡、再论文字下乡</a:t>
            </a: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p>
          <a:p>
            <a:pPr marR="0" defTabSz="914400">
              <a:buClrTx/>
              <a:buSzTx/>
              <a:buFontTx/>
              <a:buNone/>
              <a:defRPr/>
            </a:pPr>
            <a:r>
              <a:rPr kumimoji="0" lang="zh-CN" altLang="en-US" sz="3730" b="1" kern="1200" cap="none" spc="0" normalizeH="0" baseline="0" noProof="0">
                <a:solidFill>
                  <a:srgbClr val="663300"/>
                </a:solidFill>
                <a:latin typeface="Arial" panose="020b0604020202020204" pitchFamily="34" charset="0"/>
                <a:ea typeface="宋体" panose="02010600030101010101" pitchFamily="2" charset="-122"/>
                <a:cs typeface="+mn-cs"/>
              </a:rPr>
              <a:t>       “愚”。在空间上，乡土社会彼此习惯了面对面交流，已形成由耳、口、鼻即可辨别的熟人社会；在时间上，老一代的传统口口相传，以身示范，因而文字功用极小。所以乡下人也绝不是“愚”得不可认字。</a:t>
            </a:r>
            <a:r>
              <a:rPr kumimoji="0" lang="zh-CN" altLang="en-US" sz="3730" kern="1200" cap="none" spc="0" normalizeH="0" baseline="0" noProof="0">
                <a:solidFill>
                  <a:srgbClr val="663300"/>
                </a:solidFill>
                <a:latin typeface="Arial" panose="020b0604020202020204" pitchFamily="34" charset="0"/>
                <a:ea typeface="宋体" panose="02010600030101010101" pitchFamily="2" charset="-122"/>
                <a:cs typeface="+mn-cs"/>
              </a:rPr>
              <a:t> </a:t>
            </a:r>
            <a:endParaRPr kumimoji="0" lang="zh-CN" altLang="en-US" sz="373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7410" name="Text Box 4"/>
          <p:cNvSpPr txBox="1"/>
          <p:nvPr/>
        </p:nvSpPr>
        <p:spPr>
          <a:xfrm>
            <a:off x="5080376" y="1398599"/>
            <a:ext cx="6296868" cy="4107815"/>
          </a:xfrm>
          <a:prstGeom prst="rect">
            <a:avLst/>
          </a:prstGeom>
          <a:noFill/>
          <a:ln w="9525">
            <a:noFill/>
          </a:ln>
        </p:spPr>
        <p:txBody>
          <a:bodyPr>
            <a:spAutoFit/>
          </a:bodyPr>
          <a:lstStyle/>
          <a:p>
            <a:pPr>
              <a:spcBef>
                <a:spcPct val="50000"/>
              </a:spcBef>
            </a:pPr>
            <a:r>
              <a:rPr lang="zh-CN" altLang="en-US" sz="3730" b="1">
                <a:latin typeface="Arial" panose="020b0604020202020204" pitchFamily="34" charset="0"/>
              </a:rPr>
              <a:t>愚        不指智力，而是说乡下人的知识不及在城市生活的人</a:t>
            </a:r>
          </a:p>
          <a:p>
            <a:pPr>
              <a:spcBef>
                <a:spcPct val="50000"/>
              </a:spcBef>
            </a:pPr>
            <a:endParaRPr lang="zh-CN" altLang="en-US" sz="3730" b="1">
              <a:latin typeface="Arial" panose="020b0604020202020204" pitchFamily="34" charset="0"/>
            </a:endParaRPr>
          </a:p>
          <a:p>
            <a:pPr>
              <a:spcBef>
                <a:spcPct val="50000"/>
              </a:spcBef>
            </a:pPr>
            <a:r>
              <a:rPr lang="zh-CN" altLang="en-US" sz="3730" b="1">
                <a:latin typeface="Arial" panose="020b0604020202020204" pitchFamily="34" charset="0"/>
              </a:rPr>
              <a:t>文字下乡            文字从庙堂性变成乡土性    </a:t>
            </a:r>
          </a:p>
        </p:txBody>
      </p:sp>
      <p:pic>
        <p:nvPicPr>
          <p:cNvPr id="17411" name="Picture 6" descr="ANd9GcR2Z_AHYBre2yhLCJztwpVKaV-Zo0JQyf63bSdNgo0k54BWNO_qnA">
            <a:hlinkClick r:id="rId3"/>
          </p:cNvPr>
          <p:cNvPicPr>
            <a:picLocks noChangeAspect="1"/>
          </p:cNvPicPr>
          <p:nvPr/>
        </p:nvPicPr>
        <p:blipFill>
          <a:blip r:embed="rId2"/>
          <a:stretch>
            <a:fillRect/>
          </a:stretch>
        </p:blipFill>
        <p:spPr>
          <a:xfrm>
            <a:off x="1221006" y="992350"/>
            <a:ext cx="3326168" cy="4989252"/>
          </a:xfrm>
          <a:prstGeom prst="rect">
            <a:avLst/>
          </a:prstGeom>
          <a:noFill/>
          <a:ln w="9525">
            <a:noFill/>
          </a:ln>
        </p:spPr>
      </p:pic>
      <p:sp>
        <p:nvSpPr>
          <p:cNvPr id="17412" name="Line 7"/>
          <p:cNvSpPr/>
          <p:nvPr/>
        </p:nvSpPr>
        <p:spPr>
          <a:xfrm>
            <a:off x="5689750" y="1804849"/>
            <a:ext cx="1015624" cy="0"/>
          </a:xfrm>
          <a:prstGeom prst="line">
            <a:avLst/>
          </a:prstGeom>
          <a:ln w="9525" cap="flat" cmpd="sng">
            <a:solidFill>
              <a:schemeClr val="tx1"/>
            </a:solidFill>
            <a:prstDash val="solid"/>
            <a:headEnd type="none" w="med" len="med"/>
            <a:tailEnd type="triangle" w="med" len="med"/>
          </a:ln>
        </p:spPr>
        <p:txBody>
          <a:bodyPr/>
          <a:lstStyle/>
          <a:p/>
        </p:txBody>
      </p:sp>
      <p:sp>
        <p:nvSpPr>
          <p:cNvPr id="17413" name="Line 8"/>
          <p:cNvSpPr/>
          <p:nvPr/>
        </p:nvSpPr>
        <p:spPr>
          <a:xfrm>
            <a:off x="7213186" y="4646479"/>
            <a:ext cx="1320311" cy="0"/>
          </a:xfrm>
          <a:prstGeom prst="line">
            <a:avLst/>
          </a:prstGeom>
          <a:ln w="9525" cap="flat" cmpd="sng">
            <a:solidFill>
              <a:schemeClr val="tx1"/>
            </a:solidFill>
            <a:prstDash val="solid"/>
            <a:headEnd type="none" w="med" len="med"/>
            <a:tailEnd type="triangle" w="med" len="med"/>
          </a:ln>
        </p:spPr>
        <p:txBody>
          <a:bodyPr/>
          <a:lstStyle/>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8434"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627255" y="1093912"/>
            <a:ext cx="9851551" cy="4276725"/>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四、差序格局</a:t>
            </a:r>
            <a:r>
              <a:rPr kumimoji="0" lang="zh-CN" altLang="en-US" sz="26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r>
              <a:rPr kumimoji="0" lang="zh-CN" altLang="en-US" sz="3200" b="1" kern="1200" cap="none" spc="0" normalizeH="0" baseline="0" noProof="0">
                <a:solidFill>
                  <a:srgbClr val="663300"/>
                </a:solidFill>
                <a:latin typeface="Arial" panose="020b0604020202020204" pitchFamily="34" charset="0"/>
                <a:ea typeface="宋体" panose="02010600030101010101" pitchFamily="2" charset="-122"/>
                <a:cs typeface="+mn-cs"/>
              </a:rPr>
              <a:t>中国乡土社会是差序格局，以个人为中心，向外衍生出一层层涟漪般的圈子来，最里面一层是家庭，然后是亲戚、朋友、社会，这些圈子也随个人势力的变化而变化，大小不定。然而以己为中心并非指自私，这个“己”也在随事态变化而改变：为家可以牺牲自己，为国可以牺牲家，为天下可以牺牲国。因而我们传统社会中的所有道德都在与私人联系起来时才发生关系。 </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9458" name="Rectangle 2"/>
          <p:cNvSpPr>
            <a:spLocks noGrp="1"/>
          </p:cNvSpPr>
          <p:nvPr>
            <p:ph type="title"/>
          </p:nvPr>
        </p:nvSpPr>
        <p:spPr>
          <a:xfrm>
            <a:off x="1017881" y="179851"/>
            <a:ext cx="10560373" cy="710937"/>
          </a:xfrm>
        </p:spPr>
        <p:txBody>
          <a:bodyPr vert="horz" wrap="square" lIns="121874" tIns="60937" rIns="121874" bIns="60937" anchor="ctr" anchorCtr="0"/>
          <a:lstStyle/>
          <a:p>
            <a:r>
              <a:rPr lang="zh-CN" altLang="en-US" sz="4800" b="1">
                <a:solidFill>
                  <a:srgbClr val="FF0000"/>
                </a:solidFill>
              </a:rPr>
              <a:t>差序格局的特点</a:t>
            </a:r>
            <a:r>
              <a:rPr lang="zh-CN" altLang="en-US" sz="4265" b="1"/>
              <a:t>	</a:t>
            </a:r>
          </a:p>
        </p:txBody>
      </p:sp>
      <p:sp>
        <p:nvSpPr>
          <p:cNvPr id="19459" name="Rectangle 3"/>
          <p:cNvSpPr>
            <a:spLocks noGrp="1"/>
          </p:cNvSpPr>
          <p:nvPr>
            <p:ph idx="1"/>
          </p:nvPr>
        </p:nvSpPr>
        <p:spPr>
          <a:xfrm>
            <a:off x="1017905" y="890905"/>
            <a:ext cx="10560685" cy="6313170"/>
          </a:xfrm>
        </p:spPr>
        <p:txBody>
          <a:bodyPr vert="horz" wrap="square" lIns="121874" tIns="60937" rIns="121874" bIns="60937" anchor="t" anchorCtr="0"/>
          <a:lstStyle/>
          <a:p>
            <a:r>
              <a:rPr lang="en-US" altLang="zh-CN" sz="4400"/>
              <a:t>1.</a:t>
            </a:r>
            <a:r>
              <a:rPr lang="zh-CN" altLang="en-US" sz="4400"/>
              <a:t>自我主义</a:t>
            </a:r>
          </a:p>
          <a:p>
            <a:r>
              <a:rPr lang="en-US" altLang="zh-CN" sz="4400"/>
              <a:t>2</a:t>
            </a:r>
            <a:r>
              <a:rPr lang="zh-CN" altLang="en-US" sz="4400"/>
              <a:t>公私群己的相对性</a:t>
            </a:r>
          </a:p>
          <a:p>
            <a:r>
              <a:rPr lang="en-US" altLang="zh-CN" sz="4400"/>
              <a:t>3.</a:t>
            </a:r>
            <a:r>
              <a:rPr lang="zh-CN" altLang="en-US" sz="4400"/>
              <a:t>维系私人的道德</a:t>
            </a:r>
          </a:p>
          <a:p>
            <a:r>
              <a:rPr lang="en-US" altLang="zh-CN" sz="4400"/>
              <a:t>4.</a:t>
            </a:r>
            <a:r>
              <a:rPr lang="zh-CN" altLang="en-US" sz="4400"/>
              <a:t>强大的伸缩性</a:t>
            </a:r>
          </a:p>
          <a:p>
            <a:r>
              <a:rPr lang="en-US" altLang="zh-CN" sz="4400"/>
              <a:t>5.</a:t>
            </a:r>
            <a:r>
              <a:rPr lang="zh-CN" altLang="en-US" sz="4400"/>
              <a:t>礼治社会</a:t>
            </a:r>
          </a:p>
          <a:p>
            <a:r>
              <a:rPr lang="en-US" altLang="zh-CN" sz="4400"/>
              <a:t>6.</a:t>
            </a:r>
            <a:r>
              <a:rPr lang="zh-CN" altLang="en-US" sz="4400"/>
              <a:t>长老统治</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文本框 1"/>
          <p:cNvSpPr txBox="1"/>
          <p:nvPr/>
        </p:nvSpPr>
        <p:spPr>
          <a:xfrm>
            <a:off x="127000" y="138430"/>
            <a:ext cx="11889105" cy="6544310"/>
          </a:xfrm>
          <a:prstGeom prst="rect">
            <a:avLst/>
          </a:prstGeom>
          <a:noFill/>
        </p:spPr>
        <p:txBody>
          <a:bodyPr wrap="square" rtlCol="0" anchor="t">
            <a:spAutoFit/>
          </a:bodyPr>
          <a:lstStyle/>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zh-CN" altLang="zh-CN" sz="2400" b="1" noProof="0">
                <a:ln>
                  <a:noFill/>
                </a:ln>
                <a:effectLst/>
                <a:uLnTx/>
                <a:uFillTx/>
                <a:cs typeface="+mn-ea"/>
                <a:sym typeface="+mn-lt"/>
              </a:rPr>
              <a:t>一、教学目标</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en-US" altLang="zh-CN" sz="2400" noProof="0">
                <a:ln>
                  <a:noFill/>
                </a:ln>
                <a:effectLst/>
                <a:uLnTx/>
                <a:uFillTx/>
                <a:cs typeface="+mn-ea"/>
                <a:sym typeface="+mn-lt"/>
              </a:rPr>
              <a:t>1</a:t>
            </a:r>
            <a:r>
              <a:rPr lang="zh-CN" altLang="zh-CN" sz="2400" noProof="0">
                <a:ln>
                  <a:noFill/>
                </a:ln>
                <a:effectLst/>
                <a:uLnTx/>
                <a:uFillTx/>
                <a:cs typeface="+mn-ea"/>
                <a:sym typeface="+mn-lt"/>
              </a:rPr>
              <a:t>、《乡土中国》内容与价值介绍。</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en-US" altLang="zh-CN" sz="2400" noProof="0">
                <a:ln>
                  <a:noFill/>
                </a:ln>
                <a:effectLst/>
                <a:uLnTx/>
                <a:uFillTx/>
                <a:cs typeface="+mn-ea"/>
                <a:sym typeface="+mn-lt"/>
              </a:rPr>
              <a:t>2</a:t>
            </a:r>
            <a:r>
              <a:rPr lang="zh-CN" altLang="zh-CN" sz="2400" noProof="0">
                <a:ln>
                  <a:noFill/>
                </a:ln>
                <a:effectLst/>
                <a:uLnTx/>
                <a:uFillTx/>
                <a:cs typeface="+mn-ea"/>
                <a:sym typeface="+mn-lt"/>
              </a:rPr>
              <a:t>、《乡土中国》的学习规划设计。</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en-US" altLang="zh-CN" sz="2400" noProof="0">
                <a:ln>
                  <a:noFill/>
                </a:ln>
                <a:effectLst/>
                <a:uLnTx/>
                <a:uFillTx/>
                <a:cs typeface="+mn-ea"/>
                <a:sym typeface="+mn-lt"/>
              </a:rPr>
              <a:t>3</a:t>
            </a:r>
            <a:r>
              <a:rPr lang="zh-CN" altLang="zh-CN" sz="2400" noProof="0">
                <a:ln>
                  <a:noFill/>
                </a:ln>
                <a:effectLst/>
                <a:uLnTx/>
                <a:uFillTx/>
                <a:cs typeface="+mn-ea"/>
                <a:sym typeface="+mn-lt"/>
              </a:rPr>
              <a:t>、阅读方法的指导</a:t>
            </a:r>
            <a:r>
              <a:rPr lang="en-US" altLang="zh-CN" sz="2400" noProof="0">
                <a:ln>
                  <a:noFill/>
                </a:ln>
                <a:effectLst/>
                <a:uLnTx/>
                <a:uFillTx/>
                <a:cs typeface="+mn-ea"/>
                <a:sym typeface="+mn-lt"/>
              </a:rPr>
              <a:t>(</a:t>
            </a:r>
            <a:r>
              <a:rPr lang="zh-CN" altLang="zh-CN" sz="2400" noProof="0">
                <a:ln>
                  <a:noFill/>
                </a:ln>
                <a:effectLst/>
                <a:uLnTx/>
                <a:uFillTx/>
                <a:cs typeface="+mn-ea"/>
                <a:sym typeface="+mn-lt"/>
              </a:rPr>
              <a:t>浏览、精读、品读</a:t>
            </a:r>
            <a:r>
              <a:rPr lang="en-US" altLang="zh-CN" sz="2400" noProof="0">
                <a:ln>
                  <a:noFill/>
                </a:ln>
                <a:effectLst/>
                <a:uLnTx/>
                <a:uFillTx/>
                <a:cs typeface="+mn-ea"/>
                <a:sym typeface="+mn-lt"/>
              </a:rPr>
              <a:t>)</a:t>
            </a:r>
            <a:r>
              <a:rPr lang="zh-CN" altLang="zh-CN" sz="2400" noProof="0">
                <a:ln>
                  <a:noFill/>
                </a:ln>
                <a:effectLst/>
                <a:uLnTx/>
                <a:uFillTx/>
                <a:cs typeface="+mn-ea"/>
                <a:sym typeface="+mn-lt"/>
              </a:rPr>
              <a:t>。</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en-US" altLang="zh-CN" sz="2400" noProof="0">
                <a:ln>
                  <a:noFill/>
                </a:ln>
                <a:effectLst/>
                <a:uLnTx/>
                <a:uFillTx/>
                <a:cs typeface="+mn-ea"/>
                <a:sym typeface="+mn-lt"/>
              </a:rPr>
              <a:t>4</a:t>
            </a:r>
            <a:r>
              <a:rPr lang="zh-CN" altLang="zh-CN" sz="2400" noProof="0">
                <a:ln>
                  <a:noFill/>
                </a:ln>
                <a:effectLst/>
                <a:uLnTx/>
                <a:uFillTx/>
                <a:cs typeface="+mn-ea"/>
                <a:sym typeface="+mn-lt"/>
              </a:rPr>
              <a:t>、激发学生阅读《乡土中国》的兴趣。</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zh-CN" altLang="zh-CN" sz="2400" b="1" noProof="0">
                <a:ln>
                  <a:noFill/>
                </a:ln>
                <a:effectLst/>
                <a:uLnTx/>
                <a:uFillTx/>
                <a:cs typeface="+mn-ea"/>
                <a:sym typeface="+mn-lt"/>
              </a:rPr>
              <a:t>二、核心素养</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zh-CN" altLang="zh-CN" sz="2400" b="1" noProof="0">
                <a:ln>
                  <a:noFill/>
                </a:ln>
                <a:effectLst/>
                <a:uLnTx/>
                <a:uFillTx/>
                <a:cs typeface="+mn-ea"/>
                <a:sym typeface="+mn-lt"/>
              </a:rPr>
              <a:t>语言建构与运用：</a:t>
            </a:r>
            <a:r>
              <a:rPr lang="zh-CN" altLang="zh-CN" sz="2400" noProof="0">
                <a:ln>
                  <a:noFill/>
                </a:ln>
                <a:effectLst/>
                <a:uLnTx/>
                <a:uFillTx/>
                <a:cs typeface="+mn-ea"/>
                <a:sym typeface="+mn-lt"/>
              </a:rPr>
              <a:t>了解《乡土中国》内容与价值，制订《乡土中国》的学习规划设计。</a:t>
            </a:r>
            <a:endParaRPr kumimoji="0" lang="zh-CN" altLang="zh-CN" sz="2400" b="0" i="0" u="none" strike="noStrike" kern="1200" cap="none" spc="0" normalizeH="0" baseline="0" noProof="0">
              <a:ln>
                <a:noFill/>
              </a:ln>
              <a:solidFill>
                <a:schemeClr val="tx1"/>
              </a:solidFill>
              <a:effectLst/>
              <a:uLnTx/>
              <a:uFillTx/>
              <a:latin typeface="+mn-lt"/>
              <a:ea typeface="+mn-ea"/>
              <a:cs typeface="+mn-ea"/>
              <a:sym typeface="+mn-lt"/>
            </a:endParaRPr>
          </a:p>
          <a:p>
            <a:pPr marL="457200" marR="0" lvl="0" indent="-457200" algn="l" defTabSz="1219200" rtl="0" eaLnBrk="0" fontAlgn="base" latinLnBrk="0" hangingPunct="0">
              <a:lnSpc>
                <a:spcPct val="150000"/>
              </a:lnSpc>
              <a:spcBef>
                <a:spcPts val="10"/>
              </a:spcBef>
              <a:spcAft>
                <a:spcPct val="10000"/>
              </a:spcAft>
              <a:buClrTx/>
              <a:buSzTx/>
              <a:buFont typeface="Arial" panose="020b0604020202020204" pitchFamily="34" charset="0"/>
              <a:buChar char="•"/>
              <a:defRPr/>
            </a:pPr>
            <a:r>
              <a:rPr lang="zh-CN" altLang="zh-CN" sz="2400" b="1" noProof="0">
                <a:ln>
                  <a:noFill/>
                </a:ln>
                <a:effectLst/>
                <a:uLnTx/>
                <a:uFillTx/>
                <a:cs typeface="+mn-ea"/>
                <a:sym typeface="+mn-lt"/>
              </a:rPr>
              <a:t>思维发展与提升：</a:t>
            </a:r>
            <a:r>
              <a:rPr lang="zh-CN" altLang="zh-CN" sz="2400" noProof="0">
                <a:ln>
                  <a:noFill/>
                </a:ln>
                <a:effectLst/>
                <a:uLnTx/>
                <a:uFillTx/>
                <a:cs typeface="+mn-ea"/>
                <a:sym typeface="+mn-lt"/>
              </a:rPr>
              <a:t>进行阅读方法的指导，为后续教学做准备，通过介绍五步阅读法指导学生在接下来的阅读任务中更加科学有效地进行阅读，掌握整本书阅读循序渐进的方法。</a:t>
            </a:r>
            <a:endParaRPr lang="zh-CN" altLang="en-US" sz="2400"/>
          </a:p>
        </p:txBody>
      </p:sp>
    </p:spTree>
    <p:custDataLst>
      <p:tags r:id="rId2"/>
    </p:custData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0482"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424130" y="1195475"/>
            <a:ext cx="9749989" cy="3333115"/>
          </a:xfrm>
          <a:prstGeom prst="rect">
            <a:avLst/>
          </a:prstGeom>
          <a:noFill/>
        </p:spPr>
        <p:txBody>
          <a:bodyPr>
            <a:spAutoFit/>
          </a:bodyPr>
          <a:lstStyle/>
          <a:p>
            <a:pPr marR="0" defTabSz="914400">
              <a:buClrTx/>
              <a:buSzTx/>
              <a:buFontTx/>
              <a:buNone/>
              <a:defRPr/>
            </a:pPr>
            <a:r>
              <a:rPr kumimoji="0" lang="zh-CN" altLang="en-US" sz="42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    五、维系着私人的道德</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团体格局的道德体系同基督教观念息息相关。每个人在神面前都平等，神对每个人都平等。每个人除了自己的父母外，还有一个共同的父亲：天父。天父即团体。因而团体中人人平等，团体不能为任何人所私有。团体格局中，爱无差别。天父和团体的代理人是</a:t>
            </a:r>
            <a:r>
              <a:rPr kumimoji="0" lang="en-US" altLang="zh-CN" sz="3200" b="1" kern="1200" cap="none" spc="0" normalizeH="0" baseline="0" noProof="0">
                <a:solidFill>
                  <a:srgbClr val="663300"/>
                </a:solidFill>
                <a:latin typeface="Arial" panose="020b0604020202020204" pitchFamily="34" charset="0"/>
                <a:ea typeface="宋体" panose="02010600030101010101" pitchFamily="2" charset="-122"/>
                <a:cs typeface="+mn-cs"/>
              </a:rPr>
              <a:t>minister</a:t>
            </a:r>
            <a:r>
              <a:rPr kumimoji="0" lang="zh-CN" altLang="en-US" sz="3200" b="1" kern="1200" cap="none" spc="0" normalizeH="0" baseline="0" noProof="0">
                <a:solidFill>
                  <a:srgbClr val="663300"/>
                </a:solidFill>
                <a:latin typeface="Arial" panose="020b0604020202020204" pitchFamily="34" charset="0"/>
                <a:ea typeface="宋体" panose="02010600030101010101" pitchFamily="2" charset="-122"/>
                <a:cs typeface="+mn-cs"/>
              </a:rPr>
              <a:t>，当新教产生，人人都可与天父对话，人人都产生了权利，因而宪法取代了</a:t>
            </a:r>
            <a:r>
              <a:rPr kumimoji="0" lang="en-US" altLang="zh-CN" sz="3200" b="1" kern="1200" cap="none" spc="0" normalizeH="0" baseline="0" noProof="0">
                <a:solidFill>
                  <a:srgbClr val="663300"/>
                </a:solidFill>
                <a:latin typeface="Arial" panose="020b0604020202020204" pitchFamily="34" charset="0"/>
                <a:ea typeface="宋体" panose="02010600030101010101" pitchFamily="2" charset="-122"/>
                <a:cs typeface="+mn-cs"/>
              </a:rPr>
              <a:t>minister</a:t>
            </a:r>
            <a:r>
              <a:rPr kumimoji="0" lang="zh-CN" altLang="en-US" sz="3200" b="1" kern="1200" cap="none" spc="0" normalizeH="0" baseline="0" noProof="0">
                <a:solidFill>
                  <a:srgbClr val="663300"/>
                </a:solidFill>
                <a:latin typeface="Arial" panose="020b0604020202020204" pitchFamily="34" charset="0"/>
                <a:ea typeface="宋体" panose="02010600030101010101" pitchFamily="2" charset="-122"/>
                <a:cs typeface="+mn-cs"/>
              </a:rPr>
              <a:t>。公务、履行义务是团体中清晰的行为规范。 </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5" name="内容占位符 4"/>
          <p:cNvGraphicFramePr>
            <a:graphicFrameLocks noGrp="1"/>
          </p:cNvGraphicFramePr>
          <p:nvPr>
            <p:ph idx="1"/>
          </p:nvPr>
        </p:nvGraphicFramePr>
        <p:xfrm>
          <a:off x="713335" y="991355"/>
          <a:ext cx="10661934" cy="4369299"/>
        </p:xfrm>
        <a:graphic>
          <a:graphicData uri="http://schemas.openxmlformats.org/drawingml/2006/diagram">
            <dgm:relIds xmlns:dgm="http://schemas.openxmlformats.org/drawingml/2006/diagram" r:dm="rId3" r:lo="rId4" r:qs="rId5" r:cs="rId6"/>
          </a:graphicData>
        </a:graphic>
      </p:graphicFrame>
      <p:sp>
        <p:nvSpPr>
          <p:cNvPr id="4" name="Rectangle 2"/>
          <p:cNvSpPr txBox="1">
            <a:spLocks noChangeArrowheads="1"/>
          </p:cNvSpPr>
          <p:nvPr/>
        </p:nvSpPr>
        <p:spPr bwMode="auto">
          <a:xfrm>
            <a:off x="713194" y="179851"/>
            <a:ext cx="10664050" cy="628418"/>
          </a:xfrm>
          <a:prstGeom prst="rect">
            <a:avLst/>
          </a:prstGeom>
          <a:noFill/>
          <a:ln w="9525">
            <a:noFill/>
            <a:miter lim="800000"/>
          </a:ln>
          <a:effectLst/>
        </p:spPr>
        <p:txBody>
          <a:bodyPr anchor="ctr"/>
          <a:lstStyle/>
          <a:p>
            <a:pPr marR="0" algn="ctr" defTabSz="914400">
              <a:buClrTx/>
              <a:buSzTx/>
              <a:buFontTx/>
              <a:buNone/>
              <a:defRPr/>
            </a:pPr>
            <a:r>
              <a:rPr kumimoji="0" lang="zh-CN" altLang="en-US" sz="5865" b="1" kern="0" cap="none" spc="0" normalizeH="0" baseline="0" noProof="0">
                <a:solidFill>
                  <a:srgbClr val="FF0000"/>
                </a:solidFill>
                <a:latin typeface="+mj-lt"/>
                <a:ea typeface="+mj-ea"/>
                <a:cs typeface="+mj-cs"/>
              </a:rPr>
              <a:t>关键词</a:t>
            </a:r>
            <a:r>
              <a:rPr kumimoji="0" lang="en-US" altLang="zh-CN" sz="5865" b="1" kern="0" cap="none" spc="0" normalizeH="0" baseline="0" noProof="0">
                <a:solidFill>
                  <a:srgbClr val="FF0000"/>
                </a:solidFill>
                <a:latin typeface="+mj-lt"/>
                <a:ea typeface="+mj-ea"/>
                <a:cs typeface="+mj-cs"/>
              </a:rPr>
              <a:t> </a:t>
            </a:r>
            <a:r>
              <a:rPr kumimoji="0" lang="zh-CN" altLang="en-US" sz="5865" b="1" kern="0" cap="none" spc="0" normalizeH="0" baseline="0" noProof="0">
                <a:solidFill>
                  <a:srgbClr val="FF0000"/>
                </a:solidFill>
                <a:latin typeface="+mj-lt"/>
                <a:ea typeface="+mj-ea"/>
                <a:cs typeface="+mj-cs"/>
              </a:rPr>
              <a:t>二：格局差别</a:t>
            </a:r>
          </a:p>
        </p:txBody>
      </p:sp>
      <p:sp>
        <p:nvSpPr>
          <p:cNvPr id="21509" name="TextBox 5"/>
          <p:cNvSpPr txBox="1"/>
          <p:nvPr/>
        </p:nvSpPr>
        <p:spPr>
          <a:xfrm>
            <a:off x="1525693" y="5458978"/>
            <a:ext cx="3351559" cy="993775"/>
          </a:xfrm>
          <a:prstGeom prst="rect">
            <a:avLst/>
          </a:prstGeom>
          <a:noFill/>
          <a:ln w="9525">
            <a:noFill/>
          </a:ln>
        </p:spPr>
        <p:txBody>
          <a:bodyPr>
            <a:spAutoFit/>
          </a:bodyPr>
          <a:lstStyle/>
          <a:p>
            <a:r>
              <a:rPr lang="zh-CN" altLang="en-US" sz="5865" b="1">
                <a:latin typeface="Arial" panose="020b0604020202020204" pitchFamily="34" charset="0"/>
              </a:rPr>
              <a:t>差序格局</a:t>
            </a:r>
          </a:p>
        </p:txBody>
      </p:sp>
      <p:graphicFrame>
        <p:nvGraphicFramePr>
          <p:cNvPr id="7" name="图示 6"/>
          <p:cNvGraphicFramePr/>
          <p:nvPr/>
        </p:nvGraphicFramePr>
        <p:xfrm>
          <a:off x="2033505" y="720458"/>
          <a:ext cx="8124991" cy="5416660"/>
        </p:xfrm>
        <a:graphic>
          <a:graphicData uri="http://schemas.openxmlformats.org/drawingml/2006/diagram">
            <dgm:relIds xmlns:dgm="http://schemas.openxmlformats.org/drawingml/2006/diagram" r:dm="rId8" r:lo="rId9" r:qs="rId10" r:cs="rId11"/>
          </a:graphicData>
        </a:graphic>
      </p:graphicFrame>
      <p:graphicFrame>
        <p:nvGraphicFramePr>
          <p:cNvPr id="8" name="图示 7"/>
          <p:cNvGraphicFramePr/>
          <p:nvPr/>
        </p:nvGraphicFramePr>
        <p:xfrm>
          <a:off x="5536104" y="1769624"/>
          <a:ext cx="6398369" cy="3317689"/>
        </p:xfrm>
        <a:graphic>
          <a:graphicData uri="http://schemas.openxmlformats.org/drawingml/2006/diagram">
            <dgm:relIds xmlns:dgm="http://schemas.openxmlformats.org/drawingml/2006/diagram" r:dm="rId13" r:lo="rId14" r:qs="rId15" r:cs="rId16"/>
          </a:graphicData>
        </a:graphic>
      </p:graphicFrame>
      <p:sp>
        <p:nvSpPr>
          <p:cNvPr id="21512" name="TextBox 8"/>
          <p:cNvSpPr txBox="1"/>
          <p:nvPr/>
        </p:nvSpPr>
        <p:spPr>
          <a:xfrm>
            <a:off x="8127248" y="4748041"/>
            <a:ext cx="4468745" cy="993775"/>
          </a:xfrm>
          <a:prstGeom prst="rect">
            <a:avLst/>
          </a:prstGeom>
          <a:noFill/>
          <a:ln w="9525">
            <a:noFill/>
          </a:ln>
        </p:spPr>
        <p:txBody>
          <a:bodyPr>
            <a:spAutoFit/>
          </a:bodyPr>
          <a:lstStyle/>
          <a:p>
            <a:r>
              <a:rPr lang="zh-CN" altLang="en-US" sz="5865" b="1">
                <a:latin typeface="Arial" panose="020b0604020202020204" pitchFamily="34" charset="0"/>
              </a:rPr>
              <a:t>团体格局</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2530"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525693" y="1093912"/>
            <a:ext cx="9648427" cy="4354830"/>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六、</a:t>
            </a:r>
            <a:r>
              <a:rPr kumimoji="0" lang="zh-CN" altLang="en-US" sz="533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家族</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a:t>
            </a:r>
            <a:r>
              <a:rPr kumimoji="0" lang="zh-CN" altLang="en-US" sz="3730" b="1" kern="1200" cap="none" spc="0" normalizeH="0" baseline="0" noProof="0">
                <a:solidFill>
                  <a:srgbClr val="663300"/>
                </a:solidFill>
                <a:latin typeface="Arial" panose="020b0604020202020204" pitchFamily="34" charset="0"/>
                <a:ea typeface="宋体" panose="02010600030101010101" pitchFamily="2" charset="-122"/>
                <a:cs typeface="+mn-cs"/>
              </a:rPr>
              <a:t>西洋社会中，夫妇是主轴，儿女长大会将自动脱离这个家庭；中国社会中，父子是主轴，一切女儿、女婿，女性一支的地位都很低，是家庭的旁支。因而丈夫和妻子的感情时常冷漠，在村子中，男性之间的交情往往比夫妻之间的交情还要深。否则男性就要在自己的圈子之中受到歧视。 </a:t>
            </a:r>
            <a:endParaRPr kumimoji="0" lang="zh-CN" altLang="en-US" sz="4265"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pic>
        <p:nvPicPr>
          <p:cNvPr id="23555" name="Picture 4"/>
          <p:cNvPicPr>
            <a:picLocks noGrp="1" noChangeAspect="1"/>
          </p:cNvPicPr>
          <p:nvPr>
            <p:ph idx="1"/>
          </p:nvPr>
        </p:nvPicPr>
        <p:blipFill>
          <a:blip r:embed="rId2"/>
          <a:stretch>
            <a:fillRect/>
          </a:stretch>
        </p:blipFill>
        <p:spPr>
          <a:xfrm>
            <a:off x="2033505" y="281413"/>
            <a:ext cx="7921866" cy="6902010"/>
          </a:xfr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70665" name="Text Box 9"/>
          <p:cNvSpPr txBox="1">
            <a:spLocks noChangeArrowheads="1"/>
          </p:cNvSpPr>
          <p:nvPr/>
        </p:nvSpPr>
        <p:spPr bwMode="auto">
          <a:xfrm>
            <a:off x="-607117" y="2617348"/>
            <a:ext cx="2843747" cy="664845"/>
          </a:xfrm>
          <a:prstGeom prst="rect">
            <a:avLst/>
          </a:prstGeom>
          <a:noFill/>
          <a:ln w="9525">
            <a:noFill/>
            <a:miter lim="800000"/>
          </a:ln>
          <a:effectLst/>
        </p:spPr>
        <p:txBody>
          <a:bodyPr>
            <a:spAutoFit/>
          </a:bodyPr>
          <a:lstStyle/>
          <a:p>
            <a:pPr marR="0" algn="r" defTabSz="914400" rtl="1">
              <a:spcBef>
                <a:spcPct val="50000"/>
              </a:spcBef>
              <a:buClrTx/>
              <a:buSzTx/>
              <a:buFontTx/>
              <a:buNone/>
              <a:defRPr/>
            </a:pPr>
            <a:r>
              <a:rPr kumimoji="0" lang="zh-CN" altLang="en-US" sz="373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感情</a:t>
            </a:r>
          </a:p>
        </p:txBody>
      </p:sp>
      <p:sp>
        <p:nvSpPr>
          <p:cNvPr id="24580" name="Line 10"/>
          <p:cNvSpPr/>
          <p:nvPr/>
        </p:nvSpPr>
        <p:spPr>
          <a:xfrm flipV="1">
            <a:off x="2033505" y="2718910"/>
            <a:ext cx="1320311" cy="203125"/>
          </a:xfrm>
          <a:prstGeom prst="line">
            <a:avLst/>
          </a:prstGeom>
          <a:ln w="9525" cap="flat" cmpd="sng">
            <a:solidFill>
              <a:schemeClr val="tx1"/>
            </a:solidFill>
            <a:prstDash val="solid"/>
            <a:headEnd type="triangle" w="med" len="med"/>
            <a:tailEnd type="triangle" w="med" len="med"/>
          </a:ln>
        </p:spPr>
        <p:txBody>
          <a:bodyPr/>
          <a:lstStyle/>
          <a:p/>
        </p:txBody>
      </p:sp>
      <p:sp>
        <p:nvSpPr>
          <p:cNvPr id="24581" name="Line 11"/>
          <p:cNvSpPr/>
          <p:nvPr/>
        </p:nvSpPr>
        <p:spPr>
          <a:xfrm>
            <a:off x="2033505" y="3023597"/>
            <a:ext cx="1320311" cy="810383"/>
          </a:xfrm>
          <a:prstGeom prst="line">
            <a:avLst/>
          </a:prstGeom>
          <a:ln w="9525" cap="flat" cmpd="sng">
            <a:solidFill>
              <a:schemeClr val="tx1"/>
            </a:solidFill>
            <a:prstDash val="solid"/>
            <a:headEnd type="triangle" w="med" len="med"/>
            <a:tailEnd type="triangle" w="med" len="med"/>
          </a:ln>
        </p:spPr>
        <p:txBody>
          <a:bodyPr/>
          <a:lstStyle/>
          <a:p/>
        </p:txBody>
      </p:sp>
      <p:sp>
        <p:nvSpPr>
          <p:cNvPr id="24582" name="Text Box 12"/>
          <p:cNvSpPr txBox="1"/>
          <p:nvPr/>
        </p:nvSpPr>
        <p:spPr>
          <a:xfrm>
            <a:off x="3252253" y="2312661"/>
            <a:ext cx="2031248" cy="583565"/>
          </a:xfrm>
          <a:prstGeom prst="rect">
            <a:avLst/>
          </a:prstGeom>
          <a:noFill/>
          <a:ln w="9525">
            <a:noFill/>
          </a:ln>
        </p:spPr>
        <p:txBody>
          <a:bodyPr>
            <a:spAutoFit/>
          </a:bodyPr>
          <a:lstStyle/>
          <a:p>
            <a:pPr>
              <a:spcBef>
                <a:spcPct val="50000"/>
              </a:spcBef>
            </a:pPr>
            <a:r>
              <a:rPr lang="zh-CN" altLang="en-US" sz="3200" b="1">
                <a:latin typeface="Arial" panose="020b0604020202020204" pitchFamily="34" charset="0"/>
              </a:rPr>
              <a:t>心理学</a:t>
            </a:r>
          </a:p>
        </p:txBody>
      </p:sp>
      <p:sp>
        <p:nvSpPr>
          <p:cNvPr id="24583" name="Text Box 13"/>
          <p:cNvSpPr txBox="1"/>
          <p:nvPr/>
        </p:nvSpPr>
        <p:spPr>
          <a:xfrm>
            <a:off x="3252253" y="3429847"/>
            <a:ext cx="1726561" cy="583565"/>
          </a:xfrm>
          <a:prstGeom prst="rect">
            <a:avLst/>
          </a:prstGeom>
          <a:noFill/>
          <a:ln w="9525">
            <a:noFill/>
          </a:ln>
        </p:spPr>
        <p:txBody>
          <a:bodyPr>
            <a:spAutoFit/>
          </a:bodyPr>
          <a:lstStyle/>
          <a:p>
            <a:pPr>
              <a:spcBef>
                <a:spcPct val="50000"/>
              </a:spcBef>
            </a:pPr>
            <a:r>
              <a:rPr lang="zh-CN" altLang="en-US" sz="3200" b="1">
                <a:latin typeface="Arial" panose="020b0604020202020204" pitchFamily="34" charset="0"/>
              </a:rPr>
              <a:t>社会学</a:t>
            </a:r>
          </a:p>
        </p:txBody>
      </p:sp>
      <p:sp>
        <p:nvSpPr>
          <p:cNvPr id="8" name="右箭头 7"/>
          <p:cNvSpPr/>
          <p:nvPr/>
        </p:nvSpPr>
        <p:spPr>
          <a:xfrm>
            <a:off x="4674127" y="2414223"/>
            <a:ext cx="1015624" cy="40625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0" name="右箭头 9"/>
          <p:cNvSpPr/>
          <p:nvPr/>
        </p:nvSpPr>
        <p:spPr>
          <a:xfrm>
            <a:off x="4674127" y="3529293"/>
            <a:ext cx="1015624" cy="40625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4586" name="TextBox 10"/>
          <p:cNvSpPr txBox="1"/>
          <p:nvPr/>
        </p:nvSpPr>
        <p:spPr>
          <a:xfrm>
            <a:off x="5689750" y="2211098"/>
            <a:ext cx="6195305" cy="829945"/>
          </a:xfrm>
          <a:prstGeom prst="rect">
            <a:avLst/>
          </a:prstGeom>
          <a:noFill/>
          <a:ln w="9525">
            <a:noFill/>
          </a:ln>
        </p:spPr>
        <p:txBody>
          <a:bodyPr>
            <a:spAutoFit/>
          </a:bodyPr>
          <a:lstStyle/>
          <a:p>
            <a:r>
              <a:rPr lang="zh-CN" altLang="zh-CN" sz="2400" b="1">
                <a:latin typeface="Arial" panose="020b0604020202020204" pitchFamily="34" charset="0"/>
              </a:rPr>
              <a:t>可以从机体的生理变化来说明感情的本质和种类</a:t>
            </a:r>
            <a:endParaRPr lang="zh-CN" altLang="en-US" sz="2400">
              <a:latin typeface="Arial" panose="020b0604020202020204" pitchFamily="34" charset="0"/>
            </a:endParaRPr>
          </a:p>
        </p:txBody>
      </p:sp>
      <p:sp>
        <p:nvSpPr>
          <p:cNvPr id="24587" name="TextBox 11"/>
          <p:cNvSpPr txBox="1"/>
          <p:nvPr/>
        </p:nvSpPr>
        <p:spPr>
          <a:xfrm>
            <a:off x="5791313" y="3429847"/>
            <a:ext cx="5992181" cy="829945"/>
          </a:xfrm>
          <a:prstGeom prst="rect">
            <a:avLst/>
          </a:prstGeom>
          <a:noFill/>
          <a:ln w="9525">
            <a:noFill/>
          </a:ln>
        </p:spPr>
        <p:txBody>
          <a:bodyPr>
            <a:spAutoFit/>
          </a:bodyPr>
          <a:lstStyle/>
          <a:p>
            <a:r>
              <a:rPr lang="zh-CN" altLang="zh-CN" sz="2400" b="1">
                <a:latin typeface="Arial" panose="020b0604020202020204" pitchFamily="34" charset="0"/>
              </a:rPr>
              <a:t>从感情在人和人的关系上去看它所发生的作用</a:t>
            </a:r>
            <a:endParaRPr lang="zh-CN" altLang="en-US" sz="2400">
              <a:latin typeface="Arial" panose="020b0604020202020204" pitchFamily="34" charset="0"/>
            </a:endParaRPr>
          </a:p>
        </p:txBody>
      </p:sp>
      <p:sp>
        <p:nvSpPr>
          <p:cNvPr id="13" name="下箭头 12"/>
          <p:cNvSpPr/>
          <p:nvPr/>
        </p:nvSpPr>
        <p:spPr>
          <a:xfrm>
            <a:off x="1221006" y="3328285"/>
            <a:ext cx="812499" cy="1622883"/>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4589" name="TextBox 13"/>
          <p:cNvSpPr txBox="1"/>
          <p:nvPr/>
        </p:nvSpPr>
        <p:spPr>
          <a:xfrm>
            <a:off x="1119443" y="4951166"/>
            <a:ext cx="4570307" cy="829945"/>
          </a:xfrm>
          <a:prstGeom prst="rect">
            <a:avLst/>
          </a:prstGeom>
          <a:noFill/>
          <a:ln w="9525">
            <a:noFill/>
          </a:ln>
        </p:spPr>
        <p:txBody>
          <a:bodyPr>
            <a:spAutoFit/>
          </a:bodyPr>
          <a:lstStyle/>
          <a:p>
            <a:r>
              <a:rPr lang="zh-CN" altLang="zh-CN" sz="2400" b="1">
                <a:latin typeface="Arial" panose="020b0604020202020204" pitchFamily="34" charset="0"/>
              </a:rPr>
              <a:t>相当于普通所谓激动，动了情，甚至说动了火</a:t>
            </a:r>
            <a:endParaRPr lang="zh-CN" altLang="en-US" sz="2400">
              <a:latin typeface="Arial" panose="020b0604020202020204" pitchFamily="34" charset="0"/>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5602"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322568" y="1297037"/>
            <a:ext cx="9953114" cy="5262245"/>
          </a:xfrm>
          <a:prstGeom prst="rect">
            <a:avLst/>
          </a:prstGeom>
          <a:noFill/>
        </p:spPr>
        <p:txBody>
          <a:bodyPr>
            <a:spAutoFit/>
          </a:bodyPr>
          <a:lstStyle/>
          <a:p>
            <a:pPr marR="0" defTabSz="914400">
              <a:buClrTx/>
              <a:buSzTx/>
              <a:buFontTx/>
              <a:buNone/>
              <a:defRPr/>
            </a:pPr>
            <a:r>
              <a:rPr kumimoji="0" lang="zh-CN" altLang="en-US" sz="42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七、男女有别</a:t>
            </a: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p>
          <a:p>
            <a:pPr marR="0" defTabSz="914400">
              <a:buClrTx/>
              <a:buSzTx/>
              <a:buFontTx/>
              <a:buNone/>
              <a:defRPr/>
            </a:pP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    </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两种文化模式：</a:t>
            </a:r>
            <a:r>
              <a:rPr kumimoji="0" lang="en-US" altLang="zh-CN" sz="2665" b="1" kern="1200" cap="none" spc="0" normalizeH="0" baseline="0" noProof="0">
                <a:solidFill>
                  <a:srgbClr val="990000"/>
                </a:solidFill>
                <a:latin typeface="Arial" panose="020b0604020202020204" pitchFamily="34" charset="0"/>
                <a:ea typeface="宋体" panose="02010600030101010101" pitchFamily="2" charset="-122"/>
                <a:cs typeface="+mn-cs"/>
              </a:rPr>
              <a:t>A</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亚普罗式：宇宙的安排有一个完善的秩序，这秩序超于人力的创造，人不过是去接受它、安于其位、维持它，但是人连维持它的能力都没有了，天堂遗失了，黄金时代过去了；</a:t>
            </a:r>
            <a:r>
              <a:rPr kumimoji="0" lang="en-US" altLang="zh-CN" sz="2665" b="1" kern="1200" cap="none" spc="0" normalizeH="0" baseline="0" noProof="0">
                <a:solidFill>
                  <a:srgbClr val="990000"/>
                </a:solidFill>
                <a:latin typeface="Arial" panose="020b0604020202020204" pitchFamily="34" charset="0"/>
                <a:ea typeface="宋体" panose="02010600030101010101" pitchFamily="2" charset="-122"/>
                <a:cs typeface="+mn-cs"/>
              </a:rPr>
              <a:t>B</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浮士德式：冲突是存在的基础，生命是阻碍的克服，没有阻碍，生命也就失去意义。乡村社会是阿波罗式的，现代社会是浮士德式的。乡村社会变动小，现代社会动荡大。乡村社会不需要建立新的社会关系，反而抗拒新的关系的发生，在男女关系上，则表现为使他们之间不发生激动性的感情，建造出“男女有别”、男女授受不亲的规矩。同性之间的感情也因此而生。 </a:t>
            </a:r>
            <a:endParaRPr kumimoji="0" lang="en-US" altLang="zh-CN" sz="2665" b="1" kern="1200" cap="none" spc="0" normalizeH="0" baseline="0" noProof="0">
              <a:solidFill>
                <a:srgbClr val="990000"/>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 </a:t>
            </a:r>
            <a:b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br>
            <a:endPar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6626" name="标题 1"/>
          <p:cNvSpPr>
            <a:spLocks noGrp="1"/>
          </p:cNvSpPr>
          <p:nvPr>
            <p:ph type="title"/>
          </p:nvPr>
        </p:nvSpPr>
        <p:spPr>
          <a:xfrm>
            <a:off x="1017881" y="281413"/>
            <a:ext cx="9337392" cy="2255531"/>
          </a:xfrm>
        </p:spPr>
        <p:txBody>
          <a:bodyPr vert="horz" wrap="square" lIns="121874" tIns="60937" rIns="121874" bIns="60937" anchor="ctr" anchorCtr="0"/>
          <a:lstStyle/>
          <a:p>
            <a:r>
              <a:rPr lang="zh-CN" altLang="zh-CN" b="1"/>
              <a:t>乡土社会是亚普罗式的</a:t>
            </a:r>
            <a:br>
              <a:rPr lang="en-US" altLang="zh-CN" b="1"/>
            </a:br>
            <a:r>
              <a:rPr lang="zh-CN" altLang="zh-CN" b="1"/>
              <a:t>而现代社会是浮士德式的</a:t>
            </a:r>
            <a:endParaRPr lang="zh-CN" altLang="en-US"/>
          </a:p>
        </p:txBody>
      </p:sp>
      <p:sp>
        <p:nvSpPr>
          <p:cNvPr id="4" name="下箭头 3"/>
          <p:cNvSpPr/>
          <p:nvPr/>
        </p:nvSpPr>
        <p:spPr>
          <a:xfrm>
            <a:off x="4978814" y="2109536"/>
            <a:ext cx="1320311" cy="1622883"/>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1728817" y="3732418"/>
            <a:ext cx="9343739" cy="2143125"/>
          </a:xfrm>
          <a:prstGeom prst="rect">
            <a:avLst/>
          </a:prstGeom>
          <a:noFill/>
        </p:spPr>
        <p:txBody>
          <a:bodyPr>
            <a:spAutoFit/>
          </a:bodyPr>
          <a:lstStyle/>
          <a:p>
            <a:pPr marR="0" defTabSz="914400">
              <a:buClrTx/>
              <a:buSzTx/>
              <a:buFontTx/>
              <a:buNone/>
              <a:defRPr/>
            </a:pPr>
            <a:r>
              <a:rPr kumimoji="0" lang="zh-CN" altLang="zh-CN" sz="26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乡土社会是靠亲密和长期的共同生活来配合各个人的相互行为，社会的联系是长成的，是熟习的，到某种程度使人感觉到是自动的。只有生于斯、死于斯的人群里才能培养出这种亲密的群体，其中各个人有着高度的了解。</a:t>
            </a:r>
            <a:r>
              <a:rPr kumimoji="0" lang="en-US" altLang="zh-CN" sz="26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r>
              <a:rPr kumimoji="0" lang="zh-CN" altLang="zh-CN" sz="26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不论是空间还是时间都不能阻碍人的了解）</a:t>
            </a:r>
            <a:endParaRPr kumimoji="0" lang="zh-CN" altLang="en-US" sz="2665"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7651" name="文本占位符 7"/>
          <p:cNvSpPr>
            <a:spLocks noGrp="1"/>
          </p:cNvSpPr>
          <p:nvPr>
            <p:ph type="body" idx="1"/>
          </p:nvPr>
        </p:nvSpPr>
        <p:spPr>
          <a:xfrm>
            <a:off x="0" y="1183005"/>
            <a:ext cx="5090160" cy="762000"/>
          </a:xfrm>
        </p:spPr>
        <p:txBody>
          <a:bodyPr vert="horz" wrap="square" lIns="121874" tIns="60937" rIns="121874" bIns="60937" anchor="b" anchorCtr="0"/>
          <a:lstStyle/>
          <a:p>
            <a:r>
              <a:rPr lang="zh-CN" altLang="en-US">
                <a:latin typeface="+mn-lt"/>
                <a:ea typeface="+mn-ea"/>
                <a:cs typeface="+mn-cs"/>
              </a:rPr>
              <a:t>            </a:t>
            </a:r>
            <a:r>
              <a:rPr lang="zh-CN" altLang="en-US" sz="3600">
                <a:solidFill>
                  <a:srgbClr val="FF0000"/>
                </a:solidFill>
                <a:latin typeface="+mn-lt"/>
                <a:ea typeface="+mn-ea"/>
                <a:cs typeface="+mn-cs"/>
              </a:rPr>
              <a:t>  异性之间在一起</a:t>
            </a:r>
          </a:p>
        </p:txBody>
      </p:sp>
      <p:graphicFrame>
        <p:nvGraphicFramePr>
          <p:cNvPr id="12" name="内容占位符 11"/>
          <p:cNvGraphicFramePr>
            <a:graphicFrameLocks noGrp="1"/>
          </p:cNvGraphicFramePr>
          <p:nvPr>
            <p:ph sz="half" idx="2"/>
          </p:nvPr>
        </p:nvGraphicFramePr>
        <p:xfrm>
          <a:off x="611631" y="2175128"/>
          <a:ext cx="5281249" cy="3995773"/>
        </p:xfrm>
        <a:graphic>
          <a:graphicData uri="http://schemas.openxmlformats.org/drawingml/2006/diagram">
            <dgm:relIds xmlns:dgm="http://schemas.openxmlformats.org/drawingml/2006/diagram" r:dm="rId3" r:lo="rId4" r:qs="rId5" r:cs="rId6"/>
          </a:graphicData>
        </a:graphic>
      </p:graphicFrame>
      <p:sp>
        <p:nvSpPr>
          <p:cNvPr id="27653" name="文本占位符 9"/>
          <p:cNvSpPr>
            <a:spLocks noGrp="1"/>
          </p:cNvSpPr>
          <p:nvPr>
            <p:ph type="body" sz="quarter" idx="3"/>
          </p:nvPr>
        </p:nvSpPr>
        <p:spPr>
          <a:xfrm>
            <a:off x="6721475" y="1619885"/>
            <a:ext cx="5283200" cy="635635"/>
          </a:xfrm>
        </p:spPr>
        <p:txBody>
          <a:bodyPr vert="horz" wrap="square" lIns="121874" tIns="60937" rIns="121874" bIns="60937" anchor="b" anchorCtr="0"/>
          <a:lstStyle/>
          <a:p>
            <a:pPr>
              <a:buClrTx/>
              <a:buSzTx/>
              <a:buFontTx/>
            </a:pPr>
            <a:r>
              <a:rPr lang="zh-CN" altLang="en-US">
                <a:latin typeface="+mn-lt"/>
                <a:ea typeface="+mn-ea"/>
                <a:cs typeface="+mn-cs"/>
              </a:rPr>
              <a:t>    </a:t>
            </a:r>
            <a:r>
              <a:rPr lang="zh-CN" altLang="en-US" sz="3200">
                <a:solidFill>
                  <a:srgbClr val="FF0000"/>
                </a:solidFill>
                <a:latin typeface="+mn-lt"/>
                <a:ea typeface="+mn-ea"/>
                <a:cs typeface="+mn-cs"/>
              </a:rPr>
              <a:t> 同性之间在一起</a:t>
            </a:r>
          </a:p>
        </p:txBody>
      </p:sp>
      <p:sp>
        <p:nvSpPr>
          <p:cNvPr id="27654" name="内容占位符 10"/>
          <p:cNvSpPr>
            <a:spLocks noGrp="1"/>
          </p:cNvSpPr>
          <p:nvPr>
            <p:ph sz="quarter" idx="4"/>
          </p:nvPr>
        </p:nvSpPr>
        <p:spPr/>
        <p:txBody>
          <a:bodyPr vert="horz" wrap="square" lIns="121874" tIns="60937" rIns="121874" bIns="60937" anchor="t" anchorCtr="0"/>
          <a:lstStyle/>
          <a:p>
            <a:pPr>
              <a:buClrTx/>
              <a:buSzTx/>
              <a:buFontTx/>
              <a:buNone/>
            </a:pPr>
            <a:endParaRPr lang="zh-CN" altLang="en-US">
              <a:latin typeface="+mn-lt"/>
              <a:ea typeface="+mn-ea"/>
              <a:cs typeface="+mn-cs"/>
            </a:endParaRPr>
          </a:p>
          <a:p>
            <a:pPr>
              <a:buClrTx/>
              <a:buSzTx/>
              <a:buFontTx/>
            </a:pPr>
            <a:endParaRPr lang="zh-CN" altLang="en-US">
              <a:latin typeface="+mn-lt"/>
              <a:ea typeface="+mn-ea"/>
              <a:cs typeface="+mn-cs"/>
            </a:endParaRPr>
          </a:p>
        </p:txBody>
      </p:sp>
      <p:graphicFrame>
        <p:nvGraphicFramePr>
          <p:cNvPr id="13" name="图示 12"/>
          <p:cNvGraphicFramePr/>
          <p:nvPr/>
        </p:nvGraphicFramePr>
        <p:xfrm>
          <a:off x="6299119" y="2108512"/>
          <a:ext cx="4874973" cy="4028607"/>
        </p:xfrm>
        <a:graphic>
          <a:graphicData uri="http://schemas.openxmlformats.org/drawingml/2006/diagram">
            <dgm:relIds xmlns:dgm="http://schemas.openxmlformats.org/drawingml/2006/diagram" r:dm="rId8" r:lo="rId9" r:qs="rId10" r:cs="rId11"/>
          </a:graphicData>
        </a:graphic>
      </p:graphicFrame>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8675" name="文本占位符 2"/>
          <p:cNvSpPr>
            <a:spLocks noGrp="1"/>
          </p:cNvSpPr>
          <p:nvPr>
            <p:ph type="body" idx="1"/>
          </p:nvPr>
        </p:nvSpPr>
        <p:spPr>
          <a:xfrm>
            <a:off x="669925" y="952500"/>
            <a:ext cx="5283200" cy="1012825"/>
          </a:xfrm>
        </p:spPr>
        <p:txBody>
          <a:bodyPr vert="horz" wrap="square" lIns="121874" tIns="60937" rIns="121874" bIns="60937" anchor="b" anchorCtr="0"/>
          <a:lstStyle/>
          <a:p>
            <a:r>
              <a:rPr lang="zh-CN" altLang="en-US">
                <a:latin typeface="+mn-lt"/>
                <a:ea typeface="+mn-ea"/>
                <a:cs typeface="+mn-cs"/>
              </a:rPr>
              <a:t>                  </a:t>
            </a:r>
            <a:r>
              <a:rPr lang="zh-CN" altLang="en-US" sz="4800" b="1">
                <a:latin typeface="黑体" panose="02010609060101010101" charset="-122"/>
                <a:ea typeface="黑体" panose="02010609060101010101" charset="-122"/>
                <a:cs typeface="+mn-cs"/>
              </a:rPr>
              <a:t>异性</a:t>
            </a:r>
          </a:p>
        </p:txBody>
      </p:sp>
      <p:pic>
        <p:nvPicPr>
          <p:cNvPr id="28676" name="内容占位符 6" descr="20132183655290.jpg"/>
          <p:cNvPicPr>
            <a:picLocks noGrp="1" noChangeAspect="1"/>
          </p:cNvPicPr>
          <p:nvPr>
            <p:ph sz="half" idx="2"/>
          </p:nvPr>
        </p:nvPicPr>
        <p:blipFill>
          <a:blip r:embed="rId2"/>
          <a:stretch>
            <a:fillRect/>
          </a:stretch>
        </p:blipFill>
        <p:spPr>
          <a:xfrm>
            <a:off x="1017881" y="2414223"/>
            <a:ext cx="4847489" cy="3552567"/>
          </a:xfrm>
        </p:spPr>
      </p:pic>
      <p:sp>
        <p:nvSpPr>
          <p:cNvPr id="28677" name="文本占位符 4"/>
          <p:cNvSpPr>
            <a:spLocks noGrp="1"/>
          </p:cNvSpPr>
          <p:nvPr>
            <p:ph type="body" sz="quarter" idx="3"/>
          </p:nvPr>
        </p:nvSpPr>
        <p:spPr>
          <a:xfrm>
            <a:off x="6195695" y="758825"/>
            <a:ext cx="5283200" cy="1206500"/>
          </a:xfrm>
        </p:spPr>
        <p:txBody>
          <a:bodyPr vert="horz" wrap="square" lIns="121874" tIns="60937" rIns="121874" bIns="60937" anchor="b" anchorCtr="0"/>
          <a:lstStyle/>
          <a:p>
            <a:pPr>
              <a:buClrTx/>
              <a:buSzTx/>
              <a:buFontTx/>
            </a:pPr>
            <a:r>
              <a:rPr lang="zh-CN" altLang="en-US">
                <a:latin typeface="+mn-lt"/>
                <a:ea typeface="+mn-ea"/>
                <a:cs typeface="+mn-cs"/>
              </a:rPr>
              <a:t>                   </a:t>
            </a:r>
            <a:r>
              <a:rPr lang="zh-CN" altLang="en-US" sz="4800" b="1">
                <a:latin typeface="+mn-lt"/>
                <a:ea typeface="+mn-ea"/>
                <a:cs typeface="+mn-cs"/>
              </a:rPr>
              <a:t>同性</a:t>
            </a:r>
          </a:p>
        </p:txBody>
      </p:sp>
      <p:pic>
        <p:nvPicPr>
          <p:cNvPr id="28678" name="内容占位符 7" descr="imagesCAJDQFSG.jpg"/>
          <p:cNvPicPr>
            <a:picLocks noGrp="1" noChangeAspect="1"/>
          </p:cNvPicPr>
          <p:nvPr>
            <p:ph sz="quarter" idx="4"/>
          </p:nvPr>
        </p:nvPicPr>
        <p:blipFill>
          <a:blip r:embed="rId3"/>
          <a:stretch>
            <a:fillRect/>
          </a:stretch>
        </p:blipFill>
        <p:spPr>
          <a:xfrm>
            <a:off x="6806937" y="2414223"/>
            <a:ext cx="4671870" cy="3516598"/>
          </a:xfr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9698"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424130" y="1195475"/>
            <a:ext cx="9546864" cy="4850765"/>
          </a:xfrm>
          <a:prstGeom prst="rect">
            <a:avLst/>
          </a:prstGeom>
          <a:noFill/>
        </p:spPr>
        <p:txBody>
          <a:bodyPr>
            <a:spAutoFit/>
          </a:bodyPr>
          <a:lstStyle/>
          <a:p>
            <a:pPr marR="0" defTabSz="914400">
              <a:buClrTx/>
              <a:buSzTx/>
              <a:buFontTx/>
              <a:buNone/>
              <a:defRPr/>
            </a:pPr>
            <a:r>
              <a:rPr kumimoji="0" lang="zh-CN" altLang="en-US" sz="6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八、礼治秩序</a:t>
            </a: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 </a:t>
            </a:r>
            <a:r>
              <a:rPr kumimoji="0" lang="zh-CN" altLang="en-US" sz="4800" b="1" kern="1200" cap="none" spc="0" normalizeH="0" baseline="0" noProof="0">
                <a:solidFill>
                  <a:srgbClr val="663300"/>
                </a:solidFill>
                <a:latin typeface="Arial" panose="020b0604020202020204" pitchFamily="34" charset="0"/>
                <a:ea typeface="宋体" panose="02010600030101010101" pitchFamily="2" charset="-122"/>
                <a:cs typeface="+mn-cs"/>
              </a:rPr>
              <a:t>法治秩序是靠国家权力维系的，礼治秩序是靠传统维系的。传统是在祖祖辈辈的经验中产生，它存在于变动不快的社会之中。 </a:t>
            </a:r>
            <a:br>
              <a:rPr kumimoji="0" lang="zh-CN" altLang="en-US" sz="5330" b="1" kern="1200" cap="none" spc="0" normalizeH="0" baseline="0" noProof="0">
                <a:solidFill>
                  <a:srgbClr val="663300"/>
                </a:solidFill>
                <a:latin typeface="Arial" panose="020b0604020202020204" pitchFamily="34" charset="0"/>
                <a:ea typeface="宋体" panose="02010600030101010101" pitchFamily="2" charset="-122"/>
                <a:cs typeface="+mn-cs"/>
              </a:rPr>
            </a:br>
            <a:endParaRPr kumimoji="0" lang="zh-CN" altLang="en-US" sz="5330" b="1" kern="1200" cap="none" spc="0" normalizeH="0" baseline="0" noProof="0">
              <a:solidFill>
                <a:srgbClr val="663300"/>
              </a:solidFill>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6145" name="Object 2"/>
          <p:cNvGraphicFramePr>
            <a:graphicFrameLocks noChangeAspect="1"/>
          </p:cNvGraphicFramePr>
          <p:nvPr/>
        </p:nvGraphicFramePr>
        <p:xfrm>
          <a:off x="421799" y="253524"/>
          <a:ext cx="11445240" cy="6006465"/>
        </p:xfrm>
        <a:graphic>
          <a:graphicData uri="http://schemas.openxmlformats.org/presentationml/2006/ole">
            <mc:AlternateContent>
              <mc:Choice xmlns:v="urn:schemas-microsoft-com:vml" Requires="v">
                <p:oleObj spid="_x0000_s1038" r:id="rId2" imgW="11772900" imgH="6181725" progId="Word.Document.8">
                  <p:embed/>
                </p:oleObj>
              </mc:Choice>
              <mc:Fallback>
                <p:oleObj r:id="rId2" imgW="11772900" imgH="6181725" progId="Word.Document.8">
                  <p:embed/>
                  <p:pic>
                    <p:nvPicPr>
                      <p:cNvPr id="0" name="OLE substitute image"/>
                      <p:cNvPicPr/>
                      <p:nvPr/>
                    </p:nvPicPr>
                    <p:blipFill>
                      <a:blip r:embed="rId3"/>
                      <a:stretch>
                        <a:fillRect/>
                      </a:stretch>
                    </p:blipFill>
                    <p:spPr>
                      <a:xfrm>
                        <a:off x="421799" y="253524"/>
                        <a:ext cx="11445240" cy="6006465"/>
                      </a:xfrm>
                      <a:prstGeom prst="rect">
                        <a:avLst/>
                      </a:prstGeom>
                      <a:noFill/>
                      <a:ln w="38100">
                        <a:noFill/>
                        <a:miter/>
                      </a:ln>
                    </p:spPr>
                  </p:pic>
                </p:oleObj>
              </mc:Fallback>
            </mc:AlternateContent>
          </a:graphicData>
        </a:graphic>
      </p:graphicFrame>
    </p:spTree>
    <p:custDataLst>
      <p:tags r:id="rId5"/>
    </p:custData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标题 1"/>
          <p:cNvSpPr>
            <a:spLocks noGrp="1"/>
          </p:cNvSpPr>
          <p:nvPr>
            <p:ph type="title"/>
          </p:nvPr>
        </p:nvSpPr>
        <p:spPr>
          <a:xfrm>
            <a:off x="669925" y="0"/>
            <a:ext cx="10852150" cy="695325"/>
          </a:xfrm>
        </p:spPr>
        <p:txBody>
          <a:bodyPr vert="horz" wrap="square" lIns="121874" tIns="60937" rIns="121874" bIns="60937"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0" smtClean="0">
                <a:ln>
                  <a:noFill/>
                </a:ln>
                <a:solidFill>
                  <a:srgbClr val="FF0000"/>
                </a:solidFill>
                <a:effectLst/>
                <a:uLnTx/>
                <a:uFillTx/>
                <a:latin typeface="+mj-lt"/>
                <a:ea typeface="+mj-ea"/>
                <a:cs typeface="+mj-cs"/>
              </a:rPr>
              <a:t>礼治与法治的区别</a:t>
            </a:r>
          </a:p>
        </p:txBody>
      </p:sp>
      <p:sp>
        <p:nvSpPr>
          <p:cNvPr id="30723" name="文本占位符 2"/>
          <p:cNvSpPr>
            <a:spLocks noGrp="1"/>
          </p:cNvSpPr>
          <p:nvPr>
            <p:ph type="body" idx="1"/>
          </p:nvPr>
        </p:nvSpPr>
        <p:spPr/>
        <p:txBody>
          <a:bodyPr vert="horz" wrap="square" lIns="121874" tIns="60937" rIns="121874" bIns="60937" anchor="b" anchorCtr="0"/>
          <a:lstStyle/>
          <a:p>
            <a:r>
              <a:rPr lang="zh-CN" altLang="en-US" sz="3200">
                <a:latin typeface="+mn-lt"/>
                <a:ea typeface="+mn-ea"/>
                <a:cs typeface="+mn-cs"/>
              </a:rPr>
              <a:t>   礼治</a:t>
            </a:r>
          </a:p>
        </p:txBody>
      </p:sp>
      <p:sp>
        <p:nvSpPr>
          <p:cNvPr id="30724" name="内容占位符 3"/>
          <p:cNvSpPr>
            <a:spLocks noGrp="1"/>
          </p:cNvSpPr>
          <p:nvPr>
            <p:ph sz="half" idx="2"/>
          </p:nvPr>
        </p:nvSpPr>
        <p:spPr>
          <a:xfrm>
            <a:off x="426720" y="1406525"/>
            <a:ext cx="5283200" cy="5164455"/>
          </a:xfrm>
        </p:spPr>
        <p:txBody>
          <a:bodyPr vert="horz" wrap="square" lIns="121874" tIns="60937" rIns="121874" bIns="60937" anchor="t" anchorCtr="0"/>
          <a:lstStyle/>
          <a:p>
            <a:pPr>
              <a:buClrTx/>
              <a:buSzTx/>
              <a:buFontTx/>
            </a:pPr>
            <a:r>
              <a:rPr lang="zh-CN" altLang="zh-CN" sz="3200">
                <a:latin typeface="+mn-lt"/>
                <a:ea typeface="+mn-ea"/>
                <a:cs typeface="+mn-cs"/>
              </a:rPr>
              <a:t>礼治社会并不是指文质彬彬，象镜花缘里所描写的君子国一般的社会。礼并不带有“文明”、或是“慈善”、或是“见了人点个头”、不穷凶极恶的意思。礼也可以杀人，可以很“野蛮</a:t>
            </a:r>
          </a:p>
        </p:txBody>
      </p:sp>
      <p:sp>
        <p:nvSpPr>
          <p:cNvPr id="30725" name="文本占位符 4"/>
          <p:cNvSpPr>
            <a:spLocks noGrp="1"/>
          </p:cNvSpPr>
          <p:nvPr>
            <p:ph type="body" sz="quarter" idx="3"/>
          </p:nvPr>
        </p:nvSpPr>
        <p:spPr>
          <a:xfrm>
            <a:off x="6648450" y="859155"/>
            <a:ext cx="5283200" cy="568325"/>
          </a:xfrm>
        </p:spPr>
        <p:txBody>
          <a:bodyPr vert="horz" wrap="square" lIns="121874" tIns="60937" rIns="121874" bIns="60937" anchor="b" anchorCtr="0"/>
          <a:lstStyle/>
          <a:p>
            <a:pPr>
              <a:buClrTx/>
              <a:buSzTx/>
              <a:buFontTx/>
            </a:pPr>
            <a:r>
              <a:rPr lang="zh-CN" altLang="en-US" sz="3200">
                <a:solidFill>
                  <a:srgbClr val="C00000"/>
                </a:solidFill>
                <a:latin typeface="+mn-lt"/>
                <a:ea typeface="+mn-ea"/>
                <a:cs typeface="+mn-cs"/>
              </a:rPr>
              <a:t>法治</a:t>
            </a:r>
          </a:p>
        </p:txBody>
      </p:sp>
      <p:sp>
        <p:nvSpPr>
          <p:cNvPr id="30726" name="内容占位符 5"/>
          <p:cNvSpPr>
            <a:spLocks noGrp="1"/>
          </p:cNvSpPr>
          <p:nvPr>
            <p:ph sz="quarter" idx="4"/>
          </p:nvPr>
        </p:nvSpPr>
        <p:spPr/>
        <p:txBody>
          <a:bodyPr vert="horz" wrap="square" lIns="121874" tIns="60937" rIns="121874" bIns="60937" anchor="t" anchorCtr="0"/>
          <a:lstStyle/>
          <a:p>
            <a:pPr>
              <a:buClrTx/>
              <a:buSzTx/>
              <a:buFontTx/>
            </a:pPr>
            <a:r>
              <a:rPr lang="zh-CN" altLang="zh-CN" sz="3200">
                <a:latin typeface="+mn-lt"/>
                <a:ea typeface="+mn-ea"/>
                <a:cs typeface="+mn-cs"/>
              </a:rPr>
              <a:t>法治的意思并不是说法律本身能统治，能维持社会秩序，而是说社会上人和人的关系是根据法律来维持的。法律还得靠权力来支持，还得靠人来执行，法治其实是“人依法而治”，并非没有人的因素。</a:t>
            </a:r>
          </a:p>
          <a:p>
            <a:pPr>
              <a:buClrTx/>
              <a:buSzTx/>
              <a:buFontTx/>
              <a:buNone/>
            </a:pPr>
            <a:r>
              <a:rPr lang="en-US" altLang="zh-CN">
                <a:latin typeface="+mn-lt"/>
                <a:ea typeface="+mn-ea"/>
                <a:cs typeface="+mn-cs"/>
              </a:rPr>
              <a:t> </a:t>
            </a:r>
            <a:endParaRPr lang="zh-CN" altLang="zh-CN">
              <a:latin typeface="+mn-lt"/>
              <a:ea typeface="+mn-ea"/>
              <a:cs typeface="+mn-cs"/>
            </a:endParaRPr>
          </a:p>
          <a:p>
            <a:pPr>
              <a:buClrTx/>
              <a:buSzTx/>
              <a:buFontTx/>
            </a:pPr>
            <a:endParaRPr lang="zh-CN" altLang="en-US">
              <a:latin typeface="+mn-lt"/>
              <a:ea typeface="+mn-ea"/>
              <a:cs typeface="+mn-cs"/>
            </a:endParaRPr>
          </a:p>
        </p:txBody>
      </p:sp>
      <p:sp>
        <p:nvSpPr>
          <p:cNvPr id="7" name="下箭头 6"/>
          <p:cNvSpPr/>
          <p:nvPr/>
        </p:nvSpPr>
        <p:spPr>
          <a:xfrm rot="5400000">
            <a:off x="2450606" y="482948"/>
            <a:ext cx="406250" cy="11171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0728" name="TextBox 7"/>
          <p:cNvSpPr txBox="1"/>
          <p:nvPr/>
        </p:nvSpPr>
        <p:spPr>
          <a:xfrm>
            <a:off x="3211651" y="750227"/>
            <a:ext cx="2742184" cy="583565"/>
          </a:xfrm>
          <a:prstGeom prst="rect">
            <a:avLst/>
          </a:prstGeom>
          <a:noFill/>
          <a:ln w="9525">
            <a:noFill/>
          </a:ln>
        </p:spPr>
        <p:txBody>
          <a:bodyPr>
            <a:spAutoFit/>
          </a:bodyPr>
          <a:lstStyle/>
          <a:p>
            <a:r>
              <a:rPr lang="zh-CN" altLang="en-US" sz="3200" b="1">
                <a:solidFill>
                  <a:srgbClr val="990000"/>
                </a:solidFill>
                <a:latin typeface="宋体" panose="02010600030101010101" pitchFamily="2" charset="-122"/>
                <a:ea typeface="宋体" panose="02010600030101010101" pitchFamily="2" charset="-122"/>
              </a:rPr>
              <a:t>乡土社会</a:t>
            </a: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1746" name="标题 6"/>
          <p:cNvSpPr>
            <a:spLocks noGrp="1"/>
          </p:cNvSpPr>
          <p:nvPr>
            <p:ph type="title"/>
          </p:nvPr>
        </p:nvSpPr>
        <p:spPr>
          <a:xfrm>
            <a:off x="763994" y="429777"/>
            <a:ext cx="10664050" cy="1521319"/>
          </a:xfrm>
        </p:spPr>
        <p:txBody>
          <a:bodyPr vert="horz" wrap="square" lIns="121874" tIns="60937" rIns="121874" bIns="60937" anchor="ctr" anchorCtr="0"/>
          <a:lstStyle/>
          <a:p>
            <a:r>
              <a:rPr lang="zh-CN" altLang="zh-CN" sz="3200" b="1"/>
              <a:t>礼并不是靠一个外在的权力来推行的，而是从教化中养成了个人的敬畏之感，使人服膺；人服礼是主动的。</a:t>
            </a:r>
            <a:endParaRPr lang="zh-CN" altLang="en-US" sz="3200"/>
          </a:p>
        </p:txBody>
      </p:sp>
      <p:sp>
        <p:nvSpPr>
          <p:cNvPr id="31747" name="TextBox 7"/>
          <p:cNvSpPr txBox="1"/>
          <p:nvPr/>
        </p:nvSpPr>
        <p:spPr>
          <a:xfrm>
            <a:off x="916318" y="3429847"/>
            <a:ext cx="10156238" cy="2061210"/>
          </a:xfrm>
          <a:prstGeom prst="rect">
            <a:avLst/>
          </a:prstGeom>
          <a:noFill/>
          <a:ln w="9525">
            <a:noFill/>
          </a:ln>
        </p:spPr>
        <p:txBody>
          <a:bodyPr>
            <a:spAutoFit/>
          </a:bodyPr>
          <a:lstStyle/>
          <a:p>
            <a:r>
              <a:rPr lang="zh-CN" altLang="zh-CN" sz="3200" b="1">
                <a:latin typeface="Arial" panose="020b0604020202020204" pitchFamily="34" charset="0"/>
              </a:rPr>
              <a:t>颜渊问仁。子曰。“克己复礼为仁。一日克己复礼，天下归仁焉。为仁由己，而由人乎哉？”颜渊曰，“请问其目。”子曰，“非礼勿视，非礼勿听，非礼勿言，非礼勿动。”颜渊曰，“回虽不敏，请事斯语矣。”</a:t>
            </a:r>
          </a:p>
        </p:txBody>
      </p:sp>
      <p:sp>
        <p:nvSpPr>
          <p:cNvPr id="31748" name="TextBox 8"/>
          <p:cNvSpPr txBox="1"/>
          <p:nvPr/>
        </p:nvSpPr>
        <p:spPr>
          <a:xfrm>
            <a:off x="1119443" y="2718910"/>
            <a:ext cx="2234372" cy="645160"/>
          </a:xfrm>
          <a:prstGeom prst="rect">
            <a:avLst/>
          </a:prstGeom>
          <a:noFill/>
          <a:ln w="9525">
            <a:noFill/>
          </a:ln>
        </p:spPr>
        <p:txBody>
          <a:bodyPr>
            <a:spAutoFit/>
          </a:bodyPr>
          <a:lstStyle/>
          <a:p>
            <a:r>
              <a:rPr lang="zh-CN" altLang="en-US" sz="3600" b="1">
                <a:solidFill>
                  <a:srgbClr val="C00000"/>
                </a:solidFill>
                <a:latin typeface="Arial" panose="020b0604020202020204" pitchFamily="34" charset="0"/>
              </a:rPr>
              <a:t>例子：</a:t>
            </a: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2770" name="TextBox 2"/>
          <p:cNvSpPr txBox="1"/>
          <p:nvPr/>
        </p:nvSpPr>
        <p:spPr>
          <a:xfrm>
            <a:off x="916318" y="1195475"/>
            <a:ext cx="10054676" cy="6985635"/>
          </a:xfrm>
          <a:prstGeom prst="rect">
            <a:avLst/>
          </a:prstGeom>
          <a:noFill/>
          <a:ln w="9525">
            <a:noFill/>
          </a:ln>
        </p:spPr>
        <p:txBody>
          <a:bodyPr>
            <a:spAutoFit/>
          </a:bodyPr>
          <a:lstStyle/>
          <a:p>
            <a:r>
              <a:rPr lang="zh-CN" altLang="zh-CN" sz="3200" b="1">
                <a:latin typeface="Arial" panose="020b0604020202020204" pitchFamily="34" charset="0"/>
              </a:rPr>
              <a:t>礼治在表面看去好象是人们行为不受规律拘束而自动形成的秩序。其实自动的说法是不确，只是主动的服于成规罢了。</a:t>
            </a:r>
            <a:endParaRPr lang="en-US" altLang="zh-CN" sz="3200" b="1">
              <a:latin typeface="Arial" panose="020b0604020202020204" pitchFamily="34" charset="0"/>
            </a:endParaRPr>
          </a:p>
          <a:p>
            <a:endParaRPr lang="en-US" altLang="zh-CN" sz="3200" b="1">
              <a:latin typeface="Arial" panose="020b0604020202020204" pitchFamily="34" charset="0"/>
            </a:endParaRPr>
          </a:p>
          <a:p>
            <a:endParaRPr lang="en-US" altLang="zh-CN" sz="3200" b="1">
              <a:latin typeface="Arial" panose="020b0604020202020204" pitchFamily="34" charset="0"/>
            </a:endParaRPr>
          </a:p>
          <a:p>
            <a:r>
              <a:rPr lang="zh-CN" altLang="zh-CN" sz="3200" b="1">
                <a:latin typeface="Arial" panose="020b0604020202020204" pitchFamily="34" charset="0"/>
              </a:rPr>
              <a:t>礼治的可能必须以传统可以有效的应付生活问题为前提。乡土社会满足了这前提，因之它的秩序可以礼来维持。</a:t>
            </a:r>
            <a:endParaRPr lang="en-US" altLang="zh-CN" sz="3200" b="1">
              <a:latin typeface="Arial" panose="020b0604020202020204" pitchFamily="34" charset="0"/>
            </a:endParaRPr>
          </a:p>
          <a:p>
            <a:endParaRPr lang="en-US" altLang="zh-CN" sz="32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en-US" altLang="zh-CN" sz="2400" b="1">
              <a:latin typeface="Arial" panose="020b0604020202020204" pitchFamily="34" charset="0"/>
            </a:endParaRPr>
          </a:p>
          <a:p>
            <a:endParaRPr lang="zh-CN" altLang="en-US" sz="2400">
              <a:latin typeface="Arial" panose="020b0604020202020204" pitchFamily="34" charset="0"/>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3794"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322568" y="1297037"/>
            <a:ext cx="10257801" cy="4893945"/>
          </a:xfrm>
          <a:prstGeom prst="rect">
            <a:avLst/>
          </a:prstGeom>
          <a:noFill/>
        </p:spPr>
        <p:txBody>
          <a:bodyPr>
            <a:spAutoFit/>
          </a:bodyPr>
          <a:lstStyle/>
          <a:p>
            <a:pPr marR="0" defTabSz="914400">
              <a:lnSpc>
                <a:spcPct val="90000"/>
              </a:lnSpc>
              <a:buClrTx/>
              <a:buSzTx/>
              <a:buFontTx/>
              <a:buNone/>
              <a:defRPr/>
            </a:pP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九、无讼</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endParaRPr>
          </a:p>
          <a:p>
            <a:pPr marR="0" defTabSz="914400">
              <a:lnSpc>
                <a:spcPct val="90000"/>
              </a:lnSpc>
              <a:buClrTx/>
              <a:buSzTx/>
              <a:buFontTx/>
              <a:buNone/>
              <a:defRPr/>
            </a:pPr>
            <a:r>
              <a:rPr kumimoji="0" lang="en-US" altLang="zh-CN" sz="32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4265" b="1" kern="1200" cap="none" spc="0" normalizeH="0" baseline="0" noProof="0">
                <a:solidFill>
                  <a:srgbClr val="663300"/>
                </a:solidFill>
                <a:latin typeface="Arial" panose="020b0604020202020204" pitchFamily="34" charset="0"/>
                <a:ea typeface="宋体" panose="02010600030101010101" pitchFamily="2" charset="-122"/>
                <a:cs typeface="+mn-cs"/>
              </a:rPr>
              <a:t>乡土社会中的纠纷，以德高望重的人各打几十大板，进行一番道德教育为解决手段，村民们也都能服膺；现代社会中，法官并不管道德、伦理，也不为教育人，其责任只在理清双方权利义务关系。法律随时代变化而变化，不像传统延续千年而不变，因为</a:t>
            </a:r>
            <a:r>
              <a:rPr kumimoji="0" lang="zh-CN" altLang="en-US" sz="3730" b="1" kern="1200" cap="none" spc="0" normalizeH="0" baseline="0" noProof="0">
                <a:solidFill>
                  <a:srgbClr val="663300"/>
                </a:solidFill>
                <a:latin typeface="Arial" panose="020b0604020202020204" pitchFamily="34" charset="0"/>
                <a:ea typeface="宋体" panose="02010600030101010101" pitchFamily="2" charset="-122"/>
                <a:cs typeface="+mn-cs"/>
              </a:rPr>
              <a:t>不知法并不能为耻。 </a:t>
            </a:r>
            <a:endPar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4818" name="TextBox 1"/>
          <p:cNvSpPr txBox="1"/>
          <p:nvPr/>
        </p:nvSpPr>
        <p:spPr>
          <a:xfrm>
            <a:off x="1627255" y="1398599"/>
            <a:ext cx="9445302" cy="4108450"/>
          </a:xfrm>
          <a:prstGeom prst="rect">
            <a:avLst/>
          </a:prstGeom>
          <a:noFill/>
          <a:ln w="9525">
            <a:noFill/>
          </a:ln>
        </p:spPr>
        <p:txBody>
          <a:bodyPr>
            <a:spAutoFit/>
          </a:bodyPr>
          <a:lstStyle/>
          <a:p>
            <a:r>
              <a:rPr lang="zh-CN" altLang="zh-CN" sz="3730" b="1">
                <a:latin typeface="Arial" panose="020b0604020202020204" pitchFamily="34" charset="0"/>
              </a:rPr>
              <a:t>现代都市社会中讲个人权利，权利是不能侵犯的。国家保护这些权利，所以定下了许多法律。一个法官并不考虑道德问题，伦理观念，他并不在教化人。刑罚的用意已经不复“以儆效尤”，而是在保护个人的权利和社会的安全。尤其在民法范围里，他并不是在分辨是非，而是在厘定权利</a:t>
            </a:r>
            <a:endParaRPr lang="zh-CN" altLang="en-US" sz="3730" b="1">
              <a:latin typeface="Arial" panose="020b0604020202020204" pitchFamily="34" charset="0"/>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5842"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322568" y="890787"/>
            <a:ext cx="9953114" cy="4625975"/>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十、无为政治</a:t>
            </a:r>
            <a:r>
              <a:rPr kumimoji="0" lang="zh-CN" altLang="en-US" sz="2400" b="1" kern="1200" cap="none" spc="0" normalizeH="0" baseline="0" noProof="0">
                <a:solidFill>
                  <a:srgbClr val="993300"/>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rgbClr val="993300"/>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en-US" altLang="zh-CN" sz="2400" b="1" kern="1200" cap="none" spc="0" normalizeH="0" baseline="0" noProof="0">
                <a:solidFill>
                  <a:srgbClr val="993300"/>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rgbClr val="993300"/>
                </a:solidFill>
                <a:latin typeface="Arial" panose="020b0604020202020204" pitchFamily="34" charset="0"/>
                <a:ea typeface="宋体" panose="02010600030101010101" pitchFamily="2" charset="-122"/>
                <a:cs typeface="+mn-cs"/>
              </a:rPr>
              <a:t>冲突尚未消弭，而以权力驱使被支配者的活动，偏重于社会冲突的，可称为横暴权力；每个人做自己的工作，并监督他人，彼此之间订立契约，发生共同授予的权力，偏重社会合作的，称为同意权力。 </a:t>
            </a:r>
            <a:br>
              <a:rPr kumimoji="0" lang="zh-CN" altLang="en-US" sz="2400" b="1" kern="1200" cap="none" spc="0" normalizeH="0" baseline="0" noProof="0">
                <a:solidFill>
                  <a:srgbClr val="993300"/>
                </a:solidFill>
                <a:latin typeface="Arial" panose="020b0604020202020204" pitchFamily="34" charset="0"/>
                <a:ea typeface="宋体" panose="02010600030101010101" pitchFamily="2" charset="-122"/>
                <a:cs typeface="+mn-cs"/>
              </a:rPr>
            </a:br>
            <a:endParaRPr kumimoji="0" lang="zh-CN" altLang="en-US" sz="2400" b="1" kern="1200" cap="none" spc="0" normalizeH="0" baseline="0" noProof="0">
              <a:solidFill>
                <a:srgbClr val="993300"/>
              </a:solidFill>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0" lang="zh-CN" altLang="en-US" sz="2400" b="1" kern="1200" cap="none" spc="0" normalizeH="0" baseline="0" noProof="0">
                <a:solidFill>
                  <a:srgbClr val="993300"/>
                </a:solidFill>
                <a:latin typeface="Arial" panose="020b0604020202020204" pitchFamily="34" charset="0"/>
                <a:ea typeface="宋体" panose="02010600030101010101" pitchFamily="2" charset="-122"/>
                <a:cs typeface="+mn-cs"/>
              </a:rPr>
              <a:t>权力最引诱人的，是它的经济效益。中国乡土社会本身可剥削者甚少，一个只能生产他自身必须品的人是没有资格做奴隶的，因而横暴权力在乡土社会的形成并不顺利。但是由于乡土社会是一个缺乏抵抗的社会，所以可以诞生皇权，但皇权反过来又不得不推行休养生息。若横征暴敛，难免遭受农民起义等等事由。因而中国自古崇尚“无为而治”。</a:t>
            </a:r>
            <a:r>
              <a:rPr kumimoji="0" lang="zh-CN" altLang="en-US" sz="1865" b="1" kern="1200" cap="none" spc="0" normalizeH="0" baseline="0" noProof="0">
                <a:solidFill>
                  <a:srgbClr val="993300"/>
                </a:solidFill>
                <a:latin typeface="Arial" panose="020b0604020202020204" pitchFamily="34" charset="0"/>
                <a:ea typeface="宋体" panose="02010600030101010101" pitchFamily="2" charset="-122"/>
                <a:cs typeface="+mn-cs"/>
              </a:rPr>
              <a:t> </a:t>
            </a:r>
            <a:br>
              <a:rPr kumimoji="0" lang="zh-CN" altLang="en-US" sz="1865" b="1" kern="1200" cap="none" spc="0" normalizeH="0" baseline="0" noProof="0">
                <a:latin typeface="Arial" panose="020b0604020202020204" pitchFamily="34" charset="0"/>
                <a:ea typeface="宋体" panose="02010600030101010101" pitchFamily="2" charset="-122"/>
                <a:cs typeface="+mn-cs"/>
              </a:rPr>
            </a:br>
            <a:endParaRPr kumimoji="0" lang="zh-CN" altLang="en-US" sz="1865" b="1"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TextBox 1"/>
          <p:cNvSpPr txBox="1"/>
          <p:nvPr/>
        </p:nvSpPr>
        <p:spPr>
          <a:xfrm>
            <a:off x="1119443" y="2718910"/>
            <a:ext cx="3148434" cy="911225"/>
          </a:xfrm>
          <a:prstGeom prst="rect">
            <a:avLst/>
          </a:prstGeom>
          <a:noFill/>
        </p:spPr>
        <p:txBody>
          <a:bodyPr>
            <a:spAutoFit/>
          </a:bodyPr>
          <a:lstStyle/>
          <a:p>
            <a:pPr marR="0" defTabSz="914400">
              <a:buClrTx/>
              <a:buSzTx/>
              <a:buFontTx/>
              <a:buNone/>
              <a:defRPr/>
            </a:pPr>
            <a:r>
              <a:rPr kumimoji="0" lang="zh-CN" altLang="en-US" sz="533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权利</a:t>
            </a:r>
          </a:p>
        </p:txBody>
      </p:sp>
      <p:sp>
        <p:nvSpPr>
          <p:cNvPr id="36867" name="TextBox 2"/>
          <p:cNvSpPr txBox="1"/>
          <p:nvPr/>
        </p:nvSpPr>
        <p:spPr>
          <a:xfrm>
            <a:off x="3963190" y="1398599"/>
            <a:ext cx="5789056" cy="1238885"/>
          </a:xfrm>
          <a:prstGeom prst="rect">
            <a:avLst/>
          </a:prstGeom>
          <a:noFill/>
          <a:ln w="9525">
            <a:noFill/>
          </a:ln>
        </p:spPr>
        <p:txBody>
          <a:bodyPr>
            <a:spAutoFit/>
          </a:bodyPr>
          <a:lstStyle/>
          <a:p>
            <a:r>
              <a:rPr lang="zh-CN" altLang="zh-CN" sz="3730" b="1">
                <a:latin typeface="Arial" panose="020b0604020202020204" pitchFamily="34" charset="0"/>
              </a:rPr>
              <a:t>偏重在社会冲突的一方面</a:t>
            </a:r>
            <a:endParaRPr lang="en-US" altLang="zh-CN" sz="3730" b="1">
              <a:latin typeface="Arial" panose="020b0604020202020204" pitchFamily="34" charset="0"/>
            </a:endParaRPr>
          </a:p>
          <a:p>
            <a:r>
              <a:rPr lang="en-US" altLang="zh-CN" sz="3730" b="1">
                <a:latin typeface="Arial" panose="020b0604020202020204" pitchFamily="34" charset="0"/>
              </a:rPr>
              <a:t>——</a:t>
            </a:r>
            <a:r>
              <a:rPr lang="zh-CN" altLang="en-US" sz="3730" b="1">
                <a:latin typeface="Arial" panose="020b0604020202020204" pitchFamily="34" charset="0"/>
              </a:rPr>
              <a:t>横爆权利</a:t>
            </a:r>
            <a:endParaRPr lang="zh-CN" altLang="en-US" sz="3730">
              <a:latin typeface="Arial" panose="020b0604020202020204" pitchFamily="34" charset="0"/>
            </a:endParaRPr>
          </a:p>
        </p:txBody>
      </p:sp>
      <p:sp>
        <p:nvSpPr>
          <p:cNvPr id="36868" name="TextBox 3"/>
          <p:cNvSpPr txBox="1"/>
          <p:nvPr/>
        </p:nvSpPr>
        <p:spPr>
          <a:xfrm>
            <a:off x="4064752" y="3833980"/>
            <a:ext cx="5585931" cy="1238885"/>
          </a:xfrm>
          <a:prstGeom prst="rect">
            <a:avLst/>
          </a:prstGeom>
          <a:noFill/>
          <a:ln w="9525">
            <a:noFill/>
          </a:ln>
        </p:spPr>
        <p:txBody>
          <a:bodyPr>
            <a:spAutoFit/>
          </a:bodyPr>
          <a:lstStyle/>
          <a:p>
            <a:r>
              <a:rPr lang="zh-CN" altLang="zh-CN" sz="3730" b="1">
                <a:latin typeface="Arial" panose="020b0604020202020204" pitchFamily="34" charset="0"/>
              </a:rPr>
              <a:t>偏重在社会合作的一方面</a:t>
            </a:r>
            <a:endParaRPr lang="en-US" altLang="zh-CN" sz="3730" b="1">
              <a:latin typeface="Arial" panose="020b0604020202020204" pitchFamily="34" charset="0"/>
            </a:endParaRPr>
          </a:p>
          <a:p>
            <a:r>
              <a:rPr lang="en-US" altLang="zh-CN" sz="3730" b="1">
                <a:latin typeface="Arial" panose="020b0604020202020204" pitchFamily="34" charset="0"/>
              </a:rPr>
              <a:t>——</a:t>
            </a:r>
            <a:r>
              <a:rPr lang="zh-CN" altLang="en-US" sz="3730" b="1">
                <a:latin typeface="Arial" panose="020b0604020202020204" pitchFamily="34" charset="0"/>
              </a:rPr>
              <a:t>同意权利</a:t>
            </a:r>
            <a:endParaRPr lang="zh-CN" altLang="en-US" sz="3730">
              <a:latin typeface="Arial" panose="020b0604020202020204" pitchFamily="34" charset="0"/>
            </a:endParaRPr>
          </a:p>
        </p:txBody>
      </p:sp>
      <p:sp>
        <p:nvSpPr>
          <p:cNvPr id="5" name="左大括号 4"/>
          <p:cNvSpPr/>
          <p:nvPr/>
        </p:nvSpPr>
        <p:spPr>
          <a:xfrm>
            <a:off x="2744441" y="1601724"/>
            <a:ext cx="1117186" cy="31463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8" name="下箭头 7"/>
          <p:cNvSpPr/>
          <p:nvPr/>
        </p:nvSpPr>
        <p:spPr>
          <a:xfrm rot="17700520">
            <a:off x="7727346" y="1728677"/>
            <a:ext cx="545898" cy="1595376"/>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TextBox 8"/>
          <p:cNvSpPr txBox="1"/>
          <p:nvPr/>
        </p:nvSpPr>
        <p:spPr>
          <a:xfrm>
            <a:off x="8838184" y="2617348"/>
            <a:ext cx="3351559" cy="911860"/>
          </a:xfrm>
          <a:prstGeom prst="rect">
            <a:avLst/>
          </a:prstGeom>
          <a:noFill/>
        </p:spPr>
        <p:txBody>
          <a:bodyPr>
            <a:spAutoFit/>
          </a:bodyPr>
          <a:lstStyle/>
          <a:p>
            <a:pPr marR="0" defTabSz="914400">
              <a:buClrTx/>
              <a:buSzTx/>
              <a:buFontTx/>
              <a:buNone/>
              <a:defRPr/>
            </a:pPr>
            <a:r>
              <a:rPr kumimoji="0" lang="zh-CN" altLang="en-US" sz="26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天高皇帝远  从而产生了无为政治</a:t>
            </a: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7890"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322568" y="992350"/>
            <a:ext cx="10156238" cy="4522470"/>
          </a:xfrm>
          <a:prstGeom prst="rect">
            <a:avLst/>
          </a:prstGeom>
          <a:noFill/>
        </p:spPr>
        <p:txBody>
          <a:bodyPr>
            <a:spAutoFit/>
          </a:bodyPr>
          <a:lstStyle/>
          <a:p>
            <a:pPr marR="0" defTabSz="914400">
              <a:buClrTx/>
              <a:buSzTx/>
              <a:buFontTx/>
              <a:buNone/>
              <a:defRPr/>
            </a:pPr>
            <a:r>
              <a:rPr kumimoji="0" lang="zh-CN" altLang="en-US" sz="373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十一哟、长老统治：</a:t>
            </a:r>
            <a:endParaRPr kumimoji="0" lang="en-US" altLang="zh-CN" sz="373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en-US" altLang="zh-CN" sz="32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  </a:t>
            </a:r>
            <a:r>
              <a:rPr kumimoji="0" lang="en-US" altLang="zh-CN" sz="32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横暴权力虽在乡土社会受到限制，但也并非说它就是“民主”的。事实上，乡土社会既非基于“冲突”，也非基于“合作”，而是基于“承继”。发生于社会继替的过程，产生的是教化性的权力。</a:t>
            </a:r>
          </a:p>
          <a:p>
            <a:pPr marR="0" defTabSz="914400">
              <a:spcBef>
                <a:spcPct val="50000"/>
              </a:spcBef>
              <a:buClrTx/>
              <a:buSzTx/>
              <a:buFontTx/>
              <a:buNone/>
              <a:defRPr/>
            </a:pP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        </a:t>
            </a:r>
            <a:endParaRPr kumimoji="0" lang="en-US" altLang="zh-CN" sz="2665" b="1" kern="1200" cap="none" spc="0" normalizeH="0" baseline="0" noProof="0">
              <a:solidFill>
                <a:srgbClr val="990000"/>
              </a:solidFill>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0" lang="en-US" altLang="zh-CN" sz="2665" b="1" kern="1200" cap="none" spc="0" normalizeH="0" baseline="0" noProof="0">
                <a:solidFill>
                  <a:srgbClr val="990000"/>
                </a:solidFill>
                <a:latin typeface="Arial" panose="020b0604020202020204" pitchFamily="34" charset="0"/>
                <a:ea typeface="宋体" panose="02010600030101010101" pitchFamily="2" charset="-122"/>
                <a:cs typeface="+mn-cs"/>
              </a:rPr>
              <a:t>     </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教化性权力体现最明显的在父子之间，扩大到整个社会中，它需要一个稳定的文化背景，在这种社会中，长幼尊卑关系非常重要。社会急剧变动，老的一套往往不能适应新的环境，年轻一代反而会比老一代更易适应时代，因而老幼尊卑便不成一个问题</a:t>
            </a:r>
            <a:r>
              <a:rPr kumimoji="0" lang="zh-CN" altLang="en-US" sz="3200" b="1" kern="1200" cap="none" spc="0" normalizeH="0" baseline="0" noProof="0">
                <a:solidFill>
                  <a:srgbClr val="990000"/>
                </a:solidFill>
                <a:latin typeface="Arial" panose="020b0604020202020204" pitchFamily="34" charset="0"/>
                <a:ea typeface="宋体" panose="02010600030101010101" pitchFamily="2" charset="-122"/>
                <a:cs typeface="+mn-cs"/>
              </a:rPr>
              <a:t>。</a:t>
            </a: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4" name="图示 3"/>
          <p:cNvGraphicFramePr/>
          <p:nvPr/>
        </p:nvGraphicFramePr>
        <p:xfrm>
          <a:off x="3150768" y="686676"/>
          <a:ext cx="8124991" cy="5416660"/>
        </p:xfrm>
        <a:graphic>
          <a:graphicData uri="http://schemas.openxmlformats.org/drawingml/2006/diagram">
            <dgm:relIds xmlns:dgm="http://schemas.openxmlformats.org/drawingml/2006/diagram" r:dm="rId3" r:lo="rId4" r:qs="rId5" r:cs="rId6"/>
          </a:graphicData>
        </a:graphic>
      </p:graphicFrame>
      <p:sp>
        <p:nvSpPr>
          <p:cNvPr id="5" name="TextBox 4"/>
          <p:cNvSpPr txBox="1"/>
          <p:nvPr/>
        </p:nvSpPr>
        <p:spPr>
          <a:xfrm>
            <a:off x="1259325" y="1398599"/>
            <a:ext cx="1085215" cy="3552568"/>
          </a:xfrm>
          <a:prstGeom prst="rect">
            <a:avLst/>
          </a:prstGeom>
          <a:noFill/>
        </p:spPr>
        <p:txBody>
          <a:bodyPr vert="eaVert">
            <a:spAutoFit/>
          </a:bodyPr>
          <a:lstStyle/>
          <a:p>
            <a:pPr marR="0" defTabSz="914400">
              <a:buClrTx/>
              <a:buSzTx/>
              <a:buFontTx/>
              <a:buNone/>
              <a:defRPr/>
            </a:pPr>
            <a:r>
              <a:rPr kumimoji="0" lang="zh-CN" altLang="en-US" sz="58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长老统治</a:t>
            </a:r>
          </a:p>
        </p:txBody>
      </p:sp>
      <p:cxnSp>
        <p:nvCxnSpPr>
          <p:cNvPr id="7" name="直接箭头连接符 6"/>
          <p:cNvCxnSpPr/>
          <p:nvPr/>
        </p:nvCxnSpPr>
        <p:spPr>
          <a:xfrm>
            <a:off x="2541317" y="2312661"/>
            <a:ext cx="4773432" cy="1117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908499" y="2922035"/>
            <a:ext cx="710937" cy="9119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39938" name="TextBox 1"/>
          <p:cNvSpPr txBox="1"/>
          <p:nvPr/>
        </p:nvSpPr>
        <p:spPr>
          <a:xfrm>
            <a:off x="916318" y="0"/>
            <a:ext cx="324999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
        <p:nvSpPr>
          <p:cNvPr id="3" name="TextBox 2"/>
          <p:cNvSpPr txBox="1"/>
          <p:nvPr/>
        </p:nvSpPr>
        <p:spPr>
          <a:xfrm>
            <a:off x="1322568" y="1195475"/>
            <a:ext cx="10664050" cy="4564380"/>
          </a:xfrm>
          <a:prstGeom prst="rect">
            <a:avLst/>
          </a:prstGeom>
          <a:noFill/>
        </p:spPr>
        <p:txBody>
          <a:bodyPr>
            <a:spAutoFit/>
          </a:bodyPr>
          <a:lstStyle/>
          <a:p>
            <a:pPr marR="0" defTabSz="914400">
              <a:buClrTx/>
              <a:buSzTx/>
              <a:buFontTx/>
              <a:buNone/>
              <a:defRPr/>
            </a:pPr>
            <a:r>
              <a:rPr kumimoji="0" lang="zh-CN" altLang="en-US" sz="4265"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十二、血缘和地缘</a:t>
            </a: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       </a:t>
            </a:r>
          </a:p>
          <a:p>
            <a:pPr marR="0" defTabSz="914400">
              <a:buClrTx/>
              <a:buSzTx/>
              <a:buFontTx/>
              <a:buNone/>
              <a:defRPr/>
            </a:pPr>
            <a:r>
              <a:rPr kumimoji="0" lang="en-US" altLang="zh-CN" sz="32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3200" b="1" kern="1200" cap="none" spc="0" normalizeH="0" baseline="0" noProof="0">
                <a:solidFill>
                  <a:srgbClr val="990000"/>
                </a:solidFill>
                <a:latin typeface="Arial" panose="020b0604020202020204" pitchFamily="34" charset="0"/>
                <a:ea typeface="宋体" panose="02010600030101010101" pitchFamily="2" charset="-122"/>
                <a:cs typeface="+mn-cs"/>
              </a:rPr>
              <a:t>血缘是人和人之间的权力义务依据亲属关系决定。一个家族在同一块地方耕种多年，土地不再够用，便有人脱离村庄，去寻找新地。在新的地方安下家来，也仍和老家保持血缘关系，因而有籍贯之说。但亲戚也不过“体外之己”，因而并不宜发生经济关系，因此村里人都通过外村人交易，外村人也往往成为一村之商家。血缘是身份社会的基础，地缘是契约社会的基础。</a:t>
            </a:r>
            <a:r>
              <a:rPr kumimoji="0" lang="zh-CN" altLang="en-US" sz="2665" b="1" kern="1200" cap="none" spc="0" normalizeH="0" baseline="0" noProof="0">
                <a:solidFill>
                  <a:srgbClr val="990000"/>
                </a:solidFill>
                <a:latin typeface="Arial" panose="020b0604020202020204" pitchFamily="34" charset="0"/>
                <a:ea typeface="宋体" panose="02010600030101010101" pitchFamily="2" charset="-122"/>
                <a:cs typeface="+mn-cs"/>
              </a:rPr>
              <a:t> </a:t>
            </a:r>
            <a:endParaRPr kumimoji="0" lang="zh-CN" altLang="en-US" sz="3200" kern="1200" cap="none" spc="0" normalizeH="0" baseline="0" noProof="0">
              <a:solidFill>
                <a:srgbClr val="990000"/>
              </a:solidFill>
              <a:latin typeface="Arial" panose="020b0604020202020204" pitchFamily="34" charset="0"/>
              <a:ea typeface="宋体" panose="02010600030101010101" pitchFamily="2" charset="-122"/>
              <a:cs typeface="+mn-cs"/>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8193" name="Object 2"/>
          <p:cNvGraphicFramePr>
            <a:graphicFrameLocks noChangeAspect="1"/>
          </p:cNvGraphicFramePr>
          <p:nvPr/>
        </p:nvGraphicFramePr>
        <p:xfrm>
          <a:off x="373539" y="330676"/>
          <a:ext cx="11444605" cy="6196330"/>
        </p:xfrm>
        <a:graphic>
          <a:graphicData uri="http://schemas.openxmlformats.org/presentationml/2006/ole">
            <mc:AlternateContent>
              <mc:Choice xmlns:v="urn:schemas-microsoft-com:vml" Requires="v">
                <p:oleObj spid="_x0000_s1039" r:id="rId2" imgW="11772900" imgH="6381750" progId="Word.Document.8">
                  <p:embed/>
                </p:oleObj>
              </mc:Choice>
              <mc:Fallback>
                <p:oleObj r:id="rId2" imgW="11772900" imgH="6381750" progId="Word.Document.8">
                  <p:embed/>
                  <p:pic>
                    <p:nvPicPr>
                      <p:cNvPr id="0" name="OLE substitute image"/>
                      <p:cNvPicPr/>
                      <p:nvPr/>
                    </p:nvPicPr>
                    <p:blipFill>
                      <a:blip r:embed="rId3"/>
                      <a:stretch>
                        <a:fillRect/>
                      </a:stretch>
                    </p:blipFill>
                    <p:spPr>
                      <a:xfrm>
                        <a:off x="373539" y="330676"/>
                        <a:ext cx="11444605" cy="6196330"/>
                      </a:xfrm>
                      <a:prstGeom prst="rect">
                        <a:avLst/>
                      </a:prstGeom>
                      <a:noFill/>
                      <a:ln w="38100">
                        <a:noFill/>
                        <a:miter/>
                      </a:ln>
                    </p:spPr>
                  </p:pic>
                </p:oleObj>
              </mc:Fallback>
            </mc:AlternateContent>
          </a:graphicData>
        </a:graphic>
      </p:graphicFrame>
    </p:spTree>
    <p:custDataLst>
      <p:tags r:id="rId5"/>
    </p:custData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40962" name="TextBox 1"/>
          <p:cNvSpPr txBox="1"/>
          <p:nvPr/>
        </p:nvSpPr>
        <p:spPr>
          <a:xfrm>
            <a:off x="1017881" y="1804849"/>
            <a:ext cx="8226553" cy="3374390"/>
          </a:xfrm>
          <a:prstGeom prst="rect">
            <a:avLst/>
          </a:prstGeom>
          <a:solidFill>
            <a:schemeClr val="bg1"/>
          </a:solidFill>
          <a:ln w="9525">
            <a:noFill/>
          </a:ln>
        </p:spPr>
        <p:txBody>
          <a:bodyPr>
            <a:spAutoFit/>
          </a:bodyPr>
          <a:lstStyle/>
          <a:p>
            <a:r>
              <a:rPr lang="zh-CN" altLang="en-US" sz="4265" b="1">
                <a:latin typeface="Arial" panose="020b0604020202020204" pitchFamily="34" charset="0"/>
              </a:rPr>
              <a:t>籍贯              血缘的空间投影</a:t>
            </a:r>
            <a:endParaRPr lang="en-US" altLang="zh-CN" sz="4265" b="1">
              <a:latin typeface="Arial" panose="020b0604020202020204" pitchFamily="34" charset="0"/>
            </a:endParaRPr>
          </a:p>
          <a:p>
            <a:endParaRPr lang="en-US" altLang="zh-CN" sz="4265" b="1">
              <a:latin typeface="Arial" panose="020b0604020202020204" pitchFamily="34" charset="0"/>
            </a:endParaRPr>
          </a:p>
          <a:p>
            <a:r>
              <a:rPr lang="zh-CN" altLang="en-US" sz="4265" b="1">
                <a:latin typeface="Arial" panose="020b0604020202020204" pitchFamily="34" charset="0"/>
              </a:rPr>
              <a:t>地缘              契约社会的基础</a:t>
            </a:r>
            <a:endParaRPr lang="en-US" altLang="zh-CN" sz="4265" b="1">
              <a:latin typeface="Arial" panose="020b0604020202020204" pitchFamily="34" charset="0"/>
            </a:endParaRPr>
          </a:p>
          <a:p>
            <a:endParaRPr lang="en-US" altLang="zh-CN" sz="4265" b="1">
              <a:latin typeface="Arial" panose="020b0604020202020204" pitchFamily="34" charset="0"/>
            </a:endParaRPr>
          </a:p>
          <a:p>
            <a:endParaRPr lang="zh-CN" altLang="en-US" sz="4265" b="1">
              <a:latin typeface="Arial" panose="020b0604020202020204" pitchFamily="34" charset="0"/>
            </a:endParaRPr>
          </a:p>
        </p:txBody>
      </p:sp>
      <p:sp>
        <p:nvSpPr>
          <p:cNvPr id="40963" name="TextBox 3"/>
          <p:cNvSpPr txBox="1"/>
          <p:nvPr/>
        </p:nvSpPr>
        <p:spPr>
          <a:xfrm>
            <a:off x="9814685" y="890787"/>
            <a:ext cx="1659890" cy="5279127"/>
          </a:xfrm>
          <a:prstGeom prst="rect">
            <a:avLst/>
          </a:prstGeom>
          <a:noFill/>
          <a:ln w="9525">
            <a:noFill/>
          </a:ln>
        </p:spPr>
        <p:txBody>
          <a:bodyPr vert="eaVert">
            <a:spAutoFit/>
          </a:bodyPr>
          <a:lstStyle/>
          <a:p>
            <a:r>
              <a:rPr lang="zh-CN" altLang="en-US" sz="4800" b="1">
                <a:solidFill>
                  <a:srgbClr val="FF0000"/>
                </a:solidFill>
                <a:latin typeface="Arial" panose="020b0604020202020204" pitchFamily="34" charset="0"/>
              </a:rPr>
              <a:t>血缘和地缘的合一是社区的原始状态</a:t>
            </a:r>
          </a:p>
        </p:txBody>
      </p:sp>
      <p:sp>
        <p:nvSpPr>
          <p:cNvPr id="5" name="右箭头 4"/>
          <p:cNvSpPr/>
          <p:nvPr/>
        </p:nvSpPr>
        <p:spPr>
          <a:xfrm>
            <a:off x="2439754" y="2109536"/>
            <a:ext cx="1726561" cy="3046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右箭头 5"/>
          <p:cNvSpPr/>
          <p:nvPr/>
        </p:nvSpPr>
        <p:spPr>
          <a:xfrm>
            <a:off x="2439754" y="3328285"/>
            <a:ext cx="1726561" cy="3025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右大括号 6"/>
          <p:cNvSpPr/>
          <p:nvPr/>
        </p:nvSpPr>
        <p:spPr>
          <a:xfrm>
            <a:off x="8736622" y="1601724"/>
            <a:ext cx="609374" cy="24353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TextBox 1"/>
          <p:cNvSpPr txBox="1"/>
          <p:nvPr/>
        </p:nvSpPr>
        <p:spPr>
          <a:xfrm>
            <a:off x="1017881" y="1093912"/>
            <a:ext cx="9749989" cy="4707890"/>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十三、名实的分离</a:t>
            </a: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en-US" altLang="zh-CN" sz="2400" b="1" kern="1200" cap="none" spc="0" normalizeH="0" baseline="0" noProof="0">
                <a:solidFill>
                  <a:srgbClr val="663300"/>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不变只是假设，事实上乡土社会也会以低速率变动。当社会变迁发生时，人们仍会用旧的办法去尝试解决，但旧的办法往往无效，需要有人创造新的办法来适应新环境，这些人成为文化英雄，人们纷纷跟随他们，因而产生另一种权力：时势权力。 </a:t>
            </a:r>
          </a:p>
          <a:p>
            <a:pPr marR="0" defTabSz="914400">
              <a:spcBef>
                <a:spcPct val="50000"/>
              </a:spcBef>
              <a:buClrTx/>
              <a:buSzTx/>
              <a:buFontTx/>
              <a:buNone/>
              <a:defRPr/>
            </a:pP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一个领导阶层倘若能追上时势变化的速率，就能避免动乱。乡土社会变动速率极缓慢，因而不致引起社会冲突。当情况变化时，反对在长老权力面前是无用的</a:t>
            </a:r>
            <a:r>
              <a:rPr kumimoji="0" lang="en-US" altLang="zh-CN" sz="2400" b="1" kern="1200" cap="none" spc="0" normalizeH="0" baseline="0" noProof="0">
                <a:solidFill>
                  <a:srgbClr val="9900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传统正确，反对无用；传统错误，也不必反对即知了。反对只存在于合作权力中。因而面对缓慢的变化，长老统治采用的通常办法是：注释。在名不变的情况下，实发生极大的变化，而使名实不符。</a:t>
            </a:r>
            <a:r>
              <a:rPr kumimoji="0" lang="zh-CN" altLang="en-US" sz="2135" b="1" kern="1200" cap="none" spc="0" normalizeH="0" baseline="0" noProof="0">
                <a:solidFill>
                  <a:srgbClr val="990000"/>
                </a:solidFill>
                <a:latin typeface="Arial" panose="020b0604020202020204" pitchFamily="34" charset="0"/>
                <a:ea typeface="宋体" panose="02010600030101010101" pitchFamily="2" charset="-122"/>
                <a:cs typeface="+mn-cs"/>
              </a:rPr>
              <a:t> </a:t>
            </a:r>
          </a:p>
        </p:txBody>
      </p:sp>
      <p:sp>
        <p:nvSpPr>
          <p:cNvPr id="41987" name="矩形 2"/>
          <p:cNvSpPr/>
          <p:nvPr/>
        </p:nvSpPr>
        <p:spPr>
          <a:xfrm>
            <a:off x="1221006" y="0"/>
            <a:ext cx="365624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43010" name="标题 10"/>
          <p:cNvSpPr>
            <a:spLocks noGrp="1"/>
          </p:cNvSpPr>
          <p:nvPr>
            <p:ph type="title"/>
          </p:nvPr>
        </p:nvSpPr>
        <p:spPr>
          <a:xfrm>
            <a:off x="611631" y="-301"/>
            <a:ext cx="10968738" cy="1142577"/>
          </a:xfrm>
        </p:spPr>
        <p:txBody>
          <a:bodyPr vert="horz" wrap="square" lIns="121874" tIns="60937" rIns="121874" bIns="60937" anchor="ctr" anchorCtr="0"/>
          <a:lstStyle/>
          <a:p>
            <a:pPr>
              <a:buNone/>
            </a:pPr>
            <a:r>
              <a:rPr lang="zh-CN" altLang="en-US" sz="4000" b="1">
                <a:latin typeface="楷体" panose="02010609060101010101" pitchFamily="49" charset="-122"/>
                <a:ea typeface="楷体" panose="02010609060101010101" pitchFamily="49" charset="-122"/>
                <a:cs typeface="+mj-cs"/>
              </a:rPr>
              <a:t>两者权利并不冲突，只是表现出的强弱不同</a:t>
            </a:r>
          </a:p>
        </p:txBody>
      </p:sp>
      <p:sp>
        <p:nvSpPr>
          <p:cNvPr id="43011" name="文本占位符 11"/>
          <p:cNvSpPr>
            <a:spLocks noGrp="1"/>
          </p:cNvSpPr>
          <p:nvPr>
            <p:ph type="body" idx="1"/>
          </p:nvPr>
        </p:nvSpPr>
        <p:spPr>
          <a:xfrm>
            <a:off x="302895" y="1142365"/>
            <a:ext cx="5384800" cy="1054100"/>
          </a:xfrm>
        </p:spPr>
        <p:txBody>
          <a:bodyPr vert="horz" wrap="square" lIns="121874" tIns="60937" rIns="121874" bIns="60937" anchor="b" anchorCtr="0"/>
          <a:lstStyle/>
          <a:p>
            <a:r>
              <a:rPr lang="zh-CN" altLang="en-US" sz="3200">
                <a:solidFill>
                  <a:srgbClr val="FF0000"/>
                </a:solidFill>
                <a:latin typeface="宋体" panose="02010600030101010101" pitchFamily="2" charset="-122"/>
                <a:ea typeface="宋体" panose="02010600030101010101" pitchFamily="2" charset="-122"/>
                <a:cs typeface="+mn-cs"/>
              </a:rPr>
              <a:t>时势权利发生在激烈的社会变迁过程</a:t>
            </a:r>
          </a:p>
        </p:txBody>
      </p:sp>
      <p:pic>
        <p:nvPicPr>
          <p:cNvPr id="43012" name="内容占位符 6" descr="20090403203822266.jpg"/>
          <p:cNvPicPr>
            <a:picLocks noGrp="1" noChangeAspect="1"/>
          </p:cNvPicPr>
          <p:nvPr>
            <p:ph sz="half" idx="2"/>
          </p:nvPr>
        </p:nvPicPr>
        <p:blipFill>
          <a:blip r:embed="rId2"/>
          <a:stretch>
            <a:fillRect/>
          </a:stretch>
        </p:blipFill>
        <p:spPr>
          <a:xfrm>
            <a:off x="0" y="2196465"/>
            <a:ext cx="4119245" cy="4661535"/>
          </a:xfrm>
        </p:spPr>
      </p:pic>
      <p:sp>
        <p:nvSpPr>
          <p:cNvPr id="43013" name="文本占位符 12"/>
          <p:cNvSpPr>
            <a:spLocks noGrp="1"/>
          </p:cNvSpPr>
          <p:nvPr>
            <p:ph type="body" sz="quarter" idx="3"/>
          </p:nvPr>
        </p:nvSpPr>
        <p:spPr>
          <a:xfrm>
            <a:off x="6400800" y="1033780"/>
            <a:ext cx="5387340" cy="1005205"/>
          </a:xfrm>
        </p:spPr>
        <p:txBody>
          <a:bodyPr vert="horz" wrap="square" lIns="121874" tIns="60937" rIns="121874" bIns="60937" anchor="b" anchorCtr="0"/>
          <a:lstStyle/>
          <a:p>
            <a:pPr>
              <a:buClrTx/>
              <a:buSzTx/>
              <a:buFontTx/>
            </a:pPr>
            <a:r>
              <a:rPr lang="zh-CN" altLang="en-US" sz="3200">
                <a:solidFill>
                  <a:srgbClr val="FF0000"/>
                </a:solidFill>
                <a:latin typeface="宋体" panose="02010600030101010101" pitchFamily="2" charset="-122"/>
                <a:ea typeface="宋体" panose="02010600030101010101" pitchFamily="2" charset="-122"/>
                <a:cs typeface="+mn-cs"/>
              </a:rPr>
              <a:t>长老权利在社会继替中产生</a:t>
            </a:r>
          </a:p>
        </p:txBody>
      </p:sp>
      <p:sp>
        <p:nvSpPr>
          <p:cNvPr id="43014" name="文本占位符 5"/>
          <p:cNvSpPr>
            <a:spLocks noGrp="1"/>
          </p:cNvSpPr>
          <p:nvPr>
            <p:ph sz="quarter" idx="4"/>
          </p:nvPr>
        </p:nvSpPr>
        <p:spPr/>
        <p:txBody>
          <a:bodyPr vert="horz" wrap="square" lIns="121874" tIns="60937" rIns="121874" bIns="60937" anchor="t" anchorCtr="0"/>
          <a:lstStyle/>
          <a:p>
            <a:pPr>
              <a:buClrTx/>
              <a:buSzTx/>
              <a:buFontTx/>
            </a:pPr>
            <a:endParaRPr lang="en-US" altLang="zh-CN" sz="2665" b="1">
              <a:latin typeface="宋体" panose="02010600030101010101" pitchFamily="2" charset="-122"/>
              <a:ea typeface="宋体" panose="02010600030101010101" pitchFamily="2" charset="-122"/>
              <a:cs typeface="+mn-cs"/>
            </a:endParaRPr>
          </a:p>
          <a:p>
            <a:pPr>
              <a:buClrTx/>
              <a:buSzTx/>
              <a:buFontTx/>
              <a:buNone/>
            </a:pPr>
            <a:endParaRPr lang="zh-CN" altLang="en-US" sz="2665" b="1">
              <a:latin typeface="宋体" panose="02010600030101010101" pitchFamily="2" charset="-122"/>
              <a:ea typeface="宋体" panose="02010600030101010101" pitchFamily="2" charset="-122"/>
              <a:cs typeface="+mn-cs"/>
            </a:endParaRPr>
          </a:p>
        </p:txBody>
      </p:sp>
      <p:pic>
        <p:nvPicPr>
          <p:cNvPr id="43015" name="Picture 6" descr="http://pic3.nipic.com/20090514/2136362_111108075_2.jpg"/>
          <p:cNvPicPr>
            <a:picLocks noChangeAspect="1"/>
          </p:cNvPicPr>
          <p:nvPr/>
        </p:nvPicPr>
        <p:blipFill>
          <a:blip r:embed="rId3"/>
          <a:stretch>
            <a:fillRect/>
          </a:stretch>
        </p:blipFill>
        <p:spPr>
          <a:xfrm>
            <a:off x="5844540" y="2195830"/>
            <a:ext cx="4390390" cy="4662170"/>
          </a:xfrm>
          <a:prstGeom prst="rect">
            <a:avLst/>
          </a:prstGeom>
          <a:noFill/>
          <a:ln w="9525">
            <a:noFill/>
          </a:ln>
        </p:spPr>
      </p:pic>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TextBox 1"/>
          <p:cNvSpPr txBox="1"/>
          <p:nvPr/>
        </p:nvSpPr>
        <p:spPr>
          <a:xfrm>
            <a:off x="1119443" y="1195475"/>
            <a:ext cx="10257801" cy="4892675"/>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十四、从欲望到需要</a:t>
            </a:r>
            <a:r>
              <a:rPr kumimoji="0" lang="zh-CN" altLang="en-US" sz="2400" b="1" kern="1200" cap="none" spc="0" normalizeH="0" baseline="0" noProof="0">
                <a:solidFill>
                  <a:srgbClr val="6633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欲望通过意志对行为有所控制，它必须是行为者自觉的。自觉是说行为者知道自己要的是什么。而欲望所引导出来的行为是不是总和人类生存的条件相合呢？（如性交是欲望，却引出个小孩儿来，繁衍后代）。欲望并非生物事实，乃是文化事实。譬如吃大蒜的习惯，是后天养成的。但文化事实也并非总能够引出与人类生存的条件相合的行为。</a:t>
            </a:r>
          </a:p>
          <a:p>
            <a:pPr marR="0" defTabSz="914400">
              <a:buClrTx/>
              <a:buSzTx/>
              <a:buFontTx/>
              <a:buNone/>
              <a:defRPr/>
            </a:pPr>
            <a:r>
              <a:rPr kumimoji="0" lang="zh-CN" altLang="en-US" sz="2400" b="1" kern="1200" cap="none" spc="0" normalizeH="0" baseline="0" noProof="0">
                <a:solidFill>
                  <a:srgbClr val="990000"/>
                </a:solidFill>
                <a:latin typeface="Arial" panose="020b0604020202020204" pitchFamily="34" charset="0"/>
                <a:ea typeface="宋体" panose="02010600030101010101" pitchFamily="2" charset="-122"/>
                <a:cs typeface="+mn-cs"/>
              </a:rPr>
              <a:t>不符合人类生存条件的文化事实往往被渐渐淘汰 。孙末楠：“人类先有行为，后有思想”。人类在不断的实验中得到经验。但这实验总是滞后的，原来的文化并不能有效地带来生活上的满足时，人类不能不推求行为和目的之间的关系了。于是社会学中出现了新概念“功能”。功能并不一定是行为者自觉的，而是分析的结果，是营养而不是味觉。现代社会里知识即是权力，也就是我们前面所说的“时势权力” </a:t>
            </a:r>
          </a:p>
        </p:txBody>
      </p:sp>
      <p:sp>
        <p:nvSpPr>
          <p:cNvPr id="44035" name="矩形 2"/>
          <p:cNvSpPr/>
          <p:nvPr/>
        </p:nvSpPr>
        <p:spPr>
          <a:xfrm>
            <a:off x="1221006" y="0"/>
            <a:ext cx="3656246"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分篇简介</a:t>
            </a: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45058" name="TextBox 1"/>
          <p:cNvSpPr txBox="1"/>
          <p:nvPr/>
        </p:nvSpPr>
        <p:spPr>
          <a:xfrm>
            <a:off x="1627255" y="1195475"/>
            <a:ext cx="9546864" cy="4108450"/>
          </a:xfrm>
          <a:prstGeom prst="rect">
            <a:avLst/>
          </a:prstGeom>
          <a:noFill/>
          <a:ln w="9525">
            <a:noFill/>
          </a:ln>
        </p:spPr>
        <p:txBody>
          <a:bodyPr>
            <a:spAutoFit/>
          </a:bodyPr>
          <a:lstStyle/>
          <a:p>
            <a:r>
              <a:rPr lang="zh-CN" altLang="zh-CN" sz="3730" b="1">
                <a:latin typeface="Arial" panose="020b0604020202020204" pitchFamily="34" charset="0"/>
              </a:rPr>
              <a:t>在英文里欲望和</a:t>
            </a:r>
            <a:r>
              <a:rPr lang="zh-CN" altLang="en-US" sz="3730" b="1">
                <a:latin typeface="Arial" panose="020b0604020202020204" pitchFamily="34" charset="0"/>
              </a:rPr>
              <a:t>需</a:t>
            </a:r>
            <a:r>
              <a:rPr lang="zh-CN" altLang="zh-CN" sz="3730" b="1">
                <a:latin typeface="Arial" panose="020b0604020202020204" pitchFamily="34" charset="0"/>
              </a:rPr>
              <a:t>要都是</a:t>
            </a:r>
            <a:r>
              <a:rPr lang="en-US" altLang="zh-CN" sz="3730" b="1">
                <a:latin typeface="Arial" panose="020b0604020202020204" pitchFamily="34" charset="0"/>
              </a:rPr>
              <a:t>want</a:t>
            </a:r>
            <a:r>
              <a:rPr lang="zh-CN" altLang="zh-CN" sz="3730" b="1">
                <a:latin typeface="Arial" panose="020b0604020202020204" pitchFamily="34" charset="0"/>
              </a:rPr>
              <a:t>，同时</a:t>
            </a:r>
            <a:r>
              <a:rPr lang="en-US" altLang="zh-CN" sz="3730" b="1">
                <a:latin typeface="Arial" panose="020b0604020202020204" pitchFamily="34" charset="0"/>
              </a:rPr>
              <a:t>want</a:t>
            </a:r>
            <a:r>
              <a:rPr lang="zh-CN" altLang="zh-CN" sz="3730" b="1">
                <a:latin typeface="Arial" panose="020b0604020202020204" pitchFamily="34" charset="0"/>
              </a:rPr>
              <a:t>也作缺乏解。缺乏不只是一种状态的描写，而是含有动的意思，这里有股劲，由不舒服而引起的劲，他推动了人类机体有所动作，这个劲也被称作“紧张状态”，表示这状态是不能持久，必须发泄的，发泄而成行为，获得满足。</a:t>
            </a:r>
            <a:endParaRPr lang="zh-CN" altLang="en-US" sz="3730" b="1">
              <a:latin typeface="Arial" panose="020b0604020202020204" pitchFamily="34" charset="0"/>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2" name="图示 1"/>
          <p:cNvGraphicFramePr/>
          <p:nvPr/>
        </p:nvGraphicFramePr>
        <p:xfrm>
          <a:off x="2033505" y="1296035"/>
          <a:ext cx="8023324" cy="4841084"/>
        </p:xfrm>
        <a:graphic>
          <a:graphicData uri="http://schemas.openxmlformats.org/drawingml/2006/diagram">
            <dgm:relIds xmlns:dgm="http://schemas.openxmlformats.org/drawingml/2006/diagram" r:dm="rId3" r:lo="rId4" r:qs="rId5" r:cs="rId6"/>
          </a:graphicData>
        </a:graphic>
      </p:graphicFrame>
      <p:grpSp>
        <p:nvGrpSpPr>
          <p:cNvPr id="3" name="组合 2"/>
          <p:cNvGrpSpPr/>
          <p:nvPr/>
        </p:nvGrpSpPr>
        <p:grpSpPr>
          <a:xfrm>
            <a:off x="9447471" y="2514751"/>
            <a:ext cx="2358419" cy="2358419"/>
            <a:chOff x="4248489" y="931344"/>
            <a:chExt cx="1769469" cy="1769469"/>
          </a:xfrm>
          <a:solidFill>
            <a:srgbClr val="FFFF00"/>
          </a:solidFill>
        </p:grpSpPr>
        <p:sp>
          <p:nvSpPr>
            <p:cNvPr id="4" name="椭圆 3"/>
            <p:cNvSpPr/>
            <p:nvPr/>
          </p:nvSpPr>
          <p:spPr>
            <a:xfrm>
              <a:off x="4248489" y="931344"/>
              <a:ext cx="1769469" cy="176946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5" name="椭圆 4"/>
            <p:cNvSpPr/>
            <p:nvPr/>
          </p:nvSpPr>
          <p:spPr>
            <a:xfrm>
              <a:off x="4507622" y="1190477"/>
              <a:ext cx="1251203" cy="1251203"/>
            </a:xfrm>
            <a:prstGeom prst="rect">
              <a:avLst/>
            </a:prstGeom>
            <a:grpFill/>
          </p:spPr>
          <p:style>
            <a:lnRef idx="0">
              <a:scrgbClr r="0" g="0" b="0"/>
            </a:lnRef>
            <a:fillRef idx="0">
              <a:scrgbClr r="0" g="0" b="0"/>
            </a:fillRef>
            <a:effectRef idx="0">
              <a:scrgbClr r="0" g="0" b="0"/>
            </a:effectRef>
            <a:fontRef idx="minor">
              <a:schemeClr val="tx1"/>
            </a:fontRef>
          </p:style>
          <p:txBody>
            <a:bodyPr lIns="129791" rIns="129791" anchor="ctr"/>
            <a:lstStyle/>
            <a:p>
              <a:pPr marL="0" marR="0" lvl="0" indent="0" algn="ctr" defTabSz="1600200" rtl="0" eaLnBrk="1" fontAlgn="base" latinLnBrk="0" hangingPunct="1">
                <a:lnSpc>
                  <a:spcPct val="90000"/>
                </a:lnSpc>
                <a:spcBef>
                  <a:spcPct val="0"/>
                </a:spcBef>
                <a:spcAft>
                  <a:spcPct val="35000"/>
                </a:spcAft>
                <a:buClrTx/>
                <a:buSzTx/>
                <a:buFontTx/>
                <a:buNone/>
                <a:defRPr/>
              </a:pPr>
              <a:endParaRPr kumimoji="0" lang="zh-CN" altLang="en-US" sz="4800" b="0" i="0" u="none" strike="noStrike" kern="1200" cap="none" spc="0" normalizeH="0" baseline="0" noProof="0">
                <a:ln>
                  <a:noFill/>
                </a:ln>
                <a:solidFill>
                  <a:schemeClr val="tx1"/>
                </a:solidFill>
                <a:effectLst/>
                <a:uLnTx/>
                <a:uFillTx/>
                <a:latin typeface="+mn-lt"/>
                <a:ea typeface="+mn-ea"/>
                <a:cs typeface="+mn-cs"/>
              </a:endParaRPr>
            </a:p>
          </p:txBody>
        </p:sp>
      </p:grpSp>
      <p:sp>
        <p:nvSpPr>
          <p:cNvPr id="46084" name="TextBox 5"/>
          <p:cNvSpPr txBox="1"/>
          <p:nvPr/>
        </p:nvSpPr>
        <p:spPr>
          <a:xfrm>
            <a:off x="9853808" y="3226722"/>
            <a:ext cx="1828123" cy="911225"/>
          </a:xfrm>
          <a:prstGeom prst="rect">
            <a:avLst/>
          </a:prstGeom>
          <a:noFill/>
          <a:ln w="9525">
            <a:noFill/>
          </a:ln>
        </p:spPr>
        <p:txBody>
          <a:bodyPr>
            <a:spAutoFit/>
          </a:bodyPr>
          <a:lstStyle/>
          <a:p>
            <a:r>
              <a:rPr lang="zh-CN" altLang="en-US" sz="5330">
                <a:latin typeface="Arial" panose="020b0604020202020204" pitchFamily="34" charset="0"/>
                <a:ea typeface="楷体_GB2312" pitchFamily="49" charset="-122"/>
              </a:rPr>
              <a:t>愉快</a:t>
            </a:r>
          </a:p>
        </p:txBody>
      </p:sp>
      <p:sp>
        <p:nvSpPr>
          <p:cNvPr id="46085" name="TextBox 6"/>
          <p:cNvSpPr txBox="1"/>
          <p:nvPr/>
        </p:nvSpPr>
        <p:spPr>
          <a:xfrm>
            <a:off x="2846004" y="992350"/>
            <a:ext cx="7718741" cy="1076325"/>
          </a:xfrm>
          <a:prstGeom prst="rect">
            <a:avLst/>
          </a:prstGeom>
          <a:noFill/>
          <a:ln w="9525">
            <a:noFill/>
          </a:ln>
        </p:spPr>
        <p:txBody>
          <a:bodyPr>
            <a:spAutoFit/>
          </a:bodyPr>
          <a:lstStyle/>
          <a:p>
            <a:r>
              <a:rPr lang="zh-CN" altLang="en-US" sz="6400" b="1">
                <a:solidFill>
                  <a:srgbClr val="FF0000"/>
                </a:solidFill>
                <a:latin typeface="Arial" panose="020b0604020202020204" pitchFamily="34" charset="0"/>
              </a:rPr>
              <a:t>人类行为过程</a:t>
            </a: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47106" name="TextBox 1"/>
          <p:cNvSpPr txBox="1"/>
          <p:nvPr/>
        </p:nvSpPr>
        <p:spPr>
          <a:xfrm>
            <a:off x="1627255" y="1398599"/>
            <a:ext cx="9242177" cy="4523105"/>
          </a:xfrm>
          <a:prstGeom prst="rect">
            <a:avLst/>
          </a:prstGeom>
          <a:noFill/>
          <a:ln w="9525">
            <a:noFill/>
          </a:ln>
        </p:spPr>
        <p:txBody>
          <a:bodyPr>
            <a:spAutoFit/>
          </a:bodyPr>
          <a:lstStyle/>
          <a:p>
            <a:r>
              <a:rPr lang="zh-CN" altLang="zh-CN" sz="4800" b="1">
                <a:latin typeface="Arial" panose="020b0604020202020204" pitchFamily="34" charset="0"/>
              </a:rPr>
              <a:t>乡土社会中个人的欲望常是合于人类生存条件的。两者所以合，那是因为欲望并非生物事实，而是文化事实。</a:t>
            </a:r>
            <a:r>
              <a:rPr lang="zh-CN" altLang="en-US" sz="4800" b="1">
                <a:latin typeface="Arial" panose="020b0604020202020204" pitchFamily="34" charset="0"/>
              </a:rPr>
              <a:t>之所以</a:t>
            </a:r>
            <a:r>
              <a:rPr lang="zh-CN" altLang="zh-CN" sz="4800" b="1">
                <a:latin typeface="Arial" panose="020b0604020202020204" pitchFamily="34" charset="0"/>
              </a:rPr>
              <a:t>说它是文化事实，意思是人造下来教人这样想的。</a:t>
            </a:r>
            <a:endParaRPr lang="zh-CN" altLang="en-US" sz="4800" b="1">
              <a:latin typeface="Arial" panose="020b0604020202020204" pitchFamily="34" charset="0"/>
            </a:endParaRP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034" name="Rectangle 14"/>
          <p:cNvSpPr>
            <a:spLocks noGrp="1"/>
          </p:cNvSpPr>
          <p:nvPr>
            <p:ph type="title"/>
          </p:nvPr>
        </p:nvSpPr>
        <p:spPr>
          <a:xfrm>
            <a:off x="510069" y="890787"/>
            <a:ext cx="10664050" cy="628417"/>
          </a:xfrm>
        </p:spPr>
        <p:txBody>
          <a:bodyPr vert="horz" wrap="square" lIns="121874" tIns="60937" rIns="121874" bIns="60937" anchor="ctr" anchorCtr="0"/>
          <a:lstStyle/>
          <a:p>
            <a:r>
              <a:rPr lang="zh-CN" altLang="en-US" sz="4000">
                <a:solidFill>
                  <a:srgbClr val="FF0000"/>
                </a:solidFill>
              </a:rPr>
              <a:t>主要关系</a:t>
            </a:r>
          </a:p>
        </p:txBody>
      </p:sp>
      <p:grpSp>
        <p:nvGrpSpPr>
          <p:cNvPr id="1026" name="Diagram 31"/>
          <p:cNvGrpSpPr>
            <a:grpSpLocks noChangeAspect="1"/>
          </p:cNvGrpSpPr>
          <p:nvPr/>
        </p:nvGrpSpPr>
        <p:grpSpPr>
          <a:xfrm>
            <a:off x="3252253" y="1703286"/>
            <a:ext cx="5179682" cy="4367183"/>
            <a:chOff x="3012" y="719"/>
            <a:chExt cx="2448" cy="2064"/>
          </a:xfrm>
        </p:grpSpPr>
        <p:sp>
          <p:nvSpPr>
            <p:cNvPr id="1027" name="AutoShape 30"/>
            <p:cNvSpPr>
              <a:spLocks noChangeAspect="1" noTextEdit="1"/>
            </p:cNvSpPr>
            <p:nvPr/>
          </p:nvSpPr>
          <p:spPr>
            <a:xfrm>
              <a:off x="3012" y="719"/>
              <a:ext cx="2448" cy="2064"/>
            </a:xfrm>
            <a:prstGeom prst="rect">
              <a:avLst/>
            </a:prstGeom>
            <a:noFill/>
            <a:ln w="9525">
              <a:noFill/>
            </a:ln>
          </p:spPr>
          <p:txBody>
            <a:bodyPr/>
            <a:lstStyle/>
            <a:p>
              <a:endParaRPr lang="zh-CN" altLang="en-US" sz="2400"/>
            </a:p>
          </p:txBody>
        </p:sp>
        <p:sp>
          <p:nvSpPr>
            <p:cNvPr id="1028" name="_s1028"/>
            <p:cNvSpPr>
              <a:spLocks noTextEdit="1"/>
            </p:cNvSpPr>
            <p:nvPr/>
          </p:nvSpPr>
          <p:spPr>
            <a:xfrm>
              <a:off x="3569" y="874"/>
              <a:ext cx="1334" cy="1334"/>
            </a:xfrm>
            <a:custGeom>
              <a:gdLst>
                <a:gd name="txL" fmla="*/ 3163 w 21600"/>
                <a:gd name="txT" fmla="*/ 3163 h 21600"/>
                <a:gd name="txR" fmla="*/ 18437 w 21600"/>
                <a:gd name="txB" fmla="*/ 18437 h 21600"/>
              </a:gdLst>
              <a:cxnLst>
                <a:cxn ang="270">
                  <a:pos x="8004" y="368"/>
                </a:cxn>
                <a:cxn ang="270">
                  <a:pos x="5014" y="3905"/>
                </a:cxn>
                <a:cxn ang="270">
                  <a:pos x="8936" y="3845"/>
                </a:cxn>
                <a:cxn ang="270">
                  <a:pos x="13144" y="-2494"/>
                </a:cxn>
                <a:cxn ang="270">
                  <a:pos x="16794" y="2718"/>
                </a:cxn>
                <a:cxn ang="270">
                  <a:pos x="11581" y="6368"/>
                </a:cxn>
              </a:cxnLst>
              <a:rect l="txL" t="txT" r="txR" b="txB"/>
              <a:pathLst>
                <a:path w="21600" h="21600">
                  <a:moveTo>
                    <a:pt x="12050" y="3709"/>
                  </a:moveTo>
                  <a:arcTo wR="7200" hR="7200" stAng="-4800000" swAng="-3000000"/>
                  <a:lnTo>
                    <a:pt x="3857" y="2526"/>
                  </a:lnTo>
                  <a:arcTo wR="10800" hR="10800" stAng="-7800000" swAng="3000000"/>
                  <a:lnTo>
                    <a:pt x="13144" y="-2494"/>
                  </a:lnTo>
                  <a:lnTo>
                    <a:pt x="16794" y="2718"/>
                  </a:lnTo>
                  <a:lnTo>
                    <a:pt x="11581" y="6368"/>
                  </a:lnTo>
                  <a:lnTo>
                    <a:pt x="12050" y="3709"/>
                  </a:lnTo>
                  <a:close/>
                </a:path>
              </a:pathLst>
            </a:custGeom>
            <a:solidFill>
              <a:schemeClr val="accent1"/>
            </a:solidFill>
            <a:ln w="9525" cap="flat" cmpd="sng">
              <a:solidFill>
                <a:schemeClr val="tx1"/>
              </a:solidFill>
              <a:prstDash val="solid"/>
              <a:miter/>
              <a:headEnd type="none" w="med" len="med"/>
              <a:tailEnd type="none" w="med" len="med"/>
            </a:ln>
          </p:spPr>
          <p:txBody>
            <a:bodyPr/>
            <a:lstStyle/>
            <a:p>
              <a:endParaRPr lang="zh-CN" altLang="en-US" sz="2400"/>
            </a:p>
          </p:txBody>
        </p:sp>
        <p:sp>
          <p:nvSpPr>
            <p:cNvPr id="1029" name="_s1029"/>
            <p:cNvSpPr>
              <a:spLocks noTextEdit="1"/>
            </p:cNvSpPr>
            <p:nvPr/>
          </p:nvSpPr>
          <p:spPr>
            <a:xfrm rot="7200000">
              <a:off x="3751" y="1189"/>
              <a:ext cx="1334" cy="1334"/>
            </a:xfrm>
            <a:custGeom>
              <a:gdLst>
                <a:gd name="txL" fmla="*/ 3163 w 21600"/>
                <a:gd name="txT" fmla="*/ 3163 h 21600"/>
                <a:gd name="txR" fmla="*/ 18437 w 21600"/>
                <a:gd name="txB" fmla="*/ 18437 h 21600"/>
              </a:gdLst>
              <a:cxnLst>
                <a:cxn ang="270">
                  <a:pos x="8004" y="368"/>
                </a:cxn>
                <a:cxn ang="270">
                  <a:pos x="5014" y="3905"/>
                </a:cxn>
                <a:cxn ang="270">
                  <a:pos x="8936" y="3845"/>
                </a:cxn>
                <a:cxn ang="270">
                  <a:pos x="13144" y="-2494"/>
                </a:cxn>
                <a:cxn ang="270">
                  <a:pos x="16794" y="2718"/>
                </a:cxn>
                <a:cxn ang="270">
                  <a:pos x="11581" y="6368"/>
                </a:cxn>
              </a:cxnLst>
              <a:rect l="txL" t="txT" r="txR" b="txB"/>
              <a:pathLst>
                <a:path w="21600" h="21600">
                  <a:moveTo>
                    <a:pt x="12050" y="3709"/>
                  </a:moveTo>
                  <a:arcTo wR="7200" hR="7200" stAng="-4800000" swAng="-3000000"/>
                  <a:lnTo>
                    <a:pt x="3857" y="2526"/>
                  </a:lnTo>
                  <a:arcTo wR="10800" hR="10800" stAng="-7800000" swAng="3000000"/>
                  <a:lnTo>
                    <a:pt x="13144" y="-2494"/>
                  </a:lnTo>
                  <a:lnTo>
                    <a:pt x="16794" y="2718"/>
                  </a:lnTo>
                  <a:lnTo>
                    <a:pt x="11581" y="6368"/>
                  </a:lnTo>
                  <a:lnTo>
                    <a:pt x="12050" y="3709"/>
                  </a:lnTo>
                  <a:close/>
                </a:path>
              </a:pathLst>
            </a:custGeom>
            <a:solidFill>
              <a:schemeClr val="accent1"/>
            </a:solidFill>
            <a:ln w="9525" cap="flat" cmpd="sng">
              <a:solidFill>
                <a:schemeClr val="tx1"/>
              </a:solidFill>
              <a:prstDash val="solid"/>
              <a:miter/>
              <a:headEnd type="none" w="med" len="med"/>
              <a:tailEnd type="none" w="med" len="med"/>
            </a:ln>
          </p:spPr>
          <p:txBody>
            <a:bodyPr/>
            <a:lstStyle/>
            <a:p>
              <a:endParaRPr lang="zh-CN" altLang="en-US" sz="2400"/>
            </a:p>
          </p:txBody>
        </p:sp>
        <p:sp>
          <p:nvSpPr>
            <p:cNvPr id="1030" name="_s1030"/>
            <p:cNvSpPr>
              <a:spLocks noTextEdit="1"/>
            </p:cNvSpPr>
            <p:nvPr/>
          </p:nvSpPr>
          <p:spPr>
            <a:xfrm rot="14400000">
              <a:off x="3387" y="1189"/>
              <a:ext cx="1334" cy="1334"/>
            </a:xfrm>
            <a:custGeom>
              <a:gdLst>
                <a:gd name="txL" fmla="*/ 3163 w 21600"/>
                <a:gd name="txT" fmla="*/ 3163 h 21600"/>
                <a:gd name="txR" fmla="*/ 18437 w 21600"/>
                <a:gd name="txB" fmla="*/ 18437 h 21600"/>
              </a:gdLst>
              <a:cxnLst>
                <a:cxn ang="270">
                  <a:pos x="8004" y="368"/>
                </a:cxn>
                <a:cxn ang="270">
                  <a:pos x="5014" y="3905"/>
                </a:cxn>
                <a:cxn ang="270">
                  <a:pos x="8936" y="3845"/>
                </a:cxn>
                <a:cxn ang="270">
                  <a:pos x="13144" y="-2494"/>
                </a:cxn>
                <a:cxn ang="270">
                  <a:pos x="16794" y="2718"/>
                </a:cxn>
                <a:cxn ang="270">
                  <a:pos x="11581" y="6368"/>
                </a:cxn>
              </a:cxnLst>
              <a:rect l="txL" t="txT" r="txR" b="txB"/>
              <a:pathLst>
                <a:path w="21600" h="21600">
                  <a:moveTo>
                    <a:pt x="12050" y="3709"/>
                  </a:moveTo>
                  <a:arcTo wR="7200" hR="7200" stAng="-4800000" swAng="-3000000"/>
                  <a:lnTo>
                    <a:pt x="3857" y="2526"/>
                  </a:lnTo>
                  <a:arcTo wR="10800" hR="10800" stAng="-7800000" swAng="3000000"/>
                  <a:lnTo>
                    <a:pt x="13144" y="-2494"/>
                  </a:lnTo>
                  <a:lnTo>
                    <a:pt x="16794" y="2718"/>
                  </a:lnTo>
                  <a:lnTo>
                    <a:pt x="11581" y="6368"/>
                  </a:lnTo>
                  <a:lnTo>
                    <a:pt x="12050" y="3709"/>
                  </a:lnTo>
                  <a:close/>
                </a:path>
              </a:pathLst>
            </a:custGeom>
            <a:solidFill>
              <a:schemeClr val="accent1"/>
            </a:solidFill>
            <a:ln w="9525" cap="flat" cmpd="sng">
              <a:solidFill>
                <a:schemeClr val="tx1"/>
              </a:solidFill>
              <a:prstDash val="solid"/>
              <a:miter/>
              <a:headEnd type="none" w="med" len="med"/>
              <a:tailEnd type="none" w="med" len="med"/>
            </a:ln>
          </p:spPr>
          <p:txBody>
            <a:bodyPr/>
            <a:lstStyle/>
            <a:p>
              <a:endParaRPr lang="zh-CN" altLang="en-US" sz="2400"/>
            </a:p>
          </p:txBody>
        </p:sp>
        <p:sp>
          <p:nvSpPr>
            <p:cNvPr id="1031" name="_s1031"/>
            <p:cNvSpPr/>
            <p:nvPr/>
          </p:nvSpPr>
          <p:spPr>
            <a:xfrm>
              <a:off x="4602" y="1118"/>
              <a:ext cx="535" cy="535"/>
            </a:xfrm>
            <a:prstGeom prst="rect">
              <a:avLst/>
            </a:prstGeom>
            <a:noFill/>
            <a:ln w="9525">
              <a:noFill/>
            </a:ln>
          </p:spPr>
          <p:txBody>
            <a:bodyPr wrap="none" lIns="0" tIns="0" rIns="0" bIns="0" anchor="ctr" anchorCtr="0"/>
            <a:lstStyle/>
            <a:p>
              <a:pPr algn="ctr"/>
              <a:r>
                <a:rPr lang="zh-CN" altLang="en-US" sz="3730" b="1">
                  <a:latin typeface="Arial" panose="020b0604020202020204" pitchFamily="34" charset="0"/>
                </a:rPr>
                <a:t>人与人</a:t>
              </a:r>
            </a:p>
          </p:txBody>
        </p:sp>
        <p:sp>
          <p:nvSpPr>
            <p:cNvPr id="1032" name="_s1032"/>
            <p:cNvSpPr/>
            <p:nvPr/>
          </p:nvSpPr>
          <p:spPr>
            <a:xfrm>
              <a:off x="3969" y="2215"/>
              <a:ext cx="535" cy="535"/>
            </a:xfrm>
            <a:prstGeom prst="rect">
              <a:avLst/>
            </a:prstGeom>
            <a:noFill/>
            <a:ln w="9525">
              <a:noFill/>
            </a:ln>
          </p:spPr>
          <p:txBody>
            <a:bodyPr wrap="none" lIns="0" tIns="0" rIns="0" bIns="0" anchor="ctr" anchorCtr="0"/>
            <a:lstStyle/>
            <a:p>
              <a:pPr algn="ctr"/>
              <a:r>
                <a:rPr lang="zh-CN" altLang="en-US" sz="3200" b="1">
                  <a:latin typeface="Arial" panose="020b0604020202020204" pitchFamily="34" charset="0"/>
                </a:rPr>
                <a:t>人与乡土</a:t>
              </a:r>
              <a:endParaRPr lang="en-US" altLang="zh-CN" sz="3200" b="1">
                <a:latin typeface="Arial" panose="020b0604020202020204" pitchFamily="34" charset="0"/>
              </a:endParaRPr>
            </a:p>
          </p:txBody>
        </p:sp>
        <p:sp>
          <p:nvSpPr>
            <p:cNvPr id="1033" name="_s1033"/>
            <p:cNvSpPr/>
            <p:nvPr/>
          </p:nvSpPr>
          <p:spPr>
            <a:xfrm>
              <a:off x="3335" y="1118"/>
              <a:ext cx="535" cy="535"/>
            </a:xfrm>
            <a:prstGeom prst="rect">
              <a:avLst/>
            </a:prstGeom>
            <a:noFill/>
            <a:ln w="9525">
              <a:noFill/>
            </a:ln>
          </p:spPr>
          <p:txBody>
            <a:bodyPr wrap="none" lIns="0" tIns="0" rIns="0" bIns="0" anchor="ctr" anchorCtr="0"/>
            <a:lstStyle/>
            <a:p>
              <a:pPr algn="ctr"/>
              <a:r>
                <a:rPr lang="zh-CN" altLang="en-US" sz="3730" b="1">
                  <a:latin typeface="Arial" panose="020b0604020202020204" pitchFamily="34" charset="0"/>
                </a:rPr>
                <a:t>乡土性</a:t>
              </a:r>
            </a:p>
          </p:txBody>
        </p:sp>
      </p:grpSp>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graphicFrame>
        <p:nvGraphicFramePr>
          <p:cNvPr id="5" name="内容占位符 4"/>
          <p:cNvGraphicFramePr>
            <a:graphicFrameLocks noGrp="1"/>
          </p:cNvGraphicFramePr>
          <p:nvPr>
            <p:ph idx="1"/>
          </p:nvPr>
        </p:nvGraphicFramePr>
        <p:xfrm>
          <a:off x="918435" y="1599608"/>
          <a:ext cx="10661934" cy="4369299"/>
        </p:xfrm>
        <a:graphic>
          <a:graphicData uri="http://schemas.openxmlformats.org/drawingml/2006/diagram">
            <dgm:relIds xmlns:dgm="http://schemas.openxmlformats.org/drawingml/2006/diagram" r:dm="rId3" r:lo="rId4" r:qs="rId5" r:cs="rId6"/>
          </a:graphicData>
        </a:graphic>
      </p:graphicFrame>
      <p:sp>
        <p:nvSpPr>
          <p:cNvPr id="48131" name="标题 3"/>
          <p:cNvSpPr>
            <a:spLocks noGrp="1"/>
          </p:cNvSpPr>
          <p:nvPr>
            <p:ph type="title"/>
          </p:nvPr>
        </p:nvSpPr>
        <p:spPr>
          <a:xfrm>
            <a:off x="669925" y="443230"/>
            <a:ext cx="5266055" cy="599440"/>
          </a:xfrm>
        </p:spPr>
        <p:txBody>
          <a:bodyPr vert="horz" wrap="square" lIns="121874" tIns="60937" rIns="121874" bIns="60937" anchor="ctr" anchorCtr="0"/>
          <a:lstStyle/>
          <a:p>
            <a:pPr eaLnBrk="1" hangingPunct="1"/>
            <a:r>
              <a:rPr lang="zh-CN" altLang="en-US" sz="4800">
                <a:solidFill>
                  <a:srgbClr val="FF0000"/>
                </a:solidFill>
              </a:rPr>
              <a:t>一些概念的比较</a:t>
            </a:r>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49154" name="标题 1"/>
          <p:cNvSpPr>
            <a:spLocks noGrp="1"/>
          </p:cNvSpPr>
          <p:nvPr>
            <p:ph type="title" idx="4294967295"/>
          </p:nvPr>
        </p:nvSpPr>
        <p:spPr>
          <a:xfrm>
            <a:off x="1527598" y="453907"/>
            <a:ext cx="10664050" cy="628417"/>
          </a:xfrm>
        </p:spPr>
        <p:txBody>
          <a:bodyPr vert="horz" wrap="square" lIns="121874" tIns="60937" rIns="121874" bIns="60937" anchor="ctr" anchorCtr="0"/>
          <a:lstStyle/>
          <a:p>
            <a:pPr eaLnBrk="1" hangingPunct="1"/>
            <a:r>
              <a:rPr lang="zh-CN" altLang="en-US" sz="3600"/>
              <a:t>读后疑问感想</a:t>
            </a:r>
          </a:p>
        </p:txBody>
      </p:sp>
      <p:sp>
        <p:nvSpPr>
          <p:cNvPr id="3" name="内容占位符 2"/>
          <p:cNvSpPr>
            <a:spLocks noGrp="1"/>
          </p:cNvSpPr>
          <p:nvPr>
            <p:ph idx="1"/>
          </p:nvPr>
        </p:nvSpPr>
        <p:spPr>
          <a:xfrm>
            <a:off x="916318" y="1398599"/>
            <a:ext cx="10661935" cy="4369299"/>
          </a:xfrm>
        </p:spPr>
        <p:txBody>
          <a:bodyPr vert="horz" wrap="square" lIns="121874" tIns="60937" rIns="121874" bIns="60937"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400" b="1" i="0" u="none" strike="noStrike" kern="0" cap="none" spc="0" normalizeH="0" baseline="0" noProof="0" smtClean="0">
                <a:ln>
                  <a:noFill/>
                </a:ln>
                <a:solidFill>
                  <a:srgbClr val="663300"/>
                </a:solidFill>
                <a:effectLst/>
                <a:uLnTx/>
                <a:uFillTx/>
                <a:latin typeface="+mn-lt"/>
                <a:ea typeface="+mn-ea"/>
                <a:cs typeface="+mn-cs"/>
              </a:rPr>
              <a:t>.          </a:t>
            </a:r>
            <a:r>
              <a:rPr kumimoji="0" lang="zh-CN" altLang="en-US" sz="2400" b="1" i="0" u="none" strike="noStrike" kern="0" cap="none" spc="0" normalizeH="0" baseline="0" noProof="0" smtClean="0">
                <a:ln>
                  <a:noFill/>
                </a:ln>
                <a:solidFill>
                  <a:srgbClr val="FF0000"/>
                </a:solidFill>
                <a:effectLst/>
                <a:uLnTx/>
                <a:uFillTx/>
                <a:latin typeface="+mn-lt"/>
                <a:ea typeface="+mn-ea"/>
                <a:cs typeface="+mn-cs"/>
              </a:rPr>
              <a:t>乡土社会的标准是什么？在中国是否可能出现乡土社会的终结？</a:t>
            </a:r>
            <a:endParaRPr kumimoji="0" lang="en-US" altLang="zh-CN" sz="2400" b="1" i="0" u="none" strike="noStrike" kern="0" cap="none" spc="0" normalizeH="0" baseline="0" noProof="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400" b="1" i="0" u="none" strike="noStrike" kern="0" cap="none" spc="0" normalizeH="0" baseline="0" noProof="0" smtClean="0">
              <a:ln>
                <a:noFill/>
              </a:ln>
              <a:solidFill>
                <a:srgbClr val="6633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135" b="1" i="0" u="none" strike="noStrike" kern="0" cap="none" spc="0" normalizeH="0" baseline="0" noProof="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135" b="1" i="0" u="none" strike="noStrike" kern="0" cap="none" spc="0" normalizeH="0" baseline="0" noProof="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400" b="1" i="0" u="none" strike="noStrike" kern="0" cap="none" spc="0" normalizeH="0" baseline="0" noProof="0" smtClean="0">
              <a:ln>
                <a:noFill/>
              </a:ln>
              <a:solidFill>
                <a:srgbClr val="6633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1" i="0" u="none" strike="noStrike" kern="0" cap="none" spc="0" normalizeH="0" baseline="0" noProof="0" smtClean="0">
              <a:ln>
                <a:noFill/>
              </a:ln>
              <a:solidFill>
                <a:srgbClr val="6633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TextBox 4"/>
          <p:cNvSpPr txBox="1"/>
          <p:nvPr/>
        </p:nvSpPr>
        <p:spPr>
          <a:xfrm>
            <a:off x="1322568" y="2211098"/>
            <a:ext cx="9648427" cy="3784600"/>
          </a:xfrm>
          <a:prstGeom prst="rect">
            <a:avLst/>
          </a:prstGeom>
          <a:noFill/>
        </p:spPr>
        <p:txBody>
          <a:bodyPr>
            <a:spAutoFit/>
          </a:bodyPr>
          <a:lstStyle/>
          <a:p>
            <a:pPr marR="0" defTabSz="914400">
              <a:buClrTx/>
              <a:buSzTx/>
              <a:buFontTx/>
              <a:buNone/>
              <a:defRPr/>
            </a:pP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乡土社会的产生，与中国社会长期以来以农业特别是耕作业为经济基础的经济结构是分不开的。在传统中国，农业在社会产业结构中占有绝对高的比例，因此乡土社会的存在是不需要量化其程度的。</a:t>
            </a:r>
          </a:p>
          <a:p>
            <a:pPr marR="0" defTabSz="914400">
              <a:buClrTx/>
              <a:buSzTx/>
              <a:buFontTx/>
              <a:buNone/>
              <a:defRPr/>
            </a:pPr>
            <a:endPar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但是，随着改革开放以来的经济发展，农业在当代中国中所占比例已经迅速下降。那中国社会的基础在哪种意义或程度上说是与乡土社会相一致的呢？</a:t>
            </a:r>
          </a:p>
          <a:p>
            <a:pPr marR="0" defTabSz="914400">
              <a:buClrTx/>
              <a:buSzTx/>
              <a:buFontTx/>
              <a:buNone/>
              <a:defRPr/>
            </a:pPr>
            <a:endPar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2400" b="1" kern="1200" cap="none" spc="0" normalizeH="0" baseline="0" noProof="0">
                <a:solidFill>
                  <a:schemeClr val="tx1">
                    <a:lumMod val="95000"/>
                    <a:lumOff val="5000"/>
                  </a:schemeClr>
                </a:solidFill>
                <a:latin typeface="Arial" panose="020b0604020202020204" pitchFamily="34" charset="0"/>
                <a:ea typeface="宋体" panose="02010600030101010101" pitchFamily="2" charset="-122"/>
                <a:cs typeface="+mn-cs"/>
              </a:rPr>
              <a:t>是否只要农业在社会基层中所占比例达到某种程度，乡土社会就会一直存在？是否一定要农业在社会生产中终结，乡土社会才会终结？</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00" name="文本框 99"/>
          <p:cNvSpPr txBox="1"/>
          <p:nvPr/>
        </p:nvSpPr>
        <p:spPr>
          <a:xfrm>
            <a:off x="3556000" y="170180"/>
            <a:ext cx="5080000" cy="583565"/>
          </a:xfrm>
          <a:prstGeom prst="rect">
            <a:avLst/>
          </a:prstGeom>
          <a:noFill/>
          <a:ln w="9525">
            <a:noFill/>
          </a:ln>
        </p:spPr>
        <p:txBody>
          <a:bodyPr>
            <a:spAutoFit/>
          </a:bodyPr>
          <a:lstStyle/>
          <a:p>
            <a:pPr indent="267970" algn="ctr"/>
            <a:r>
              <a:rPr lang="zh-CN" sz="3200" b="1">
                <a:ea typeface="黑体" panose="02010609060101010101" charset="-122"/>
              </a:rPr>
              <a:t>《乡土中国》阅读指导</a:t>
            </a:r>
            <a:endParaRPr lang="zh-CN" altLang="en-US" sz="3200" b="1"/>
          </a:p>
        </p:txBody>
      </p:sp>
      <p:sp>
        <p:nvSpPr>
          <p:cNvPr id="2" name="文本框 1"/>
          <p:cNvSpPr txBox="1"/>
          <p:nvPr/>
        </p:nvSpPr>
        <p:spPr>
          <a:xfrm>
            <a:off x="210820" y="1130935"/>
            <a:ext cx="11770360" cy="3107690"/>
          </a:xfrm>
          <a:prstGeom prst="rect">
            <a:avLst/>
          </a:prstGeom>
          <a:noFill/>
          <a:ln w="9525">
            <a:noFill/>
          </a:ln>
        </p:spPr>
        <p:txBody>
          <a:bodyPr wrap="square">
            <a:spAutoFit/>
          </a:bodyPr>
          <a:lstStyle/>
          <a:p>
            <a:pPr indent="304800"/>
            <a:r>
              <a:rPr lang="zh-CN" sz="2800">
                <a:solidFill>
                  <a:srgbClr val="000000"/>
                </a:solidFill>
                <a:latin typeface="宋体" panose="02010600030101010101" pitchFamily="2" charset="-122"/>
                <a:cs typeface="等线" panose="02010600030101010101" charset="0"/>
              </a:rPr>
              <a:t>一、导入，介绍《乡土中国》的内容</a:t>
            </a:r>
            <a:endParaRPr lang="zh-CN" sz="2800" b="0">
              <a:solidFill>
                <a:srgbClr val="000000"/>
              </a:solidFill>
              <a:ea typeface="宋体" panose="02010600030101010101" pitchFamily="2" charset="-122"/>
            </a:endParaRPr>
          </a:p>
          <a:p>
            <a:pPr indent="304800"/>
            <a:r>
              <a:rPr lang="zh-CN" sz="2800" b="0">
                <a:solidFill>
                  <a:srgbClr val="000000"/>
                </a:solidFill>
                <a:ea typeface="宋体" panose="02010600030101010101" pitchFamily="2" charset="-122"/>
              </a:rPr>
              <a:t>1.相对于绝大多数高中课堂，大学课堂更加的自由，偏重发现问题，并进行探究与创新。大学生活中最美好回忆是随便选一间教室，“蹭”上一节课，享受一场精神的盛宴。</a:t>
            </a:r>
            <a:r>
              <a:rPr lang="en-US" sz="2800" b="0">
                <a:solidFill>
                  <a:srgbClr val="000000"/>
                </a:solidFill>
                <a:latin typeface="宋体" panose="02010600030101010101" pitchFamily="2" charset="-122"/>
                <a:ea typeface="宋体" panose="02010600030101010101" pitchFamily="2" charset="-122"/>
              </a:rPr>
              <a:t> </a:t>
            </a:r>
            <a:r>
              <a:rPr lang="zh-CN" sz="2800" b="0">
                <a:solidFill>
                  <a:srgbClr val="000000"/>
                </a:solidFill>
                <a:ea typeface="宋体" panose="02010600030101010101" pitchFamily="2" charset="-122"/>
              </a:rPr>
              <a:t>其实这样的机会就在我们的身边，请大家拿出手边的这本《乡土中国》，这本书其实就是一本“写在纸上的大学课堂”。</a:t>
            </a:r>
          </a:p>
          <a:p>
            <a:pPr indent="304800"/>
            <a:r>
              <a:rPr lang="zh-CN" sz="2800" b="0">
                <a:solidFill>
                  <a:srgbClr val="000000"/>
                </a:solidFill>
                <a:ea typeface="宋体" panose="02010600030101010101" pitchFamily="2" charset="-122"/>
              </a:rPr>
              <a:t>2.介绍《乡土中国》作者费孝通。</a:t>
            </a:r>
          </a:p>
          <a:p>
            <a:pPr indent="304800"/>
            <a:r>
              <a:rPr lang="zh-CN" sz="2800" b="0">
                <a:solidFill>
                  <a:srgbClr val="000000"/>
                </a:solidFill>
                <a:ea typeface="宋体" panose="02010600030101010101" pitchFamily="2" charset="-122"/>
              </a:rPr>
              <a:t>3.介绍《乡土中国》的成书</a:t>
            </a:r>
            <a:endParaRPr lang="zh-CN" altLang="en-US" sz="2800"/>
          </a:p>
        </p:txBody>
      </p:sp>
      <p:sp>
        <p:nvSpPr>
          <p:cNvPr id="3" name="文本框 2"/>
          <p:cNvSpPr txBox="1"/>
          <p:nvPr/>
        </p:nvSpPr>
        <p:spPr>
          <a:xfrm>
            <a:off x="210820" y="4408170"/>
            <a:ext cx="11770360" cy="1814830"/>
          </a:xfrm>
          <a:prstGeom prst="rect">
            <a:avLst/>
          </a:prstGeom>
          <a:noFill/>
          <a:ln w="9525">
            <a:noFill/>
          </a:ln>
        </p:spPr>
        <p:txBody>
          <a:bodyPr wrap="square">
            <a:spAutoFit/>
          </a:bodyPr>
          <a:lstStyle/>
          <a:p>
            <a:pPr indent="127000"/>
            <a:r>
              <a:rPr lang="zh-CN" sz="2800" b="0">
                <a:solidFill>
                  <a:srgbClr val="000000"/>
                </a:solidFill>
                <a:ea typeface="宋体" panose="02010600030101010101" pitchFamily="2" charset="-122"/>
              </a:rPr>
              <a:t>“这本小册子的写作经过，在《后记》里已经交代清楚。这里收集的是我在四十年代后期，根据我在西南联大和云南大学所讲‘乡村社会学’一课的内容，应当时《世纪评论》之约，而写成分期连载的十四篇文章。”</a:t>
            </a:r>
          </a:p>
          <a:p>
            <a:pPr indent="127000"/>
            <a:r>
              <a:rPr lang="en-US" altLang="zh-CN" sz="2800" b="0">
                <a:solidFill>
                  <a:srgbClr val="000000"/>
                </a:solidFill>
                <a:ea typeface="宋体" panose="02010600030101010101" pitchFamily="2" charset="-122"/>
              </a:rPr>
              <a:t>                                             </a:t>
            </a:r>
            <a:r>
              <a:rPr lang="zh-CN" sz="2800" b="0">
                <a:solidFill>
                  <a:srgbClr val="000000"/>
                </a:solidFill>
                <a:ea typeface="宋体" panose="02010600030101010101" pitchFamily="2" charset="-122"/>
              </a:rPr>
              <a:t>—</a:t>
            </a:r>
            <a:r>
              <a:rPr lang="en-US" altLang="zh-CN" sz="2800" b="0">
                <a:solidFill>
                  <a:srgbClr val="000000"/>
                </a:solidFill>
                <a:ea typeface="宋体" panose="02010600030101010101" pitchFamily="2" charset="-122"/>
              </a:rPr>
              <a:t> </a:t>
            </a:r>
            <a:r>
              <a:rPr lang="zh-CN" sz="2800" b="0">
                <a:solidFill>
                  <a:srgbClr val="000000"/>
                </a:solidFill>
                <a:ea typeface="宋体" panose="02010600030101010101" pitchFamily="2" charset="-122"/>
              </a:rPr>
              <a:t>—《旧著</a:t>
            </a:r>
            <a:r>
              <a:rPr lang="en-US" sz="2800" b="0">
                <a:solidFill>
                  <a:srgbClr val="000000"/>
                </a:solidFill>
                <a:latin typeface="华文楷体" charset="0"/>
                <a:ea typeface="宋体" panose="02010600030101010101" pitchFamily="2" charset="-122"/>
                <a:cs typeface="宋体" panose="02010600030101010101" pitchFamily="2" charset="-122"/>
              </a:rPr>
              <a:t>&lt;</a:t>
            </a:r>
            <a:r>
              <a:rPr lang="zh-CN" sz="2800" b="0">
                <a:solidFill>
                  <a:srgbClr val="000000"/>
                </a:solidFill>
                <a:ea typeface="宋体" panose="02010600030101010101" pitchFamily="2" charset="-122"/>
              </a:rPr>
              <a:t>乡土中国</a:t>
            </a:r>
            <a:r>
              <a:rPr lang="en-US" sz="2800" b="0">
                <a:solidFill>
                  <a:srgbClr val="000000"/>
                </a:solidFill>
                <a:latin typeface="华文楷体" charset="0"/>
                <a:ea typeface="宋体" panose="02010600030101010101" pitchFamily="2" charset="-122"/>
                <a:cs typeface="宋体" panose="02010600030101010101" pitchFamily="2" charset="-122"/>
              </a:rPr>
              <a:t>&gt;</a:t>
            </a:r>
            <a:r>
              <a:rPr lang="zh-CN" sz="2800" b="0">
                <a:solidFill>
                  <a:srgbClr val="000000"/>
                </a:solidFill>
                <a:ea typeface="宋体" panose="02010600030101010101" pitchFamily="2" charset="-122"/>
              </a:rPr>
              <a:t>重刊序言》</a:t>
            </a:r>
            <a:endParaRPr lang="zh-CN" altLang="en-US" sz="2800"/>
          </a:p>
        </p:txBody>
      </p:sp>
    </p:spTree>
    <p:custDataLst>
      <p:tags r:id="rId2"/>
    </p:custData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50179" name="Rectangle 3"/>
          <p:cNvSpPr>
            <a:spLocks noGrp="1"/>
          </p:cNvSpPr>
          <p:nvPr>
            <p:ph idx="1"/>
          </p:nvPr>
        </p:nvSpPr>
        <p:spPr>
          <a:xfrm>
            <a:off x="664210" y="244475"/>
            <a:ext cx="10661650" cy="6311900"/>
          </a:xfrm>
        </p:spPr>
        <p:txBody>
          <a:bodyPr vert="horz" wrap="square" lIns="121874" tIns="60937" rIns="121874" bIns="60937" anchor="t" anchorCtr="0"/>
          <a:lstStyle/>
          <a:p>
            <a:r>
              <a:rPr lang="zh-CN" altLang="en-US" sz="3200" b="1"/>
              <a:t>如何评价“乡土本色”？</a:t>
            </a:r>
          </a:p>
          <a:p>
            <a:pPr>
              <a:buNone/>
            </a:pPr>
            <a:r>
              <a:rPr lang="zh-CN" altLang="en-US" sz="3200" b="1"/>
              <a:t>　正面：</a:t>
            </a:r>
          </a:p>
          <a:p>
            <a:pPr>
              <a:buNone/>
            </a:pPr>
            <a:r>
              <a:rPr lang="zh-CN" altLang="en-US" sz="3200" b="1"/>
              <a:t>　</a:t>
            </a:r>
            <a:r>
              <a:rPr lang="zh-CN" altLang="en-US" sz="3200" b="1">
                <a:ea typeface="楷体_GB2312" pitchFamily="49" charset="-122"/>
              </a:rPr>
              <a:t>勤劳耕作，对土地的依恋感，从朝夕相处的熟悉里得到信任，对天地万物的熟悉，重视人与人之间的日常交往（如儿女之孝顺父母）</a:t>
            </a:r>
          </a:p>
          <a:p>
            <a:pPr>
              <a:buNone/>
            </a:pPr>
            <a:r>
              <a:rPr lang="zh-CN" altLang="en-US" sz="3200" b="1"/>
              <a:t>　反面：</a:t>
            </a:r>
          </a:p>
          <a:p>
            <a:pPr>
              <a:buNone/>
            </a:pPr>
            <a:r>
              <a:rPr lang="zh-CN" altLang="en-US" sz="3200" b="1"/>
              <a:t>　</a:t>
            </a:r>
            <a:r>
              <a:rPr lang="zh-CN" altLang="en-US" sz="3200" b="1">
                <a:ea typeface="楷体_GB2312" pitchFamily="49" charset="-122"/>
              </a:rPr>
              <a:t>受到土地束缚，粘在固定的地域而缺少流动性，集团之间孤立和隔膜，缺少法律意识，相对而言不太重视原则。</a:t>
            </a:r>
          </a:p>
          <a:p>
            <a:endParaRPr lang="zh-CN" altLang="en-US" sz="3200" b="1"/>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标题 5"/>
          <p:cNvSpPr>
            <a:spLocks noGrp="1"/>
          </p:cNvSpPr>
          <p:nvPr>
            <p:ph type="title"/>
            <p:custDataLst>
              <p:tags r:id="rId2"/>
            </p:custDataLst>
          </p:nvPr>
        </p:nvSpPr>
        <p:spPr>
          <a:xfrm>
            <a:off x="2972435" y="2339340"/>
            <a:ext cx="5566410" cy="1744345"/>
          </a:xfrm>
        </p:spPr>
        <p:txBody>
          <a:bodyPr/>
          <a:lstStyle/>
          <a:p>
            <a:r>
              <a:rPr lang="zh-CN" altLang="en-US"/>
              <a:t>感谢聆听</a:t>
            </a:r>
            <a:endParaRPr lang="en-US" altLang="zh-CN"/>
          </a:p>
        </p:txBody>
      </p:sp>
      <p:pic>
        <p:nvPicPr>
          <p:cNvPr id="7" name="New picture"/>
          <p:cNvPicPr/>
          <p:nvPr/>
        </p:nvPicPr>
        <p:blipFill>
          <a:blip r:embed="rId3"/>
          <a:stretch>
            <a:fillRect/>
          </a:stretch>
        </p:blipFill>
        <p:spPr>
          <a:xfrm>
            <a:off x="12153900" y="11099800"/>
            <a:ext cx="342900" cy="254000"/>
          </a:xfrm>
          <a:prstGeom prst="cube">
            <a:avLst/>
          </a:prstGeom>
        </p:spPr>
      </p:pic>
    </p:spTree>
    <p:custDataLst>
      <p:tags r:id="rId4"/>
    </p:custData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6386" name="Text Box 2"/>
          <p:cNvSpPr txBox="1">
            <a:spLocks noChangeArrowheads="1"/>
          </p:cNvSpPr>
          <p:nvPr/>
        </p:nvSpPr>
        <p:spPr bwMode="auto">
          <a:xfrm>
            <a:off x="330200" y="1008063"/>
            <a:ext cx="8672513"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35" tIns="58618" rIns="117235" bIns="58618">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10000"/>
              </a:spcBef>
              <a:spcAft>
                <a:spcPct val="10000"/>
              </a:spcAft>
              <a:buClrTx/>
              <a:buSzTx/>
              <a:buFontTx/>
              <a:buNone/>
              <a:defRPr/>
            </a:pPr>
            <a:r>
              <a:rPr kumimoji="0" lang="en-US" altLang="zh-CN" sz="4800" b="1" i="0" u="none" strike="noStrike" kern="1200" cap="none" spc="0" normalizeH="0" baseline="0" noProof="0">
                <a:ln>
                  <a:noFill/>
                </a:ln>
                <a:solidFill>
                  <a:srgbClr val="0070C0"/>
                </a:solidFill>
                <a:effectLst/>
                <a:uLnTx/>
                <a:uFillTx/>
                <a:latin typeface="+mn-lt"/>
                <a:ea typeface="+mn-ea"/>
                <a:cs typeface="+mn-ea"/>
                <a:sym typeface="+mn-lt"/>
              </a:rPr>
              <a:t>《</a:t>
            </a:r>
            <a:r>
              <a:rPr kumimoji="0" lang="zh-CN" altLang="en-US" sz="4800" b="1" i="0" u="none" strike="noStrike" kern="1200" cap="none" spc="0" normalizeH="0" baseline="0" noProof="0">
                <a:ln>
                  <a:noFill/>
                </a:ln>
                <a:solidFill>
                  <a:srgbClr val="0070C0"/>
                </a:solidFill>
                <a:effectLst/>
                <a:uLnTx/>
                <a:uFillTx/>
                <a:latin typeface="+mn-lt"/>
                <a:ea typeface="+mn-ea"/>
                <a:cs typeface="+mn-ea"/>
                <a:sym typeface="+mn-lt"/>
              </a:rPr>
              <a:t>乡土中国</a:t>
            </a:r>
            <a:r>
              <a:rPr kumimoji="0" lang="en-US" altLang="zh-CN" sz="4800" b="1" i="0" u="none" strike="noStrike" kern="1200" cap="none" spc="0" normalizeH="0" baseline="0" noProof="0">
                <a:ln>
                  <a:noFill/>
                </a:ln>
                <a:solidFill>
                  <a:srgbClr val="0070C0"/>
                </a:solidFill>
                <a:effectLst/>
                <a:uLnTx/>
                <a:uFillTx/>
                <a:latin typeface="+mn-lt"/>
                <a:ea typeface="+mn-ea"/>
                <a:cs typeface="+mn-ea"/>
                <a:sym typeface="+mn-lt"/>
              </a:rPr>
              <a:t>》 </a:t>
            </a:r>
          </a:p>
          <a:p>
            <a:pPr marL="0" marR="0" lvl="0" indent="0" algn="l" defTabSz="914400" rtl="0" eaLnBrk="1" fontAlgn="base" latinLnBrk="0" hangingPunct="1">
              <a:lnSpc>
                <a:spcPct val="150000"/>
              </a:lnSpc>
              <a:spcBef>
                <a:spcPct val="10000"/>
              </a:spcBef>
              <a:spcAft>
                <a:spcPct val="10000"/>
              </a:spcAft>
              <a:buClrTx/>
              <a:buSzTx/>
              <a:buFontTx/>
              <a:buNone/>
              <a:defRPr/>
            </a:pPr>
            <a:r>
              <a:rPr kumimoji="0" lang="en-US" altLang="zh-CN" sz="2800" b="1" i="0" u="none" strike="noStrike" kern="1200" cap="none" spc="0" normalizeH="0" baseline="0" noProof="0">
                <a:ln>
                  <a:noFill/>
                </a:ln>
                <a:solidFill>
                  <a:srgbClr val="FF0000"/>
                </a:solidFill>
                <a:effectLst/>
                <a:uLnTx/>
                <a:uFillTx/>
                <a:latin typeface="+mn-lt"/>
                <a:ea typeface="+mn-ea"/>
                <a:cs typeface="+mn-ea"/>
                <a:sym typeface="+mn-lt"/>
              </a:rPr>
              <a:t>【</a:t>
            </a:r>
            <a:r>
              <a:rPr kumimoji="0" lang="zh-CN" altLang="en-US" sz="2800" b="1" i="0" u="none" strike="noStrike" kern="1200" cap="none" spc="0" normalizeH="0" baseline="0" noProof="0">
                <a:ln>
                  <a:noFill/>
                </a:ln>
                <a:solidFill>
                  <a:srgbClr val="FF0000"/>
                </a:solidFill>
                <a:effectLst/>
                <a:uLnTx/>
                <a:uFillTx/>
                <a:latin typeface="+mn-lt"/>
                <a:ea typeface="+mn-ea"/>
                <a:cs typeface="+mn-ea"/>
                <a:sym typeface="+mn-lt"/>
              </a:rPr>
              <a:t>助读博览</a:t>
            </a:r>
            <a:r>
              <a:rPr kumimoji="0" lang="en-US" altLang="zh-CN" sz="2800" b="1" i="0" u="none" strike="noStrike" kern="1200" cap="none" spc="0" normalizeH="0" baseline="0" noProof="0">
                <a:ln>
                  <a:noFill/>
                </a:ln>
                <a:solidFill>
                  <a:srgbClr val="FF0000"/>
                </a:solidFill>
                <a:effectLst/>
                <a:uLnTx/>
                <a:uFillTx/>
                <a:latin typeface="+mn-lt"/>
                <a:ea typeface="+mn-ea"/>
                <a:cs typeface="+mn-ea"/>
                <a:sym typeface="+mn-lt"/>
              </a:rPr>
              <a:t>】</a:t>
            </a:r>
          </a:p>
          <a:p>
            <a:pPr marL="0" marR="0" lvl="0" indent="0" algn="l" defTabSz="914400" rtl="0" eaLnBrk="1" fontAlgn="base" latinLnBrk="0" hangingPunct="1">
              <a:lnSpc>
                <a:spcPct val="150000"/>
              </a:lnSpc>
              <a:spcBef>
                <a:spcPct val="10000"/>
              </a:spcBef>
              <a:spcAft>
                <a:spcPct val="1000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　　</a:t>
            </a:r>
            <a:r>
              <a:rPr kumimoji="0" lang="zh-CN" altLang="en-US" sz="2800" b="1" i="0" u="none" strike="noStrike" kern="1200" cap="none" spc="0" normalizeH="0" baseline="0" noProof="0">
                <a:ln>
                  <a:noFill/>
                </a:ln>
                <a:solidFill>
                  <a:srgbClr val="0070C0"/>
                </a:solidFill>
                <a:effectLst/>
                <a:uLnTx/>
                <a:uFillTx/>
                <a:latin typeface="+mn-lt"/>
                <a:ea typeface="+mn-ea"/>
                <a:cs typeface="+mn-ea"/>
                <a:sym typeface="+mn-lt"/>
              </a:rPr>
              <a:t>一、名著扫描</a:t>
            </a:r>
          </a:p>
          <a:p>
            <a:pPr marL="0" marR="0" lvl="0" indent="0" algn="l" defTabSz="914400" rtl="0" eaLnBrk="1" fontAlgn="base" latinLnBrk="0" hangingPunct="1">
              <a:lnSpc>
                <a:spcPct val="150000"/>
              </a:lnSpc>
              <a:spcBef>
                <a:spcPct val="10000"/>
              </a:spcBef>
              <a:spcAft>
                <a:spcPct val="1000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　　</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乡土中国</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是当代社会学家费孝通研究中国农</a:t>
            </a:r>
          </a:p>
          <a:p>
            <a:pPr marL="0" marR="0" lvl="0" indent="0" algn="l" defTabSz="914400" rtl="0" eaLnBrk="1" fontAlgn="base" latinLnBrk="0" hangingPunct="1">
              <a:lnSpc>
                <a:spcPct val="150000"/>
              </a:lnSpc>
              <a:spcBef>
                <a:spcPct val="10000"/>
              </a:spcBef>
              <a:spcAft>
                <a:spcPct val="1000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村的社会学名著</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是学术界公认的中国乡土社会传统文</a:t>
            </a:r>
          </a:p>
          <a:p>
            <a:pPr marL="0" marR="0" lvl="0" indent="0" algn="l" defTabSz="914400" rtl="0" eaLnBrk="1" fontAlgn="base" latinLnBrk="0" hangingPunct="1">
              <a:lnSpc>
                <a:spcPct val="150000"/>
              </a:lnSpc>
              <a:spcBef>
                <a:spcPct val="10000"/>
              </a:spcBef>
              <a:spcAft>
                <a:spcPct val="1000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化和社会结构理论研究的重要代表作之一。全书由</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14</a:t>
            </a:r>
          </a:p>
        </p:txBody>
      </p:sp>
      <p:pic>
        <p:nvPicPr>
          <p:cNvPr id="6146" name="Picture 2"/>
          <p:cNvPicPr>
            <a:picLocks noChangeAspect="1"/>
          </p:cNvPicPr>
          <p:nvPr/>
        </p:nvPicPr>
        <p:blipFill>
          <a:blip r:embed="rId2"/>
          <a:stretch>
            <a:fillRect/>
          </a:stretch>
        </p:blipFill>
        <p:spPr>
          <a:xfrm>
            <a:off x="9105900" y="2149475"/>
            <a:ext cx="3086100" cy="4707890"/>
          </a:xfrm>
          <a:prstGeom prst="rect">
            <a:avLst/>
          </a:prstGeom>
          <a:noFill/>
          <a:ln w="9525">
            <a:noFill/>
          </a:ln>
        </p:spPr>
      </p:pic>
    </p:spTree>
  </p:cSld>
  <p:clrMapOvr>
    <a:masterClrMapping/>
  </p:clrMapOvr>
  <p:transition spd="slow" advTm="3000">
    <p:random/>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17410" name="Text Box 2"/>
          <p:cNvSpPr txBox="1">
            <a:spLocks noChangeArrowheads="1"/>
          </p:cNvSpPr>
          <p:nvPr/>
        </p:nvSpPr>
        <p:spPr bwMode="auto">
          <a:xfrm>
            <a:off x="284163" y="1143000"/>
            <a:ext cx="115760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35" tIns="58618" rIns="117235" bIns="58618">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150000"/>
              </a:lnSpc>
              <a:spcBef>
                <a:spcPct val="10000"/>
              </a:spcBef>
              <a:spcAft>
                <a:spcPct val="1000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篇文章组成</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涉及乡土社会人文环境、传统社会结构、权力分配、道德体系、礼法、血缘、地缘等各方面。作者用通俗、简洁的语言对中国基层社会的主要特征进行了概述和分析</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全面展现了中国基层社会的面貌。该书语言流畅</a:t>
            </a:r>
            <a:r>
              <a:rPr kumimoji="0" lang="en-US" altLang="zh-CN" sz="2800" b="1" i="0" u="none" strike="noStrike" kern="1200" cap="none" spc="0" normalizeH="0" baseline="0" noProof="0">
                <a:ln>
                  <a:noFill/>
                </a:ln>
                <a:solidFill>
                  <a:schemeClr val="tx1"/>
                </a:solidFill>
                <a:effectLst/>
                <a:uLnTx/>
                <a:uFillTx/>
                <a:latin typeface="+mn-lt"/>
                <a:ea typeface="+mn-ea"/>
                <a:cs typeface="+mn-ea"/>
                <a:sym typeface="+mn-lt"/>
              </a:rPr>
              <a:t>,</a:t>
            </a:r>
            <a:r>
              <a:rPr kumimoji="0" lang="zh-CN" altLang="en-US" sz="2800" b="1" i="0" u="none" strike="noStrike" kern="1200" cap="none" spc="0" normalizeH="0" baseline="0" noProof="0">
                <a:ln>
                  <a:noFill/>
                </a:ln>
                <a:solidFill>
                  <a:schemeClr val="tx1"/>
                </a:solidFill>
                <a:effectLst/>
                <a:uLnTx/>
                <a:uFillTx/>
                <a:latin typeface="+mn-lt"/>
                <a:ea typeface="+mn-ea"/>
                <a:cs typeface="+mn-ea"/>
                <a:sym typeface="+mn-lt"/>
              </a:rPr>
              <a:t>浅显易懂。 </a:t>
            </a:r>
          </a:p>
        </p:txBody>
      </p:sp>
      <p:pic>
        <p:nvPicPr>
          <p:cNvPr id="7170" name="Picture 2"/>
          <p:cNvPicPr>
            <a:picLocks noChangeAspect="1"/>
          </p:cNvPicPr>
          <p:nvPr/>
        </p:nvPicPr>
        <p:blipFill>
          <a:blip r:embed="rId2"/>
          <a:stretch>
            <a:fillRect/>
          </a:stretch>
        </p:blipFill>
        <p:spPr>
          <a:xfrm>
            <a:off x="6072505" y="3215005"/>
            <a:ext cx="6119495" cy="3642995"/>
          </a:xfrm>
          <a:prstGeom prst="rect">
            <a:avLst/>
          </a:prstGeom>
          <a:noFill/>
          <a:ln w="9525">
            <a:noFill/>
          </a:ln>
        </p:spPr>
      </p:pic>
    </p:spTree>
  </p:cSld>
  <p:clrMapOvr>
    <a:masterClrMapping/>
  </p:clrMapOvr>
  <p:transition spd="slow" advTm="3000">
    <p:random/>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2" name="Oval 14"/>
          <p:cNvSpPr/>
          <p:nvPr/>
        </p:nvSpPr>
        <p:spPr>
          <a:xfrm>
            <a:off x="8533497" y="2312661"/>
            <a:ext cx="3046872" cy="2740068"/>
          </a:xfrm>
          <a:prstGeom prst="ellipse">
            <a:avLst/>
          </a:prstGeom>
          <a:gradFill rotWithShape="1">
            <a:gsLst>
              <a:gs pos="0">
                <a:srgbClr val="777777"/>
              </a:gs>
              <a:gs pos="50000">
                <a:srgbClr val="C9C9C9"/>
              </a:gs>
              <a:gs pos="100000">
                <a:srgbClr val="777777"/>
              </a:gs>
            </a:gsLst>
            <a:lin ang="5400000" scaled="1"/>
          </a:gradFill>
          <a:ln w="9525">
            <a:noFill/>
          </a:ln>
        </p:spPr>
        <p:txBody>
          <a:bodyPr/>
          <a:lstStyle/>
          <a:p>
            <a:endParaRPr lang="zh-CN" altLang="zh-CN" sz="2400">
              <a:latin typeface="Arial" panose="020b0604020202020204" pitchFamily="34" charset="0"/>
            </a:endParaRPr>
          </a:p>
        </p:txBody>
      </p:sp>
      <p:grpSp>
        <p:nvGrpSpPr>
          <p:cNvPr id="8196" name="矩形 9"/>
          <p:cNvGrpSpPr/>
          <p:nvPr/>
        </p:nvGrpSpPr>
        <p:grpSpPr>
          <a:xfrm>
            <a:off x="3549323" y="882324"/>
            <a:ext cx="3046872" cy="406250"/>
            <a:chOff x="845" y="899"/>
            <a:chExt cx="3978" cy="556"/>
          </a:xfrm>
        </p:grpSpPr>
        <p:pic>
          <p:nvPicPr>
            <p:cNvPr id="8234" name="矩形 9"/>
            <p:cNvPicPr/>
            <p:nvPr/>
          </p:nvPicPr>
          <p:blipFill>
            <a:blip r:embed="rId3"/>
            <a:stretch>
              <a:fillRect/>
            </a:stretch>
          </p:blipFill>
          <p:spPr>
            <a:xfrm>
              <a:off x="845" y="899"/>
              <a:ext cx="3978" cy="556"/>
            </a:xfrm>
            <a:prstGeom prst="rect">
              <a:avLst/>
            </a:prstGeom>
            <a:noFill/>
            <a:ln w="9525">
              <a:noFill/>
            </a:ln>
          </p:spPr>
        </p:pic>
        <p:sp>
          <p:nvSpPr>
            <p:cNvPr id="8235"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sp>
        <p:nvSpPr>
          <p:cNvPr id="8197" name="TextBox 40"/>
          <p:cNvSpPr txBox="1"/>
          <p:nvPr/>
        </p:nvSpPr>
        <p:spPr>
          <a:xfrm>
            <a:off x="9041309" y="3023597"/>
            <a:ext cx="2132810" cy="1896110"/>
          </a:xfrm>
          <a:prstGeom prst="rect">
            <a:avLst/>
          </a:prstGeom>
          <a:noFill/>
          <a:ln w="9525">
            <a:noFill/>
          </a:ln>
        </p:spPr>
        <p:txBody>
          <a:bodyPr>
            <a:spAutoFit/>
          </a:bodyPr>
          <a:lstStyle/>
          <a:p>
            <a:r>
              <a:rPr lang="zh-CN" altLang="en-US" sz="6400" b="1">
                <a:latin typeface="华文中宋" pitchFamily="2" charset="-122"/>
                <a:ea typeface="华文中宋" pitchFamily="2" charset="-122"/>
              </a:rPr>
              <a:t>目录</a:t>
            </a:r>
          </a:p>
          <a:p>
            <a:endParaRPr lang="zh-CN" altLang="en-US" sz="5330" b="1">
              <a:latin typeface="华文中宋" pitchFamily="2" charset="-122"/>
              <a:ea typeface="华文中宋" pitchFamily="2" charset="-122"/>
            </a:endParaRPr>
          </a:p>
        </p:txBody>
      </p:sp>
      <p:grpSp>
        <p:nvGrpSpPr>
          <p:cNvPr id="8198" name="矩形 9"/>
          <p:cNvGrpSpPr/>
          <p:nvPr/>
        </p:nvGrpSpPr>
        <p:grpSpPr>
          <a:xfrm>
            <a:off x="3658503" y="1804849"/>
            <a:ext cx="3046872" cy="406250"/>
            <a:chOff x="845" y="899"/>
            <a:chExt cx="3978" cy="556"/>
          </a:xfrm>
        </p:grpSpPr>
        <p:pic>
          <p:nvPicPr>
            <p:cNvPr id="8232" name="矩形 9"/>
            <p:cNvPicPr/>
            <p:nvPr/>
          </p:nvPicPr>
          <p:blipFill>
            <a:blip r:embed="rId3"/>
            <a:stretch>
              <a:fillRect/>
            </a:stretch>
          </p:blipFill>
          <p:spPr>
            <a:xfrm>
              <a:off x="845" y="899"/>
              <a:ext cx="3978" cy="556"/>
            </a:xfrm>
            <a:prstGeom prst="rect">
              <a:avLst/>
            </a:prstGeom>
            <a:noFill/>
            <a:ln w="9525">
              <a:noFill/>
            </a:ln>
          </p:spPr>
        </p:pic>
        <p:sp>
          <p:nvSpPr>
            <p:cNvPr id="8233"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grpSp>
        <p:nvGrpSpPr>
          <p:cNvPr id="8199" name="矩形 9"/>
          <p:cNvGrpSpPr/>
          <p:nvPr/>
        </p:nvGrpSpPr>
        <p:grpSpPr>
          <a:xfrm>
            <a:off x="3658503" y="2617348"/>
            <a:ext cx="3046872" cy="406250"/>
            <a:chOff x="845" y="899"/>
            <a:chExt cx="3978" cy="556"/>
          </a:xfrm>
        </p:grpSpPr>
        <p:pic>
          <p:nvPicPr>
            <p:cNvPr id="8230" name="矩形 9"/>
            <p:cNvPicPr/>
            <p:nvPr/>
          </p:nvPicPr>
          <p:blipFill>
            <a:blip r:embed="rId3"/>
            <a:stretch>
              <a:fillRect/>
            </a:stretch>
          </p:blipFill>
          <p:spPr>
            <a:xfrm>
              <a:off x="845" y="899"/>
              <a:ext cx="3978" cy="556"/>
            </a:xfrm>
            <a:prstGeom prst="rect">
              <a:avLst/>
            </a:prstGeom>
            <a:noFill/>
            <a:ln w="9525">
              <a:noFill/>
            </a:ln>
          </p:spPr>
        </p:pic>
        <p:sp>
          <p:nvSpPr>
            <p:cNvPr id="8231"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grpSp>
        <p:nvGrpSpPr>
          <p:cNvPr id="8200" name="矩形 9"/>
          <p:cNvGrpSpPr/>
          <p:nvPr/>
        </p:nvGrpSpPr>
        <p:grpSpPr>
          <a:xfrm>
            <a:off x="3658503" y="3328285"/>
            <a:ext cx="3046872" cy="404133"/>
            <a:chOff x="845" y="899"/>
            <a:chExt cx="3978" cy="556"/>
          </a:xfrm>
        </p:grpSpPr>
        <p:pic>
          <p:nvPicPr>
            <p:cNvPr id="8228" name="矩形 9"/>
            <p:cNvPicPr/>
            <p:nvPr/>
          </p:nvPicPr>
          <p:blipFill>
            <a:blip r:embed="rId3"/>
            <a:stretch>
              <a:fillRect/>
            </a:stretch>
          </p:blipFill>
          <p:spPr>
            <a:xfrm>
              <a:off x="845" y="899"/>
              <a:ext cx="3978" cy="556"/>
            </a:xfrm>
            <a:prstGeom prst="rect">
              <a:avLst/>
            </a:prstGeom>
            <a:noFill/>
            <a:ln w="9525">
              <a:noFill/>
            </a:ln>
          </p:spPr>
        </p:pic>
        <p:sp>
          <p:nvSpPr>
            <p:cNvPr id="8229"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grpSp>
        <p:nvGrpSpPr>
          <p:cNvPr id="8201" name="矩形 9"/>
          <p:cNvGrpSpPr/>
          <p:nvPr/>
        </p:nvGrpSpPr>
        <p:grpSpPr>
          <a:xfrm>
            <a:off x="3658503" y="4138667"/>
            <a:ext cx="3046872" cy="406250"/>
            <a:chOff x="845" y="899"/>
            <a:chExt cx="3978" cy="556"/>
          </a:xfrm>
        </p:grpSpPr>
        <p:pic>
          <p:nvPicPr>
            <p:cNvPr id="8226" name="矩形 9"/>
            <p:cNvPicPr/>
            <p:nvPr/>
          </p:nvPicPr>
          <p:blipFill>
            <a:blip r:embed="rId3"/>
            <a:stretch>
              <a:fillRect/>
            </a:stretch>
          </p:blipFill>
          <p:spPr>
            <a:xfrm>
              <a:off x="845" y="899"/>
              <a:ext cx="3978" cy="556"/>
            </a:xfrm>
            <a:prstGeom prst="rect">
              <a:avLst/>
            </a:prstGeom>
            <a:noFill/>
            <a:ln w="9525">
              <a:noFill/>
            </a:ln>
          </p:spPr>
        </p:pic>
        <p:sp>
          <p:nvSpPr>
            <p:cNvPr id="8227"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grpSp>
        <p:nvGrpSpPr>
          <p:cNvPr id="8202" name="矩形 9"/>
          <p:cNvGrpSpPr/>
          <p:nvPr/>
        </p:nvGrpSpPr>
        <p:grpSpPr>
          <a:xfrm>
            <a:off x="3658503" y="4849604"/>
            <a:ext cx="3046872" cy="406250"/>
            <a:chOff x="845" y="899"/>
            <a:chExt cx="3978" cy="556"/>
          </a:xfrm>
        </p:grpSpPr>
        <p:pic>
          <p:nvPicPr>
            <p:cNvPr id="8224" name="矩形 9"/>
            <p:cNvPicPr/>
            <p:nvPr/>
          </p:nvPicPr>
          <p:blipFill>
            <a:blip r:embed="rId3"/>
            <a:stretch>
              <a:fillRect/>
            </a:stretch>
          </p:blipFill>
          <p:spPr>
            <a:xfrm>
              <a:off x="845" y="899"/>
              <a:ext cx="3978" cy="556"/>
            </a:xfrm>
            <a:prstGeom prst="rect">
              <a:avLst/>
            </a:prstGeom>
            <a:noFill/>
            <a:ln w="9525">
              <a:noFill/>
            </a:ln>
          </p:spPr>
        </p:pic>
        <p:sp>
          <p:nvSpPr>
            <p:cNvPr id="8225"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grpSp>
        <p:nvGrpSpPr>
          <p:cNvPr id="8203" name="矩形 9"/>
          <p:cNvGrpSpPr/>
          <p:nvPr/>
        </p:nvGrpSpPr>
        <p:grpSpPr>
          <a:xfrm>
            <a:off x="3658503" y="5560541"/>
            <a:ext cx="3046872" cy="406250"/>
            <a:chOff x="845" y="899"/>
            <a:chExt cx="3978" cy="556"/>
          </a:xfrm>
        </p:grpSpPr>
        <p:pic>
          <p:nvPicPr>
            <p:cNvPr id="8222" name="矩形 9"/>
            <p:cNvPicPr/>
            <p:nvPr/>
          </p:nvPicPr>
          <p:blipFill>
            <a:blip r:embed="rId3"/>
            <a:stretch>
              <a:fillRect/>
            </a:stretch>
          </p:blipFill>
          <p:spPr>
            <a:xfrm>
              <a:off x="845" y="899"/>
              <a:ext cx="3978" cy="556"/>
            </a:xfrm>
            <a:prstGeom prst="rect">
              <a:avLst/>
            </a:prstGeom>
            <a:noFill/>
            <a:ln w="9525">
              <a:noFill/>
            </a:ln>
          </p:spPr>
        </p:pic>
        <p:sp>
          <p:nvSpPr>
            <p:cNvPr id="8223"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sp>
        <p:nvSpPr>
          <p:cNvPr id="8204" name="TextBox 60"/>
          <p:cNvSpPr txBox="1"/>
          <p:nvPr/>
        </p:nvSpPr>
        <p:spPr>
          <a:xfrm>
            <a:off x="4369439" y="863445"/>
            <a:ext cx="2031248" cy="420370"/>
          </a:xfrm>
          <a:prstGeom prst="rect">
            <a:avLst/>
          </a:prstGeom>
          <a:noFill/>
          <a:ln w="9525">
            <a:noFill/>
          </a:ln>
        </p:spPr>
        <p:txBody>
          <a:bodyPr>
            <a:spAutoFit/>
          </a:bodyPr>
          <a:lstStyle/>
          <a:p>
            <a:r>
              <a:rPr lang="zh-CN" altLang="en-US" sz="2135" b="1">
                <a:latin typeface="Arial" panose="020b0604020202020204" pitchFamily="34" charset="0"/>
                <a:hlinkClick/>
              </a:rPr>
              <a:t>乡土本色</a:t>
            </a:r>
            <a:endParaRPr lang="zh-CN" altLang="en-US" sz="2135" b="1">
              <a:latin typeface="Arial" panose="020b0604020202020204" pitchFamily="34" charset="0"/>
            </a:endParaRPr>
          </a:p>
        </p:txBody>
      </p:sp>
      <p:sp>
        <p:nvSpPr>
          <p:cNvPr id="8205" name="TextBox 61"/>
          <p:cNvSpPr txBox="1"/>
          <p:nvPr/>
        </p:nvSpPr>
        <p:spPr>
          <a:xfrm>
            <a:off x="4369439" y="1398599"/>
            <a:ext cx="1523436" cy="420370"/>
          </a:xfrm>
          <a:prstGeom prst="rect">
            <a:avLst/>
          </a:prstGeom>
          <a:noFill/>
          <a:ln w="9525">
            <a:noFill/>
          </a:ln>
        </p:spPr>
        <p:txBody>
          <a:bodyPr>
            <a:spAutoFit/>
          </a:bodyPr>
          <a:lstStyle/>
          <a:p>
            <a:r>
              <a:rPr lang="zh-CN" altLang="en-US" sz="2135" b="1">
                <a:latin typeface="Arial" panose="020b0604020202020204" pitchFamily="34" charset="0"/>
                <a:hlinkClick/>
              </a:rPr>
              <a:t>文字下乡</a:t>
            </a:r>
            <a:endParaRPr lang="zh-CN" altLang="en-US" sz="2135" b="1">
              <a:latin typeface="Arial" panose="020b0604020202020204" pitchFamily="34" charset="0"/>
            </a:endParaRPr>
          </a:p>
        </p:txBody>
      </p:sp>
      <p:sp>
        <p:nvSpPr>
          <p:cNvPr id="8206" name="TextBox 62"/>
          <p:cNvSpPr txBox="1"/>
          <p:nvPr/>
        </p:nvSpPr>
        <p:spPr>
          <a:xfrm>
            <a:off x="4166315" y="1804849"/>
            <a:ext cx="2539060" cy="420370"/>
          </a:xfrm>
          <a:prstGeom prst="rect">
            <a:avLst/>
          </a:prstGeom>
          <a:noFill/>
          <a:ln w="9525">
            <a:noFill/>
          </a:ln>
        </p:spPr>
        <p:txBody>
          <a:bodyPr>
            <a:spAutoFit/>
          </a:bodyPr>
          <a:lstStyle/>
          <a:p>
            <a:r>
              <a:rPr lang="zh-CN" altLang="en-US" sz="2135" b="1">
                <a:latin typeface="Arial" panose="020b0604020202020204" pitchFamily="34" charset="0"/>
                <a:hlinkClick/>
              </a:rPr>
              <a:t>再论文字下乡</a:t>
            </a:r>
            <a:endParaRPr lang="zh-CN" altLang="en-US" sz="2135" b="1">
              <a:latin typeface="Arial" panose="020b0604020202020204" pitchFamily="34" charset="0"/>
            </a:endParaRPr>
          </a:p>
        </p:txBody>
      </p:sp>
      <p:sp>
        <p:nvSpPr>
          <p:cNvPr id="8207" name="TextBox 63"/>
          <p:cNvSpPr txBox="1"/>
          <p:nvPr/>
        </p:nvSpPr>
        <p:spPr>
          <a:xfrm>
            <a:off x="4369439" y="2211098"/>
            <a:ext cx="2031248" cy="420370"/>
          </a:xfrm>
          <a:prstGeom prst="rect">
            <a:avLst/>
          </a:prstGeom>
          <a:noFill/>
          <a:ln w="9525">
            <a:noFill/>
          </a:ln>
        </p:spPr>
        <p:txBody>
          <a:bodyPr>
            <a:spAutoFit/>
          </a:bodyPr>
          <a:lstStyle/>
          <a:p>
            <a:r>
              <a:rPr lang="zh-CN" altLang="en-US" sz="2135" b="1">
                <a:latin typeface="Arial" panose="020b0604020202020204" pitchFamily="34" charset="0"/>
                <a:hlinkClick/>
              </a:rPr>
              <a:t>差序格局</a:t>
            </a:r>
            <a:endParaRPr lang="zh-CN" altLang="en-US" sz="2135" b="1">
              <a:latin typeface="Arial" panose="020b0604020202020204" pitchFamily="34" charset="0"/>
            </a:endParaRPr>
          </a:p>
        </p:txBody>
      </p:sp>
      <p:sp>
        <p:nvSpPr>
          <p:cNvPr id="8208" name="TextBox 64"/>
          <p:cNvSpPr txBox="1"/>
          <p:nvPr/>
        </p:nvSpPr>
        <p:spPr>
          <a:xfrm>
            <a:off x="4064752" y="2617348"/>
            <a:ext cx="2843747" cy="420370"/>
          </a:xfrm>
          <a:prstGeom prst="rect">
            <a:avLst/>
          </a:prstGeom>
          <a:noFill/>
          <a:ln w="9525">
            <a:noFill/>
          </a:ln>
        </p:spPr>
        <p:txBody>
          <a:bodyPr>
            <a:spAutoFit/>
          </a:bodyPr>
          <a:lstStyle/>
          <a:p>
            <a:r>
              <a:rPr lang="zh-CN" altLang="en-US" sz="2135" b="1">
                <a:latin typeface="Arial" panose="020b0604020202020204" pitchFamily="34" charset="0"/>
                <a:hlinkClick/>
              </a:rPr>
              <a:t>系维这私人的道德</a:t>
            </a:r>
            <a:endParaRPr lang="zh-CN" altLang="en-US" sz="2135" b="1">
              <a:latin typeface="Arial" panose="020b0604020202020204" pitchFamily="34" charset="0"/>
            </a:endParaRPr>
          </a:p>
        </p:txBody>
      </p:sp>
      <p:sp>
        <p:nvSpPr>
          <p:cNvPr id="8209" name="TextBox 65"/>
          <p:cNvSpPr txBox="1"/>
          <p:nvPr/>
        </p:nvSpPr>
        <p:spPr>
          <a:xfrm>
            <a:off x="4267877" y="2922035"/>
            <a:ext cx="2132810" cy="420370"/>
          </a:xfrm>
          <a:prstGeom prst="rect">
            <a:avLst/>
          </a:prstGeom>
          <a:noFill/>
          <a:ln w="9525">
            <a:noFill/>
          </a:ln>
        </p:spPr>
        <p:txBody>
          <a:bodyPr>
            <a:spAutoFit/>
          </a:bodyPr>
          <a:lstStyle/>
          <a:p>
            <a:r>
              <a:rPr lang="zh-CN" altLang="en-US" sz="2135" b="1">
                <a:latin typeface="Arial" panose="020b0604020202020204" pitchFamily="34" charset="0"/>
              </a:rPr>
              <a:t>    </a:t>
            </a:r>
            <a:r>
              <a:rPr lang="zh-CN" altLang="en-US" sz="2135" b="1">
                <a:latin typeface="Arial" panose="020b0604020202020204" pitchFamily="34" charset="0"/>
                <a:hlinkClick/>
              </a:rPr>
              <a:t> 家族</a:t>
            </a:r>
            <a:endParaRPr lang="zh-CN" altLang="en-US" sz="2135" b="1">
              <a:latin typeface="Arial" panose="020b0604020202020204" pitchFamily="34" charset="0"/>
            </a:endParaRPr>
          </a:p>
        </p:txBody>
      </p:sp>
      <p:sp>
        <p:nvSpPr>
          <p:cNvPr id="8210" name="TextBox 66"/>
          <p:cNvSpPr txBox="1"/>
          <p:nvPr/>
        </p:nvSpPr>
        <p:spPr>
          <a:xfrm>
            <a:off x="4369439" y="3328285"/>
            <a:ext cx="2031248" cy="420370"/>
          </a:xfrm>
          <a:prstGeom prst="rect">
            <a:avLst/>
          </a:prstGeom>
          <a:noFill/>
          <a:ln w="9525">
            <a:noFill/>
          </a:ln>
        </p:spPr>
        <p:txBody>
          <a:bodyPr>
            <a:spAutoFit/>
          </a:bodyPr>
          <a:lstStyle/>
          <a:p>
            <a:r>
              <a:rPr lang="zh-CN" altLang="en-US" sz="2135" b="1">
                <a:latin typeface="Arial" panose="020b0604020202020204" pitchFamily="34" charset="0"/>
                <a:hlinkClick/>
              </a:rPr>
              <a:t>男女有别</a:t>
            </a:r>
            <a:endParaRPr lang="zh-CN" altLang="en-US" sz="2135" b="1">
              <a:latin typeface="Arial" panose="020b0604020202020204" pitchFamily="34" charset="0"/>
            </a:endParaRPr>
          </a:p>
        </p:txBody>
      </p:sp>
      <p:sp>
        <p:nvSpPr>
          <p:cNvPr id="8211" name="TextBox 68"/>
          <p:cNvSpPr txBox="1"/>
          <p:nvPr/>
        </p:nvSpPr>
        <p:spPr>
          <a:xfrm>
            <a:off x="4471002" y="4138667"/>
            <a:ext cx="1421873" cy="420370"/>
          </a:xfrm>
          <a:prstGeom prst="rect">
            <a:avLst/>
          </a:prstGeom>
          <a:noFill/>
          <a:ln w="9525">
            <a:noFill/>
          </a:ln>
        </p:spPr>
        <p:txBody>
          <a:bodyPr>
            <a:spAutoFit/>
          </a:bodyPr>
          <a:lstStyle/>
          <a:p>
            <a:r>
              <a:rPr lang="zh-CN" altLang="en-US" sz="2135" b="1">
                <a:latin typeface="Arial" panose="020b0604020202020204" pitchFamily="34" charset="0"/>
              </a:rPr>
              <a:t>   </a:t>
            </a:r>
            <a:r>
              <a:rPr lang="zh-CN" altLang="en-US" sz="2135" b="1">
                <a:latin typeface="Arial" panose="020b0604020202020204" pitchFamily="34" charset="0"/>
                <a:hlinkClick/>
              </a:rPr>
              <a:t>无讼</a:t>
            </a:r>
            <a:endParaRPr lang="zh-CN" altLang="en-US" sz="2135" b="1">
              <a:latin typeface="Arial" panose="020b0604020202020204" pitchFamily="34" charset="0"/>
            </a:endParaRPr>
          </a:p>
        </p:txBody>
      </p:sp>
      <p:sp>
        <p:nvSpPr>
          <p:cNvPr id="8212" name="TextBox 69"/>
          <p:cNvSpPr txBox="1"/>
          <p:nvPr/>
        </p:nvSpPr>
        <p:spPr>
          <a:xfrm>
            <a:off x="4471002" y="4443354"/>
            <a:ext cx="1624998" cy="420370"/>
          </a:xfrm>
          <a:prstGeom prst="rect">
            <a:avLst/>
          </a:prstGeom>
          <a:noFill/>
          <a:ln w="9525">
            <a:noFill/>
          </a:ln>
        </p:spPr>
        <p:txBody>
          <a:bodyPr>
            <a:spAutoFit/>
          </a:bodyPr>
          <a:lstStyle/>
          <a:p>
            <a:r>
              <a:rPr lang="zh-CN" altLang="en-US" sz="2135" b="1">
                <a:latin typeface="Arial" panose="020b0604020202020204" pitchFamily="34" charset="0"/>
                <a:hlinkClick/>
              </a:rPr>
              <a:t>无为政治</a:t>
            </a:r>
            <a:endParaRPr lang="zh-CN" altLang="en-US" sz="2135" b="1">
              <a:latin typeface="Arial" panose="020b0604020202020204" pitchFamily="34" charset="0"/>
            </a:endParaRPr>
          </a:p>
        </p:txBody>
      </p:sp>
      <p:sp>
        <p:nvSpPr>
          <p:cNvPr id="8213" name="TextBox 70"/>
          <p:cNvSpPr txBox="1"/>
          <p:nvPr/>
        </p:nvSpPr>
        <p:spPr>
          <a:xfrm>
            <a:off x="4369439" y="4849604"/>
            <a:ext cx="2132810" cy="420370"/>
          </a:xfrm>
          <a:prstGeom prst="rect">
            <a:avLst/>
          </a:prstGeom>
          <a:noFill/>
          <a:ln w="9525">
            <a:noFill/>
          </a:ln>
        </p:spPr>
        <p:txBody>
          <a:bodyPr>
            <a:spAutoFit/>
          </a:bodyPr>
          <a:lstStyle/>
          <a:p>
            <a:r>
              <a:rPr lang="zh-CN" altLang="en-US" sz="2135" b="1">
                <a:latin typeface="Arial" panose="020b0604020202020204" pitchFamily="34" charset="0"/>
                <a:hlinkClick/>
              </a:rPr>
              <a:t>长老统治</a:t>
            </a:r>
            <a:endParaRPr lang="zh-CN" altLang="en-US" sz="2135" b="1">
              <a:latin typeface="Arial" panose="020b0604020202020204" pitchFamily="34" charset="0"/>
            </a:endParaRPr>
          </a:p>
        </p:txBody>
      </p:sp>
      <p:sp>
        <p:nvSpPr>
          <p:cNvPr id="8214" name="TextBox 71"/>
          <p:cNvSpPr txBox="1"/>
          <p:nvPr/>
        </p:nvSpPr>
        <p:spPr>
          <a:xfrm>
            <a:off x="4267877" y="5154291"/>
            <a:ext cx="2132810" cy="420370"/>
          </a:xfrm>
          <a:prstGeom prst="rect">
            <a:avLst/>
          </a:prstGeom>
          <a:noFill/>
          <a:ln w="9525">
            <a:noFill/>
          </a:ln>
        </p:spPr>
        <p:txBody>
          <a:bodyPr>
            <a:spAutoFit/>
          </a:bodyPr>
          <a:lstStyle/>
          <a:p>
            <a:r>
              <a:rPr lang="zh-CN" altLang="en-US" sz="2135" b="1">
                <a:latin typeface="Arial" panose="020b0604020202020204" pitchFamily="34" charset="0"/>
                <a:hlinkClick/>
              </a:rPr>
              <a:t>血缘和地缘</a:t>
            </a:r>
            <a:endParaRPr lang="zh-CN" altLang="en-US" sz="2135" b="1">
              <a:latin typeface="Arial" panose="020b0604020202020204" pitchFamily="34" charset="0"/>
            </a:endParaRPr>
          </a:p>
        </p:txBody>
      </p:sp>
      <p:sp>
        <p:nvSpPr>
          <p:cNvPr id="8215" name="TextBox 72"/>
          <p:cNvSpPr txBox="1"/>
          <p:nvPr/>
        </p:nvSpPr>
        <p:spPr>
          <a:xfrm>
            <a:off x="4267877" y="5560541"/>
            <a:ext cx="2132810" cy="420370"/>
          </a:xfrm>
          <a:prstGeom prst="rect">
            <a:avLst/>
          </a:prstGeom>
          <a:noFill/>
          <a:ln w="9525">
            <a:noFill/>
          </a:ln>
        </p:spPr>
        <p:txBody>
          <a:bodyPr>
            <a:spAutoFit/>
          </a:bodyPr>
          <a:lstStyle/>
          <a:p>
            <a:r>
              <a:rPr lang="zh-CN" altLang="en-US" sz="2135" b="1">
                <a:latin typeface="Arial" panose="020b0604020202020204" pitchFamily="34" charset="0"/>
                <a:hlinkClick/>
              </a:rPr>
              <a:t>名实的分离</a:t>
            </a:r>
            <a:endParaRPr lang="zh-CN" altLang="en-US" sz="2135" b="1">
              <a:latin typeface="Arial" panose="020b0604020202020204" pitchFamily="34" charset="0"/>
            </a:endParaRPr>
          </a:p>
        </p:txBody>
      </p:sp>
      <p:sp>
        <p:nvSpPr>
          <p:cNvPr id="8216" name="TextBox 73"/>
          <p:cNvSpPr txBox="1"/>
          <p:nvPr/>
        </p:nvSpPr>
        <p:spPr>
          <a:xfrm>
            <a:off x="4267877" y="6068352"/>
            <a:ext cx="2234372" cy="420370"/>
          </a:xfrm>
          <a:prstGeom prst="rect">
            <a:avLst/>
          </a:prstGeom>
          <a:noFill/>
          <a:ln w="9525">
            <a:noFill/>
          </a:ln>
        </p:spPr>
        <p:txBody>
          <a:bodyPr>
            <a:spAutoFit/>
          </a:bodyPr>
          <a:lstStyle/>
          <a:p>
            <a:r>
              <a:rPr lang="zh-CN" altLang="en-US" sz="2135" b="1">
                <a:latin typeface="Arial" panose="020b0604020202020204" pitchFamily="34" charset="0"/>
                <a:hlinkClick/>
              </a:rPr>
              <a:t>从欲望到需要</a:t>
            </a:r>
            <a:endParaRPr lang="zh-CN" altLang="en-US" sz="2135" b="1">
              <a:latin typeface="Arial" panose="020b0604020202020204" pitchFamily="34" charset="0"/>
            </a:endParaRPr>
          </a:p>
        </p:txBody>
      </p:sp>
      <p:sp>
        <p:nvSpPr>
          <p:cNvPr id="8217" name="矩形 74"/>
          <p:cNvSpPr/>
          <p:nvPr/>
        </p:nvSpPr>
        <p:spPr>
          <a:xfrm>
            <a:off x="4471002" y="3732418"/>
            <a:ext cx="1270000" cy="420370"/>
          </a:xfrm>
          <a:prstGeom prst="rect">
            <a:avLst/>
          </a:prstGeom>
          <a:noFill/>
          <a:ln w="9525">
            <a:noFill/>
          </a:ln>
        </p:spPr>
        <p:txBody>
          <a:bodyPr wrap="none">
            <a:spAutoFit/>
          </a:bodyPr>
          <a:lstStyle/>
          <a:p>
            <a:r>
              <a:rPr lang="zh-CN" altLang="en-US" sz="2135" b="1">
                <a:solidFill>
                  <a:srgbClr val="000000"/>
                </a:solidFill>
                <a:latin typeface="Arial" panose="020b0604020202020204" pitchFamily="34" charset="0"/>
                <a:hlinkClick/>
              </a:rPr>
              <a:t>礼治秩序</a:t>
            </a:r>
            <a:endParaRPr lang="zh-CN" altLang="en-US" sz="2135" b="1">
              <a:solidFill>
                <a:srgbClr val="000000"/>
              </a:solidFill>
              <a:latin typeface="Arial" panose="020b0604020202020204" pitchFamily="34" charset="0"/>
            </a:endParaRPr>
          </a:p>
        </p:txBody>
      </p:sp>
      <p:grpSp>
        <p:nvGrpSpPr>
          <p:cNvPr id="8218" name="矩形 9"/>
          <p:cNvGrpSpPr/>
          <p:nvPr/>
        </p:nvGrpSpPr>
        <p:grpSpPr>
          <a:xfrm>
            <a:off x="3658503" y="6451328"/>
            <a:ext cx="3046872" cy="406250"/>
            <a:chOff x="845" y="899"/>
            <a:chExt cx="3978" cy="556"/>
          </a:xfrm>
        </p:grpSpPr>
        <p:pic>
          <p:nvPicPr>
            <p:cNvPr id="8220" name="矩形 9"/>
            <p:cNvPicPr/>
            <p:nvPr/>
          </p:nvPicPr>
          <p:blipFill>
            <a:blip r:embed="rId3"/>
            <a:stretch>
              <a:fillRect/>
            </a:stretch>
          </p:blipFill>
          <p:spPr>
            <a:xfrm>
              <a:off x="845" y="899"/>
              <a:ext cx="3978" cy="556"/>
            </a:xfrm>
            <a:prstGeom prst="rect">
              <a:avLst/>
            </a:prstGeom>
            <a:noFill/>
            <a:ln w="9525">
              <a:noFill/>
            </a:ln>
          </p:spPr>
        </p:pic>
        <p:sp>
          <p:nvSpPr>
            <p:cNvPr id="8221" name="Text Box 12"/>
            <p:cNvSpPr txBox="1"/>
            <p:nvPr/>
          </p:nvSpPr>
          <p:spPr>
            <a:xfrm>
              <a:off x="855" y="909"/>
              <a:ext cx="3960" cy="540"/>
            </a:xfrm>
            <a:prstGeom prst="rect">
              <a:avLst/>
            </a:prstGeom>
            <a:noFill/>
            <a:ln w="9525">
              <a:noFill/>
            </a:ln>
          </p:spPr>
          <p:txBody>
            <a:bodyPr anchor="ctr" anchorCtr="0"/>
            <a:lstStyle/>
            <a:p>
              <a:pPr algn="ctr"/>
              <a:endParaRPr lang="zh-CN" altLang="en-US" sz="2400">
                <a:solidFill>
                  <a:srgbClr val="FFFFFF"/>
                </a:solidFill>
                <a:latin typeface="Calibri"/>
              </a:endParaRPr>
            </a:p>
          </p:txBody>
        </p:sp>
      </p:grpSp>
      <p:sp>
        <p:nvSpPr>
          <p:cNvPr id="8219" name="TextBox 78"/>
          <p:cNvSpPr txBox="1"/>
          <p:nvPr/>
        </p:nvSpPr>
        <p:spPr>
          <a:xfrm>
            <a:off x="4369439" y="6406894"/>
            <a:ext cx="2031248" cy="420370"/>
          </a:xfrm>
          <a:prstGeom prst="rect">
            <a:avLst/>
          </a:prstGeom>
          <a:noFill/>
          <a:ln w="9525">
            <a:noFill/>
          </a:ln>
        </p:spPr>
        <p:txBody>
          <a:bodyPr>
            <a:spAutoFit/>
          </a:bodyPr>
          <a:lstStyle/>
          <a:p>
            <a:r>
              <a:rPr lang="zh-CN" altLang="en-US" sz="2135" b="1">
                <a:latin typeface="Arial" panose="020b0604020202020204" pitchFamily="34" charset="0"/>
              </a:rPr>
              <a:t>    后记</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xfrm>
      </p:grpSpPr>
      <p:sp>
        <p:nvSpPr>
          <p:cNvPr id="9218" name="TextBox 1"/>
          <p:cNvSpPr txBox="1"/>
          <p:nvPr/>
        </p:nvSpPr>
        <p:spPr>
          <a:xfrm>
            <a:off x="1017881" y="0"/>
            <a:ext cx="4773432" cy="993775"/>
          </a:xfrm>
          <a:prstGeom prst="rect">
            <a:avLst/>
          </a:prstGeom>
          <a:noFill/>
          <a:ln w="9525">
            <a:noFill/>
          </a:ln>
        </p:spPr>
        <p:txBody>
          <a:bodyPr>
            <a:spAutoFit/>
          </a:bodyPr>
          <a:lstStyle/>
          <a:p>
            <a:r>
              <a:rPr lang="zh-CN" altLang="en-US" sz="5865" b="1">
                <a:solidFill>
                  <a:srgbClr val="FF0000"/>
                </a:solidFill>
                <a:latin typeface="Arial" panose="020b0604020202020204" pitchFamily="34" charset="0"/>
              </a:rPr>
              <a:t>本书结构图</a:t>
            </a:r>
          </a:p>
        </p:txBody>
      </p:sp>
      <p:sp>
        <p:nvSpPr>
          <p:cNvPr id="3" name="圆角矩形 2"/>
          <p:cNvSpPr/>
          <p:nvPr/>
        </p:nvSpPr>
        <p:spPr>
          <a:xfrm>
            <a:off x="1322568" y="1195475"/>
            <a:ext cx="2640622" cy="1421873"/>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1119443" y="4138667"/>
            <a:ext cx="3046872" cy="132031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a:off x="4267877" y="2211098"/>
            <a:ext cx="4062495" cy="1622883"/>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283501" y="4443354"/>
            <a:ext cx="2640622" cy="101562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9244434" y="4240230"/>
            <a:ext cx="2539060" cy="710937"/>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8533497" y="5357416"/>
            <a:ext cx="3046872" cy="812499"/>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9345996" y="2922035"/>
            <a:ext cx="1523436" cy="91194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8533497" y="1093912"/>
            <a:ext cx="3351559" cy="152343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227" name="TextBox 10"/>
          <p:cNvSpPr txBox="1"/>
          <p:nvPr/>
        </p:nvSpPr>
        <p:spPr>
          <a:xfrm>
            <a:off x="1424130" y="1500162"/>
            <a:ext cx="2539060" cy="748030"/>
          </a:xfrm>
          <a:prstGeom prst="rect">
            <a:avLst/>
          </a:prstGeom>
          <a:noFill/>
          <a:ln w="9525">
            <a:noFill/>
          </a:ln>
        </p:spPr>
        <p:txBody>
          <a:bodyPr>
            <a:spAutoFit/>
          </a:bodyPr>
          <a:lstStyle/>
          <a:p>
            <a:r>
              <a:rPr lang="zh-CN" altLang="en-US" sz="4265" b="1">
                <a:latin typeface="Arial" panose="020b0604020202020204" pitchFamily="34" charset="0"/>
              </a:rPr>
              <a:t>乡土本色</a:t>
            </a:r>
          </a:p>
        </p:txBody>
      </p:sp>
      <p:sp>
        <p:nvSpPr>
          <p:cNvPr id="9228" name="TextBox 11"/>
          <p:cNvSpPr txBox="1"/>
          <p:nvPr/>
        </p:nvSpPr>
        <p:spPr>
          <a:xfrm>
            <a:off x="4471002" y="2414223"/>
            <a:ext cx="3249996" cy="1238885"/>
          </a:xfrm>
          <a:prstGeom prst="rect">
            <a:avLst/>
          </a:prstGeom>
          <a:noFill/>
          <a:ln w="9525">
            <a:noFill/>
          </a:ln>
        </p:spPr>
        <p:txBody>
          <a:bodyPr>
            <a:spAutoFit/>
          </a:bodyPr>
          <a:lstStyle/>
          <a:p>
            <a:r>
              <a:rPr lang="zh-CN" altLang="en-US" sz="3730" b="1">
                <a:latin typeface="Arial" panose="020b0604020202020204" pitchFamily="34" charset="0"/>
              </a:rPr>
              <a:t>维系着私人的道德</a:t>
            </a:r>
          </a:p>
        </p:txBody>
      </p:sp>
      <p:sp>
        <p:nvSpPr>
          <p:cNvPr id="13" name="下箭头 12"/>
          <p:cNvSpPr/>
          <p:nvPr/>
        </p:nvSpPr>
        <p:spPr>
          <a:xfrm rot="16200000">
            <a:off x="6020886" y="2895586"/>
            <a:ext cx="607259" cy="86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230" name="TextBox 13"/>
          <p:cNvSpPr txBox="1"/>
          <p:nvPr/>
        </p:nvSpPr>
        <p:spPr>
          <a:xfrm>
            <a:off x="6705374" y="2922035"/>
            <a:ext cx="1421873" cy="748030"/>
          </a:xfrm>
          <a:prstGeom prst="rect">
            <a:avLst/>
          </a:prstGeom>
          <a:noFill/>
          <a:ln w="9525">
            <a:noFill/>
          </a:ln>
        </p:spPr>
        <p:txBody>
          <a:bodyPr>
            <a:spAutoFit/>
          </a:bodyPr>
          <a:lstStyle/>
          <a:p>
            <a:r>
              <a:rPr lang="zh-CN" altLang="en-US" sz="4265" b="1">
                <a:latin typeface="Arial" panose="020b0604020202020204" pitchFamily="34" charset="0"/>
              </a:rPr>
              <a:t>礼治</a:t>
            </a:r>
          </a:p>
        </p:txBody>
      </p:sp>
      <p:sp>
        <p:nvSpPr>
          <p:cNvPr id="9231" name="TextBox 14"/>
          <p:cNvSpPr txBox="1"/>
          <p:nvPr/>
        </p:nvSpPr>
        <p:spPr>
          <a:xfrm>
            <a:off x="8736622" y="1195475"/>
            <a:ext cx="3046872" cy="1404620"/>
          </a:xfrm>
          <a:prstGeom prst="rect">
            <a:avLst/>
          </a:prstGeom>
          <a:noFill/>
          <a:ln w="9525">
            <a:noFill/>
          </a:ln>
        </p:spPr>
        <p:txBody>
          <a:bodyPr>
            <a:spAutoFit/>
          </a:bodyPr>
          <a:lstStyle/>
          <a:p>
            <a:r>
              <a:rPr lang="zh-CN" altLang="en-US" sz="4265" b="1">
                <a:latin typeface="Arial" panose="020b0604020202020204" pitchFamily="34" charset="0"/>
              </a:rPr>
              <a:t>长老统治名实分离</a:t>
            </a:r>
          </a:p>
        </p:txBody>
      </p:sp>
      <p:sp>
        <p:nvSpPr>
          <p:cNvPr id="9232" name="TextBox 15"/>
          <p:cNvSpPr txBox="1"/>
          <p:nvPr/>
        </p:nvSpPr>
        <p:spPr>
          <a:xfrm>
            <a:off x="9447559" y="3023597"/>
            <a:ext cx="2742184" cy="748030"/>
          </a:xfrm>
          <a:prstGeom prst="rect">
            <a:avLst/>
          </a:prstGeom>
          <a:noFill/>
          <a:ln w="9525">
            <a:noFill/>
          </a:ln>
        </p:spPr>
        <p:txBody>
          <a:bodyPr>
            <a:spAutoFit/>
          </a:bodyPr>
          <a:lstStyle/>
          <a:p>
            <a:r>
              <a:rPr lang="zh-CN" altLang="en-US" sz="4265" b="1">
                <a:latin typeface="Arial" panose="020b0604020202020204" pitchFamily="34" charset="0"/>
              </a:rPr>
              <a:t>无讼</a:t>
            </a:r>
          </a:p>
        </p:txBody>
      </p:sp>
      <p:sp>
        <p:nvSpPr>
          <p:cNvPr id="9233" name="TextBox 16"/>
          <p:cNvSpPr txBox="1"/>
          <p:nvPr/>
        </p:nvSpPr>
        <p:spPr>
          <a:xfrm>
            <a:off x="9244434" y="4138667"/>
            <a:ext cx="2945309" cy="748030"/>
          </a:xfrm>
          <a:prstGeom prst="rect">
            <a:avLst/>
          </a:prstGeom>
          <a:noFill/>
          <a:ln w="9525">
            <a:noFill/>
          </a:ln>
        </p:spPr>
        <p:txBody>
          <a:bodyPr>
            <a:spAutoFit/>
          </a:bodyPr>
          <a:lstStyle/>
          <a:p>
            <a:r>
              <a:rPr lang="zh-CN" altLang="en-US" sz="4265" b="1">
                <a:latin typeface="Arial" panose="020b0604020202020204" pitchFamily="34" charset="0"/>
              </a:rPr>
              <a:t>男女有别</a:t>
            </a:r>
          </a:p>
        </p:txBody>
      </p:sp>
      <p:sp>
        <p:nvSpPr>
          <p:cNvPr id="9234" name="TextBox 17"/>
          <p:cNvSpPr txBox="1"/>
          <p:nvPr/>
        </p:nvSpPr>
        <p:spPr>
          <a:xfrm>
            <a:off x="8533497" y="5420892"/>
            <a:ext cx="3453121" cy="748030"/>
          </a:xfrm>
          <a:prstGeom prst="rect">
            <a:avLst/>
          </a:prstGeom>
          <a:noFill/>
          <a:ln w="9525">
            <a:noFill/>
          </a:ln>
        </p:spPr>
        <p:txBody>
          <a:bodyPr>
            <a:spAutoFit/>
          </a:bodyPr>
          <a:lstStyle/>
          <a:p>
            <a:r>
              <a:rPr lang="zh-CN" altLang="en-US" sz="4265" b="1">
                <a:latin typeface="Arial" panose="020b0604020202020204" pitchFamily="34" charset="0"/>
              </a:rPr>
              <a:t>血缘与地缘</a:t>
            </a:r>
          </a:p>
        </p:txBody>
      </p:sp>
      <p:sp>
        <p:nvSpPr>
          <p:cNvPr id="9235" name="TextBox 18"/>
          <p:cNvSpPr txBox="1"/>
          <p:nvPr/>
        </p:nvSpPr>
        <p:spPr>
          <a:xfrm>
            <a:off x="5791313" y="4544917"/>
            <a:ext cx="1624998" cy="829945"/>
          </a:xfrm>
          <a:prstGeom prst="rect">
            <a:avLst/>
          </a:prstGeom>
          <a:noFill/>
          <a:ln w="9525">
            <a:noFill/>
          </a:ln>
        </p:spPr>
        <p:txBody>
          <a:bodyPr>
            <a:spAutoFit/>
          </a:bodyPr>
          <a:lstStyle/>
          <a:p>
            <a:r>
              <a:rPr lang="zh-CN" altLang="en-US" sz="4800" b="1">
                <a:latin typeface="Arial" panose="020b0604020202020204" pitchFamily="34" charset="0"/>
              </a:rPr>
              <a:t>家族</a:t>
            </a:r>
          </a:p>
        </p:txBody>
      </p:sp>
      <p:sp>
        <p:nvSpPr>
          <p:cNvPr id="9236" name="TextBox 19"/>
          <p:cNvSpPr txBox="1"/>
          <p:nvPr/>
        </p:nvSpPr>
        <p:spPr>
          <a:xfrm>
            <a:off x="1322568" y="4341792"/>
            <a:ext cx="2742184" cy="748030"/>
          </a:xfrm>
          <a:prstGeom prst="rect">
            <a:avLst/>
          </a:prstGeom>
          <a:noFill/>
          <a:ln w="9525">
            <a:noFill/>
          </a:ln>
        </p:spPr>
        <p:txBody>
          <a:bodyPr>
            <a:spAutoFit/>
          </a:bodyPr>
          <a:lstStyle/>
          <a:p>
            <a:r>
              <a:rPr lang="zh-CN" altLang="en-US" sz="4265" b="1">
                <a:latin typeface="Arial" panose="020b0604020202020204" pitchFamily="34" charset="0"/>
              </a:rPr>
              <a:t>差序格局</a:t>
            </a:r>
          </a:p>
        </p:txBody>
      </p:sp>
      <p:cxnSp>
        <p:nvCxnSpPr>
          <p:cNvPr id="22" name="直接连接符 21"/>
          <p:cNvCxnSpPr/>
          <p:nvPr/>
        </p:nvCxnSpPr>
        <p:spPr>
          <a:xfrm flipH="1">
            <a:off x="2439754" y="2617348"/>
            <a:ext cx="0" cy="1521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4064752" y="3833980"/>
            <a:ext cx="609374" cy="812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236" idx="3"/>
          </p:cNvCxnSpPr>
          <p:nvPr/>
        </p:nvCxnSpPr>
        <p:spPr>
          <a:xfrm>
            <a:off x="5419764" y="6284596"/>
            <a:ext cx="1117186" cy="421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8330372" y="2312661"/>
            <a:ext cx="203125" cy="304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9" idx="1"/>
          </p:cNvCxnSpPr>
          <p:nvPr/>
        </p:nvCxnSpPr>
        <p:spPr>
          <a:xfrm>
            <a:off x="8330372" y="2718910"/>
            <a:ext cx="1015624" cy="660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6" idx="3"/>
            <a:endCxn id="9233" idx="1"/>
          </p:cNvCxnSpPr>
          <p:nvPr/>
        </p:nvCxnSpPr>
        <p:spPr>
          <a:xfrm flipV="1">
            <a:off x="10563052" y="6015034"/>
            <a:ext cx="1760415" cy="583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7822561" y="535741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6" idx="3"/>
          </p:cNvCxnSpPr>
          <p:nvPr/>
        </p:nvCxnSpPr>
        <p:spPr>
          <a:xfrm>
            <a:off x="7924123" y="4951166"/>
            <a:ext cx="507812" cy="71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tags/tag1.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1.xml><?xml version="1.0" encoding="utf-8"?>
<p:tagLst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02.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3.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4.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5.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6.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7.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8.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9.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11.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2.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3.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5.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6.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7.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8.xml><?xml version="1.0" encoding="utf-8"?>
<p:tagLst xmlns:p="http://schemas.openxmlformats.org/presentationml/2006/main">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_0**"/>
  <p:tag name="KSO_WM_UNIT_LAYERLEVEL" val="1"/>
</p:tagLst>
</file>

<file path=ppt/tags/tag119.xml><?xml version="1.0" encoding="utf-8"?>
<p:tagLst xmlns:p="http://schemas.openxmlformats.org/presentationml/2006/main">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2805"/>
  <p:tag name="KSO_WM_TEMPLATE_MASTER_THUMB_INDEX" val="12"/>
  <p:tag name="KSO_WM_TEMPLATE_MASTER_TYPE" val="1"/>
  <p:tag name="KSO_WM_TEMPLATE_SUBCATEGORY" val="0"/>
  <p:tag name="KSO_WM_TEMPLATE_THUMBS_INDEX" val="1、4、7、8、9、10、11、12、13、14、15"/>
</p:tagLst>
</file>

<file path=ppt/tags/tag124.xml><?xml version="1.0" encoding="utf-8"?>
<p:tagLst xmlns:p="http://schemas.openxmlformats.org/presentationml/2006/main">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1*a*1"/>
  <p:tag name="KSO_WM_UNIT_INDEX" val="1"/>
  <p:tag name="KSO_WM_UNIT_ISCONTENTSTITLE" val="0"/>
  <p:tag name="KSO_WM_UNIT_LAYERLEVEL" val="1"/>
  <p:tag name="KSO_WM_UNIT_NOCLEAR" val="0"/>
  <p:tag name="KSO_WM_UNIT_PRESET_TEXT" val="古典雅致国风"/>
  <p:tag name="KSO_WM_UNIT_TYPE" val="a"/>
  <p:tag name="KSO_WM_UNIT_VALUE" val="7"/>
</p:tagLst>
</file>

<file path=ppt/tags/tag125.xml><?xml version="1.0" encoding="utf-8"?>
<p:tagLst xmlns:p="http://schemas.openxmlformats.org/presentationml/2006/main">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1*b*1"/>
  <p:tag name="KSO_WM_UNIT_INDEX" val="1"/>
  <p:tag name="KSO_WM_UNIT_ISCONTENTSTITLE" val="0"/>
  <p:tag name="KSO_WM_UNIT_LAYERLEVEL" val="1"/>
  <p:tag name="KSO_WM_UNIT_NOCLEAR" val="0"/>
  <p:tag name="KSO_WM_UNIT_PRESET_TEXT" val="单击此处添加副标题"/>
  <p:tag name="KSO_WM_UNIT_TYPE" val="b"/>
  <p:tag name="KSO_WM_UNIT_VALUE" val="16"/>
</p:tagLst>
</file>

<file path=ppt/tags/tag126.xml><?xml version="1.0" encoding="utf-8"?>
<p:tagLst xmlns:p="http://schemas.openxmlformats.org/presentationml/2006/main">
  <p:tag name="KSO_WM_BEAUTIFY_FLAG" val="#wm#"/>
  <p:tag name="KSO_WM_SLIDE_ID" val="custom20202805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202805"/>
  <p:tag name="KSO_WM_TEMPLATE_MASTER_THUMB_INDEX" val="12"/>
  <p:tag name="KSO_WM_TEMPLATE_MASTER_TYPE" val="1"/>
  <p:tag name="KSO_WM_TEMPLATE_SUBCATEGORY" val="0"/>
  <p:tag name="KSO_WM_TEMPLATE_THUMBS_INDEX" val="1、4、7、8、9、10、11、12、13、14、15"/>
</p:tagLst>
</file>

<file path=ppt/tags/tag127.xml><?xml version="1.0" encoding="utf-8"?>
<p:tagLst xmlns:p="http://schemas.openxmlformats.org/presentationml/2006/main">
  <p:tag name="KSO_WM_BEAUTIFY_FLAG" val="#wm#"/>
  <p:tag name="KSO_WM_TEMPLATE_CATEGORY" val="custom"/>
  <p:tag name="KSO_WM_TEMPLATE_INDEX" val="20202805"/>
</p:tagLst>
</file>

<file path=ppt/tags/tag128.xml><?xml version="1.0" encoding="utf-8"?>
<p:tagLst xmlns:p="http://schemas.openxmlformats.org/presentationml/2006/main">
  <p:tag name="KSO_WM_BEAUTIFY_FLAG" val="#wm#"/>
  <p:tag name="KSO_WM_TEMPLATE_CATEGORY" val="custom"/>
  <p:tag name="KSO_WM_TEMPLATE_INDEX" val="20202805"/>
</p:tagLst>
</file>

<file path=ppt/tags/tag129.xml><?xml version="1.0" encoding="utf-8"?>
<p:tagLst xmlns:p="http://schemas.openxmlformats.org/presentationml/2006/main">
  <p:tag name="KSO_WM_BEAUTIFY_FLAG" val="#wm#"/>
  <p:tag name="KSO_WM_TEMPLATE_CATEGORY" val="custom"/>
  <p:tag name="KSO_WM_TEMPLATE_INDEX" val="20202805"/>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KSO_WM_BEAUTIFY_FLAG" val="#wm#"/>
  <p:tag name="KSO_WM_TEMPLATE_CATEGORY" val="custom"/>
  <p:tag name="KSO_WM_TEMPLATE_INDEX" val="20202805"/>
</p:tagLst>
</file>

<file path=ppt/tags/tag131.xml><?xml version="1.0" encoding="utf-8"?>
<p:tagLst xmlns:p="http://schemas.openxmlformats.org/presentationml/2006/main">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15*a*1"/>
  <p:tag name="KSO_WM_UNIT_INDEX" val="1"/>
  <p:tag name="KSO_WM_UNIT_ISCONTENTSTITLE" val="0"/>
  <p:tag name="KSO_WM_UNIT_LAYERLEVEL" val="1"/>
  <p:tag name="KSO_WM_UNIT_NOCLEAR" val="1"/>
  <p:tag name="KSO_WM_UNIT_PRESET_TEXT" val="感谢聆听"/>
  <p:tag name="KSO_WM_UNIT_TYPE" val="a"/>
</p:tagLst>
</file>

<file path=ppt/tags/tag132.xml><?xml version="1.0" encoding="utf-8"?>
<p:tagLst xmlns:p="http://schemas.openxmlformats.org/presentationml/2006/main">
  <p:tag name="KSO_WM_BEAUTIFY_FLAG" val="#wm#"/>
  <p:tag name="KSO_WM_SLIDE_ID" val="custom20202805_15"/>
  <p:tag name="KSO_WM_SLIDE_INDEX" val="15"/>
  <p:tag name="KSO_WM_SLIDE_ITEM_CNT" val="0"/>
  <p:tag name="KSO_WM_SLIDE_LAYOUT" val="a_b"/>
  <p:tag name="KSO_WM_SLIDE_LAYOUT_CNT" val="1_1"/>
  <p:tag name="KSO_WM_SLIDE_SUBTYPE" val="pureTxt"/>
  <p:tag name="KSO_WM_SLIDE_TYPE" val="endPage"/>
  <p:tag name="KSO_WM_TAG_VERSION" val="1.0"/>
  <p:tag name="KSO_WM_TEMPLATE_CATEGORY" val="custom"/>
  <p:tag name="KSO_WM_TEMPLATE_COLOR_TYPE" val="1"/>
  <p:tag name="KSO_WM_TEMPLATE_INDEX" val="20202805"/>
  <p:tag name="KSO_WM_TEMPLATE_MASTER_TYPE" val="1"/>
  <p:tag name="KSO_WM_TEMPLATE_SUBCATEGORY" val="0"/>
</p:tagLst>
</file>

<file path=ppt/tags/tag133.xml><?xml version="1.0" encoding="utf-8"?>
<p:tagLst xmlns:p="http://schemas.openxmlformats.org/presentationml/2006/main">
  <p:tag name="AS_OS" val="Unix 3.10 unknown"/>
  <p:tag name="AS_RELEASE_DATE" val="2020.11.30"/>
  <p:tag name="AS_TITLE" val="Aspose.Slides for Java"/>
  <p:tag name="AS_VERSION" val="20.1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5.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6.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8.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9.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7.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1.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2.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3.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4.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5.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6.xml><?xml version="1.0" encoding="utf-8"?>
<p:tagLst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77.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8.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9.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1.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2.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3.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4.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5.xml><?xml version="1.0" encoding="utf-8"?>
<p:tagLst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86.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7.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8.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9.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xml><?xml version="1.0" encoding="utf-8"?>
<p:tagLst xmlns:p="http://schemas.openxmlformats.org/presentationml/2006/main">
  <p:tag name="KSO_WM_BEAUTIFY_FLAG" val="#wm#"/>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1.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2.xml><?xml version="1.0" encoding="utf-8"?>
<p:tagLst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93.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4.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5.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6.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7.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8.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9.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heme/theme1.xml><?xml version="1.0" encoding="utf-8"?>
<a:theme xmlns:r="http://schemas.openxmlformats.org/officeDocument/2006/relationships" xmlns:a="http://schemas.openxmlformats.org/drawingml/2006/main" name="1_Office 主题​​">
  <a:themeElements>
    <a:clrScheme name="自定义 404">
      <a:dk1>
        <a:srgbClr val="000000"/>
      </a:dk1>
      <a:lt1>
        <a:srgbClr val="FFFFFF"/>
      </a:lt1>
      <a:dk2>
        <a:srgbClr val="E5EBEA"/>
      </a:dk2>
      <a:lt2>
        <a:srgbClr val="FFFFFF"/>
      </a:lt2>
      <a:accent1>
        <a:srgbClr val="93ABAA"/>
      </a:accent1>
      <a:accent2>
        <a:srgbClr val="92AAA6"/>
      </a:accent2>
      <a:accent3>
        <a:srgbClr val="93ABA0"/>
      </a:accent3>
      <a:accent4>
        <a:srgbClr val="94A99B"/>
      </a:accent4>
      <a:accent5>
        <a:srgbClr val="9CAD9A"/>
      </a:accent5>
      <a:accent6>
        <a:srgbClr val="A0AB93"/>
      </a:accent6>
      <a:hlink>
        <a:srgbClr val="658BD5"/>
      </a:hlink>
      <a:folHlink>
        <a:srgbClr val="9F67A3"/>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199</Paragraphs>
  <Slides>51</Slides>
  <Notes>1</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51</vt:i4>
      </vt:variant>
    </vt:vector>
  </HeadingPairs>
  <TitlesOfParts>
    <vt:vector baseType="lpstr" size="65">
      <vt:lpstr>Arial</vt:lpstr>
      <vt:lpstr>微软雅黑</vt:lpstr>
      <vt:lpstr>隶书</vt:lpstr>
      <vt:lpstr>汉仪尚巍手书W</vt:lpstr>
      <vt:lpstr>Calibri Light</vt:lpstr>
      <vt:lpstr>Calibri</vt:lpstr>
      <vt:lpstr>宋体</vt:lpstr>
      <vt:lpstr>黑体</vt:lpstr>
      <vt:lpstr>等线</vt:lpstr>
      <vt:lpstr>华文楷体</vt:lpstr>
      <vt:lpstr>华文中宋</vt:lpstr>
      <vt:lpstr>楷体</vt:lpstr>
      <vt:lpstr>楷体_GB2312</vt:lpstr>
      <vt:lpstr>1_Office 主题​​</vt:lpstr>
      <vt:lpstr>乡土中国（上）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乡土社会的信用并不是对契约的重视，而是发生于对一种行为的规矩熟悉到不加思索时的可靠性 </vt:lpstr>
      <vt:lpstr>PowerPoint Presentation</vt:lpstr>
      <vt:lpstr>PowerPoint Presentation</vt:lpstr>
      <vt:lpstr>PowerPoint Presentation</vt:lpstr>
      <vt:lpstr>差序格局的特点	</vt:lpstr>
      <vt:lpstr>PowerPoint Presentation</vt:lpstr>
      <vt:lpstr>PowerPoint Presentation</vt:lpstr>
      <vt:lpstr>PowerPoint Presentation</vt:lpstr>
      <vt:lpstr>PowerPoint Presentation</vt:lpstr>
      <vt:lpstr>PowerPoint Presentation</vt:lpstr>
      <vt:lpstr>PowerPoint Presentation</vt:lpstr>
      <vt:lpstr>乡土社会是亚普罗式的而现代社会是浮士德式的</vt:lpstr>
      <vt:lpstr>PowerPoint Presentation</vt:lpstr>
      <vt:lpstr>PowerPoint Presentation</vt:lpstr>
      <vt:lpstr>PowerPoint Presentation</vt:lpstr>
      <vt:lpstr>礼治与法治的区别</vt:lpstr>
      <vt:lpstr>礼并不是靠一个外在的权力来推行的，而是从教化中养成了个人的敬畏之感，使人服膺；人服礼是主动的。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两者权利并不冲突，只是表现出的强弱不同</vt:lpstr>
      <vt:lpstr>PowerPoint Presentation</vt:lpstr>
      <vt:lpstr>PowerPoint Presentation</vt:lpstr>
      <vt:lpstr>PowerPoint Presentation</vt:lpstr>
      <vt:lpstr>PowerPoint Presentation</vt:lpstr>
      <vt:lpstr>主要关系</vt:lpstr>
      <vt:lpstr>一些概念的比较</vt:lpstr>
      <vt:lpstr>读后疑问感想</vt:lpstr>
      <vt:lpstr>PowerPoint Presentation</vt:lpstr>
      <vt:lpstr>感谢聆听</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2021-06-02T14:36:55.385</cp:lastPrinted>
  <dcterms:created xsi:type="dcterms:W3CDTF">2021-06-02T14:36:55Z</dcterms:created>
  <dcterms:modified xsi:type="dcterms:W3CDTF">2021-06-02T06:37:02Z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