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vml" ContentType="application/vnd.openxmlformats-officedocument.vmlDrawing"/>
  <Default Extension="doc" ContentType="application/msword"/>
  <Default Extension="bin" ContentType="application/vnd.openxmlformats-officedocument.oleObject"/>
  <Default Extension="png" ContentType="image/png"/>
  <Default Extension="emf" ContentType="image/x-emf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0.1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2"/>
  </p:sldMasterIdLst>
  <p:sldIdLst>
    <p:sldId id="426" r:id="rId3"/>
    <p:sldId id="427" r:id="rId4"/>
    <p:sldId id="428" r:id="rId5"/>
    <p:sldId id="429" r:id="rId6"/>
    <p:sldId id="430" r:id="rId7"/>
    <p:sldId id="431" r:id="rId8"/>
    <p:sldId id="432" r:id="rId9"/>
    <p:sldId id="433" r:id="rId10"/>
    <p:sldId id="434" r:id="rId11"/>
    <p:sldId id="435" r:id="rId12"/>
    <p:sldId id="436" r:id="rId13"/>
    <p:sldId id="437" r:id="rId14"/>
    <p:sldId id="438" r:id="rId15"/>
    <p:sldId id="439" r:id="rId16"/>
    <p:sldId id="440" r:id="rId17"/>
    <p:sldId id="441" r:id="rId18"/>
    <p:sldId id="442" r:id="rId19"/>
    <p:sldId id="443" r:id="rId20"/>
    <p:sldId id="444" r:id="rId21"/>
    <p:sldId id="445" r:id="rId22"/>
    <p:sldId id="425" r:id="rId23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p="http://schemas.openxmlformats.org/presentationml/2006/main">
  <p:cmAuthor id="2" name="作者" initials="A" lastIdx="0" clrIdx="1"/>
</p:cmAuthorLst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0" d="100"/>
          <a:sy n="70" d="100"/>
        </p:scale>
        <p:origin x="78" y="23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slideMaster" Target="slideMasters/slide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tags" Target="tags/tag147.xml" /><Relationship Id="rId25" Type="http://schemas.openxmlformats.org/officeDocument/2006/relationships/presProps" Target="presProps.xml" /><Relationship Id="rId26" Type="http://schemas.openxmlformats.org/officeDocument/2006/relationships/viewProps" Target="viewProps.xml" /><Relationship Id="rId27" Type="http://schemas.openxmlformats.org/officeDocument/2006/relationships/theme" Target="theme/theme1.xml" /><Relationship Id="rId28" Type="http://schemas.openxmlformats.org/officeDocument/2006/relationships/tableStyles" Target="tableStyles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drawings/_rels/vmlDrawing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.emf" /><Relationship Id="rId2" Type="http://schemas.openxmlformats.org/officeDocument/2006/relationships/image" Target="../media/image8.emf" /></Relationships>
</file>

<file path=ppt/drawings/_rels/vmlDrawing10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9.emf" /></Relationships>
</file>

<file path=ppt/drawings/_rels/vmlDrawing1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0.emf" /></Relationships>
</file>

<file path=ppt/drawings/_rels/vmlDrawing1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1.emf" /></Relationships>
</file>

<file path=ppt/drawings/_rels/vmlDrawing1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2.emf" /></Relationships>
</file>

<file path=ppt/drawings/_rels/vmlDrawing1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3.emf" /><Relationship Id="rId2" Type="http://schemas.openxmlformats.org/officeDocument/2006/relationships/image" Target="../media/image24.emf" /></Relationships>
</file>

<file path=ppt/drawings/_rels/vmlDrawing15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5.emf" /></Relationships>
</file>

<file path=ppt/drawings/_rels/vmlDrawing16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6.emf" /></Relationships>
</file>

<file path=ppt/drawings/_rels/vmlDrawing17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7.emf" /></Relationships>
</file>

<file path=ppt/drawings/_rels/vmlDrawing18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8.emf" /></Relationships>
</file>

<file path=ppt/drawings/_rels/vmlDrawing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9.emf" /><Relationship Id="rId2" Type="http://schemas.openxmlformats.org/officeDocument/2006/relationships/image" Target="../media/image10.emf" /></Relationships>
</file>

<file path=ppt/drawings/_rels/vmlDrawing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1.emf" /></Relationships>
</file>

<file path=ppt/drawings/_rels/vmlDrawing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2.emf" /></Relationships>
</file>

<file path=ppt/drawings/_rels/vmlDrawing5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3.emf" /></Relationships>
</file>

<file path=ppt/drawings/_rels/vmlDrawing6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4.emf" /><Relationship Id="rId2" Type="http://schemas.openxmlformats.org/officeDocument/2006/relationships/image" Target="../media/image15.emf" /></Relationships>
</file>

<file path=ppt/drawings/_rels/vmlDrawing7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6.emf" /></Relationships>
</file>

<file path=ppt/drawings/_rels/vmlDrawing8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7.emf" /></Relationships>
</file>

<file path=ppt/drawings/_rels/vmlDrawing9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8.emf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tags" Target="../tags/tag1.xml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tags" Target="../tags/tag4.xml" /><Relationship Id="rId6" Type="http://schemas.openxmlformats.org/officeDocument/2006/relationships/tags" Target="../tags/tag5.xml" /><Relationship Id="rId7" Type="http://schemas.openxmlformats.org/officeDocument/2006/relationships/tags" Target="../tags/tag6.xml" /><Relationship Id="rId8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png" /><Relationship Id="rId2" Type="http://schemas.openxmlformats.org/officeDocument/2006/relationships/tags" Target="../tags/tag54.xml" /><Relationship Id="rId3" Type="http://schemas.openxmlformats.org/officeDocument/2006/relationships/tags" Target="../tags/tag55.xml" /><Relationship Id="rId4" Type="http://schemas.openxmlformats.org/officeDocument/2006/relationships/tags" Target="../tags/tag56.xml" /><Relationship Id="rId5" Type="http://schemas.openxmlformats.org/officeDocument/2006/relationships/tags" Target="../tags/tag57.xml" /><Relationship Id="rId6" Type="http://schemas.openxmlformats.org/officeDocument/2006/relationships/tags" Target="../tags/tag58.xml" /><Relationship Id="rId7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9.xml" /><Relationship Id="rId2" Type="http://schemas.openxmlformats.org/officeDocument/2006/relationships/tags" Target="../tags/tag60.xml" /><Relationship Id="rId3" Type="http://schemas.openxmlformats.org/officeDocument/2006/relationships/tags" Target="../tags/tag61.xml" /><Relationship Id="rId4" Type="http://schemas.openxmlformats.org/officeDocument/2006/relationships/tags" Target="../tags/tag62.xml" /><Relationship Id="rId5" Type="http://schemas.openxmlformats.org/officeDocument/2006/relationships/tags" Target="../tags/tag63.xml" /><Relationship Id="rId6" Type="http://schemas.openxmlformats.org/officeDocument/2006/relationships/image" Target="../media/image3.png" /><Relationship Id="rId7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png" /><Relationship Id="rId2" Type="http://schemas.openxmlformats.org/officeDocument/2006/relationships/tags" Target="../tags/tag64.xml" /><Relationship Id="rId3" Type="http://schemas.openxmlformats.org/officeDocument/2006/relationships/tags" Target="../tags/tag65.xml" /><Relationship Id="rId4" Type="http://schemas.openxmlformats.org/officeDocument/2006/relationships/tags" Target="../tags/tag66.xml" /><Relationship Id="rId5" Type="http://schemas.openxmlformats.org/officeDocument/2006/relationships/tags" Target="../tags/tag67.xml" /><Relationship Id="rId6" Type="http://schemas.openxmlformats.org/officeDocument/2006/relationships/tags" Target="../tags/tag68.xml" /><Relationship Id="rId7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9.xml" /><Relationship Id="rId2" Type="http://schemas.openxmlformats.org/officeDocument/2006/relationships/image" Target="../media/image2.png" /><Relationship Id="rId3" Type="http://schemas.openxmlformats.org/officeDocument/2006/relationships/tags" Target="../tags/tag70.xml" /><Relationship Id="rId4" Type="http://schemas.openxmlformats.org/officeDocument/2006/relationships/tags" Target="../tags/tag71.xml" /><Relationship Id="rId5" Type="http://schemas.openxmlformats.org/officeDocument/2006/relationships/tags" Target="../tags/tag72.xml" /><Relationship Id="rId6" Type="http://schemas.openxmlformats.org/officeDocument/2006/relationships/tags" Target="../tags/tag73.xml" /><Relationship Id="rId7" Type="http://schemas.openxmlformats.org/officeDocument/2006/relationships/tags" Target="../tags/tag74.xml" /><Relationship Id="rId8" Type="http://schemas.openxmlformats.org/officeDocument/2006/relationships/tags" Target="../tags/tag75.xml" /><Relationship Id="rId9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6.xml" /><Relationship Id="rId10" Type="http://schemas.openxmlformats.org/officeDocument/2006/relationships/slideMaster" Target="../slideMasters/slideMaster1.xml" /><Relationship Id="rId2" Type="http://schemas.openxmlformats.org/officeDocument/2006/relationships/image" Target="../media/image4.png" /><Relationship Id="rId3" Type="http://schemas.openxmlformats.org/officeDocument/2006/relationships/tags" Target="../tags/tag77.xml" /><Relationship Id="rId4" Type="http://schemas.openxmlformats.org/officeDocument/2006/relationships/tags" Target="../tags/tag78.xml" /><Relationship Id="rId5" Type="http://schemas.openxmlformats.org/officeDocument/2006/relationships/tags" Target="../tags/tag79.xml" /><Relationship Id="rId6" Type="http://schemas.openxmlformats.org/officeDocument/2006/relationships/tags" Target="../tags/tag80.xml" /><Relationship Id="rId7" Type="http://schemas.openxmlformats.org/officeDocument/2006/relationships/tags" Target="../tags/tag81.xml" /><Relationship Id="rId8" Type="http://schemas.openxmlformats.org/officeDocument/2006/relationships/tags" Target="../tags/tag82.xml" /><Relationship Id="rId9" Type="http://schemas.openxmlformats.org/officeDocument/2006/relationships/tags" Target="../tags/tag83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png" /><Relationship Id="rId10" Type="http://schemas.openxmlformats.org/officeDocument/2006/relationships/slideMaster" Target="../slideMasters/slideMaster1.xml" /><Relationship Id="rId2" Type="http://schemas.openxmlformats.org/officeDocument/2006/relationships/tags" Target="../tags/tag84.xml" /><Relationship Id="rId3" Type="http://schemas.openxmlformats.org/officeDocument/2006/relationships/tags" Target="../tags/tag85.xml" /><Relationship Id="rId4" Type="http://schemas.openxmlformats.org/officeDocument/2006/relationships/tags" Target="../tags/tag86.xml" /><Relationship Id="rId5" Type="http://schemas.openxmlformats.org/officeDocument/2006/relationships/tags" Target="../tags/tag87.xml" /><Relationship Id="rId6" Type="http://schemas.openxmlformats.org/officeDocument/2006/relationships/tags" Target="../tags/tag88.xml" /><Relationship Id="rId7" Type="http://schemas.openxmlformats.org/officeDocument/2006/relationships/tags" Target="../tags/tag89.xml" /><Relationship Id="rId8" Type="http://schemas.openxmlformats.org/officeDocument/2006/relationships/tags" Target="../tags/tag90.xml" /><Relationship Id="rId9" Type="http://schemas.openxmlformats.org/officeDocument/2006/relationships/tags" Target="../tags/tag91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92.xml" /><Relationship Id="rId10" Type="http://schemas.openxmlformats.org/officeDocument/2006/relationships/slideMaster" Target="../slideMasters/slideMaster1.xml" /><Relationship Id="rId2" Type="http://schemas.openxmlformats.org/officeDocument/2006/relationships/image" Target="../media/image2.png" /><Relationship Id="rId3" Type="http://schemas.openxmlformats.org/officeDocument/2006/relationships/tags" Target="../tags/tag93.xml" /><Relationship Id="rId4" Type="http://schemas.openxmlformats.org/officeDocument/2006/relationships/tags" Target="../tags/tag94.xml" /><Relationship Id="rId5" Type="http://schemas.openxmlformats.org/officeDocument/2006/relationships/tags" Target="../tags/tag95.xml" /><Relationship Id="rId6" Type="http://schemas.openxmlformats.org/officeDocument/2006/relationships/tags" Target="../tags/tag96.xml" /><Relationship Id="rId7" Type="http://schemas.openxmlformats.org/officeDocument/2006/relationships/tags" Target="../tags/tag97.xml" /><Relationship Id="rId8" Type="http://schemas.openxmlformats.org/officeDocument/2006/relationships/tags" Target="../tags/tag98.xml" /><Relationship Id="rId9" Type="http://schemas.openxmlformats.org/officeDocument/2006/relationships/tags" Target="../tags/tag99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png" /><Relationship Id="rId10" Type="http://schemas.openxmlformats.org/officeDocument/2006/relationships/tags" Target="../tags/tag108.xml" /><Relationship Id="rId11" Type="http://schemas.openxmlformats.org/officeDocument/2006/relationships/tags" Target="../tags/tag109.xml" /><Relationship Id="rId12" Type="http://schemas.openxmlformats.org/officeDocument/2006/relationships/slideMaster" Target="../slideMasters/slideMaster1.xml" /><Relationship Id="rId2" Type="http://schemas.openxmlformats.org/officeDocument/2006/relationships/tags" Target="../tags/tag100.xml" /><Relationship Id="rId3" Type="http://schemas.openxmlformats.org/officeDocument/2006/relationships/tags" Target="../tags/tag101.xml" /><Relationship Id="rId4" Type="http://schemas.openxmlformats.org/officeDocument/2006/relationships/tags" Target="../tags/tag102.xml" /><Relationship Id="rId5" Type="http://schemas.openxmlformats.org/officeDocument/2006/relationships/tags" Target="../tags/tag103.xml" /><Relationship Id="rId6" Type="http://schemas.openxmlformats.org/officeDocument/2006/relationships/tags" Target="../tags/tag104.xml" /><Relationship Id="rId7" Type="http://schemas.openxmlformats.org/officeDocument/2006/relationships/tags" Target="../tags/tag105.xml" /><Relationship Id="rId8" Type="http://schemas.openxmlformats.org/officeDocument/2006/relationships/tags" Target="../tags/tag106.xml" /><Relationship Id="rId9" Type="http://schemas.openxmlformats.org/officeDocument/2006/relationships/tags" Target="../tags/tag107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0.xml" /><Relationship Id="rId10" Type="http://schemas.openxmlformats.org/officeDocument/2006/relationships/tags" Target="../tags/tag117.xml" /><Relationship Id="rId11" Type="http://schemas.openxmlformats.org/officeDocument/2006/relationships/slideMaster" Target="../slideMasters/slideMaster1.xml" /><Relationship Id="rId2" Type="http://schemas.openxmlformats.org/officeDocument/2006/relationships/image" Target="../media/image5.png" /><Relationship Id="rId3" Type="http://schemas.openxmlformats.org/officeDocument/2006/relationships/tags" Target="../tags/tag111.xml" /><Relationship Id="rId4" Type="http://schemas.openxmlformats.org/officeDocument/2006/relationships/image" Target="../media/image6.png" /><Relationship Id="rId5" Type="http://schemas.openxmlformats.org/officeDocument/2006/relationships/tags" Target="../tags/tag112.xml" /><Relationship Id="rId6" Type="http://schemas.openxmlformats.org/officeDocument/2006/relationships/tags" Target="../tags/tag113.xml" /><Relationship Id="rId7" Type="http://schemas.openxmlformats.org/officeDocument/2006/relationships/tags" Target="../tags/tag114.xml" /><Relationship Id="rId8" Type="http://schemas.openxmlformats.org/officeDocument/2006/relationships/tags" Target="../tags/tag115.xml" /><Relationship Id="rId9" Type="http://schemas.openxmlformats.org/officeDocument/2006/relationships/tags" Target="../tags/tag116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png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tags" Target="../tags/tag11.xml" /><Relationship Id="rId7" Type="http://schemas.openxmlformats.org/officeDocument/2006/relationships/tags" Target="../tags/tag12.xml" /><Relationship Id="rId8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3.xml" /><Relationship Id="rId2" Type="http://schemas.openxmlformats.org/officeDocument/2006/relationships/tags" Target="../tags/tag14.xml" /><Relationship Id="rId3" Type="http://schemas.openxmlformats.org/officeDocument/2006/relationships/tags" Target="../tags/tag15.xml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3.png" /><Relationship Id="rId7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png" /><Relationship Id="rId2" Type="http://schemas.openxmlformats.org/officeDocument/2006/relationships/tags" Target="../tags/tag18.xml" /><Relationship Id="rId3" Type="http://schemas.openxmlformats.org/officeDocument/2006/relationships/tags" Target="../tags/tag19.xml" /><Relationship Id="rId4" Type="http://schemas.openxmlformats.org/officeDocument/2006/relationships/tags" Target="../tags/tag20.xml" /><Relationship Id="rId5" Type="http://schemas.openxmlformats.org/officeDocument/2006/relationships/tags" Target="../tags/tag21.xml" /><Relationship Id="rId6" Type="http://schemas.openxmlformats.org/officeDocument/2006/relationships/tags" Target="../tags/tag22.xml" /><Relationship Id="rId7" Type="http://schemas.openxmlformats.org/officeDocument/2006/relationships/tags" Target="../tags/tag23.xml" /><Relationship Id="rId8" Type="http://schemas.openxmlformats.org/officeDocument/2006/relationships/tags" Target="../tags/tag24.xml" /><Relationship Id="rId9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png" /><Relationship Id="rId10" Type="http://schemas.openxmlformats.org/officeDocument/2006/relationships/tags" Target="../tags/tag33.xml" /><Relationship Id="rId11" Type="http://schemas.openxmlformats.org/officeDocument/2006/relationships/slideMaster" Target="../slideMasters/slideMaster1.xml" /><Relationship Id="rId2" Type="http://schemas.openxmlformats.org/officeDocument/2006/relationships/tags" Target="../tags/tag25.xml" /><Relationship Id="rId3" Type="http://schemas.openxmlformats.org/officeDocument/2006/relationships/tags" Target="../tags/tag26.xml" /><Relationship Id="rId4" Type="http://schemas.openxmlformats.org/officeDocument/2006/relationships/tags" Target="../tags/tag27.xml" /><Relationship Id="rId5" Type="http://schemas.openxmlformats.org/officeDocument/2006/relationships/tags" Target="../tags/tag28.xml" /><Relationship Id="rId6" Type="http://schemas.openxmlformats.org/officeDocument/2006/relationships/tags" Target="../tags/tag29.xml" /><Relationship Id="rId7" Type="http://schemas.openxmlformats.org/officeDocument/2006/relationships/tags" Target="../tags/tag30.xml" /><Relationship Id="rId8" Type="http://schemas.openxmlformats.org/officeDocument/2006/relationships/tags" Target="../tags/tag31.xml" /><Relationship Id="rId9" Type="http://schemas.openxmlformats.org/officeDocument/2006/relationships/tags" Target="../tags/tag32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tags" Target="../tags/tag37.xml" /><Relationship Id="rId5" Type="http://schemas.openxmlformats.org/officeDocument/2006/relationships/image" Target="../media/image3.png" /><Relationship Id="rId6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8.xml" /><Relationship Id="rId2" Type="http://schemas.openxmlformats.org/officeDocument/2006/relationships/tags" Target="../tags/tag39.xml" /><Relationship Id="rId3" Type="http://schemas.openxmlformats.org/officeDocument/2006/relationships/tags" Target="../tags/tag40.xml" /><Relationship Id="rId4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png" /><Relationship Id="rId2" Type="http://schemas.openxmlformats.org/officeDocument/2006/relationships/tags" Target="../tags/tag41.xml" /><Relationship Id="rId3" Type="http://schemas.openxmlformats.org/officeDocument/2006/relationships/tags" Target="../tags/tag42.xml" /><Relationship Id="rId4" Type="http://schemas.openxmlformats.org/officeDocument/2006/relationships/tags" Target="../tags/tag43.xml" /><Relationship Id="rId5" Type="http://schemas.openxmlformats.org/officeDocument/2006/relationships/tags" Target="../tags/tag44.xml" /><Relationship Id="rId6" Type="http://schemas.openxmlformats.org/officeDocument/2006/relationships/tags" Target="../tags/tag45.xml" /><Relationship Id="rId7" Type="http://schemas.openxmlformats.org/officeDocument/2006/relationships/tags" Target="../tags/tag46.xml" /><Relationship Id="rId8" Type="http://schemas.openxmlformats.org/officeDocument/2006/relationships/tags" Target="../tags/tag47.xml" /><Relationship Id="rId9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tags" Target="../tags/tag52.xml" /><Relationship Id="rId6" Type="http://schemas.openxmlformats.org/officeDocument/2006/relationships/image" Target="../media/image2.png" /><Relationship Id="rId7" Type="http://schemas.openxmlformats.org/officeDocument/2006/relationships/tags" Target="../tags/tag53.xml" /><Relationship Id="rId8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图片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1"/>
          <a:stretch>
            <a:fillRect/>
          </a:stretch>
        </p:blipFill>
        <p:spPr>
          <a:xfrm>
            <a:off x="-5715" y="-4445"/>
            <a:ext cx="12185650" cy="68567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892175" y="2260600"/>
            <a:ext cx="6136005" cy="1231900"/>
          </a:xfrm>
        </p:spPr>
        <p:txBody>
          <a:bodyPr lIns="90000" tIns="46800" rIns="90000" bIns="46800" anchor="b" anchorCtr="0">
            <a:normAutofit/>
          </a:bodyPr>
          <a:lstStyle>
            <a:lvl1pPr algn="l">
              <a:defRPr sz="6600" b="0" spc="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尚巍手书W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106605" y="3571240"/>
            <a:ext cx="5921575" cy="670560"/>
          </a:xfrm>
        </p:spPr>
        <p:txBody>
          <a:bodyPr lIns="90000" tIns="46800" rIns="90000" bIns="4680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32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  <a:t>2021/6/2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1"/>
          <a:stretch>
            <a:fillRect/>
          </a:stretch>
        </p:blipFill>
        <p:spPr>
          <a:xfrm flipH="1">
            <a:off x="11150503" y="5746376"/>
            <a:ext cx="934816" cy="1183056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2021/6/2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bg>
      <p:bgPr>
        <a:blipFill dpi="0" rotWithShape="1">
          <a:blip r:embed="rId6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214755" y="2136775"/>
            <a:ext cx="5566410" cy="1744345"/>
          </a:xfrm>
        </p:spPr>
        <p:txBody>
          <a:bodyPr vert="horz" lIns="90170" tIns="46990" rIns="9017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8800" b="0" i="0" u="none" strike="noStrike" kern="1200" cap="none" spc="6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尚巍手书W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  <a:t>2021/6/2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329055" y="3914140"/>
            <a:ext cx="5452110" cy="596900"/>
          </a:xfrm>
        </p:spPr>
        <p:txBody>
          <a:bodyPr lIns="90170" tIns="0" rIns="90170" bIns="4699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buNone/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/>
              <a:t>单击此处编辑文本</a:t>
            </a:r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1"/>
          <a:stretch>
            <a:fillRect/>
          </a:stretch>
        </p:blipFill>
        <p:spPr>
          <a:xfrm flipH="1">
            <a:off x="11150503" y="5746376"/>
            <a:ext cx="934816" cy="1183056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2021/6/2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>
            <a:normAutofit/>
          </a:bodyPr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 userDrawn="1">
            <p:custDataLst>
              <p:tags r:id="rId1"/>
            </p:custDataLst>
          </p:nvPr>
        </p:nvSpPr>
        <p:spPr>
          <a:xfrm>
            <a:off x="287973" y="273050"/>
            <a:ext cx="11616055" cy="63119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pic>
        <p:nvPicPr>
          <p:cNvPr id="36" name="图片 35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11150503" y="5746376"/>
            <a:ext cx="934816" cy="118305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>
            <a:normAutofit/>
          </a:bodyPr>
          <a:lstStyle>
            <a:lvl1pPr>
              <a:defRPr sz="3200"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2021/6/2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1" y="-4128"/>
            <a:ext cx="4831976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pic>
        <p:nvPicPr>
          <p:cNvPr id="36" name="图片 35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13969" y="5452732"/>
            <a:ext cx="1113015" cy="140907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>
            <a:normAutofit/>
          </a:bodyPr>
          <a:lstStyle>
            <a:lvl1pPr>
              <a:defRPr sz="3600"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2021/6/2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图片 10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1"/>
          <a:stretch>
            <a:fillRect/>
          </a:stretch>
        </p:blipFill>
        <p:spPr>
          <a:xfrm flipH="1">
            <a:off x="11150503" y="5746376"/>
            <a:ext cx="934816" cy="1183056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>
            <a:normAutofit/>
          </a:bodyPr>
          <a:lstStyle>
            <a:lvl1pPr algn="ctr">
              <a:defRPr sz="3600"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2021/6/2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3810" y="5020946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11150503" y="5746376"/>
            <a:ext cx="934816" cy="118305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>
            <a:normAutofit/>
          </a:bodyPr>
          <a:lstStyle>
            <a:lvl1pPr algn="ctr">
              <a:defRPr sz="3200"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2021/6/2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9"/>
            </p:custDataLst>
          </p:nvPr>
        </p:nvSpPr>
        <p:spPr>
          <a:xfrm>
            <a:off x="580030" y="5180400"/>
            <a:ext cx="11001600" cy="1011600"/>
          </a:xfrm>
        </p:spPr>
        <p:txBody>
          <a:bodyPr/>
          <a:lstStyle>
            <a:lvl1pPr marL="0" indent="0">
              <a:buNone/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" name="图片 1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1"/>
          <a:stretch>
            <a:fillRect/>
          </a:stretch>
        </p:blipFill>
        <p:spPr>
          <a:xfrm flipH="1">
            <a:off x="11150503" y="5746376"/>
            <a:ext cx="934816" cy="1183056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79600" y="237600"/>
            <a:ext cx="11037600" cy="441964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2021/6/2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0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1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pic>
        <p:nvPicPr>
          <p:cNvPr id="36" name="图片 35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11074400" y="1242695"/>
            <a:ext cx="1110615" cy="328676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6985" y="1242695"/>
            <a:ext cx="1122045" cy="328676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>
            <a:normAutofit/>
          </a:bodyPr>
          <a:lstStyle>
            <a:lvl1pPr algn="ctr">
              <a:defRPr sz="6000"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2021/6/2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1"/>
          <a:stretch>
            <a:fillRect/>
          </a:stretch>
        </p:blipFill>
        <p:spPr>
          <a:xfrm flipH="1">
            <a:off x="11150503" y="5746376"/>
            <a:ext cx="934816" cy="118305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bg>
      <p:bgPr>
        <a:blipFill dpi="0" rotWithShape="1">
          <a:blip r:embed="rId6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634490" y="2692400"/>
            <a:ext cx="5490845" cy="910590"/>
          </a:xfrm>
        </p:spPr>
        <p:txBody>
          <a:bodyPr lIns="90000" tIns="46800" rIns="90000" bIns="0" anchor="b" anchorCtr="1">
            <a:normAutofit/>
          </a:bodyPr>
          <a:lstStyle>
            <a:lvl1pPr algn="l">
              <a:defRPr sz="4800" b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尚巍手书W" panose="00020600040101010101" pitchFamily="18" charset="-122"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776730" y="3653155"/>
            <a:ext cx="5348605" cy="1377950"/>
          </a:xfrm>
        </p:spPr>
        <p:txBody>
          <a:bodyPr lIns="90000" tIns="0" rIns="90000" bIns="46800">
            <a:normAutofit/>
          </a:bodyPr>
          <a:lstStyle>
            <a:lvl1pPr marL="0" indent="0" algn="l" eaLnBrk="1" fontAlgn="auto" latinLnBrk="0" hangingPunct="1">
              <a:buNone/>
              <a:defRPr kumimoji="0" lang="zh-CN" altLang="en-US" sz="20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  <a:t>2021/6/2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图片 8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1"/>
          <a:stretch>
            <a:fillRect/>
          </a:stretch>
        </p:blipFill>
        <p:spPr>
          <a:xfrm flipH="1">
            <a:off x="11150503" y="5746376"/>
            <a:ext cx="934816" cy="118305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4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5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2021/6/2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图片 10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1"/>
          <a:stretch>
            <a:fillRect/>
          </a:stretch>
        </p:blipFill>
        <p:spPr>
          <a:xfrm flipH="1">
            <a:off x="11150503" y="5746376"/>
            <a:ext cx="934816" cy="118305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4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5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6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7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2021/6/2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bg>
      <p:bgPr>
        <a:blipFill dpi="0" rotWithShape="1">
          <a:blip r:embed="rId5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2021/6/2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2021/6/2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图片 8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1"/>
          <a:stretch>
            <a:fillRect/>
          </a:stretch>
        </p:blipFill>
        <p:spPr>
          <a:xfrm flipH="1">
            <a:off x="11150503" y="5746376"/>
            <a:ext cx="934816" cy="118305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4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5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2021/6/2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cap="none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indent="0" eaLnBrk="1" fontAlgn="auto" latinLnBrk="0" hangingPunct="1">
              <a:defRPr cap="none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indent="0" eaLnBrk="1" fontAlgn="auto" latinLnBrk="0" hangingPunct="1">
              <a:defRPr cap="none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indent="0" eaLnBrk="1" fontAlgn="auto" latinLnBrk="0" hangingPunct="1">
              <a:defRPr cap="none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indent="0" eaLnBrk="1" fontAlgn="auto" latinLnBrk="0" hangingPunct="1">
              <a:defRPr cap="none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 flipH="1">
            <a:off x="202473" y="5746376"/>
            <a:ext cx="934816" cy="118305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slideLayout" Target="../slideLayouts/slideLayout15.xml" /><Relationship Id="rId16" Type="http://schemas.openxmlformats.org/officeDocument/2006/relationships/slideLayout" Target="../slideLayouts/slideLayout16.xml" /><Relationship Id="rId17" Type="http://schemas.openxmlformats.org/officeDocument/2006/relationships/slideLayout" Target="../slideLayouts/slideLayout17.xml" /><Relationship Id="rId18" Type="http://schemas.openxmlformats.org/officeDocument/2006/relationships/slideLayout" Target="../slideLayouts/slideLayout18.xml" /><Relationship Id="rId19" Type="http://schemas.openxmlformats.org/officeDocument/2006/relationships/tags" Target="../tags/tag118.xml" /><Relationship Id="rId2" Type="http://schemas.openxmlformats.org/officeDocument/2006/relationships/slideLayout" Target="../slideLayouts/slideLayout2.xml" /><Relationship Id="rId20" Type="http://schemas.openxmlformats.org/officeDocument/2006/relationships/tags" Target="../tags/tag119.xml" /><Relationship Id="rId21" Type="http://schemas.openxmlformats.org/officeDocument/2006/relationships/tags" Target="../tags/tag120.xml" /><Relationship Id="rId22" Type="http://schemas.openxmlformats.org/officeDocument/2006/relationships/tags" Target="../tags/tag121.xml" /><Relationship Id="rId23" Type="http://schemas.openxmlformats.org/officeDocument/2006/relationships/tags" Target="../tags/tag122.xml" /><Relationship Id="rId24" Type="http://schemas.openxmlformats.org/officeDocument/2006/relationships/tags" Target="../tags/tag123.xml" /><Relationship Id="rId25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2021/6/2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隶书" panose="02010509060101010101" pitchFamily="49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ags" Target="../tags/tag124.xml" /><Relationship Id="rId3" Type="http://schemas.openxmlformats.org/officeDocument/2006/relationships/tags" Target="../tags/tag125.xml" /><Relationship Id="rId4" Type="http://schemas.openxmlformats.org/officeDocument/2006/relationships/tags" Target="../tags/tag126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oleObject" Target="../embeddings/Microsoft_Word_97_-_2003___11.doc" TargetMode="Internal" /><Relationship Id="rId3" Type="http://schemas.openxmlformats.org/officeDocument/2006/relationships/image" Target="../media/image17.emf" /><Relationship Id="rId4" Type="http://schemas.openxmlformats.org/officeDocument/2006/relationships/oleObject" Target="../embeddings/oleObject11.bin" /><Relationship Id="rId5" Type="http://schemas.openxmlformats.org/officeDocument/2006/relationships/tags" Target="../tags/tag134.xml" /><Relationship Id="rId6" Type="http://schemas.openxmlformats.org/officeDocument/2006/relationships/vmlDrawing" Target="../drawings/vmlDrawing8.v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oleObject" Target="../embeddings/Microsoft_Word_97_-_2003___12.doc" TargetMode="Internal" /><Relationship Id="rId3" Type="http://schemas.openxmlformats.org/officeDocument/2006/relationships/image" Target="../media/image18.emf" /><Relationship Id="rId4" Type="http://schemas.openxmlformats.org/officeDocument/2006/relationships/oleObject" Target="../embeddings/oleObject12.bin" /><Relationship Id="rId5" Type="http://schemas.openxmlformats.org/officeDocument/2006/relationships/tags" Target="../tags/tag135.xml" /><Relationship Id="rId6" Type="http://schemas.openxmlformats.org/officeDocument/2006/relationships/vmlDrawing" Target="../drawings/vmlDrawing9.v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oleObject" Target="../embeddings/Microsoft_Word_97_-_2003___13.doc" TargetMode="Internal" /><Relationship Id="rId3" Type="http://schemas.openxmlformats.org/officeDocument/2006/relationships/image" Target="../media/image19.emf" /><Relationship Id="rId4" Type="http://schemas.openxmlformats.org/officeDocument/2006/relationships/oleObject" Target="../embeddings/oleObject13.bin" /><Relationship Id="rId5" Type="http://schemas.openxmlformats.org/officeDocument/2006/relationships/tags" Target="../tags/tag136.xml" /><Relationship Id="rId6" Type="http://schemas.openxmlformats.org/officeDocument/2006/relationships/vmlDrawing" Target="../drawings/vmlDrawing10.v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oleObject" Target="../embeddings/Microsoft_Word_97_-_2003___14.doc" TargetMode="Internal" /><Relationship Id="rId3" Type="http://schemas.openxmlformats.org/officeDocument/2006/relationships/image" Target="../media/image20.emf" /><Relationship Id="rId4" Type="http://schemas.openxmlformats.org/officeDocument/2006/relationships/oleObject" Target="../embeddings/oleObject14.bin" /><Relationship Id="rId5" Type="http://schemas.openxmlformats.org/officeDocument/2006/relationships/tags" Target="../tags/tag137.xml" /><Relationship Id="rId6" Type="http://schemas.openxmlformats.org/officeDocument/2006/relationships/vmlDrawing" Target="../drawings/vmlDrawing11.v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oleObject" Target="../embeddings/Microsoft_Word_97_-_2003___15.doc" TargetMode="Internal" /><Relationship Id="rId3" Type="http://schemas.openxmlformats.org/officeDocument/2006/relationships/image" Target="../media/image21.emf" /><Relationship Id="rId4" Type="http://schemas.openxmlformats.org/officeDocument/2006/relationships/oleObject" Target="../embeddings/oleObject15.bin" /><Relationship Id="rId5" Type="http://schemas.openxmlformats.org/officeDocument/2006/relationships/tags" Target="../tags/tag138.xml" /><Relationship Id="rId6" Type="http://schemas.openxmlformats.org/officeDocument/2006/relationships/vmlDrawing" Target="../drawings/vmlDrawing12.v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oleObject" Target="../embeddings/Microsoft_Word_97_-_2003___16.doc" TargetMode="Internal" /><Relationship Id="rId3" Type="http://schemas.openxmlformats.org/officeDocument/2006/relationships/image" Target="../media/image22.emf" /><Relationship Id="rId4" Type="http://schemas.openxmlformats.org/officeDocument/2006/relationships/oleObject" Target="../embeddings/oleObject16.bin" /><Relationship Id="rId5" Type="http://schemas.openxmlformats.org/officeDocument/2006/relationships/tags" Target="../tags/tag139.xml" /><Relationship Id="rId6" Type="http://schemas.openxmlformats.org/officeDocument/2006/relationships/vmlDrawing" Target="../drawings/vmlDrawing13.v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oleObject" Target="../embeddings/Microsoft_Word_97_-_2003___17.doc" TargetMode="Internal" /><Relationship Id="rId3" Type="http://schemas.openxmlformats.org/officeDocument/2006/relationships/image" Target="../media/image23.emf" /><Relationship Id="rId4" Type="http://schemas.openxmlformats.org/officeDocument/2006/relationships/oleObject" Target="../embeddings/oleObject17.bin" /><Relationship Id="rId5" Type="http://schemas.openxmlformats.org/officeDocument/2006/relationships/oleObject" Target="../embeddings/Microsoft_Word_97_-_2003___18.doc" TargetMode="Internal" /><Relationship Id="rId6" Type="http://schemas.openxmlformats.org/officeDocument/2006/relationships/image" Target="../media/image24.emf" /><Relationship Id="rId7" Type="http://schemas.openxmlformats.org/officeDocument/2006/relationships/oleObject" Target="../embeddings/oleObject18.bin" /><Relationship Id="rId8" Type="http://schemas.openxmlformats.org/officeDocument/2006/relationships/tags" Target="../tags/tag140.xml" /><Relationship Id="rId9" Type="http://schemas.openxmlformats.org/officeDocument/2006/relationships/vmlDrawing" Target="../drawings/vmlDrawing14.v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oleObject" Target="../embeddings/Microsoft_Word_97_-_2003___19.doc" TargetMode="Internal" /><Relationship Id="rId3" Type="http://schemas.openxmlformats.org/officeDocument/2006/relationships/image" Target="../media/image25.emf" /><Relationship Id="rId4" Type="http://schemas.openxmlformats.org/officeDocument/2006/relationships/oleObject" Target="../embeddings/oleObject19.bin" /><Relationship Id="rId5" Type="http://schemas.openxmlformats.org/officeDocument/2006/relationships/tags" Target="../tags/tag141.xml" /><Relationship Id="rId6" Type="http://schemas.openxmlformats.org/officeDocument/2006/relationships/vmlDrawing" Target="../drawings/vmlDrawing15.v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oleObject" Target="../embeddings/Microsoft_Word_97_-_2003___20.doc" TargetMode="Internal" /><Relationship Id="rId3" Type="http://schemas.openxmlformats.org/officeDocument/2006/relationships/image" Target="../media/image26.emf" /><Relationship Id="rId4" Type="http://schemas.openxmlformats.org/officeDocument/2006/relationships/oleObject" Target="../embeddings/oleObject20.bin" /><Relationship Id="rId5" Type="http://schemas.openxmlformats.org/officeDocument/2006/relationships/tags" Target="../tags/tag142.xml" /><Relationship Id="rId6" Type="http://schemas.openxmlformats.org/officeDocument/2006/relationships/vmlDrawing" Target="../drawings/vmlDrawing16.v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oleObject" Target="../embeddings/Microsoft_Word_97_-_2003___21.doc" TargetMode="Internal" /><Relationship Id="rId3" Type="http://schemas.openxmlformats.org/officeDocument/2006/relationships/image" Target="../media/image27.emf" /><Relationship Id="rId4" Type="http://schemas.openxmlformats.org/officeDocument/2006/relationships/oleObject" Target="../embeddings/oleObject21.bin" /><Relationship Id="rId5" Type="http://schemas.openxmlformats.org/officeDocument/2006/relationships/tags" Target="../tags/tag143.xml" /><Relationship Id="rId6" Type="http://schemas.openxmlformats.org/officeDocument/2006/relationships/vmlDrawing" Target="../drawings/vmlDrawing17.v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oleObject" Target="../embeddings/Microsoft_Word_97_-_2003___22.doc" TargetMode="Internal" /><Relationship Id="rId3" Type="http://schemas.openxmlformats.org/officeDocument/2006/relationships/image" Target="../media/image28.emf" /><Relationship Id="rId4" Type="http://schemas.openxmlformats.org/officeDocument/2006/relationships/oleObject" Target="../embeddings/oleObject22.bin" /><Relationship Id="rId5" Type="http://schemas.openxmlformats.org/officeDocument/2006/relationships/tags" Target="../tags/tag144.xml" /><Relationship Id="rId6" Type="http://schemas.openxmlformats.org/officeDocument/2006/relationships/vmlDrawing" Target="../drawings/vmlDrawing18.v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tags" Target="../tags/tag145.xml" /><Relationship Id="rId3" Type="http://schemas.openxmlformats.org/officeDocument/2006/relationships/image" Target="../media/image29.png" /><Relationship Id="rId4" Type="http://schemas.openxmlformats.org/officeDocument/2006/relationships/tags" Target="../tags/tag146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oleObject" Target="../embeddings/Microsoft_Word_97_-_2003___1.doc" TargetMode="Internal" /><Relationship Id="rId3" Type="http://schemas.openxmlformats.org/officeDocument/2006/relationships/image" Target="../media/image7.emf" /><Relationship Id="rId4" Type="http://schemas.openxmlformats.org/officeDocument/2006/relationships/oleObject" Target="../embeddings/oleObject1.bin" /><Relationship Id="rId5" Type="http://schemas.openxmlformats.org/officeDocument/2006/relationships/oleObject" Target="../embeddings/Microsoft_Word_97_-_2003___2.doc" TargetMode="Internal" /><Relationship Id="rId6" Type="http://schemas.openxmlformats.org/officeDocument/2006/relationships/image" Target="../media/image8.emf" /><Relationship Id="rId7" Type="http://schemas.openxmlformats.org/officeDocument/2006/relationships/oleObject" Target="../embeddings/oleObject2.bin" /><Relationship Id="rId8" Type="http://schemas.openxmlformats.org/officeDocument/2006/relationships/tags" Target="../tags/tag127.xml" /><Relationship Id="rId9" Type="http://schemas.openxmlformats.org/officeDocument/2006/relationships/vmlDrawing" Target="../drawings/vmlDrawing1.v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oleObject" Target="../embeddings/Microsoft_Word_97_-_2003___3.doc" TargetMode="Internal" /><Relationship Id="rId3" Type="http://schemas.openxmlformats.org/officeDocument/2006/relationships/image" Target="../media/image9.emf" /><Relationship Id="rId4" Type="http://schemas.openxmlformats.org/officeDocument/2006/relationships/oleObject" Target="../embeddings/oleObject3.bin" /><Relationship Id="rId5" Type="http://schemas.openxmlformats.org/officeDocument/2006/relationships/oleObject" Target="../embeddings/Microsoft_Word_97_-_2003___4.doc" TargetMode="Internal" /><Relationship Id="rId6" Type="http://schemas.openxmlformats.org/officeDocument/2006/relationships/image" Target="../media/image10.emf" /><Relationship Id="rId7" Type="http://schemas.openxmlformats.org/officeDocument/2006/relationships/oleObject" Target="../embeddings/oleObject4.bin" /><Relationship Id="rId8" Type="http://schemas.openxmlformats.org/officeDocument/2006/relationships/tags" Target="../tags/tag128.xml" /><Relationship Id="rId9" Type="http://schemas.openxmlformats.org/officeDocument/2006/relationships/vmlDrawing" Target="../drawings/vmlDrawing2.v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oleObject" Target="../embeddings/Microsoft_Word_97_-_2003___5.doc" TargetMode="Internal" /><Relationship Id="rId3" Type="http://schemas.openxmlformats.org/officeDocument/2006/relationships/image" Target="../media/image11.emf" /><Relationship Id="rId4" Type="http://schemas.openxmlformats.org/officeDocument/2006/relationships/oleObject" Target="../embeddings/oleObject5.bin" /><Relationship Id="rId5" Type="http://schemas.openxmlformats.org/officeDocument/2006/relationships/tags" Target="../tags/tag129.xml" /><Relationship Id="rId6" Type="http://schemas.openxmlformats.org/officeDocument/2006/relationships/vmlDrawing" Target="../drawings/vmlDrawing3.v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oleObject" Target="../embeddings/Microsoft_Word_97_-_2003___6.doc" TargetMode="Internal" /><Relationship Id="rId3" Type="http://schemas.openxmlformats.org/officeDocument/2006/relationships/image" Target="../media/image12.emf" /><Relationship Id="rId4" Type="http://schemas.openxmlformats.org/officeDocument/2006/relationships/oleObject" Target="../embeddings/oleObject6.bin" /><Relationship Id="rId5" Type="http://schemas.openxmlformats.org/officeDocument/2006/relationships/tags" Target="../tags/tag130.xml" /><Relationship Id="rId6" Type="http://schemas.openxmlformats.org/officeDocument/2006/relationships/vmlDrawing" Target="../drawings/vmlDrawing4.v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oleObject" Target="../embeddings/Microsoft_Word_97_-_2003___7.doc" TargetMode="Internal" /><Relationship Id="rId3" Type="http://schemas.openxmlformats.org/officeDocument/2006/relationships/image" Target="../media/image13.emf" /><Relationship Id="rId4" Type="http://schemas.openxmlformats.org/officeDocument/2006/relationships/oleObject" Target="../embeddings/oleObject7.bin" /><Relationship Id="rId5" Type="http://schemas.openxmlformats.org/officeDocument/2006/relationships/tags" Target="../tags/tag131.xml" /><Relationship Id="rId6" Type="http://schemas.openxmlformats.org/officeDocument/2006/relationships/vmlDrawing" Target="../drawings/vmlDrawing5.v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oleObject" Target="../embeddings/Microsoft_Word_97_-_2003___8.doc" TargetMode="Internal" /><Relationship Id="rId3" Type="http://schemas.openxmlformats.org/officeDocument/2006/relationships/image" Target="../media/image14.emf" /><Relationship Id="rId4" Type="http://schemas.openxmlformats.org/officeDocument/2006/relationships/oleObject" Target="../embeddings/oleObject8.bin" /><Relationship Id="rId5" Type="http://schemas.openxmlformats.org/officeDocument/2006/relationships/oleObject" Target="../embeddings/Microsoft_Word_97_-_2003___9.doc" TargetMode="Internal" /><Relationship Id="rId6" Type="http://schemas.openxmlformats.org/officeDocument/2006/relationships/image" Target="../media/image15.emf" /><Relationship Id="rId7" Type="http://schemas.openxmlformats.org/officeDocument/2006/relationships/oleObject" Target="../embeddings/oleObject9.bin" /><Relationship Id="rId8" Type="http://schemas.openxmlformats.org/officeDocument/2006/relationships/tags" Target="../tags/tag132.xml" /><Relationship Id="rId9" Type="http://schemas.openxmlformats.org/officeDocument/2006/relationships/vmlDrawing" Target="../drawings/vmlDrawing6.v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oleObject" Target="../embeddings/Microsoft_Word_97_-_2003___10.doc" TargetMode="Internal" /><Relationship Id="rId3" Type="http://schemas.openxmlformats.org/officeDocument/2006/relationships/image" Target="../media/image16.emf" /><Relationship Id="rId4" Type="http://schemas.openxmlformats.org/officeDocument/2006/relationships/oleObject" Target="../embeddings/oleObject10.bin" /><Relationship Id="rId5" Type="http://schemas.openxmlformats.org/officeDocument/2006/relationships/tags" Target="../tags/tag133.xml" /><Relationship Id="rId6" Type="http://schemas.openxmlformats.org/officeDocument/2006/relationships/vmlDrawing" Target="../drawings/vmlDrawing7.v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标题 6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602865" y="1643380"/>
            <a:ext cx="6123940" cy="1231900"/>
          </a:xfrm>
        </p:spPr>
        <p:txBody>
          <a:bodyPr/>
          <a:lstStyle/>
          <a:p>
            <a:r>
              <a:rPr lang="zh-CN" altLang="en-US" b="1" spc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latin typeface="+mn-lt"/>
                <a:ea typeface="+mn-ea"/>
                <a:cs typeface="+mn-ea"/>
                <a:sym typeface="+mn-lt"/>
              </a:rPr>
              <a:t>乡土中国（下）</a:t>
            </a:r>
          </a:p>
        </p:txBody>
      </p:sp>
      <p:sp>
        <p:nvSpPr>
          <p:cNvPr id="8" name="副标题 7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4570095" y="3170555"/>
            <a:ext cx="4232910" cy="670560"/>
          </a:xfrm>
        </p:spPr>
        <p:txBody>
          <a:bodyPr>
            <a:noAutofit/>
          </a:bodyPr>
          <a:lstStyle/>
          <a:p>
            <a:r>
              <a:rPr lang="en-US" altLang="zh-CN" sz="4400" b="1" cap="all" spc="0" noProof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ea typeface="宋体" panose="02010600030101010101" pitchFamily="2" charset="-122"/>
                <a:sym typeface="+mn-ea"/>
              </a:rPr>
              <a:t>— —</a:t>
            </a:r>
            <a:r>
              <a:rPr lang="zh-CN" altLang="en-US" sz="4400" b="1" cap="all" spc="0" noProof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ea typeface="宋体" panose="02010600030101010101" pitchFamily="2" charset="-122"/>
                <a:sym typeface="+mn-ea"/>
              </a:rPr>
              <a:t>费孝通</a:t>
            </a:r>
          </a:p>
        </p:txBody>
      </p:sp>
    </p:spTree>
    <p:custDataLst>
      <p:tags r:id="rId4"/>
    </p:custData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3" name="Object 6"/>
          <p:cNvGraphicFramePr>
            <a:graphicFrameLocks noChangeAspect="1"/>
          </p:cNvGraphicFramePr>
          <p:nvPr/>
        </p:nvGraphicFramePr>
        <p:xfrm>
          <a:off x="322898" y="1838484"/>
          <a:ext cx="11482705" cy="369379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8" r:id="rId2" imgW="11820525" imgH="3810000" progId="Word.Document.8">
                  <p:embed/>
                </p:oleObj>
              </mc:Choice>
              <mc:Fallback>
                <p:oleObj r:id="rId2" imgW="11820525" imgH="381000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2898" y="1838484"/>
                        <a:ext cx="11482705" cy="369379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3" name="Object 6"/>
          <p:cNvGraphicFramePr>
            <a:graphicFrameLocks noChangeAspect="1"/>
          </p:cNvGraphicFramePr>
          <p:nvPr/>
        </p:nvGraphicFramePr>
        <p:xfrm>
          <a:off x="323057" y="685165"/>
          <a:ext cx="11483975" cy="545274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9" r:id="rId2" imgW="11820525" imgH="5610225" progId="Word.Document.8">
                  <p:embed/>
                </p:oleObj>
              </mc:Choice>
              <mc:Fallback>
                <p:oleObj r:id="rId2" imgW="11820525" imgH="56102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3057" y="685165"/>
                        <a:ext cx="11483975" cy="545274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3" name="Object 6"/>
          <p:cNvGraphicFramePr>
            <a:graphicFrameLocks noChangeAspect="1"/>
          </p:cNvGraphicFramePr>
          <p:nvPr/>
        </p:nvGraphicFramePr>
        <p:xfrm>
          <a:off x="323057" y="1694339"/>
          <a:ext cx="11483975" cy="369316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0" r:id="rId2" imgW="11820525" imgH="3810000" progId="Word.Document.8">
                  <p:embed/>
                </p:oleObj>
              </mc:Choice>
              <mc:Fallback>
                <p:oleObj r:id="rId2" imgW="11820525" imgH="381000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3057" y="1694339"/>
                        <a:ext cx="11483975" cy="369316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3" name="Object 6"/>
          <p:cNvGraphicFramePr>
            <a:graphicFrameLocks noChangeAspect="1"/>
          </p:cNvGraphicFramePr>
          <p:nvPr/>
        </p:nvGraphicFramePr>
        <p:xfrm>
          <a:off x="353537" y="999173"/>
          <a:ext cx="11483975" cy="485965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1" r:id="rId2" imgW="11820525" imgH="5010150" progId="Word.Document.8">
                  <p:embed/>
                </p:oleObj>
              </mc:Choice>
              <mc:Fallback>
                <p:oleObj r:id="rId2" imgW="11820525" imgH="501015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53537" y="999173"/>
                        <a:ext cx="11483975" cy="485965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3" name="Object 6"/>
          <p:cNvGraphicFramePr>
            <a:graphicFrameLocks noChangeAspect="1"/>
          </p:cNvGraphicFramePr>
          <p:nvPr/>
        </p:nvGraphicFramePr>
        <p:xfrm>
          <a:off x="353537" y="1872457"/>
          <a:ext cx="11483975" cy="311277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2" r:id="rId2" imgW="11820525" imgH="3209925" progId="Word.Document.8">
                  <p:embed/>
                </p:oleObj>
              </mc:Choice>
              <mc:Fallback>
                <p:oleObj r:id="rId2" imgW="11820525" imgH="32099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53537" y="1872457"/>
                        <a:ext cx="11483975" cy="311277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3" name="Object 6"/>
          <p:cNvGraphicFramePr>
            <a:graphicFrameLocks noChangeAspect="1"/>
          </p:cNvGraphicFramePr>
          <p:nvPr/>
        </p:nvGraphicFramePr>
        <p:xfrm>
          <a:off x="419577" y="1262380"/>
          <a:ext cx="11484610" cy="427609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3" r:id="rId2" imgW="11820525" imgH="4410075" progId="Word.Document.8">
                  <p:embed/>
                </p:oleObj>
              </mc:Choice>
              <mc:Fallback>
                <p:oleObj r:id="rId2" imgW="11820525" imgH="44100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9577" y="1262380"/>
                        <a:ext cx="11484610" cy="427609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41985" name="Object 2"/>
          <p:cNvGraphicFramePr>
            <a:graphicFrameLocks noChangeAspect="1"/>
          </p:cNvGraphicFramePr>
          <p:nvPr/>
        </p:nvGraphicFramePr>
        <p:xfrm>
          <a:off x="373539" y="390525"/>
          <a:ext cx="11444605" cy="13684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4" r:id="rId2" imgW="11772900" imgH="1409700" progId="Word.Document.8">
                  <p:embed/>
                </p:oleObj>
              </mc:Choice>
              <mc:Fallback>
                <p:oleObj r:id="rId2" imgW="11772900" imgH="140970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73539" y="390525"/>
                        <a:ext cx="11444605" cy="13684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6"/>
          <p:cNvGraphicFramePr>
            <a:graphicFrameLocks noChangeAspect="1"/>
          </p:cNvGraphicFramePr>
          <p:nvPr/>
        </p:nvGraphicFramePr>
        <p:xfrm>
          <a:off x="354172" y="1623854"/>
          <a:ext cx="11483975" cy="486156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5" r:id="rId5" imgW="11820525" imgH="5010150" progId="Word.Document.8">
                  <p:embed/>
                </p:oleObj>
              </mc:Choice>
              <mc:Fallback>
                <p:oleObj r:id="rId5" imgW="11820525" imgH="501015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4172" y="1623854"/>
                        <a:ext cx="11483975" cy="486156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8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3" name="Object 6"/>
          <p:cNvGraphicFramePr>
            <a:graphicFrameLocks noChangeAspect="1"/>
          </p:cNvGraphicFramePr>
          <p:nvPr/>
        </p:nvGraphicFramePr>
        <p:xfrm>
          <a:off x="380207" y="1262380"/>
          <a:ext cx="11483975" cy="427609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6" r:id="rId2" imgW="11820525" imgH="4410075" progId="Word.Document.8">
                  <p:embed/>
                </p:oleObj>
              </mc:Choice>
              <mc:Fallback>
                <p:oleObj r:id="rId2" imgW="11820525" imgH="44100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0207" y="1262380"/>
                        <a:ext cx="11483975" cy="427609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3" name="Object 6"/>
          <p:cNvGraphicFramePr>
            <a:graphicFrameLocks noChangeAspect="1"/>
          </p:cNvGraphicFramePr>
          <p:nvPr/>
        </p:nvGraphicFramePr>
        <p:xfrm>
          <a:off x="323057" y="2415858"/>
          <a:ext cx="11483975" cy="194691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7" r:id="rId2" imgW="11820525" imgH="2009775" progId="Word.Document.8">
                  <p:embed/>
                </p:oleObj>
              </mc:Choice>
              <mc:Fallback>
                <p:oleObj r:id="rId2" imgW="11820525" imgH="20097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3057" y="2415858"/>
                        <a:ext cx="11483975" cy="194691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0241" name="Object 2"/>
          <p:cNvGraphicFramePr>
            <a:graphicFrameLocks noChangeAspect="1"/>
          </p:cNvGraphicFramePr>
          <p:nvPr/>
        </p:nvGraphicFramePr>
        <p:xfrm>
          <a:off x="374174" y="946309"/>
          <a:ext cx="11444605" cy="496506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8" r:id="rId2" imgW="11772900" imgH="5114925" progId="Word.Document.8">
                  <p:embed/>
                </p:oleObj>
              </mc:Choice>
              <mc:Fallback>
                <p:oleObj r:id="rId2" imgW="11772900" imgH="51149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74174" y="946309"/>
                        <a:ext cx="11444605" cy="496506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64840" y="3020060"/>
            <a:ext cx="5490845" cy="1189990"/>
          </a:xfrm>
        </p:spPr>
        <p:txBody>
          <a:bodyPr>
            <a:noAutofit/>
          </a:bodyPr>
          <a:lstStyle/>
          <a:p>
            <a:r>
              <a:rPr lang="zh-CN" altLang="en-US" sz="7200" b="1">
                <a:solidFill>
                  <a:srgbClr val="FF0000"/>
                </a:solidFill>
              </a:rPr>
              <a:t>合作探究</a:t>
            </a:r>
          </a:p>
        </p:txBody>
      </p:sp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2289" name="Object 2"/>
          <p:cNvGraphicFramePr>
            <a:graphicFrameLocks noChangeAspect="1"/>
          </p:cNvGraphicFramePr>
          <p:nvPr/>
        </p:nvGraphicFramePr>
        <p:xfrm>
          <a:off x="322104" y="610077"/>
          <a:ext cx="11444605" cy="576326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9" r:id="rId2" imgW="11772900" imgH="5934075" progId="Word.Document.8">
                  <p:embed/>
                </p:oleObj>
              </mc:Choice>
              <mc:Fallback>
                <p:oleObj r:id="rId2" imgW="11772900" imgH="59340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2104" y="610077"/>
                        <a:ext cx="11444605" cy="576326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972435" y="2339340"/>
            <a:ext cx="5566410" cy="1744345"/>
          </a:xfrm>
        </p:spPr>
        <p:txBody>
          <a:bodyPr/>
          <a:lstStyle/>
          <a:p>
            <a:r>
              <a:rPr lang="zh-CN" altLang="en-US"/>
              <a:t>感谢聆听</a:t>
            </a:r>
            <a:endParaRPr lang="en-US" altLang="zh-CN"/>
          </a:p>
        </p:txBody>
      </p:sp>
      <p:pic>
        <p:nvPicPr>
          <p:cNvPr id="7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629900" y="10185400"/>
            <a:ext cx="317500" cy="241300"/>
          </a:xfrm>
          <a:prstGeom prst="cube">
            <a:avLst/>
          </a:prstGeom>
        </p:spPr>
      </p:pic>
    </p:spTree>
    <p:custDataLst>
      <p:tags r:id="rId4"/>
    </p:custData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5361" name="Object 2"/>
          <p:cNvGraphicFramePr>
            <a:graphicFrameLocks noChangeAspect="1"/>
          </p:cNvGraphicFramePr>
          <p:nvPr/>
        </p:nvGraphicFramePr>
        <p:xfrm>
          <a:off x="374174" y="280670"/>
          <a:ext cx="11444605" cy="13684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8" r:id="rId2" imgW="11772900" imgH="1409700" progId="Word.Document.8">
                  <p:embed/>
                </p:oleObj>
              </mc:Choice>
              <mc:Fallback>
                <p:oleObj r:id="rId2" imgW="11772900" imgH="140970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74174" y="280670"/>
                        <a:ext cx="11444605" cy="13684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6"/>
          <p:cNvGraphicFramePr>
            <a:graphicFrameLocks noChangeAspect="1"/>
          </p:cNvGraphicFramePr>
          <p:nvPr/>
        </p:nvGraphicFramePr>
        <p:xfrm>
          <a:off x="354172" y="1794193"/>
          <a:ext cx="11483975" cy="485965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9" r:id="rId5" imgW="11820525" imgH="5010150" progId="Word.Document.8">
                  <p:embed/>
                </p:oleObj>
              </mc:Choice>
              <mc:Fallback>
                <p:oleObj r:id="rId5" imgW="11820525" imgH="501015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4172" y="1794193"/>
                        <a:ext cx="11483975" cy="485965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8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7409" name="Object 2"/>
          <p:cNvGraphicFramePr>
            <a:graphicFrameLocks noChangeAspect="1"/>
          </p:cNvGraphicFramePr>
          <p:nvPr/>
        </p:nvGraphicFramePr>
        <p:xfrm>
          <a:off x="373539" y="525780"/>
          <a:ext cx="11444605" cy="13684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0" r:id="rId2" imgW="11772900" imgH="1409700" progId="Word.Document.8">
                  <p:embed/>
                </p:oleObj>
              </mc:Choice>
              <mc:Fallback>
                <p:oleObj r:id="rId2" imgW="11772900" imgH="140970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73539" y="525780"/>
                        <a:ext cx="11444605" cy="13684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6"/>
          <p:cNvGraphicFramePr>
            <a:graphicFrameLocks noChangeAspect="1"/>
          </p:cNvGraphicFramePr>
          <p:nvPr/>
        </p:nvGraphicFramePr>
        <p:xfrm>
          <a:off x="373222" y="2055654"/>
          <a:ext cx="11483975" cy="369316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1" r:id="rId5" imgW="11820525" imgH="3810000" progId="Word.Document.8">
                  <p:embed/>
                </p:oleObj>
              </mc:Choice>
              <mc:Fallback>
                <p:oleObj r:id="rId5" imgW="11820525" imgH="381000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3222" y="2055654"/>
                        <a:ext cx="11483975" cy="369316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8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3" name="Object 6"/>
          <p:cNvGraphicFramePr>
            <a:graphicFrameLocks noChangeAspect="1"/>
          </p:cNvGraphicFramePr>
          <p:nvPr/>
        </p:nvGraphicFramePr>
        <p:xfrm>
          <a:off x="354172" y="1323658"/>
          <a:ext cx="11483975" cy="31115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2" r:id="rId2" imgW="11820525" imgH="3209925" progId="Word.Document.8">
                  <p:embed/>
                </p:oleObj>
              </mc:Choice>
              <mc:Fallback>
                <p:oleObj r:id="rId2" imgW="11820525" imgH="32099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54172" y="1323658"/>
                        <a:ext cx="11483975" cy="31115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3" name="Object 6"/>
          <p:cNvGraphicFramePr>
            <a:graphicFrameLocks noChangeAspect="1"/>
          </p:cNvGraphicFramePr>
          <p:nvPr/>
        </p:nvGraphicFramePr>
        <p:xfrm>
          <a:off x="319882" y="1470184"/>
          <a:ext cx="11483975" cy="369379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3" r:id="rId2" imgW="11820525" imgH="3810000" progId="Word.Document.8">
                  <p:embed/>
                </p:oleObj>
              </mc:Choice>
              <mc:Fallback>
                <p:oleObj r:id="rId2" imgW="11820525" imgH="381000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19882" y="1470184"/>
                        <a:ext cx="11483975" cy="369379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3" name="Object 6"/>
          <p:cNvGraphicFramePr>
            <a:graphicFrameLocks noChangeAspect="1"/>
          </p:cNvGraphicFramePr>
          <p:nvPr/>
        </p:nvGraphicFramePr>
        <p:xfrm>
          <a:off x="322898" y="685165"/>
          <a:ext cx="11482705" cy="545274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4" r:id="rId2" imgW="11820525" imgH="5610225" progId="Word.Document.8">
                  <p:embed/>
                </p:oleObj>
              </mc:Choice>
              <mc:Fallback>
                <p:oleObj r:id="rId2" imgW="11820525" imgH="56102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2898" y="685165"/>
                        <a:ext cx="11482705" cy="545274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5601" name="Object 2"/>
          <p:cNvGraphicFramePr>
            <a:graphicFrameLocks noChangeAspect="1"/>
          </p:cNvGraphicFramePr>
          <p:nvPr/>
        </p:nvGraphicFramePr>
        <p:xfrm>
          <a:off x="307341" y="318453"/>
          <a:ext cx="11576685" cy="19018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5" r:id="rId2" imgW="11772900" imgH="1943100" progId="Word.Document.8">
                  <p:embed/>
                </p:oleObj>
              </mc:Choice>
              <mc:Fallback>
                <p:oleObj r:id="rId2" imgW="11772900" imgH="194310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7341" y="318453"/>
                        <a:ext cx="11576685" cy="19018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6"/>
          <p:cNvGraphicFramePr>
            <a:graphicFrameLocks noChangeAspect="1"/>
          </p:cNvGraphicFramePr>
          <p:nvPr/>
        </p:nvGraphicFramePr>
        <p:xfrm>
          <a:off x="537687" y="2214563"/>
          <a:ext cx="11483975" cy="427609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6" r:id="rId5" imgW="11820525" imgH="4410075" progId="Word.Document.8">
                  <p:embed/>
                </p:oleObj>
              </mc:Choice>
              <mc:Fallback>
                <p:oleObj r:id="rId5" imgW="11820525" imgH="44100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7687" y="2214563"/>
                        <a:ext cx="11483975" cy="427609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8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3" name="Object 6"/>
          <p:cNvGraphicFramePr>
            <a:graphicFrameLocks noChangeAspect="1"/>
          </p:cNvGraphicFramePr>
          <p:nvPr/>
        </p:nvGraphicFramePr>
        <p:xfrm>
          <a:off x="353537" y="1983264"/>
          <a:ext cx="11484610" cy="369316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7" r:id="rId2" imgW="11820525" imgH="3810000" progId="Word.Document.8">
                  <p:embed/>
                </p:oleObj>
              </mc:Choice>
              <mc:Fallback>
                <p:oleObj r:id="rId2" imgW="11820525" imgH="381000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53537" y="1983264"/>
                        <a:ext cx="11484610" cy="369316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00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01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7*i*1"/>
  <p:tag name="KSO_WM_UNIT_INDEX" val="1"/>
  <p:tag name="KSO_WM_UNIT_LAYERLEVEL" val="1"/>
  <p:tag name="KSO_WM_UNIT_SUBTYPE" val="h"/>
  <p:tag name="KSO_WM_UNIT_TYPE" val="i"/>
</p:tagLst>
</file>

<file path=ppt/tags/tag102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03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04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05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06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07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08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09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0.xml><?xml version="1.0" encoding="utf-8"?>
<p:tagLst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8*i*1"/>
  <p:tag name="KSO_WM_UNIT_INDEX" val="1"/>
  <p:tag name="KSO_WM_UNIT_LAYERLEVEL" val="1"/>
  <p:tag name="KSO_WM_UNIT_SUBTYPE" val="h"/>
  <p:tag name="KSO_WM_UNIT_TYPE" val="i"/>
</p:tagLst>
</file>

<file path=ppt/tags/tag111.xml><?xml version="1.0" encoding="utf-8"?>
<p:tagLst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12.xml><?xml version="1.0" encoding="utf-8"?>
<p:tagLst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13.xml><?xml version="1.0" encoding="utf-8"?>
<p:tagLst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14.xml><?xml version="1.0" encoding="utf-8"?>
<p:tagLst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15.xml><?xml version="1.0" encoding="utf-8"?>
<p:tagLst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16.xml><?xml version="1.0" encoding="utf-8"?>
<p:tagLst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17.xml><?xml version="1.0" encoding="utf-8"?>
<p:tagLst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18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2805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19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2805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23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2805"/>
  <p:tag name="KSO_WM_TEMPLATE_MASTER_THUMB_INDEX" val="12"/>
  <p:tag name="KSO_WM_TEMPLATE_MASTER_TYPE" val="1"/>
  <p:tag name="KSO_WM_TEMPLATE_SUBCATEGORY" val="0"/>
  <p:tag name="KSO_WM_TEMPLATE_THUMBS_INDEX" val="1、4、7、8、9、10、11、12、13、14、15"/>
</p:tagLst>
</file>

<file path=ppt/tags/tag124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2805"/>
  <p:tag name="KSO_WM_UNIT_COMPATIBLE" val="0"/>
  <p:tag name="KSO_WM_UNIT_DIAGRAM_ISNUMVISUAL" val="0"/>
  <p:tag name="KSO_WM_UNIT_DIAGRAM_ISREFERUNIT" val="0"/>
  <p:tag name="KSO_WM_UNIT_HIGHLIGHT" val="0"/>
  <p:tag name="KSO_WM_UNIT_ID" val="custom20202805_1*a*1"/>
  <p:tag name="KSO_WM_UNIT_INDEX" val="1"/>
  <p:tag name="KSO_WM_UNIT_ISCONTENTSTITLE" val="0"/>
  <p:tag name="KSO_WM_UNIT_LAYERLEVEL" val="1"/>
  <p:tag name="KSO_WM_UNIT_NOCLEAR" val="0"/>
  <p:tag name="KSO_WM_UNIT_PRESET_TEXT" val="古典雅致国风"/>
  <p:tag name="KSO_WM_UNIT_TYPE" val="a"/>
  <p:tag name="KSO_WM_UNIT_VALUE" val="7"/>
</p:tagLst>
</file>

<file path=ppt/tags/tag125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2805"/>
  <p:tag name="KSO_WM_UNIT_COMPATIBLE" val="0"/>
  <p:tag name="KSO_WM_UNIT_DIAGRAM_ISNUMVISUAL" val="0"/>
  <p:tag name="KSO_WM_UNIT_DIAGRAM_ISREFERUNIT" val="0"/>
  <p:tag name="KSO_WM_UNIT_HIGHLIGHT" val="0"/>
  <p:tag name="KSO_WM_UNIT_ID" val="custom20202805_1*b*1"/>
  <p:tag name="KSO_WM_UNIT_INDEX" val="1"/>
  <p:tag name="KSO_WM_UNIT_ISCONTENTSTITLE" val="0"/>
  <p:tag name="KSO_WM_UNIT_LAYERLEVEL" val="1"/>
  <p:tag name="KSO_WM_UNIT_NOCLEAR" val="0"/>
  <p:tag name="KSO_WM_UNIT_PRESET_TEXT" val="单击此处添加副标题"/>
  <p:tag name="KSO_WM_UNIT_TYPE" val="b"/>
  <p:tag name="KSO_WM_UNIT_VALUE" val="16"/>
</p:tagLst>
</file>

<file path=ppt/tags/tag126.xml><?xml version="1.0" encoding="utf-8"?>
<p:tagLst xmlns:p="http://schemas.openxmlformats.org/presentationml/2006/main">
  <p:tag name="KSO_WM_BEAUTIFY_FLAG" val="#wm#"/>
  <p:tag name="KSO_WM_SLIDE_ID" val="custom20202805_1"/>
  <p:tag name="KSO_WM_SLIDE_INDEX" val="1"/>
  <p:tag name="KSO_WM_SLIDE_ITEM_CNT" val="0"/>
  <p:tag name="KSO_WM_SLIDE_LAYOUT" val="a_b"/>
  <p:tag name="KSO_WM_SLIDE_LAYOUT_CNT" val="1_1"/>
  <p:tag name="KSO_WM_SLIDE_SUBTYPE" val="pureTxt"/>
  <p:tag name="KSO_WM_SLIDE_TYPE" val="title"/>
  <p:tag name="KSO_WM_TAG_VERSION" val="1.0"/>
  <p:tag name="KSO_WM_TEMPLATE_CATEGORY" val="custom"/>
  <p:tag name="KSO_WM_TEMPLATE_COLOR_TYPE" val="1"/>
  <p:tag name="KSO_WM_TEMPLATE_INDEX" val="20202805"/>
  <p:tag name="KSO_WM_TEMPLATE_MASTER_THUMB_INDEX" val="12"/>
  <p:tag name="KSO_WM_TEMPLATE_MASTER_TYPE" val="1"/>
  <p:tag name="KSO_WM_TEMPLATE_SUBCATEGORY" val="0"/>
  <p:tag name="KSO_WM_TEMPLATE_THUMBS_INDEX" val="1、4、7、8、9、10、11、12、13、14、15"/>
</p:tagLst>
</file>

<file path=ppt/tags/tag127.xml><?xml version="1.0" encoding="utf-8"?>
<p:tagLst xmlns:p="http://schemas.openxmlformats.org/presentationml/2006/main">
  <p:tag name="KSO_WM_BEAUTIFY_FLAG" val="#wm#"/>
  <p:tag name="KSO_WM_TEMPLATE_CATEGORY" val="custom"/>
  <p:tag name="KSO_WM_TEMPLATE_INDEX" val="20202805"/>
</p:tagLst>
</file>

<file path=ppt/tags/tag128.xml><?xml version="1.0" encoding="utf-8"?>
<p:tagLst xmlns:p="http://schemas.openxmlformats.org/presentationml/2006/main">
  <p:tag name="KSO_WM_BEAUTIFY_FLAG" val="#wm#"/>
  <p:tag name="KSO_WM_TEMPLATE_CATEGORY" val="custom"/>
  <p:tag name="KSO_WM_TEMPLATE_INDEX" val="20202805"/>
</p:tagLst>
</file>

<file path=ppt/tags/tag129.xml><?xml version="1.0" encoding="utf-8"?>
<p:tagLst xmlns:p="http://schemas.openxmlformats.org/presentationml/2006/main">
  <p:tag name="KSO_WM_BEAUTIFY_FLAG" val="#wm#"/>
  <p:tag name="KSO_WM_TEMPLATE_CATEGORY" val="custom"/>
  <p:tag name="KSO_WM_TEMPLATE_INDEX" val="20202805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0.xml><?xml version="1.0" encoding="utf-8"?>
<p:tagLst xmlns:p="http://schemas.openxmlformats.org/presentationml/2006/main">
  <p:tag name="KSO_WM_BEAUTIFY_FLAG" val="#wm#"/>
  <p:tag name="KSO_WM_TEMPLATE_CATEGORY" val="custom"/>
  <p:tag name="KSO_WM_TEMPLATE_INDEX" val="20202805"/>
</p:tagLst>
</file>

<file path=ppt/tags/tag131.xml><?xml version="1.0" encoding="utf-8"?>
<p:tagLst xmlns:p="http://schemas.openxmlformats.org/presentationml/2006/main">
  <p:tag name="KSO_WM_BEAUTIFY_FLAG" val="#wm#"/>
  <p:tag name="KSO_WM_TEMPLATE_CATEGORY" val="custom"/>
  <p:tag name="KSO_WM_TEMPLATE_INDEX" val="20202805"/>
</p:tagLst>
</file>

<file path=ppt/tags/tag132.xml><?xml version="1.0" encoding="utf-8"?>
<p:tagLst xmlns:p="http://schemas.openxmlformats.org/presentationml/2006/main">
  <p:tag name="KSO_WM_BEAUTIFY_FLAG" val="#wm#"/>
  <p:tag name="KSO_WM_TEMPLATE_CATEGORY" val="custom"/>
  <p:tag name="KSO_WM_TEMPLATE_INDEX" val="20202805"/>
</p:tagLst>
</file>

<file path=ppt/tags/tag133.xml><?xml version="1.0" encoding="utf-8"?>
<p:tagLst xmlns:p="http://schemas.openxmlformats.org/presentationml/2006/main">
  <p:tag name="KSO_WM_BEAUTIFY_FLAG" val="#wm#"/>
  <p:tag name="KSO_WM_TEMPLATE_CATEGORY" val="custom"/>
  <p:tag name="KSO_WM_TEMPLATE_INDEX" val="20202805"/>
</p:tagLst>
</file>

<file path=ppt/tags/tag134.xml><?xml version="1.0" encoding="utf-8"?>
<p:tagLst xmlns:p="http://schemas.openxmlformats.org/presentationml/2006/main">
  <p:tag name="KSO_WM_BEAUTIFY_FLAG" val="#wm#"/>
  <p:tag name="KSO_WM_TEMPLATE_CATEGORY" val="custom"/>
  <p:tag name="KSO_WM_TEMPLATE_INDEX" val="20202805"/>
</p:tagLst>
</file>

<file path=ppt/tags/tag135.xml><?xml version="1.0" encoding="utf-8"?>
<p:tagLst xmlns:p="http://schemas.openxmlformats.org/presentationml/2006/main">
  <p:tag name="KSO_WM_BEAUTIFY_FLAG" val="#wm#"/>
  <p:tag name="KSO_WM_TEMPLATE_CATEGORY" val="custom"/>
  <p:tag name="KSO_WM_TEMPLATE_INDEX" val="20202805"/>
</p:tagLst>
</file>

<file path=ppt/tags/tag136.xml><?xml version="1.0" encoding="utf-8"?>
<p:tagLst xmlns:p="http://schemas.openxmlformats.org/presentationml/2006/main">
  <p:tag name="KSO_WM_BEAUTIFY_FLAG" val="#wm#"/>
  <p:tag name="KSO_WM_TEMPLATE_CATEGORY" val="custom"/>
  <p:tag name="KSO_WM_TEMPLATE_INDEX" val="20202805"/>
</p:tagLst>
</file>

<file path=ppt/tags/tag137.xml><?xml version="1.0" encoding="utf-8"?>
<p:tagLst xmlns:p="http://schemas.openxmlformats.org/presentationml/2006/main">
  <p:tag name="KSO_WM_BEAUTIFY_FLAG" val="#wm#"/>
  <p:tag name="KSO_WM_TEMPLATE_CATEGORY" val="custom"/>
  <p:tag name="KSO_WM_TEMPLATE_INDEX" val="20202805"/>
</p:tagLst>
</file>

<file path=ppt/tags/tag138.xml><?xml version="1.0" encoding="utf-8"?>
<p:tagLst xmlns:p="http://schemas.openxmlformats.org/presentationml/2006/main">
  <p:tag name="KSO_WM_BEAUTIFY_FLAG" val="#wm#"/>
  <p:tag name="KSO_WM_TEMPLATE_CATEGORY" val="custom"/>
  <p:tag name="KSO_WM_TEMPLATE_INDEX" val="20202805"/>
</p:tagLst>
</file>

<file path=ppt/tags/tag139.xml><?xml version="1.0" encoding="utf-8"?>
<p:tagLst xmlns:p="http://schemas.openxmlformats.org/presentationml/2006/main">
  <p:tag name="KSO_WM_BEAUTIFY_FLAG" val="#wm#"/>
  <p:tag name="KSO_WM_TEMPLATE_CATEGORY" val="custom"/>
  <p:tag name="KSO_WM_TEMPLATE_INDEX" val="20202805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0.xml><?xml version="1.0" encoding="utf-8"?>
<p:tagLst xmlns:p="http://schemas.openxmlformats.org/presentationml/2006/main">
  <p:tag name="KSO_WM_BEAUTIFY_FLAG" val="#wm#"/>
  <p:tag name="KSO_WM_TEMPLATE_CATEGORY" val="custom"/>
  <p:tag name="KSO_WM_TEMPLATE_INDEX" val="20202805"/>
</p:tagLst>
</file>

<file path=ppt/tags/tag141.xml><?xml version="1.0" encoding="utf-8"?>
<p:tagLst xmlns:p="http://schemas.openxmlformats.org/presentationml/2006/main">
  <p:tag name="KSO_WM_BEAUTIFY_FLAG" val="#wm#"/>
  <p:tag name="KSO_WM_TEMPLATE_CATEGORY" val="custom"/>
  <p:tag name="KSO_WM_TEMPLATE_INDEX" val="20202805"/>
</p:tagLst>
</file>

<file path=ppt/tags/tag142.xml><?xml version="1.0" encoding="utf-8"?>
<p:tagLst xmlns:p="http://schemas.openxmlformats.org/presentationml/2006/main">
  <p:tag name="KSO_WM_BEAUTIFY_FLAG" val="#wm#"/>
  <p:tag name="KSO_WM_TEMPLATE_CATEGORY" val="custom"/>
  <p:tag name="KSO_WM_TEMPLATE_INDEX" val="20202805"/>
</p:tagLst>
</file>

<file path=ppt/tags/tag143.xml><?xml version="1.0" encoding="utf-8"?>
<p:tagLst xmlns:p="http://schemas.openxmlformats.org/presentationml/2006/main">
  <p:tag name="KSO_WM_BEAUTIFY_FLAG" val="#wm#"/>
  <p:tag name="KSO_WM_TEMPLATE_CATEGORY" val="custom"/>
  <p:tag name="KSO_WM_TEMPLATE_INDEX" val="20202805"/>
</p:tagLst>
</file>

<file path=ppt/tags/tag144.xml><?xml version="1.0" encoding="utf-8"?>
<p:tagLst xmlns:p="http://schemas.openxmlformats.org/presentationml/2006/main">
  <p:tag name="KSO_WM_BEAUTIFY_FLAG" val="#wm#"/>
  <p:tag name="KSO_WM_TEMPLATE_CATEGORY" val="custom"/>
  <p:tag name="KSO_WM_TEMPLATE_INDEX" val="20202805"/>
</p:tagLst>
</file>

<file path=ppt/tags/tag145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2805"/>
  <p:tag name="KSO_WM_UNIT_COMPATIBLE" val="0"/>
  <p:tag name="KSO_WM_UNIT_DIAGRAM_ISNUMVISUAL" val="0"/>
  <p:tag name="KSO_WM_UNIT_DIAGRAM_ISREFERUNIT" val="0"/>
  <p:tag name="KSO_WM_UNIT_HIGHLIGHT" val="0"/>
  <p:tag name="KSO_WM_UNIT_ID" val="custom20202805_15*a*1"/>
  <p:tag name="KSO_WM_UNIT_INDEX" val="1"/>
  <p:tag name="KSO_WM_UNIT_ISCONTENTSTITLE" val="0"/>
  <p:tag name="KSO_WM_UNIT_LAYERLEVEL" val="1"/>
  <p:tag name="KSO_WM_UNIT_NOCLEAR" val="1"/>
  <p:tag name="KSO_WM_UNIT_PRESET_TEXT" val="感谢聆听"/>
  <p:tag name="KSO_WM_UNIT_TYPE" val="a"/>
</p:tagLst>
</file>

<file path=ppt/tags/tag146.xml><?xml version="1.0" encoding="utf-8"?>
<p:tagLst xmlns:p="http://schemas.openxmlformats.org/presentationml/2006/main">
  <p:tag name="KSO_WM_BEAUTIFY_FLAG" val="#wm#"/>
  <p:tag name="KSO_WM_SLIDE_ID" val="custom20202805_15"/>
  <p:tag name="KSO_WM_SLIDE_INDEX" val="15"/>
  <p:tag name="KSO_WM_SLIDE_ITEM_CNT" val="0"/>
  <p:tag name="KSO_WM_SLIDE_LAYOUT" val="a_b"/>
  <p:tag name="KSO_WM_SLIDE_LAYOUT_CNT" val="1_1"/>
  <p:tag name="KSO_WM_SLIDE_SUBTYPE" val="pureTxt"/>
  <p:tag name="KSO_WM_SLIDE_TYPE" val="endPage"/>
  <p:tag name="KSO_WM_TAG_VERSION" val="1.0"/>
  <p:tag name="KSO_WM_TEMPLATE_CATEGORY" val="custom"/>
  <p:tag name="KSO_WM_TEMPLATE_COLOR_TYPE" val="1"/>
  <p:tag name="KSO_WM_TEMPLATE_INDEX" val="20202805"/>
  <p:tag name="KSO_WM_TEMPLATE_MASTER_TYPE" val="1"/>
  <p:tag name="KSO_WM_TEMPLATE_SUBCATEGORY" val="0"/>
</p:tagLst>
</file>

<file path=ppt/tags/tag147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4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65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66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67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68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69.xml><?xml version="1.0" encoding="utf-8"?>
<p:tagLst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3*i*1"/>
  <p:tag name="KSO_WM_UNIT_INDEX" val="1"/>
  <p:tag name="KSO_WM_UNIT_LAYERLEVEL" val="1"/>
  <p:tag name="KSO_WM_UNIT_SUBTYPE" val="h"/>
  <p:tag name="KSO_WM_UNIT_TYPE" val="i"/>
</p:tagLst>
</file>

<file path=ppt/tags/tag7.xml><?xml version="1.0" encoding="utf-8"?>
<p:tagLst xmlns:p="http://schemas.openxmlformats.org/presentationml/2006/main"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70.xml><?xml version="1.0" encoding="utf-8"?>
<p:tagLst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71.xml><?xml version="1.0" encoding="utf-8"?>
<p:tagLst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72.xml><?xml version="1.0" encoding="utf-8"?>
<p:tagLst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73.xml><?xml version="1.0" encoding="utf-8"?>
<p:tagLst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74.xml><?xml version="1.0" encoding="utf-8"?>
<p:tagLst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75.xml><?xml version="1.0" encoding="utf-8"?>
<p:tagLst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76.xml><?xml version="1.0" encoding="utf-8"?>
<p:tagLst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4*i*1"/>
  <p:tag name="KSO_WM_UNIT_INDEX" val="1"/>
  <p:tag name="KSO_WM_UNIT_LAYERLEVEL" val="1"/>
  <p:tag name="KSO_WM_UNIT_SUBTYPE" val="h"/>
  <p:tag name="KSO_WM_UNIT_TYPE" val="i"/>
</p:tagLst>
</file>

<file path=ppt/tags/tag77.xml><?xml version="1.0" encoding="utf-8"?>
<p:tagLst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78.xml><?xml version="1.0" encoding="utf-8"?>
<p:tagLst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79.xml><?xml version="1.0" encoding="utf-8"?>
<p:tagLst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0.xml><?xml version="1.0" encoding="utf-8"?>
<p:tagLst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81.xml><?xml version="1.0" encoding="utf-8"?>
<p:tagLst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82.xml><?xml version="1.0" encoding="utf-8"?>
<p:tagLst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83.xml><?xml version="1.0" encoding="utf-8"?>
<p:tagLst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84.xml><?xml version="1.0" encoding="utf-8"?>
<p:tagLst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85.xml><?xml version="1.0" encoding="utf-8"?>
<p:tagLst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5*i*1"/>
  <p:tag name="KSO_WM_UNIT_INDEX" val="1"/>
  <p:tag name="KSO_WM_UNIT_LAYERLEVEL" val="1"/>
  <p:tag name="KSO_WM_UNIT_SUBTYPE" val="h"/>
  <p:tag name="KSO_WM_UNIT_TYPE" val="i"/>
</p:tagLst>
</file>

<file path=ppt/tags/tag86.xml><?xml version="1.0" encoding="utf-8"?>
<p:tagLst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87.xml><?xml version="1.0" encoding="utf-8"?>
<p:tagLst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88.xml><?xml version="1.0" encoding="utf-8"?>
<p:tagLst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89.xml><?xml version="1.0" encoding="utf-8"?>
<p:tagLst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0.xml><?xml version="1.0" encoding="utf-8"?>
<p:tagLst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91.xml><?xml version="1.0" encoding="utf-8"?>
<p:tagLst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92.xml><?xml version="1.0" encoding="utf-8"?>
<p:tagLst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6*i*1"/>
  <p:tag name="KSO_WM_UNIT_INDEX" val="1"/>
  <p:tag name="KSO_WM_UNIT_LAYERLEVEL" val="1"/>
  <p:tag name="KSO_WM_UNIT_SUBTYPE" val="h"/>
  <p:tag name="KSO_WM_UNIT_TYPE" val="i"/>
</p:tagLst>
</file>

<file path=ppt/tags/tag93.xml><?xml version="1.0" encoding="utf-8"?>
<p:tagLst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94.xml><?xml version="1.0" encoding="utf-8"?>
<p:tagLst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95.xml><?xml version="1.0" encoding="utf-8"?>
<p:tagLst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96.xml><?xml version="1.0" encoding="utf-8"?>
<p:tagLst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97.xml><?xml version="1.0" encoding="utf-8"?>
<p:tagLst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98.xml><?xml version="1.0" encoding="utf-8"?>
<p:tagLst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99.xml><?xml version="1.0" encoding="utf-8"?>
<p:tagLst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1_Office 主题​​">
  <a:themeElements>
    <a:clrScheme name="自定义 404">
      <a:dk1>
        <a:srgbClr val="000000"/>
      </a:dk1>
      <a:lt1>
        <a:srgbClr val="FFFFFF"/>
      </a:lt1>
      <a:dk2>
        <a:srgbClr val="E5EBEA"/>
      </a:dk2>
      <a:lt2>
        <a:srgbClr val="FFFFFF"/>
      </a:lt2>
      <a:accent1>
        <a:srgbClr val="93ABAA"/>
      </a:accent1>
      <a:accent2>
        <a:srgbClr val="92AAA6"/>
      </a:accent2>
      <a:accent3>
        <a:srgbClr val="93ABA0"/>
      </a:accent3>
      <a:accent4>
        <a:srgbClr val="94A99B"/>
      </a:accent4>
      <a:accent5>
        <a:srgbClr val="9CAD9A"/>
      </a:accent5>
      <a:accent6>
        <a:srgbClr val="A0AB93"/>
      </a:accent6>
      <a:hlink>
        <a:srgbClr val="658BD5"/>
      </a:hlink>
      <a:folHlink>
        <a:srgbClr val="9F67A3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学科网</Company>
  <Paragraphs>4</Paragraphs>
  <Slides>21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baseType="lpstr" size="27">
      <vt:lpstr>Arial</vt:lpstr>
      <vt:lpstr>微软雅黑</vt:lpstr>
      <vt:lpstr>隶书</vt:lpstr>
      <vt:lpstr>汉仪尚巍手书W</vt:lpstr>
      <vt:lpstr>宋体</vt:lpstr>
      <vt:lpstr>1_Office 主题​​</vt:lpstr>
      <vt:lpstr>乡土中国（下）</vt:lpstr>
      <vt:lpstr>合作探究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感谢聆听</vt:lpstr>
    </vt:vector>
  </TitlesOfParts>
  <LinksUpToDate>0</LinksUpToDate>
  <SharedDoc>0</SharedDoc>
  <HyperlinksChanged>0</HyperlinksChanged>
  <Application>Aspose.Slides for Java</Application>
  <AppVersion>20.1100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rbm.xkw.com</dc:creator>
  <cp:revision>1</cp:revision>
  <cp:lastPrinted>2021-06-02T14:36:56.383</cp:lastPrinted>
  <dcterms:created xsi:type="dcterms:W3CDTF">2021-06-02T14:36:56Z</dcterms:created>
  <dcterms:modified xsi:type="dcterms:W3CDTF">2021-06-02T06:37:02Z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