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wav" ContentType="audio/x-wav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sldIdLst>
    <p:sldId id="410" r:id="rId3"/>
    <p:sldId id="426" r:id="rId4"/>
    <p:sldId id="427" r:id="rId5"/>
    <p:sldId id="411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9" r:id="rId14"/>
    <p:sldId id="435" r:id="rId15"/>
    <p:sldId id="436" r:id="rId16"/>
    <p:sldId id="437" r:id="rId17"/>
    <p:sldId id="438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5" r:id="rId33"/>
    <p:sldId id="454" r:id="rId34"/>
    <p:sldId id="456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12" r:id="rId46"/>
    <p:sldId id="415" r:id="rId47"/>
    <p:sldId id="413" r:id="rId48"/>
    <p:sldId id="416" r:id="rId49"/>
    <p:sldId id="425" r:id="rId50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tags" Target="tags/tag381.xml" /><Relationship Id="rId52" Type="http://schemas.openxmlformats.org/officeDocument/2006/relationships/presProps" Target="presProps.xml" /><Relationship Id="rId53" Type="http://schemas.openxmlformats.org/officeDocument/2006/relationships/viewProps" Target="viewProps.xml" /><Relationship Id="rId54" Type="http://schemas.openxmlformats.org/officeDocument/2006/relationships/theme" Target="theme/theme1.xml" /><Relationship Id="rId55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image" Target="../media/image1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tags" Target="../tags/tag7.xml" /><Relationship Id="rId9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image" Target="../media/image2.png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tags" Target="../tags/tag68.xml" /><Relationship Id="rId8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tags" Target="../tags/tag73.xml" /><Relationship Id="rId6" Type="http://schemas.openxmlformats.org/officeDocument/2006/relationships/tags" Target="../tags/tag74.xml" /><Relationship Id="rId7" Type="http://schemas.openxmlformats.org/officeDocument/2006/relationships/image" Target="../media/image3.png" /><Relationship Id="rId8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image" Target="../media/image2.png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tags" Target="../tags/tag80.xml" /><Relationship Id="rId8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82.xml" /><Relationship Id="rId3" Type="http://schemas.openxmlformats.org/officeDocument/2006/relationships/image" Target="../media/image2.png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tags" Target="../tags/tag85.xml" /><Relationship Id="rId7" Type="http://schemas.openxmlformats.org/officeDocument/2006/relationships/tags" Target="../tags/tag86.xml" /><Relationship Id="rId8" Type="http://schemas.openxmlformats.org/officeDocument/2006/relationships/tags" Target="../tags/tag87.xml" /><Relationship Id="rId9" Type="http://schemas.openxmlformats.org/officeDocument/2006/relationships/tags" Target="../tags/tag88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9.xml" /><Relationship Id="rId10" Type="http://schemas.openxmlformats.org/officeDocument/2006/relationships/tags" Target="../tags/tag97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90.xml" /><Relationship Id="rId3" Type="http://schemas.openxmlformats.org/officeDocument/2006/relationships/image" Target="../media/image4.png" /><Relationship Id="rId4" Type="http://schemas.openxmlformats.org/officeDocument/2006/relationships/tags" Target="../tags/tag91.xml" /><Relationship Id="rId5" Type="http://schemas.openxmlformats.org/officeDocument/2006/relationships/tags" Target="../tags/tag92.xml" /><Relationship Id="rId6" Type="http://schemas.openxmlformats.org/officeDocument/2006/relationships/tags" Target="../tags/tag93.xml" /><Relationship Id="rId7" Type="http://schemas.openxmlformats.org/officeDocument/2006/relationships/tags" Target="../tags/tag94.xml" /><Relationship Id="rId8" Type="http://schemas.openxmlformats.org/officeDocument/2006/relationships/tags" Target="../tags/tag95.xml" /><Relationship Id="rId9" Type="http://schemas.openxmlformats.org/officeDocument/2006/relationships/tags" Target="../tags/tag96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8.xml" /><Relationship Id="rId10" Type="http://schemas.openxmlformats.org/officeDocument/2006/relationships/tags" Target="../tags/tag106.xml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tags" Target="../tags/tag103.xml" /><Relationship Id="rId8" Type="http://schemas.openxmlformats.org/officeDocument/2006/relationships/tags" Target="../tags/tag104.xml" /><Relationship Id="rId9" Type="http://schemas.openxmlformats.org/officeDocument/2006/relationships/tags" Target="../tags/tag10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7.xml" /><Relationship Id="rId10" Type="http://schemas.openxmlformats.org/officeDocument/2006/relationships/tags" Target="../tags/tag115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108.xml" /><Relationship Id="rId3" Type="http://schemas.openxmlformats.org/officeDocument/2006/relationships/image" Target="../media/image2.png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tags" Target="../tags/tag113.xml" /><Relationship Id="rId9" Type="http://schemas.openxmlformats.org/officeDocument/2006/relationships/tags" Target="../tags/tag114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6.xml" /><Relationship Id="rId10" Type="http://schemas.openxmlformats.org/officeDocument/2006/relationships/tags" Target="../tags/tag124.xml" /><Relationship Id="rId11" Type="http://schemas.openxmlformats.org/officeDocument/2006/relationships/tags" Target="../tags/tag125.xml" /><Relationship Id="rId12" Type="http://schemas.openxmlformats.org/officeDocument/2006/relationships/tags" Target="../tags/tag126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tags" Target="../tags/tag121.xml" /><Relationship Id="rId8" Type="http://schemas.openxmlformats.org/officeDocument/2006/relationships/tags" Target="../tags/tag122.xml" /><Relationship Id="rId9" Type="http://schemas.openxmlformats.org/officeDocument/2006/relationships/tags" Target="../tags/tag12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7.xml" /><Relationship Id="rId10" Type="http://schemas.openxmlformats.org/officeDocument/2006/relationships/tags" Target="../tags/tag134.xml" /><Relationship Id="rId11" Type="http://schemas.openxmlformats.org/officeDocument/2006/relationships/tags" Target="../tags/tag135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128.xml" /><Relationship Id="rId3" Type="http://schemas.openxmlformats.org/officeDocument/2006/relationships/image" Target="../media/image5.png" /><Relationship Id="rId4" Type="http://schemas.openxmlformats.org/officeDocument/2006/relationships/tags" Target="../tags/tag129.xml" /><Relationship Id="rId5" Type="http://schemas.openxmlformats.org/officeDocument/2006/relationships/image" Target="../media/image6.png" /><Relationship Id="rId6" Type="http://schemas.openxmlformats.org/officeDocument/2006/relationships/tags" Target="../tags/tag130.xml" /><Relationship Id="rId7" Type="http://schemas.openxmlformats.org/officeDocument/2006/relationships/tags" Target="../tags/tag131.xml" /><Relationship Id="rId8" Type="http://schemas.openxmlformats.org/officeDocument/2006/relationships/tags" Target="../tags/tag132.xml" /><Relationship Id="rId9" Type="http://schemas.openxmlformats.org/officeDocument/2006/relationships/tags" Target="../tags/tag13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image" Target="../media/image2.png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tags" Target="../tags/tag13.xml" /><Relationship Id="rId8" Type="http://schemas.openxmlformats.org/officeDocument/2006/relationships/tags" Target="../tags/tag14.xml" /><Relationship Id="rId9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image" Target="../media/image3.png" /><Relationship Id="rId8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22.xml" /><Relationship Id="rId4" Type="http://schemas.openxmlformats.org/officeDocument/2006/relationships/tags" Target="../tags/tag23.xml" /><Relationship Id="rId5" Type="http://schemas.openxmlformats.org/officeDocument/2006/relationships/tags" Target="../tags/tag24.xml" /><Relationship Id="rId6" Type="http://schemas.openxmlformats.org/officeDocument/2006/relationships/tags" Target="../tags/tag25.xml" /><Relationship Id="rId7" Type="http://schemas.openxmlformats.org/officeDocument/2006/relationships/tags" Target="../tags/tag26.xml" /><Relationship Id="rId8" Type="http://schemas.openxmlformats.org/officeDocument/2006/relationships/tags" Target="../tags/tag27.xml" /><Relationship Id="rId9" Type="http://schemas.openxmlformats.org/officeDocument/2006/relationships/tags" Target="../tags/tag28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9.xml" /><Relationship Id="rId10" Type="http://schemas.openxmlformats.org/officeDocument/2006/relationships/tags" Target="../tags/tag37.xml" /><Relationship Id="rId11" Type="http://schemas.openxmlformats.org/officeDocument/2006/relationships/tags" Target="../tags/tag38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tags" Target="../tags/tag33.xml" /><Relationship Id="rId7" Type="http://schemas.openxmlformats.org/officeDocument/2006/relationships/tags" Target="../tags/tag34.xml" /><Relationship Id="rId8" Type="http://schemas.openxmlformats.org/officeDocument/2006/relationships/tags" Target="../tags/tag35.xml" /><Relationship Id="rId9" Type="http://schemas.openxmlformats.org/officeDocument/2006/relationships/tags" Target="../tags/tag3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9.xml" /><Relationship Id="rId2" Type="http://schemas.openxmlformats.org/officeDocument/2006/relationships/tags" Target="../tags/tag40.xml" /><Relationship Id="rId3" Type="http://schemas.openxmlformats.org/officeDocument/2006/relationships/tags" Target="../tags/tag41.xml" /><Relationship Id="rId4" Type="http://schemas.openxmlformats.org/officeDocument/2006/relationships/tags" Target="../tags/tag42.xml" /><Relationship Id="rId5" Type="http://schemas.openxmlformats.org/officeDocument/2006/relationships/tags" Target="../tags/tag43.xml" /><Relationship Id="rId6" Type="http://schemas.openxmlformats.org/officeDocument/2006/relationships/image" Target="../media/image3.png" /><Relationship Id="rId7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49.xml" /><Relationship Id="rId4" Type="http://schemas.openxmlformats.org/officeDocument/2006/relationships/tags" Target="../tags/tag50.xml" /><Relationship Id="rId5" Type="http://schemas.openxmlformats.org/officeDocument/2006/relationships/tags" Target="../tags/tag51.xml" /><Relationship Id="rId6" Type="http://schemas.openxmlformats.org/officeDocument/2006/relationships/tags" Target="../tags/tag52.xml" /><Relationship Id="rId7" Type="http://schemas.openxmlformats.org/officeDocument/2006/relationships/tags" Target="../tags/tag53.xml" /><Relationship Id="rId8" Type="http://schemas.openxmlformats.org/officeDocument/2006/relationships/tags" Target="../tags/tag54.xml" /><Relationship Id="rId9" Type="http://schemas.openxmlformats.org/officeDocument/2006/relationships/tags" Target="../tags/tag55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6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image" Target="../media/image2.png" /><Relationship Id="rId8" Type="http://schemas.openxmlformats.org/officeDocument/2006/relationships/tags" Target="../tags/tag62.xml" /><Relationship Id="rId9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descr="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5715" y="-4445"/>
            <a:ext cx="12185650" cy="6856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92175" y="2260600"/>
            <a:ext cx="6136005" cy="123190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600" b="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06605" y="3571240"/>
            <a:ext cx="5921575" cy="670560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4755" y="2136775"/>
            <a:ext cx="5566410" cy="1744345"/>
          </a:xfrm>
        </p:spPr>
        <p:txBody>
          <a:bodyPr vert="horz" lIns="90170" tIns="46990" rIns="9017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0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29055" y="3914140"/>
            <a:ext cx="5452110" cy="596900"/>
          </a:xfrm>
        </p:spPr>
        <p:txBody>
          <a:bodyPr lIns="90170" tIns="0" rIns="90170" bIns="4699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buNone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" y="-4128"/>
            <a:ext cx="4831976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3969" y="5452732"/>
            <a:ext cx="1113015" cy="14090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8003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1074400" y="1242695"/>
            <a:ext cx="1110615" cy="3286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985" y="1242695"/>
            <a:ext cx="1122045" cy="32867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634490" y="2692400"/>
            <a:ext cx="5490845" cy="910590"/>
          </a:xfrm>
        </p:spPr>
        <p:txBody>
          <a:bodyPr lIns="90000" tIns="46800" rIns="90000" bIns="0" anchor="b" anchorCtr="1">
            <a:normAutofit/>
          </a:bodyPr>
          <a:lstStyle>
            <a:lvl1pPr algn="l"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76730" y="3653155"/>
            <a:ext cx="5348605" cy="1377950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202473" y="5746376"/>
            <a:ext cx="934816" cy="1183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ags" Target="../tags/tag136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37.xml" /><Relationship Id="rId21" Type="http://schemas.openxmlformats.org/officeDocument/2006/relationships/tags" Target="../tags/tag138.xml" /><Relationship Id="rId22" Type="http://schemas.openxmlformats.org/officeDocument/2006/relationships/tags" Target="../tags/tag139.xml" /><Relationship Id="rId23" Type="http://schemas.openxmlformats.org/officeDocument/2006/relationships/tags" Target="../tags/tag140.xml" /><Relationship Id="rId24" Type="http://schemas.openxmlformats.org/officeDocument/2006/relationships/tags" Target="../tags/tag141.xml" /><Relationship Id="rId25" Type="http://schemas.openxmlformats.org/officeDocument/2006/relationships/tags" Target="../tags/tag142.xml" /><Relationship Id="rId26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9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43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tags" Target="../tags/tag14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74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audio" Target="../media/audio11.wav" /><Relationship Id="rId7" Type="http://schemas.openxmlformats.org/officeDocument/2006/relationships/audio" Target="../media/audio22.wav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ags" Target="../tags/tag178.xml" /><Relationship Id="rId3" Type="http://schemas.openxmlformats.org/officeDocument/2006/relationships/image" Target="../media/image9.png" /><Relationship Id="rId4" Type="http://schemas.openxmlformats.org/officeDocument/2006/relationships/oleObject" Target="../embeddings/oleObject1.bin" /><Relationship Id="rId5" Type="http://schemas.openxmlformats.org/officeDocument/2006/relationships/tags" Target="../tags/tag179.xml" /><Relationship Id="rId6" Type="http://schemas.openxmlformats.org/officeDocument/2006/relationships/tags" Target="../tags/tag180.xml" /><Relationship Id="rId7" Type="http://schemas.openxmlformats.org/officeDocument/2006/relationships/oleObject" Target="../embeddings/Microsoft_Word_97_-_2003___1.doc" TargetMode="Internal" /><Relationship Id="rId8" Type="http://schemas.openxmlformats.org/officeDocument/2006/relationships/image" Target="../media/image10.emf" /><Relationship Id="rId9" Type="http://schemas.openxmlformats.org/officeDocument/2006/relationships/vmlDrawing" Target="../drawings/vmlDrawing1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81.xml" /><Relationship Id="rId3" Type="http://schemas.openxmlformats.org/officeDocument/2006/relationships/tags" Target="../tags/tag18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1.xml" /><Relationship Id="rId11" Type="http://schemas.openxmlformats.org/officeDocument/2006/relationships/tags" Target="../tags/tag192.xml" /><Relationship Id="rId12" Type="http://schemas.openxmlformats.org/officeDocument/2006/relationships/tags" Target="../tags/tag193.xml" /><Relationship Id="rId2" Type="http://schemas.openxmlformats.org/officeDocument/2006/relationships/tags" Target="../tags/tag183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Relationship Id="rId7" Type="http://schemas.openxmlformats.org/officeDocument/2006/relationships/tags" Target="../tags/tag188.xml" /><Relationship Id="rId8" Type="http://schemas.openxmlformats.org/officeDocument/2006/relationships/tags" Target="../tags/tag189.xml" /><Relationship Id="rId9" Type="http://schemas.openxmlformats.org/officeDocument/2006/relationships/tags" Target="../tags/tag19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94.xml" /><Relationship Id="rId3" Type="http://schemas.openxmlformats.org/officeDocument/2006/relationships/tags" Target="../tags/tag195.xml" /><Relationship Id="rId4" Type="http://schemas.openxmlformats.org/officeDocument/2006/relationships/tags" Target="../tags/tag196.xml" /><Relationship Id="rId5" Type="http://schemas.openxmlformats.org/officeDocument/2006/relationships/tags" Target="../tags/tag197.xml" /><Relationship Id="rId6" Type="http://schemas.openxmlformats.org/officeDocument/2006/relationships/tags" Target="../tags/tag19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99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07.xml" /><Relationship Id="rId3" Type="http://schemas.openxmlformats.org/officeDocument/2006/relationships/tags" Target="../tags/tag208.xml" /><Relationship Id="rId4" Type="http://schemas.openxmlformats.org/officeDocument/2006/relationships/tags" Target="../tags/tag209.xml" /><Relationship Id="rId5" Type="http://schemas.openxmlformats.org/officeDocument/2006/relationships/tags" Target="../tags/tag210.xml" /><Relationship Id="rId6" Type="http://schemas.openxmlformats.org/officeDocument/2006/relationships/tags" Target="../tags/tag21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0.xml" /><Relationship Id="rId11" Type="http://schemas.openxmlformats.org/officeDocument/2006/relationships/tags" Target="../tags/tag221.xml" /><Relationship Id="rId12" Type="http://schemas.openxmlformats.org/officeDocument/2006/relationships/tags" Target="../tags/tag222.xml" /><Relationship Id="rId13" Type="http://schemas.openxmlformats.org/officeDocument/2006/relationships/tags" Target="../tags/tag223.xml" /><Relationship Id="rId14" Type="http://schemas.openxmlformats.org/officeDocument/2006/relationships/tags" Target="../tags/tag224.xml" /><Relationship Id="rId15" Type="http://schemas.openxmlformats.org/officeDocument/2006/relationships/tags" Target="../tags/tag225.xml" /><Relationship Id="rId16" Type="http://schemas.openxmlformats.org/officeDocument/2006/relationships/tags" Target="../tags/tag226.xml" /><Relationship Id="rId2" Type="http://schemas.openxmlformats.org/officeDocument/2006/relationships/tags" Target="../tags/tag212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Relationship Id="rId7" Type="http://schemas.openxmlformats.org/officeDocument/2006/relationships/tags" Target="../tags/tag217.xml" /><Relationship Id="rId8" Type="http://schemas.openxmlformats.org/officeDocument/2006/relationships/tags" Target="../tags/tag218.xml" /><Relationship Id="rId9" Type="http://schemas.openxmlformats.org/officeDocument/2006/relationships/tags" Target="../tags/tag21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27.xml" /><Relationship Id="rId3" Type="http://schemas.openxmlformats.org/officeDocument/2006/relationships/tags" Target="../tags/tag22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47.xml" /><Relationship Id="rId3" Type="http://schemas.openxmlformats.org/officeDocument/2006/relationships/tags" Target="../tags/tag14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29.xml" /><Relationship Id="rId3" Type="http://schemas.openxmlformats.org/officeDocument/2006/relationships/tags" Target="../tags/tag230.xml" /><Relationship Id="rId4" Type="http://schemas.openxmlformats.org/officeDocument/2006/relationships/tags" Target="../tags/tag231.xml" /><Relationship Id="rId5" Type="http://schemas.openxmlformats.org/officeDocument/2006/relationships/tags" Target="../tags/tag232.xml" /><Relationship Id="rId6" Type="http://schemas.openxmlformats.org/officeDocument/2006/relationships/tags" Target="../tags/tag23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34.xml" /><Relationship Id="rId3" Type="http://schemas.openxmlformats.org/officeDocument/2006/relationships/tags" Target="../tags/tag235.xml" /><Relationship Id="rId4" Type="http://schemas.openxmlformats.org/officeDocument/2006/relationships/tags" Target="../tags/tag236.xml" /><Relationship Id="rId5" Type="http://schemas.openxmlformats.org/officeDocument/2006/relationships/tags" Target="../tags/tag237.xml" /><Relationship Id="rId6" Type="http://schemas.openxmlformats.org/officeDocument/2006/relationships/tags" Target="../tags/tag23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9.xml" /><Relationship Id="rId3" Type="http://schemas.openxmlformats.org/officeDocument/2006/relationships/tags" Target="../tags/tag240.xml" /><Relationship Id="rId4" Type="http://schemas.openxmlformats.org/officeDocument/2006/relationships/tags" Target="../tags/tag241.xml" /><Relationship Id="rId5" Type="http://schemas.openxmlformats.org/officeDocument/2006/relationships/tags" Target="../tags/tag242.xml" /><Relationship Id="rId6" Type="http://schemas.openxmlformats.org/officeDocument/2006/relationships/tags" Target="../tags/tag243.xml" /><Relationship Id="rId7" Type="http://schemas.openxmlformats.org/officeDocument/2006/relationships/tags" Target="../tags/tag244.xml" /><Relationship Id="rId8" Type="http://schemas.openxmlformats.org/officeDocument/2006/relationships/tags" Target="../tags/tag24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46.xml" /><Relationship Id="rId3" Type="http://schemas.openxmlformats.org/officeDocument/2006/relationships/tags" Target="../tags/tag247.xml" /><Relationship Id="rId4" Type="http://schemas.openxmlformats.org/officeDocument/2006/relationships/tags" Target="../tags/tag248.xml" /><Relationship Id="rId5" Type="http://schemas.openxmlformats.org/officeDocument/2006/relationships/tags" Target="../tags/tag249.xml" /><Relationship Id="rId6" Type="http://schemas.openxmlformats.org/officeDocument/2006/relationships/tags" Target="../tags/tag25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51.xml" /><Relationship Id="rId3" Type="http://schemas.openxmlformats.org/officeDocument/2006/relationships/tags" Target="../tags/tag252.xml" /><Relationship Id="rId4" Type="http://schemas.openxmlformats.org/officeDocument/2006/relationships/tags" Target="../tags/tag253.xml" /><Relationship Id="rId5" Type="http://schemas.openxmlformats.org/officeDocument/2006/relationships/tags" Target="../tags/tag254.xml" /><Relationship Id="rId6" Type="http://schemas.openxmlformats.org/officeDocument/2006/relationships/tags" Target="../tags/tag25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56.xml" /><Relationship Id="rId3" Type="http://schemas.openxmlformats.org/officeDocument/2006/relationships/tags" Target="../tags/tag257.xml" /><Relationship Id="rId4" Type="http://schemas.openxmlformats.org/officeDocument/2006/relationships/tags" Target="../tags/tag258.xml" /><Relationship Id="rId5" Type="http://schemas.openxmlformats.org/officeDocument/2006/relationships/tags" Target="../tags/tag259.xml" /><Relationship Id="rId6" Type="http://schemas.openxmlformats.org/officeDocument/2006/relationships/tags" Target="../tags/tag26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61.xml" /><Relationship Id="rId3" Type="http://schemas.openxmlformats.org/officeDocument/2006/relationships/tags" Target="../tags/tag262.xml" /><Relationship Id="rId4" Type="http://schemas.openxmlformats.org/officeDocument/2006/relationships/tags" Target="../tags/tag26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64.xml" /><Relationship Id="rId3" Type="http://schemas.openxmlformats.org/officeDocument/2006/relationships/tags" Target="../tags/tag265.xml" /><Relationship Id="rId4" Type="http://schemas.openxmlformats.org/officeDocument/2006/relationships/tags" Target="../tags/tag26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67.xml" /><Relationship Id="rId3" Type="http://schemas.openxmlformats.org/officeDocument/2006/relationships/tags" Target="../tags/tag268.xml" /><Relationship Id="rId4" Type="http://schemas.openxmlformats.org/officeDocument/2006/relationships/tags" Target="../tags/tag269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8.xml" /><Relationship Id="rId11" Type="http://schemas.openxmlformats.org/officeDocument/2006/relationships/tags" Target="../tags/tag279.xml" /><Relationship Id="rId12" Type="http://schemas.openxmlformats.org/officeDocument/2006/relationships/tags" Target="../tags/tag280.xml" /><Relationship Id="rId2" Type="http://schemas.openxmlformats.org/officeDocument/2006/relationships/tags" Target="../tags/tag270.xml" /><Relationship Id="rId3" Type="http://schemas.openxmlformats.org/officeDocument/2006/relationships/tags" Target="../tags/tag271.xml" /><Relationship Id="rId4" Type="http://schemas.openxmlformats.org/officeDocument/2006/relationships/tags" Target="../tags/tag272.xml" /><Relationship Id="rId5" Type="http://schemas.openxmlformats.org/officeDocument/2006/relationships/tags" Target="../tags/tag273.xml" /><Relationship Id="rId6" Type="http://schemas.openxmlformats.org/officeDocument/2006/relationships/tags" Target="../tags/tag274.xml" /><Relationship Id="rId7" Type="http://schemas.openxmlformats.org/officeDocument/2006/relationships/tags" Target="../tags/tag275.xml" /><Relationship Id="rId8" Type="http://schemas.openxmlformats.org/officeDocument/2006/relationships/tags" Target="../tags/tag276.xml" /><Relationship Id="rId9" Type="http://schemas.openxmlformats.org/officeDocument/2006/relationships/tags" Target="../tags/tag27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49.xml" /><Relationship Id="rId3" Type="http://schemas.openxmlformats.org/officeDocument/2006/relationships/tags" Target="../tags/tag150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9.xml" /><Relationship Id="rId2" Type="http://schemas.openxmlformats.org/officeDocument/2006/relationships/tags" Target="../tags/tag281.xml" /><Relationship Id="rId3" Type="http://schemas.openxmlformats.org/officeDocument/2006/relationships/tags" Target="../tags/tag282.xml" /><Relationship Id="rId4" Type="http://schemas.openxmlformats.org/officeDocument/2006/relationships/tags" Target="../tags/tag283.xml" /><Relationship Id="rId5" Type="http://schemas.openxmlformats.org/officeDocument/2006/relationships/tags" Target="../tags/tag284.xml" /><Relationship Id="rId6" Type="http://schemas.openxmlformats.org/officeDocument/2006/relationships/tags" Target="../tags/tag285.xml" /><Relationship Id="rId7" Type="http://schemas.openxmlformats.org/officeDocument/2006/relationships/tags" Target="../tags/tag286.xml" /><Relationship Id="rId8" Type="http://schemas.openxmlformats.org/officeDocument/2006/relationships/tags" Target="../tags/tag287.xml" /><Relationship Id="rId9" Type="http://schemas.openxmlformats.org/officeDocument/2006/relationships/tags" Target="../tags/tag28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8.xml" /><Relationship Id="rId2" Type="http://schemas.openxmlformats.org/officeDocument/2006/relationships/tags" Target="../tags/tag290.xml" /><Relationship Id="rId3" Type="http://schemas.openxmlformats.org/officeDocument/2006/relationships/tags" Target="../tags/tag291.xml" /><Relationship Id="rId4" Type="http://schemas.openxmlformats.org/officeDocument/2006/relationships/tags" Target="../tags/tag292.xml" /><Relationship Id="rId5" Type="http://schemas.openxmlformats.org/officeDocument/2006/relationships/tags" Target="../tags/tag293.xml" /><Relationship Id="rId6" Type="http://schemas.openxmlformats.org/officeDocument/2006/relationships/tags" Target="../tags/tag294.xml" /><Relationship Id="rId7" Type="http://schemas.openxmlformats.org/officeDocument/2006/relationships/tags" Target="../tags/tag295.xml" /><Relationship Id="rId8" Type="http://schemas.openxmlformats.org/officeDocument/2006/relationships/tags" Target="../tags/tag296.xml" /><Relationship Id="rId9" Type="http://schemas.openxmlformats.org/officeDocument/2006/relationships/tags" Target="../tags/tag297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99.xml" /><Relationship Id="rId3" Type="http://schemas.openxmlformats.org/officeDocument/2006/relationships/tags" Target="../tags/tag300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01.xml" /><Relationship Id="rId3" Type="http://schemas.openxmlformats.org/officeDocument/2006/relationships/tags" Target="../tags/tag302.xml" /><Relationship Id="rId4" Type="http://schemas.openxmlformats.org/officeDocument/2006/relationships/tags" Target="../tags/tag303.xml" /><Relationship Id="rId5" Type="http://schemas.openxmlformats.org/officeDocument/2006/relationships/tags" Target="../tags/tag304.xml" /><Relationship Id="rId6" Type="http://schemas.openxmlformats.org/officeDocument/2006/relationships/tags" Target="../tags/tag305.xml" /><Relationship Id="rId7" Type="http://schemas.openxmlformats.org/officeDocument/2006/relationships/tags" Target="../tags/tag306.xml" /><Relationship Id="rId8" Type="http://schemas.openxmlformats.org/officeDocument/2006/relationships/tags" Target="../tags/tag307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08.xml" /><Relationship Id="rId3" Type="http://schemas.openxmlformats.org/officeDocument/2006/relationships/tags" Target="../tags/tag309.xml" /><Relationship Id="rId4" Type="http://schemas.openxmlformats.org/officeDocument/2006/relationships/tags" Target="../tags/tag31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11.xml" /><Relationship Id="rId3" Type="http://schemas.openxmlformats.org/officeDocument/2006/relationships/tags" Target="../tags/tag312.xml" /><Relationship Id="rId4" Type="http://schemas.openxmlformats.org/officeDocument/2006/relationships/tags" Target="../tags/tag313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2.xml" /><Relationship Id="rId11" Type="http://schemas.openxmlformats.org/officeDocument/2006/relationships/tags" Target="../tags/tag323.xml" /><Relationship Id="rId12" Type="http://schemas.openxmlformats.org/officeDocument/2006/relationships/tags" Target="../tags/tag324.xml" /><Relationship Id="rId13" Type="http://schemas.openxmlformats.org/officeDocument/2006/relationships/tags" Target="../tags/tag325.xml" /><Relationship Id="rId2" Type="http://schemas.openxmlformats.org/officeDocument/2006/relationships/tags" Target="../tags/tag314.xml" /><Relationship Id="rId3" Type="http://schemas.openxmlformats.org/officeDocument/2006/relationships/tags" Target="../tags/tag315.xml" /><Relationship Id="rId4" Type="http://schemas.openxmlformats.org/officeDocument/2006/relationships/tags" Target="../tags/tag316.xml" /><Relationship Id="rId5" Type="http://schemas.openxmlformats.org/officeDocument/2006/relationships/tags" Target="../tags/tag317.xml" /><Relationship Id="rId6" Type="http://schemas.openxmlformats.org/officeDocument/2006/relationships/tags" Target="../tags/tag318.xml" /><Relationship Id="rId7" Type="http://schemas.openxmlformats.org/officeDocument/2006/relationships/tags" Target="../tags/tag319.xml" /><Relationship Id="rId8" Type="http://schemas.openxmlformats.org/officeDocument/2006/relationships/tags" Target="../tags/tag320.xml" /><Relationship Id="rId9" Type="http://schemas.openxmlformats.org/officeDocument/2006/relationships/tags" Target="../tags/tag321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26.xml" /><Relationship Id="rId3" Type="http://schemas.openxmlformats.org/officeDocument/2006/relationships/tags" Target="../tags/tag32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28.xml" /><Relationship Id="rId3" Type="http://schemas.openxmlformats.org/officeDocument/2006/relationships/tags" Target="../tags/tag329.xml" /><Relationship Id="rId4" Type="http://schemas.openxmlformats.org/officeDocument/2006/relationships/tags" Target="../tags/tag330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31.xml" /><Relationship Id="rId3" Type="http://schemas.openxmlformats.org/officeDocument/2006/relationships/tags" Target="../tags/tag332.xml" /><Relationship Id="rId4" Type="http://schemas.openxmlformats.org/officeDocument/2006/relationships/tags" Target="../tags/tag333.xml" /><Relationship Id="rId5" Type="http://schemas.openxmlformats.org/officeDocument/2006/relationships/tags" Target="../tags/tag334.xml" /><Relationship Id="rId6" Type="http://schemas.openxmlformats.org/officeDocument/2006/relationships/tags" Target="../tags/tag335.xml" /><Relationship Id="rId7" Type="http://schemas.openxmlformats.org/officeDocument/2006/relationships/tags" Target="../tags/tag33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51.xml" /><Relationship Id="rId3" Type="http://schemas.openxmlformats.org/officeDocument/2006/relationships/tags" Target="../tags/tag152.xml" /><Relationship Id="rId4" Type="http://schemas.openxmlformats.org/officeDocument/2006/relationships/tags" Target="../tags/tag153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37.xml" /><Relationship Id="rId3" Type="http://schemas.openxmlformats.org/officeDocument/2006/relationships/tags" Target="../tags/tag338.xml" /><Relationship Id="rId4" Type="http://schemas.openxmlformats.org/officeDocument/2006/relationships/tags" Target="../tags/tag339.xml" /><Relationship Id="rId5" Type="http://schemas.openxmlformats.org/officeDocument/2006/relationships/tags" Target="../tags/tag34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49.xml" /><Relationship Id="rId11" Type="http://schemas.openxmlformats.org/officeDocument/2006/relationships/tags" Target="../tags/tag350.xml" /><Relationship Id="rId12" Type="http://schemas.openxmlformats.org/officeDocument/2006/relationships/tags" Target="../tags/tag351.xml" /><Relationship Id="rId13" Type="http://schemas.openxmlformats.org/officeDocument/2006/relationships/tags" Target="../tags/tag352.xml" /><Relationship Id="rId14" Type="http://schemas.openxmlformats.org/officeDocument/2006/relationships/tags" Target="../tags/tag353.xml" /><Relationship Id="rId2" Type="http://schemas.openxmlformats.org/officeDocument/2006/relationships/tags" Target="../tags/tag341.xml" /><Relationship Id="rId3" Type="http://schemas.openxmlformats.org/officeDocument/2006/relationships/tags" Target="../tags/tag342.xml" /><Relationship Id="rId4" Type="http://schemas.openxmlformats.org/officeDocument/2006/relationships/tags" Target="../tags/tag343.xml" /><Relationship Id="rId5" Type="http://schemas.openxmlformats.org/officeDocument/2006/relationships/tags" Target="../tags/tag344.xml" /><Relationship Id="rId6" Type="http://schemas.openxmlformats.org/officeDocument/2006/relationships/tags" Target="../tags/tag345.xml" /><Relationship Id="rId7" Type="http://schemas.openxmlformats.org/officeDocument/2006/relationships/tags" Target="../tags/tag346.xml" /><Relationship Id="rId8" Type="http://schemas.openxmlformats.org/officeDocument/2006/relationships/tags" Target="../tags/tag347.xml" /><Relationship Id="rId9" Type="http://schemas.openxmlformats.org/officeDocument/2006/relationships/tags" Target="../tags/tag348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54.xml" /><Relationship Id="rId3" Type="http://schemas.openxmlformats.org/officeDocument/2006/relationships/tags" Target="../tags/tag355.xml" /><Relationship Id="rId4" Type="http://schemas.openxmlformats.org/officeDocument/2006/relationships/tags" Target="../tags/tag356.xml" /><Relationship Id="rId5" Type="http://schemas.openxmlformats.org/officeDocument/2006/relationships/tags" Target="../tags/tag357.xml" /><Relationship Id="rId6" Type="http://schemas.openxmlformats.org/officeDocument/2006/relationships/tags" Target="../tags/tag358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59.xml" /><Relationship Id="rId3" Type="http://schemas.openxmlformats.org/officeDocument/2006/relationships/tags" Target="../tags/tag360.xml" /><Relationship Id="rId4" Type="http://schemas.openxmlformats.org/officeDocument/2006/relationships/tags" Target="../tags/tag361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362.xml" /><Relationship Id="rId3" Type="http://schemas.openxmlformats.org/officeDocument/2006/relationships/tags" Target="../tags/tag363.xml" /><Relationship Id="rId4" Type="http://schemas.openxmlformats.org/officeDocument/2006/relationships/tags" Target="../tags/tag364.xml" /><Relationship Id="rId5" Type="http://schemas.openxmlformats.org/officeDocument/2006/relationships/tags" Target="../tags/tag365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366.xml" /><Relationship Id="rId3" Type="http://schemas.openxmlformats.org/officeDocument/2006/relationships/tags" Target="../tags/tag367.xml" /><Relationship Id="rId4" Type="http://schemas.openxmlformats.org/officeDocument/2006/relationships/tags" Target="../tags/tag368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369.xml" /><Relationship Id="rId3" Type="http://schemas.openxmlformats.org/officeDocument/2006/relationships/tags" Target="../tags/tag370.xml" /><Relationship Id="rId4" Type="http://schemas.openxmlformats.org/officeDocument/2006/relationships/tags" Target="../tags/tag371.xml" /><Relationship Id="rId5" Type="http://schemas.openxmlformats.org/officeDocument/2006/relationships/tags" Target="../tags/tag372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373.xml" /><Relationship Id="rId3" Type="http://schemas.openxmlformats.org/officeDocument/2006/relationships/tags" Target="../tags/tag374.xml" /><Relationship Id="rId4" Type="http://schemas.openxmlformats.org/officeDocument/2006/relationships/tags" Target="../tags/tag375.xml" /><Relationship Id="rId5" Type="http://schemas.openxmlformats.org/officeDocument/2006/relationships/tags" Target="../tags/tag376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377.xml" /><Relationship Id="rId3" Type="http://schemas.openxmlformats.org/officeDocument/2006/relationships/tags" Target="../tags/tag378.xml" /><Relationship Id="rId4" Type="http://schemas.openxmlformats.org/officeDocument/2006/relationships/image" Target="../media/image11.png" /><Relationship Id="rId5" Type="http://schemas.openxmlformats.org/officeDocument/2006/relationships/tags" Target="../tags/tag379.xml" /><Relationship Id="rId6" Type="http://schemas.openxmlformats.org/officeDocument/2006/relationships/tags" Target="../tags/tag38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hyperlink" Target="http://baike.baidu.com/view/17592.htm" TargetMode="External" /><Relationship Id="rId11" Type="http://schemas.openxmlformats.org/officeDocument/2006/relationships/hyperlink" Target="http://baike.baidu.com/view/2518.htm" TargetMode="External" /><Relationship Id="rId12" Type="http://schemas.openxmlformats.org/officeDocument/2006/relationships/hyperlink" Target="http://baike.baidu.com/view/2521.htm" TargetMode="External" /><Relationship Id="rId13" Type="http://schemas.openxmlformats.org/officeDocument/2006/relationships/hyperlink" Target="http://baike.baidu.com/view/553902.htm" TargetMode="External" /><Relationship Id="rId14" Type="http://schemas.openxmlformats.org/officeDocument/2006/relationships/hyperlink" Target="http://baike.baidu.com/view/2544.htm" TargetMode="External" /><Relationship Id="rId15" Type="http://schemas.openxmlformats.org/officeDocument/2006/relationships/hyperlink" Target="http://baike.baidu.com/view/19571.htm" TargetMode="External" /><Relationship Id="rId16" Type="http://schemas.openxmlformats.org/officeDocument/2006/relationships/hyperlink" Target="http://baike.baidu.com/view/32005.htm" TargetMode="External" /><Relationship Id="rId17" Type="http://schemas.openxmlformats.org/officeDocument/2006/relationships/hyperlink" Target="http://baike.baidu.com/view/2517.htm" TargetMode="External" /><Relationship Id="rId18" Type="http://schemas.openxmlformats.org/officeDocument/2006/relationships/hyperlink" Target="http://baike.baidu.com/view/32027.htm" TargetMode="External" /><Relationship Id="rId19" Type="http://schemas.openxmlformats.org/officeDocument/2006/relationships/hyperlink" Target="http://baike.baidu.com/view/2515.htm" TargetMode="External" /><Relationship Id="rId2" Type="http://schemas.openxmlformats.org/officeDocument/2006/relationships/tags" Target="../tags/tag154.xml" /><Relationship Id="rId20" Type="http://schemas.openxmlformats.org/officeDocument/2006/relationships/hyperlink" Target="http://baike.baidu.com/view/7500.htm" TargetMode="External" /><Relationship Id="rId21" Type="http://schemas.openxmlformats.org/officeDocument/2006/relationships/tags" Target="../tags/tag159.xml" /><Relationship Id="rId3" Type="http://schemas.openxmlformats.org/officeDocument/2006/relationships/image" Target="../media/image7.png" /><Relationship Id="rId4" Type="http://schemas.openxmlformats.org/officeDocument/2006/relationships/tags" Target="../tags/tag155.xml" /><Relationship Id="rId5" Type="http://schemas.openxmlformats.org/officeDocument/2006/relationships/image" Target="../media/image8.jpeg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hyperlink" Target="&#26032;&#24314;%20Microsoft%20PowerPoint%20&#28436;&#31034;&#25991;&#31295;.pptx" TargetMode="External" /><Relationship Id="rId9" Type="http://schemas.openxmlformats.org/officeDocument/2006/relationships/tags" Target="../tags/tag15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60.xml" /><Relationship Id="rId3" Type="http://schemas.openxmlformats.org/officeDocument/2006/relationships/tags" Target="../tags/tag16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2.xml" /><Relationship Id="rId3" Type="http://schemas.openxmlformats.org/officeDocument/2006/relationships/image" Target="../media/image7.png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tags" Target="../tags/tag16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66.xml" /><Relationship Id="rId3" Type="http://schemas.openxmlformats.org/officeDocument/2006/relationships/image" Target="../media/image7.png" /><Relationship Id="rId4" Type="http://schemas.openxmlformats.org/officeDocument/2006/relationships/tags" Target="../tags/tag167.xml" /><Relationship Id="rId5" Type="http://schemas.openxmlformats.org/officeDocument/2006/relationships/tags" Target="../tags/tag168.xml" /><Relationship Id="rId6" Type="http://schemas.openxmlformats.org/officeDocument/2006/relationships/tags" Target="../tags/tag169.xml" /><Relationship Id="rId7" Type="http://schemas.openxmlformats.org/officeDocument/2006/relationships/tags" Target="../tags/tag17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1.xml" /><Relationship Id="rId3" Type="http://schemas.openxmlformats.org/officeDocument/2006/relationships/tags" Target="../tags/tag172.xml" /><Relationship Id="rId4" Type="http://schemas.openxmlformats.org/officeDocument/2006/relationships/tags" Target="../tags/tag17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745865" y="2163445"/>
            <a:ext cx="3974465" cy="1498600"/>
          </a:xfrm>
        </p:spPr>
        <p:txBody>
          <a:bodyPr>
            <a:noAutofit/>
          </a:bodyPr>
          <a:lstStyle/>
          <a:p>
            <a:r>
              <a:rPr lang="zh-CN" altLang="en-US" sz="8800" b="1">
                <a:solidFill>
                  <a:srgbClr val="FF0000"/>
                </a:solidFill>
                <a:ea typeface="微软雅黑"/>
                <a:sym typeface="+mn-ea"/>
              </a:rPr>
              <a:t>师 说</a:t>
            </a:r>
            <a:endParaRPr lang="zh-CN" altLang="en-US" sz="8800" b="1">
              <a:solidFill>
                <a:srgbClr val="FF0000"/>
              </a:solidFill>
              <a:ea typeface="微软雅黑"/>
              <a:sym typeface="+mn-ea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078095" y="4057015"/>
            <a:ext cx="1801495" cy="670560"/>
          </a:xfrm>
        </p:spPr>
        <p:txBody>
          <a:bodyPr>
            <a:noAutofit/>
          </a:bodyPr>
          <a:lstStyle/>
          <a:p>
            <a:r>
              <a:rPr lang="zh-CN" altLang="en-US" sz="4800" b="1">
                <a:solidFill>
                  <a:srgbClr val="0000FF"/>
                </a:solidFill>
                <a:latin typeface="Times New Roman" panose="02020603050405020304" pitchFamily="2" charset="0"/>
                <a:ea typeface="楷体_GB2312" pitchFamily="1" charset="-122"/>
                <a:sym typeface="+mn-ea"/>
              </a:rPr>
              <a:t>韩愈</a:t>
            </a:r>
            <a:endParaRPr lang="zh-CN" altLang="en-US" sz="4800" b="1">
              <a:solidFill>
                <a:srgbClr val="0000FF"/>
              </a:solidFill>
              <a:latin typeface="Times New Roman" panose="02020603050405020304" pitchFamily="2" charset="0"/>
              <a:ea typeface="楷体_GB2312" pitchFamily="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70" name="文本框 7169"/>
          <p:cNvSpPr txBox="1"/>
          <p:nvPr>
            <p:custDataLst>
              <p:tags r:id="rId3"/>
            </p:custDataLst>
          </p:nvPr>
        </p:nvSpPr>
        <p:spPr>
          <a:xfrm>
            <a:off x="1990725" y="404813"/>
            <a:ext cx="8382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一、解题</a:t>
            </a:r>
          </a:p>
        </p:txBody>
      </p:sp>
      <p:sp>
        <p:nvSpPr>
          <p:cNvPr id="7171" name="文本框 7170"/>
          <p:cNvSpPr txBox="1"/>
          <p:nvPr>
            <p:custDataLst>
              <p:tags r:id="rId4"/>
            </p:custDataLst>
          </p:nvPr>
        </p:nvSpPr>
        <p:spPr>
          <a:xfrm>
            <a:off x="1847850" y="1196975"/>
            <a:ext cx="8520113" cy="310769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2" charset="0"/>
              </a:rPr>
              <a:t>　　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说：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2" charset="0"/>
              </a:rPr>
              <a:t>是一种议论文体，一般陈述自己对某事物的见解，可以先叙后议，也可以先议后叙。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2" charset="0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马说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捕蛇者说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爱莲说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。</a:t>
            </a:r>
            <a:r>
              <a:rPr lang="zh-CN" altLang="en-US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“说”是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古代论说文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的一种，与“论”相比较，“说”较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偏重于说明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，而且往往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带有杂文、杂感的性质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，内容、写法和风格较为灵活多样。</a:t>
            </a:r>
            <a:endParaRPr lang="zh-CN" altLang="en-US" sz="4000" b="1">
              <a:solidFill>
                <a:srgbClr val="00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2" name="文本框 7171"/>
          <p:cNvSpPr txBox="1"/>
          <p:nvPr>
            <p:custDataLst>
              <p:tags r:id="rId5"/>
            </p:custDataLst>
          </p:nvPr>
        </p:nvSpPr>
        <p:spPr>
          <a:xfrm>
            <a:off x="2063750" y="4581525"/>
            <a:ext cx="8083550" cy="156845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2" charset="0"/>
              </a:rPr>
              <a:t>      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“</a:t>
            </a:r>
            <a:r>
              <a:rPr lang="zh-CN" altLang="en-US" sz="32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说”古文为陈述和解说，即“解说</a:t>
            </a:r>
            <a:r>
              <a:rPr lang="en-US" altLang="zh-CN" sz="32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……</a:t>
            </a:r>
            <a:r>
              <a:rPr lang="zh-CN" altLang="en-US" sz="32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的道理”之意。“师说”的意思应为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“解说关于‘从师’的道理”。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243" name="图片 331777" descr="基础落实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10355" y="278177"/>
            <a:ext cx="1786549" cy="4544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42" name="对象 33177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588558" y="1164540"/>
          <a:ext cx="8151780" cy="450265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7" imgW="7502525" imgH="4140835" progId="Word.Document.8">
                  <p:embed/>
                </p:oleObj>
              </mc:Choice>
              <mc:Fallback>
                <p:oleObj r:id="rId7" imgW="7502525" imgH="41408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8558" y="1164540"/>
                        <a:ext cx="8151780" cy="450265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266" name="Text Box 4"/>
          <p:cNvSpPr txBox="1"/>
          <p:nvPr>
            <p:custDataLst>
              <p:tags r:id="rId3"/>
            </p:custDataLst>
          </p:nvPr>
        </p:nvSpPr>
        <p:spPr>
          <a:xfrm>
            <a:off x="3095625" y="2714625"/>
            <a:ext cx="5715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33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研读第一自然段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266" name="文本框 11265"/>
          <p:cNvSpPr txBox="1"/>
          <p:nvPr>
            <p:custDataLst>
              <p:tags r:id="rId3"/>
            </p:custDataLst>
          </p:nvPr>
        </p:nvSpPr>
        <p:spPr>
          <a:xfrm>
            <a:off x="2279650" y="1557338"/>
            <a:ext cx="61928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b="1">
              <a:latin typeface="Arial" panose="020b0604020202020204" pitchFamily="34" charset="0"/>
            </a:endParaRPr>
          </a:p>
        </p:txBody>
      </p:sp>
      <p:sp>
        <p:nvSpPr>
          <p:cNvPr id="11267" name="文本框 11266"/>
          <p:cNvSpPr txBox="1"/>
          <p:nvPr>
            <p:custDataLst>
              <p:tags r:id="rId4"/>
            </p:custDataLst>
          </p:nvPr>
        </p:nvSpPr>
        <p:spPr>
          <a:xfrm>
            <a:off x="2135188" y="1412875"/>
            <a:ext cx="7127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学者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即求学的人 。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</a:rPr>
              <a:t>&lt;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古今异义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</a:rPr>
              <a:t>&gt;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                                          </a:t>
            </a:r>
          </a:p>
        </p:txBody>
      </p:sp>
      <p:sp>
        <p:nvSpPr>
          <p:cNvPr id="11268" name="矩形 11267"/>
          <p:cNvSpPr/>
          <p:nvPr>
            <p:custDataLst>
              <p:tags r:id="rId5"/>
            </p:custDataLst>
          </p:nvPr>
        </p:nvSpPr>
        <p:spPr>
          <a:xfrm>
            <a:off x="1990725" y="834708"/>
            <a:ext cx="3457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古之</a:t>
            </a:r>
            <a:r>
              <a:rPr lang="zh-CN" altLang="en-US" sz="3600" b="1">
                <a:solidFill>
                  <a:srgbClr val="CC3300"/>
                </a:solidFill>
                <a:latin typeface="Arial" panose="020b0604020202020204" pitchFamily="34" charset="0"/>
                <a:ea typeface="华文行楷" pitchFamily="2" charset="-122"/>
              </a:rPr>
              <a:t>学者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必有师</a:t>
            </a:r>
            <a:endParaRPr lang="zh-CN" altLang="en-US" sz="3600" b="1"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1269" name="文本框 11268"/>
          <p:cNvSpPr txBox="1"/>
          <p:nvPr>
            <p:custDataLst>
              <p:tags r:id="rId6"/>
            </p:custDataLst>
          </p:nvPr>
        </p:nvSpPr>
        <p:spPr>
          <a:xfrm>
            <a:off x="1990725" y="1989138"/>
            <a:ext cx="59785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师</a:t>
            </a:r>
            <a:r>
              <a:rPr lang="zh-CN" altLang="en-US" sz="3600" b="1">
                <a:solidFill>
                  <a:srgbClr val="A50021"/>
                </a:solidFill>
                <a:latin typeface="Arial" panose="020b0604020202020204" pitchFamily="34" charset="0"/>
                <a:ea typeface="华文行楷" pitchFamily="2" charset="-122"/>
              </a:rPr>
              <a:t>者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所以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传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道</a:t>
            </a: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</a:rPr>
              <a:t>受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业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解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惑</a:t>
            </a:r>
            <a:r>
              <a:rPr lang="zh-CN" altLang="en-US" sz="3600" b="1">
                <a:solidFill>
                  <a:srgbClr val="A50021"/>
                </a:solidFill>
                <a:latin typeface="Arial" panose="020b0604020202020204" pitchFamily="34" charset="0"/>
                <a:ea typeface="华文行楷" pitchFamily="2" charset="-122"/>
              </a:rPr>
              <a:t>也。</a:t>
            </a:r>
            <a:endParaRPr lang="zh-CN" altLang="en-US" sz="3600" b="1"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1270" name="文本框 11269"/>
          <p:cNvSpPr txBox="1"/>
          <p:nvPr>
            <p:custDataLst>
              <p:tags r:id="rId7"/>
            </p:custDataLst>
          </p:nvPr>
        </p:nvSpPr>
        <p:spPr>
          <a:xfrm>
            <a:off x="1847850" y="5734050"/>
            <a:ext cx="82089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3200" b="1">
              <a:solidFill>
                <a:srgbClr val="3366CC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矩形 11270"/>
          <p:cNvSpPr/>
          <p:nvPr>
            <p:custDataLst>
              <p:tags r:id="rId8"/>
            </p:custDataLst>
          </p:nvPr>
        </p:nvSpPr>
        <p:spPr>
          <a:xfrm>
            <a:off x="2279650" y="2636838"/>
            <a:ext cx="68405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Arial" panose="020b0604020202020204" pitchFamily="34" charset="0"/>
              </a:rPr>
              <a:t>‥‥‥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者，</a:t>
            </a:r>
            <a:r>
              <a:rPr lang="en-US" altLang="zh-CN" sz="2400" b="1">
                <a:solidFill>
                  <a:srgbClr val="0000CC"/>
                </a:solidFill>
                <a:latin typeface="Arial" panose="020b0604020202020204" pitchFamily="34" charset="0"/>
              </a:rPr>
              <a:t>‥‥‥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也</a:t>
            </a:r>
            <a:r>
              <a:rPr lang="zh-CN" altLang="en-US" sz="2400" b="1">
                <a:solidFill>
                  <a:srgbClr val="000066"/>
                </a:solidFill>
                <a:latin typeface="Arial" panose="020b0604020202020204" pitchFamily="34" charset="0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判断句的标志</a:t>
            </a:r>
            <a:r>
              <a:rPr lang="zh-CN" altLang="en-US" sz="2400" b="1">
                <a:solidFill>
                  <a:srgbClr val="000066"/>
                </a:solidFill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1272" name="矩形 11271"/>
          <p:cNvSpPr/>
          <p:nvPr>
            <p:custDataLst>
              <p:tags r:id="rId9"/>
            </p:custDataLst>
          </p:nvPr>
        </p:nvSpPr>
        <p:spPr>
          <a:xfrm>
            <a:off x="2208213" y="3213100"/>
            <a:ext cx="7345362" cy="3924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①</a:t>
            </a:r>
            <a:r>
              <a:rPr lang="en-US" altLang="zh-CN" sz="2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“‥‥‥</a:t>
            </a:r>
            <a:r>
              <a:rPr lang="zh-CN" altLang="en-US" sz="2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的原因”  </a:t>
            </a:r>
            <a:r>
              <a:rPr lang="en-US" altLang="zh-CN" sz="2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②</a:t>
            </a:r>
            <a:r>
              <a:rPr lang="en-US" altLang="zh-CN" sz="2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“</a:t>
            </a:r>
            <a:r>
              <a:rPr lang="zh-CN" altLang="en-US" sz="2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用来 </a:t>
            </a:r>
            <a:r>
              <a:rPr lang="en-US" altLang="zh-CN" sz="2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‥‥‥</a:t>
            </a:r>
            <a:r>
              <a:rPr lang="zh-CN" altLang="en-US" sz="2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的</a:t>
            </a:r>
            <a:r>
              <a:rPr lang="en-US" altLang="zh-CN" sz="2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‥‥‥”</a:t>
            </a:r>
          </a:p>
        </p:txBody>
      </p:sp>
      <p:sp>
        <p:nvSpPr>
          <p:cNvPr id="11273" name="矩形 11272"/>
          <p:cNvSpPr/>
          <p:nvPr>
            <p:custDataLst>
              <p:tags r:id="rId10"/>
            </p:custDataLst>
          </p:nvPr>
        </p:nvSpPr>
        <p:spPr>
          <a:xfrm>
            <a:off x="2136775" y="3644900"/>
            <a:ext cx="7416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u"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这里是“用来 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‥‥‥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的人”的意思。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74" name="文本框 11273"/>
          <p:cNvSpPr txBox="1"/>
          <p:nvPr>
            <p:custDataLst>
              <p:tags r:id="rId11"/>
            </p:custDataLst>
          </p:nvPr>
        </p:nvSpPr>
        <p:spPr>
          <a:xfrm>
            <a:off x="1847850" y="188913"/>
            <a:ext cx="43211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二、课文分析</a:t>
            </a:r>
          </a:p>
        </p:txBody>
      </p:sp>
      <p:sp>
        <p:nvSpPr>
          <p:cNvPr id="11275" name="文本框 11274"/>
          <p:cNvSpPr txBox="1"/>
          <p:nvPr>
            <p:custDataLst>
              <p:tags r:id="rId12"/>
            </p:custDataLst>
          </p:nvPr>
        </p:nvSpPr>
        <p:spPr>
          <a:xfrm>
            <a:off x="2352675" y="4294188"/>
            <a:ext cx="7559675" cy="21145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道：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道理，指儒家的思想理论。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受：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同“授”，传授。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业：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学业。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惑：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疑难问题。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1" grpId="0"/>
      <p:bldP spid="11272" grpId="0"/>
      <p:bldP spid="112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290" name="矩形 12289"/>
          <p:cNvSpPr/>
          <p:nvPr>
            <p:custDataLst>
              <p:tags r:id="rId3"/>
            </p:custDataLst>
          </p:nvPr>
        </p:nvSpPr>
        <p:spPr>
          <a:xfrm>
            <a:off x="1920875" y="3355658"/>
            <a:ext cx="7486650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惑而不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从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师，其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为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惑也，终不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解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矣</a:t>
            </a: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1" name="文本框 12290"/>
          <p:cNvSpPr txBox="1"/>
          <p:nvPr>
            <p:custDataLst>
              <p:tags r:id="rId4"/>
            </p:custDataLst>
          </p:nvPr>
        </p:nvSpPr>
        <p:spPr>
          <a:xfrm>
            <a:off x="1919288" y="549275"/>
            <a:ext cx="68405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人非生而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  <a:ea typeface="华文行楷" pitchFamily="2" charset="-122"/>
              </a:rPr>
              <a:t>知</a:t>
            </a:r>
            <a:r>
              <a:rPr lang="zh-CN" altLang="en-US" sz="3600" b="1">
                <a:solidFill>
                  <a:srgbClr val="0000CC"/>
                </a:solidFill>
                <a:latin typeface="Arial" panose="020b0604020202020204" pitchFamily="34" charset="0"/>
                <a:ea typeface="华文行楷" pitchFamily="2" charset="-122"/>
              </a:rPr>
              <a:t>之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者，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  <a:ea typeface="华文行楷" pitchFamily="2" charset="-122"/>
              </a:rPr>
              <a:t>孰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能无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  <a:ea typeface="华文行楷" pitchFamily="2" charset="-122"/>
              </a:rPr>
              <a:t>惑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？</a:t>
            </a:r>
            <a:r>
              <a:rPr lang="zh-CN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2" name="文本框 12291"/>
          <p:cNvSpPr txBox="1"/>
          <p:nvPr>
            <p:custDataLst>
              <p:tags r:id="rId5"/>
            </p:custDataLst>
          </p:nvPr>
        </p:nvSpPr>
        <p:spPr>
          <a:xfrm>
            <a:off x="2927350" y="1125538"/>
            <a:ext cx="5400675" cy="2114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知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：动词，懂得，明白。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之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：代词，代道理，知识。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孰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：谁，疑问代词。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惑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：名词，疑难问题。</a:t>
            </a:r>
          </a:p>
        </p:txBody>
      </p:sp>
      <p:sp>
        <p:nvSpPr>
          <p:cNvPr id="12293" name="文本框 12292"/>
          <p:cNvSpPr txBox="1"/>
          <p:nvPr>
            <p:custDataLst>
              <p:tags r:id="rId6"/>
            </p:custDataLst>
          </p:nvPr>
        </p:nvSpPr>
        <p:spPr>
          <a:xfrm>
            <a:off x="2855913" y="4076700"/>
            <a:ext cx="5688012" cy="1555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从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：动词，跟随，追随。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为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：动词，作为，成为。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解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：理解。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314" name="矩形 13313"/>
          <p:cNvSpPr/>
          <p:nvPr>
            <p:custDataLst>
              <p:tags r:id="rId3"/>
            </p:custDataLst>
          </p:nvPr>
        </p:nvSpPr>
        <p:spPr>
          <a:xfrm>
            <a:off x="1774825" y="618649"/>
            <a:ext cx="8351838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生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乎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吾前，其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闻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道也固先乎吾，吾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从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而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师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之；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文本框 13314"/>
          <p:cNvSpPr txBox="1"/>
          <p:nvPr>
            <p:custDataLst>
              <p:tags r:id="rId4"/>
            </p:custDataLst>
          </p:nvPr>
        </p:nvSpPr>
        <p:spPr>
          <a:xfrm>
            <a:off x="2711450" y="1196975"/>
            <a:ext cx="7632700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</a:rPr>
              <a:t>乎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：介词，在。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</a:rPr>
              <a:t>闻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：知道，懂得。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</a:rPr>
              <a:t>从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：追随，跟随，动词，省略了宾语。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</a:rPr>
              <a:t>师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：意动，“以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为老师”。</a:t>
            </a:r>
          </a:p>
        </p:txBody>
      </p:sp>
      <p:sp>
        <p:nvSpPr>
          <p:cNvPr id="13316" name="矩形 13315"/>
          <p:cNvSpPr/>
          <p:nvPr>
            <p:custDataLst>
              <p:tags r:id="rId5"/>
            </p:custDataLst>
          </p:nvPr>
        </p:nvSpPr>
        <p:spPr>
          <a:xfrm>
            <a:off x="1774825" y="3895408"/>
            <a:ext cx="8477250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吾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师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道也，夫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庸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知其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年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之先后生于吾乎？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7" name="文本框 13316"/>
          <p:cNvSpPr txBox="1"/>
          <p:nvPr>
            <p:custDataLst>
              <p:tags r:id="rId6"/>
            </p:custDataLst>
          </p:nvPr>
        </p:nvSpPr>
        <p:spPr>
          <a:xfrm>
            <a:off x="2640013" y="4652963"/>
            <a:ext cx="67691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师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：动词，学习。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庸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：副词，表疑问，岂，哪。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：年龄。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338" name="矩形 14337"/>
          <p:cNvSpPr/>
          <p:nvPr>
            <p:custDataLst>
              <p:tags r:id="rId3"/>
            </p:custDataLst>
          </p:nvPr>
        </p:nvSpPr>
        <p:spPr>
          <a:xfrm>
            <a:off x="2424113" y="470853"/>
            <a:ext cx="7345362" cy="13220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4000">
                <a:solidFill>
                  <a:srgbClr val="800000"/>
                </a:solidFill>
                <a:latin typeface="Arial" panose="020b0604020202020204" pitchFamily="34" charset="0"/>
                <a:ea typeface="华文行楷" pitchFamily="2" charset="-122"/>
              </a:rPr>
              <a:t>    </a:t>
            </a:r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是故</a:t>
            </a:r>
            <a:r>
              <a:rPr lang="zh-CN" altLang="en-US" sz="4000">
                <a:solidFill>
                  <a:srgbClr val="0000CC"/>
                </a:solidFill>
                <a:latin typeface="Arial" panose="020b0604020202020204" pitchFamily="34" charset="0"/>
                <a:ea typeface="华文行楷" pitchFamily="2" charset="-122"/>
              </a:rPr>
              <a:t>无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贵无贱， 无长无少，道</a:t>
            </a:r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之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所存</a:t>
            </a:r>
            <a:r>
              <a:rPr lang="zh-CN" altLang="en-US" sz="4000">
                <a:solidFill>
                  <a:srgbClr val="CCFFCC"/>
                </a:solidFill>
                <a:latin typeface="Arial" panose="020b0604020202020204" pitchFamily="34" charset="0"/>
                <a:ea typeface="华文行楷" pitchFamily="2" charset="-122"/>
              </a:rPr>
              <a:t>，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师</a:t>
            </a:r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之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所存</a:t>
            </a:r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也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</a:rPr>
              <a:t>。</a:t>
            </a:r>
            <a:r>
              <a:rPr lang="zh-CN" altLang="en-US" sz="4000">
                <a:solidFill>
                  <a:srgbClr val="9933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39" name="文本框 14338"/>
          <p:cNvSpPr txBox="1"/>
          <p:nvPr>
            <p:custDataLst>
              <p:tags r:id="rId4"/>
            </p:custDataLst>
          </p:nvPr>
        </p:nvSpPr>
        <p:spPr>
          <a:xfrm>
            <a:off x="2279650" y="1989138"/>
            <a:ext cx="8067675" cy="3734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是故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：所以，因此。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无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：不论，不分，动词。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之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：放在主谓之间，取消句子的独立性。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所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：代词，与动词组成名词性短语，这里可译成“地方”。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也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：句末语气词，表判断。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218" name="Text Box 2"/>
          <p:cNvSpPr txBox="1"/>
          <p:nvPr>
            <p:custDataLst>
              <p:tags r:id="rId3"/>
            </p:custDataLst>
          </p:nvPr>
        </p:nvSpPr>
        <p:spPr>
          <a:xfrm>
            <a:off x="1919288" y="1196975"/>
            <a:ext cx="7796212" cy="403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3200" b="1">
              <a:latin typeface="Arial" panose="020b0604020202020204" pitchFamily="34" charset="0"/>
            </a:endParaRPr>
          </a:p>
          <a:p>
            <a:r>
              <a:rPr lang="en-US" altLang="zh-CN" sz="3200" b="1">
                <a:latin typeface="Arial" panose="020b0604020202020204" pitchFamily="34" charset="0"/>
              </a:rPr>
              <a:t>1</a:t>
            </a:r>
            <a:r>
              <a:rPr lang="zh-CN" altLang="en-US" sz="3200" b="1">
                <a:latin typeface="Arial" panose="020b0604020202020204" pitchFamily="34" charset="0"/>
              </a:rPr>
              <a:t>、人为什么要从师？</a:t>
            </a:r>
          </a:p>
          <a:p>
            <a:endParaRPr lang="zh-CN" altLang="en-US" sz="3200" b="1">
              <a:latin typeface="Arial" panose="020b0604020202020204" pitchFamily="34" charset="0"/>
            </a:endParaRPr>
          </a:p>
          <a:p>
            <a:endParaRPr lang="zh-CN" altLang="en-US" sz="3200" b="1">
              <a:latin typeface="Arial" panose="020b0604020202020204" pitchFamily="34" charset="0"/>
            </a:endParaRPr>
          </a:p>
          <a:p>
            <a:endParaRPr lang="zh-CN" altLang="en-US" sz="3200" b="1">
              <a:latin typeface="Arial" panose="020b0604020202020204" pitchFamily="34" charset="0"/>
            </a:endParaRPr>
          </a:p>
          <a:p>
            <a:endParaRPr lang="zh-CN" altLang="en-US" sz="3200" b="1">
              <a:latin typeface="Arial" panose="020b0604020202020204" pitchFamily="34" charset="0"/>
            </a:endParaRPr>
          </a:p>
          <a:p>
            <a:r>
              <a:rPr lang="zh-CN" altLang="en-US" sz="3200" b="1">
                <a:latin typeface="Arial" panose="020b0604020202020204" pitchFamily="34" charset="0"/>
              </a:rPr>
              <a:t> </a:t>
            </a:r>
            <a:r>
              <a:rPr lang="en-US" altLang="zh-CN" sz="3200" b="1">
                <a:latin typeface="Arial" panose="020b0604020202020204" pitchFamily="34" charset="0"/>
              </a:rPr>
              <a:t>2</a:t>
            </a:r>
            <a:r>
              <a:rPr lang="zh-CN" altLang="en-US" sz="3200" b="1">
                <a:latin typeface="Arial" panose="020b0604020202020204" pitchFamily="34" charset="0"/>
              </a:rPr>
              <a:t>、作者认为从师的标准是什么？ </a:t>
            </a:r>
          </a:p>
          <a:p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/>
          <p:nvPr>
            <p:custDataLst>
              <p:tags r:id="rId4"/>
            </p:custDataLst>
          </p:nvPr>
        </p:nvSpPr>
        <p:spPr>
          <a:xfrm>
            <a:off x="2208213" y="549275"/>
            <a:ext cx="4608512" cy="58356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用原文回答下列问题：</a:t>
            </a:r>
          </a:p>
        </p:txBody>
      </p:sp>
      <p:sp>
        <p:nvSpPr>
          <p:cNvPr id="9220" name="Text Box 4"/>
          <p:cNvSpPr txBox="1"/>
          <p:nvPr>
            <p:custDataLst>
              <p:tags r:id="rId5"/>
            </p:custDataLst>
          </p:nvPr>
        </p:nvSpPr>
        <p:spPr>
          <a:xfrm>
            <a:off x="1524000" y="5013325"/>
            <a:ext cx="90360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无贵无贱，无长无少，道之所存，师之所存也。” </a:t>
            </a: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/>
          <p:nvPr>
            <p:custDataLst>
              <p:tags r:id="rId6"/>
            </p:custDataLst>
          </p:nvPr>
        </p:nvSpPr>
        <p:spPr>
          <a:xfrm>
            <a:off x="2095500" y="1844675"/>
            <a:ext cx="78168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3200" b="1">
              <a:solidFill>
                <a:srgbClr val="FF6600"/>
              </a:solidFill>
              <a:latin typeface="Arial" panose="020b0604020202020204" pitchFamily="34" charset="0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ａ学者必有师；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ｂ师者，所以传道受业解惑也；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ｃ人非生而知之者。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endParaRPr lang="en-US" altLang="zh-CN" sz="32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34" name="Text Box 2"/>
          <p:cNvSpPr txBox="1"/>
          <p:nvPr>
            <p:custDataLst>
              <p:tags r:id="rId3"/>
            </p:custDataLst>
          </p:nvPr>
        </p:nvSpPr>
        <p:spPr>
          <a:xfrm>
            <a:off x="1952625" y="428625"/>
            <a:ext cx="8286750" cy="119888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思考：第一自然段提出了怎样的中心论点？从哪几个角度对中心论点进行阐释？</a:t>
            </a:r>
          </a:p>
        </p:txBody>
      </p:sp>
      <p:sp>
        <p:nvSpPr>
          <p:cNvPr id="32771" name="Text Box 3"/>
          <p:cNvSpPr txBox="1"/>
          <p:nvPr>
            <p:custDataLst>
              <p:tags r:id="rId4"/>
            </p:custDataLst>
          </p:nvPr>
        </p:nvSpPr>
        <p:spPr>
          <a:xfrm>
            <a:off x="2474913" y="1922463"/>
            <a:ext cx="2828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提出中心论点：</a:t>
            </a:r>
          </a:p>
        </p:txBody>
      </p:sp>
      <p:sp>
        <p:nvSpPr>
          <p:cNvPr id="32772" name="Text Box 4"/>
          <p:cNvSpPr txBox="1"/>
          <p:nvPr>
            <p:custDataLst>
              <p:tags r:id="rId5"/>
            </p:custDataLst>
          </p:nvPr>
        </p:nvSpPr>
        <p:spPr>
          <a:xfrm>
            <a:off x="4943475" y="1916113"/>
            <a:ext cx="4629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古之学者必有师</a:t>
            </a:r>
          </a:p>
        </p:txBody>
      </p:sp>
      <p:sp>
        <p:nvSpPr>
          <p:cNvPr id="32773" name="Text Box 5"/>
          <p:cNvSpPr txBox="1"/>
          <p:nvPr>
            <p:custDataLst>
              <p:tags r:id="rId6"/>
            </p:custDataLst>
          </p:nvPr>
        </p:nvSpPr>
        <p:spPr>
          <a:xfrm>
            <a:off x="3287713" y="2852738"/>
            <a:ext cx="24685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从师的必要性</a:t>
            </a:r>
          </a:p>
        </p:txBody>
      </p:sp>
      <p:sp>
        <p:nvSpPr>
          <p:cNvPr id="32774" name="AutoShape 6"/>
          <p:cNvSpPr/>
          <p:nvPr>
            <p:custDataLst>
              <p:tags r:id="rId7"/>
            </p:custDataLst>
          </p:nvPr>
        </p:nvSpPr>
        <p:spPr>
          <a:xfrm>
            <a:off x="5664200" y="2781300"/>
            <a:ext cx="144463" cy="792163"/>
          </a:xfrm>
          <a:prstGeom prst="leftBrace">
            <a:avLst>
              <a:gd name="adj1" fmla="val 4569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2775" name="Text Box 7"/>
          <p:cNvSpPr txBox="1"/>
          <p:nvPr>
            <p:custDataLst>
              <p:tags r:id="rId8"/>
            </p:custDataLst>
          </p:nvPr>
        </p:nvSpPr>
        <p:spPr>
          <a:xfrm>
            <a:off x="5735638" y="2492375"/>
            <a:ext cx="46815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老师的作用：传道受业解惑</a:t>
            </a:r>
          </a:p>
        </p:txBody>
      </p:sp>
      <p:sp>
        <p:nvSpPr>
          <p:cNvPr id="32776" name="Text Box 8"/>
          <p:cNvSpPr txBox="1"/>
          <p:nvPr>
            <p:custDataLst>
              <p:tags r:id="rId9"/>
            </p:custDataLst>
          </p:nvPr>
        </p:nvSpPr>
        <p:spPr>
          <a:xfrm>
            <a:off x="5808663" y="3141663"/>
            <a:ext cx="4124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人非生而知之者</a:t>
            </a:r>
          </a:p>
        </p:txBody>
      </p:sp>
      <p:sp>
        <p:nvSpPr>
          <p:cNvPr id="32777" name="Text Box 9"/>
          <p:cNvSpPr txBox="1"/>
          <p:nvPr>
            <p:custDataLst>
              <p:tags r:id="rId10"/>
            </p:custDataLst>
          </p:nvPr>
        </p:nvSpPr>
        <p:spPr>
          <a:xfrm>
            <a:off x="3216275" y="5157788"/>
            <a:ext cx="24685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择师的原则</a:t>
            </a:r>
          </a:p>
        </p:txBody>
      </p:sp>
      <p:sp>
        <p:nvSpPr>
          <p:cNvPr id="32778" name="Line 10"/>
          <p:cNvSpPr/>
          <p:nvPr>
            <p:custDataLst>
              <p:tags r:id="rId11"/>
            </p:custDataLst>
          </p:nvPr>
        </p:nvSpPr>
        <p:spPr>
          <a:xfrm>
            <a:off x="5303838" y="5445125"/>
            <a:ext cx="6477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43" name="Text Box 11"/>
          <p:cNvSpPr txBox="1"/>
          <p:nvPr>
            <p:custDataLst>
              <p:tags r:id="rId12"/>
            </p:custDataLst>
          </p:nvPr>
        </p:nvSpPr>
        <p:spPr>
          <a:xfrm>
            <a:off x="6003925" y="42259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32780" name="Text Box 12"/>
          <p:cNvSpPr txBox="1"/>
          <p:nvPr>
            <p:custDataLst>
              <p:tags r:id="rId13"/>
            </p:custDataLst>
          </p:nvPr>
        </p:nvSpPr>
        <p:spPr>
          <a:xfrm>
            <a:off x="5951538" y="4941888"/>
            <a:ext cx="4052887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无贵无贱，无长无少，道之所存，师之所存</a:t>
            </a:r>
          </a:p>
        </p:txBody>
      </p:sp>
      <p:sp>
        <p:nvSpPr>
          <p:cNvPr id="18445" name="Text Box 15"/>
          <p:cNvSpPr txBox="1"/>
          <p:nvPr>
            <p:custDataLst>
              <p:tags r:id="rId14"/>
            </p:custDataLst>
          </p:nvPr>
        </p:nvSpPr>
        <p:spPr>
          <a:xfrm>
            <a:off x="5643563" y="50180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32788" name="AutoShape 20"/>
          <p:cNvSpPr/>
          <p:nvPr>
            <p:custDataLst>
              <p:tags r:id="rId15"/>
            </p:custDataLst>
          </p:nvPr>
        </p:nvSpPr>
        <p:spPr>
          <a:xfrm>
            <a:off x="2566988" y="2997200"/>
            <a:ext cx="360362" cy="2663825"/>
          </a:xfrm>
          <a:prstGeom prst="leftBrace">
            <a:avLst>
              <a:gd name="adj1" fmla="val 616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2789" name="Text Box 21"/>
          <p:cNvSpPr txBox="1"/>
          <p:nvPr>
            <p:custDataLst>
              <p:tags r:id="rId16"/>
            </p:custDataLst>
          </p:nvPr>
        </p:nvSpPr>
        <p:spPr>
          <a:xfrm>
            <a:off x="1990090" y="2924175"/>
            <a:ext cx="613410" cy="25806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从两个角度阐释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  <p:bldP spid="32775" grpId="0"/>
      <p:bldP spid="32776" grpId="0"/>
      <p:bldP spid="32777" grpId="0"/>
      <p:bldP spid="32780" grpId="0"/>
      <p:bldP spid="32788" grpId="0"/>
      <p:bldP spid="327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458" name="Text Box 4"/>
          <p:cNvSpPr txBox="1"/>
          <p:nvPr>
            <p:custDataLst>
              <p:tags r:id="rId3"/>
            </p:custDataLst>
          </p:nvPr>
        </p:nvSpPr>
        <p:spPr>
          <a:xfrm>
            <a:off x="3095625" y="2714625"/>
            <a:ext cx="5715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33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研读第二自然段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098" name="文本框 4097"/>
          <p:cNvSpPr txBox="1"/>
          <p:nvPr>
            <p:custDataLst>
              <p:tags r:id="rId3"/>
            </p:custDataLst>
          </p:nvPr>
        </p:nvSpPr>
        <p:spPr>
          <a:xfrm>
            <a:off x="2890838" y="1341438"/>
            <a:ext cx="7021512" cy="3369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6600">
                <a:solidFill>
                  <a:srgbClr val="000000"/>
                </a:solidFill>
                <a:latin typeface="Arial" panose="020b0604020202020204" pitchFamily="34" charset="0"/>
                <a:ea typeface="华文新魏" charset="-122"/>
              </a:rPr>
              <a:t>书山有路勤为径，学海无涯苦作舟。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54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                    </a:t>
            </a:r>
            <a:r>
              <a:rPr lang="zh-CN" altLang="en-US" sz="5400" b="1">
                <a:solidFill>
                  <a:srgbClr val="000066"/>
                </a:solidFill>
                <a:latin typeface="Arial" panose="020b0604020202020204" pitchFamily="34" charset="0"/>
                <a:ea typeface="楷体_GB2312" pitchFamily="1" charset="-122"/>
              </a:rPr>
              <a:t>韩愈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386" name="文本框 16385"/>
          <p:cNvSpPr txBox="1"/>
          <p:nvPr>
            <p:custDataLst>
              <p:tags r:id="rId3"/>
            </p:custDataLst>
          </p:nvPr>
        </p:nvSpPr>
        <p:spPr>
          <a:xfrm>
            <a:off x="1920875" y="404813"/>
            <a:ext cx="85693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师道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之不传也久矣！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欲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人之无惑也难矣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!</a:t>
            </a:r>
          </a:p>
        </p:txBody>
      </p:sp>
      <p:sp>
        <p:nvSpPr>
          <p:cNvPr id="16387" name="文本框 16386"/>
          <p:cNvSpPr txBox="1"/>
          <p:nvPr>
            <p:custDataLst>
              <p:tags r:id="rId4"/>
            </p:custDataLst>
          </p:nvPr>
        </p:nvSpPr>
        <p:spPr>
          <a:xfrm>
            <a:off x="2279650" y="1125538"/>
            <a:ext cx="784860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师道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从师学习的风尚。师，动词，从师学习；      道：名词，风尚。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欲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动词，想要。</a:t>
            </a:r>
          </a:p>
        </p:txBody>
      </p:sp>
      <p:sp>
        <p:nvSpPr>
          <p:cNvPr id="16388" name="矩形 16387"/>
          <p:cNvSpPr/>
          <p:nvPr>
            <p:custDataLst>
              <p:tags r:id="rId5"/>
            </p:custDataLst>
          </p:nvPr>
        </p:nvSpPr>
        <p:spPr>
          <a:xfrm>
            <a:off x="1920875" y="2779237"/>
            <a:ext cx="8747125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古之圣人，其</a:t>
            </a:r>
            <a:r>
              <a:rPr lang="zh-CN" altLang="en-US" sz="32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出</a:t>
            </a:r>
            <a:r>
              <a:rPr lang="zh-CN" altLang="en-US" sz="32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人也</a:t>
            </a:r>
            <a:r>
              <a:rPr lang="zh-CN" altLang="en-US" sz="32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远</a:t>
            </a:r>
            <a:r>
              <a:rPr lang="zh-CN" altLang="en-US" sz="32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矣，</a:t>
            </a:r>
            <a:r>
              <a:rPr lang="zh-CN" altLang="en-US" sz="32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犹且</a:t>
            </a:r>
            <a:r>
              <a:rPr lang="zh-CN" altLang="en-US" sz="32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从师而</a:t>
            </a:r>
            <a:r>
              <a:rPr lang="zh-CN" altLang="en-US" sz="32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问</a:t>
            </a:r>
            <a:r>
              <a:rPr lang="zh-CN" altLang="en-US" sz="32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焉</a:t>
            </a:r>
            <a:r>
              <a:rPr lang="zh-CN" altLang="en-US" sz="3200"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sp>
        <p:nvSpPr>
          <p:cNvPr id="16389" name="文本框 16388"/>
          <p:cNvSpPr txBox="1"/>
          <p:nvPr>
            <p:custDataLst>
              <p:tags r:id="rId6"/>
            </p:custDataLst>
          </p:nvPr>
        </p:nvSpPr>
        <p:spPr>
          <a:xfrm>
            <a:off x="2352675" y="3502025"/>
            <a:ext cx="4391025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出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：动词，超出。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远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：多，形容词。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犹且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：还，副词。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问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：请教，动词。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410" name="矩形 17409"/>
          <p:cNvSpPr/>
          <p:nvPr>
            <p:custDataLst>
              <p:tags r:id="rId3"/>
            </p:custDataLst>
          </p:nvPr>
        </p:nvSpPr>
        <p:spPr>
          <a:xfrm>
            <a:off x="1919288" y="474186"/>
            <a:ext cx="83743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今之众人，其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下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圣人也亦远矣，而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耻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学于师。</a:t>
            </a:r>
            <a:r>
              <a:rPr lang="zh-CN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1" name="文本框 17410"/>
          <p:cNvSpPr txBox="1"/>
          <p:nvPr>
            <p:custDataLst>
              <p:tags r:id="rId4"/>
            </p:custDataLst>
          </p:nvPr>
        </p:nvSpPr>
        <p:spPr>
          <a:xfrm>
            <a:off x="1847850" y="2493963"/>
            <a:ext cx="69135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FFFF"/>
              </a:buClr>
              <a:buFont typeface="Wingdings" panose="05000000000000000000" pitchFamily="2" charset="2"/>
            </a:pP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是故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圣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益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圣</a:t>
            </a:r>
            <a:r>
              <a:rPr lang="zh-CN" altLang="en-US" sz="3600">
                <a:latin typeface="Arial" panose="020b0604020202020204" pitchFamily="34" charset="0"/>
                <a:ea typeface="华文行楷" pitchFamily="2" charset="-122"/>
              </a:rPr>
              <a:t>，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愚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益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愚</a:t>
            </a:r>
            <a:r>
              <a:rPr lang="zh-CN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2" name="文本框 17411"/>
          <p:cNvSpPr txBox="1"/>
          <p:nvPr>
            <p:custDataLst>
              <p:tags r:id="rId5"/>
            </p:custDataLst>
          </p:nvPr>
        </p:nvSpPr>
        <p:spPr>
          <a:xfrm>
            <a:off x="2352675" y="1270000"/>
            <a:ext cx="504031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下：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低，形容词。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耻：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意动，“以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为耻”。</a:t>
            </a:r>
          </a:p>
        </p:txBody>
      </p:sp>
      <p:sp>
        <p:nvSpPr>
          <p:cNvPr id="17413" name="文本框 17412"/>
          <p:cNvSpPr txBox="1"/>
          <p:nvPr>
            <p:custDataLst>
              <p:tags r:id="rId6"/>
            </p:custDataLst>
          </p:nvPr>
        </p:nvSpPr>
        <p:spPr>
          <a:xfrm>
            <a:off x="2352675" y="3357563"/>
            <a:ext cx="6408738" cy="1599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圣：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前一个“圣”，圣明的人，名词；后一个“圣”，形容词，圣明。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愚：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与圣的用法一样。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34" name="文本框 18433"/>
          <p:cNvSpPr txBox="1"/>
          <p:nvPr>
            <p:custDataLst>
              <p:tags r:id="rId3"/>
            </p:custDataLst>
          </p:nvPr>
        </p:nvSpPr>
        <p:spPr>
          <a:xfrm>
            <a:off x="2568575" y="2854325"/>
            <a:ext cx="6192838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之：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代词，代童子。</a:t>
            </a:r>
          </a:p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习：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学习。</a:t>
            </a:r>
          </a:p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句读：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句中停顿的语气所在。</a:t>
            </a:r>
          </a:p>
        </p:txBody>
      </p:sp>
      <p:sp>
        <p:nvSpPr>
          <p:cNvPr id="18435" name="文本框 18434"/>
          <p:cNvSpPr txBox="1"/>
          <p:nvPr>
            <p:custDataLst>
              <p:tags r:id="rId4"/>
            </p:custDataLst>
          </p:nvPr>
        </p:nvSpPr>
        <p:spPr>
          <a:xfrm>
            <a:off x="1992313" y="2349500"/>
            <a:ext cx="69135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彼童子之师，授</a:t>
            </a:r>
            <a:r>
              <a:rPr lang="zh-CN" altLang="en-US" sz="3200" b="1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之</a:t>
            </a:r>
            <a:r>
              <a:rPr lang="zh-CN" altLang="en-US" sz="32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书</a:t>
            </a:r>
            <a:r>
              <a:rPr lang="zh-CN" altLang="en-US" sz="3200" b="1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习</a:t>
            </a:r>
            <a:r>
              <a:rPr lang="zh-CN" altLang="en-US" sz="32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其</a:t>
            </a:r>
            <a:r>
              <a:rPr lang="zh-CN" altLang="en-US" sz="3200" b="1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句读</a:t>
            </a:r>
            <a:r>
              <a:rPr lang="zh-CN" altLang="en-US" sz="32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者</a:t>
            </a:r>
            <a:r>
              <a:rPr lang="zh-CN" altLang="en-US" sz="32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sp>
        <p:nvSpPr>
          <p:cNvPr id="18436" name="文本框 18435"/>
          <p:cNvSpPr txBox="1"/>
          <p:nvPr>
            <p:custDataLst>
              <p:tags r:id="rId5"/>
            </p:custDataLst>
          </p:nvPr>
        </p:nvSpPr>
        <p:spPr>
          <a:xfrm>
            <a:off x="1524000" y="476250"/>
            <a:ext cx="6443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于</a:t>
            </a: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其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身也，则</a:t>
            </a: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耻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师焉，</a:t>
            </a: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惑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矣。</a:t>
            </a:r>
            <a:r>
              <a:rPr lang="zh-CN" altLang="en-US" sz="3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7" name="文本框 18436"/>
          <p:cNvSpPr txBox="1"/>
          <p:nvPr>
            <p:custDataLst>
              <p:tags r:id="rId6"/>
            </p:custDataLst>
          </p:nvPr>
        </p:nvSpPr>
        <p:spPr>
          <a:xfrm>
            <a:off x="2568575" y="1125538"/>
            <a:ext cx="424815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其：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代词，自己。</a:t>
            </a:r>
          </a:p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惑：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糊涂，形容词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</a:p>
        </p:txBody>
      </p:sp>
      <p:sp>
        <p:nvSpPr>
          <p:cNvPr id="18438" name="矩形 18437"/>
          <p:cNvSpPr/>
          <p:nvPr>
            <p:custDataLst>
              <p:tags r:id="rId7"/>
            </p:custDataLst>
          </p:nvPr>
        </p:nvSpPr>
        <p:spPr>
          <a:xfrm>
            <a:off x="2063750" y="4724083"/>
            <a:ext cx="6191250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非吾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所谓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传其道解其惑者也。</a:t>
            </a:r>
            <a:r>
              <a:rPr lang="zh-CN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9" name="文本框 18438"/>
          <p:cNvSpPr txBox="1"/>
          <p:nvPr>
            <p:custDataLst>
              <p:tags r:id="rId8"/>
            </p:custDataLst>
          </p:nvPr>
        </p:nvSpPr>
        <p:spPr>
          <a:xfrm>
            <a:off x="2568575" y="5373688"/>
            <a:ext cx="45370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所谓：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称呼的，说的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458" name="矩形 19457"/>
          <p:cNvSpPr/>
          <p:nvPr>
            <p:custDataLst>
              <p:tags r:id="rId3"/>
            </p:custDataLst>
          </p:nvPr>
        </p:nvSpPr>
        <p:spPr>
          <a:xfrm>
            <a:off x="2135188" y="690245"/>
            <a:ext cx="6551612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其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皆出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于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此乎？</a:t>
            </a:r>
            <a:r>
              <a:rPr lang="zh-CN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59" name="文本框 19458"/>
          <p:cNvSpPr txBox="1"/>
          <p:nvPr>
            <p:custDataLst>
              <p:tags r:id="rId4"/>
            </p:custDataLst>
          </p:nvPr>
        </p:nvSpPr>
        <p:spPr>
          <a:xfrm>
            <a:off x="2568575" y="1485900"/>
            <a:ext cx="550862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其：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疑问副词，难道；</a:t>
            </a:r>
          </a:p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于：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介词，从。</a:t>
            </a:r>
          </a:p>
        </p:txBody>
      </p:sp>
      <p:sp>
        <p:nvSpPr>
          <p:cNvPr id="19460" name="矩形 19459"/>
          <p:cNvSpPr/>
          <p:nvPr>
            <p:custDataLst>
              <p:tags r:id="rId5"/>
            </p:custDataLst>
          </p:nvPr>
        </p:nvSpPr>
        <p:spPr>
          <a:xfrm>
            <a:off x="2279650" y="2779395"/>
            <a:ext cx="6121400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爱</a:t>
            </a:r>
            <a:r>
              <a:rPr lang="zh-CN" altLang="en-US" sz="36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其</a:t>
            </a:r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子，择师</a:t>
            </a:r>
            <a:r>
              <a:rPr lang="zh-CN" altLang="en-US" sz="36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而</a:t>
            </a:r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教之</a:t>
            </a:r>
            <a:r>
              <a:rPr lang="zh-CN" altLang="en-US" sz="3600"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sp>
        <p:nvSpPr>
          <p:cNvPr id="19461" name="文本框 19460"/>
          <p:cNvSpPr txBox="1"/>
          <p:nvPr>
            <p:custDataLst>
              <p:tags r:id="rId6"/>
            </p:custDataLst>
          </p:nvPr>
        </p:nvSpPr>
        <p:spPr>
          <a:xfrm>
            <a:off x="2568575" y="3573463"/>
            <a:ext cx="550862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其：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代词，自己的；</a:t>
            </a:r>
          </a:p>
          <a:p>
            <a:pPr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而：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连词，表承接关系。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482" name="矩形 20481"/>
          <p:cNvSpPr/>
          <p:nvPr>
            <p:custDataLst>
              <p:tags r:id="rId3"/>
            </p:custDataLst>
          </p:nvPr>
        </p:nvSpPr>
        <p:spPr>
          <a:xfrm>
            <a:off x="1703388" y="1123633"/>
            <a:ext cx="8964612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句读之不知</a:t>
            </a:r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，</a:t>
            </a:r>
            <a:r>
              <a:rPr lang="zh-CN" altLang="en-US" sz="3600">
                <a:solidFill>
                  <a:srgbClr val="0000CC"/>
                </a:solidFill>
                <a:latin typeface="华文行楷" pitchFamily="2" charset="-122"/>
                <a:ea typeface="华文行楷" pitchFamily="2" charset="-122"/>
              </a:rPr>
              <a:t>惑之不解</a:t>
            </a:r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，</a:t>
            </a:r>
            <a:r>
              <a:rPr lang="zh-CN" altLang="en-US" sz="36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或</a:t>
            </a:r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师焉，或不焉，</a:t>
            </a:r>
            <a:r>
              <a:rPr lang="zh-CN" altLang="en-US" sz="3600"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sp>
        <p:nvSpPr>
          <p:cNvPr id="20483" name="文本框 20482"/>
          <p:cNvSpPr txBox="1"/>
          <p:nvPr>
            <p:custDataLst>
              <p:tags r:id="rId4"/>
            </p:custDataLst>
          </p:nvPr>
        </p:nvSpPr>
        <p:spPr>
          <a:xfrm>
            <a:off x="2568575" y="1844675"/>
            <a:ext cx="597535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句读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，惑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&lt;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宾语前置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&gt;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或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肯定性无定代词，有的人。</a:t>
            </a:r>
          </a:p>
        </p:txBody>
      </p:sp>
      <p:sp>
        <p:nvSpPr>
          <p:cNvPr id="20484" name="矩形 20483"/>
          <p:cNvSpPr/>
          <p:nvPr>
            <p:custDataLst>
              <p:tags r:id="rId5"/>
            </p:custDataLst>
          </p:nvPr>
        </p:nvSpPr>
        <p:spPr>
          <a:xfrm>
            <a:off x="1919288" y="3211195"/>
            <a:ext cx="626173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6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小</a:t>
            </a:r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学而大</a:t>
            </a:r>
            <a:r>
              <a:rPr lang="zh-CN" altLang="en-US" sz="36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遗</a:t>
            </a:r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，吾未见其</a:t>
            </a:r>
            <a:r>
              <a:rPr lang="zh-CN" altLang="en-US" sz="36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明</a:t>
            </a:r>
            <a:r>
              <a:rPr lang="zh-CN" altLang="en-US" sz="36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也。</a:t>
            </a:r>
            <a:r>
              <a:rPr lang="zh-CN" altLang="en-US" sz="3600"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sp>
        <p:nvSpPr>
          <p:cNvPr id="20485" name="文本框 20484"/>
          <p:cNvSpPr txBox="1"/>
          <p:nvPr>
            <p:custDataLst>
              <p:tags r:id="rId6"/>
            </p:custDataLst>
          </p:nvPr>
        </p:nvSpPr>
        <p:spPr>
          <a:xfrm>
            <a:off x="2640013" y="3933825"/>
            <a:ext cx="4176712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小：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小的方面。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遗：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遗漏，丢掉。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明：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明智。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506" name="矩形 21505"/>
          <p:cNvSpPr/>
          <p:nvPr>
            <p:custDataLst>
              <p:tags r:id="rId3"/>
            </p:custDataLst>
          </p:nvPr>
        </p:nvSpPr>
        <p:spPr>
          <a:xfrm>
            <a:off x="1774825" y="331470"/>
            <a:ext cx="6710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巫医乐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师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百工之人，不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耻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相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师</a:t>
            </a:r>
            <a:r>
              <a:rPr lang="zh-CN" altLang="en-US" sz="3600">
                <a:latin typeface="Arial" panose="020b0604020202020204" pitchFamily="34" charset="0"/>
              </a:rPr>
              <a:t>。 </a:t>
            </a:r>
          </a:p>
        </p:txBody>
      </p:sp>
      <p:sp>
        <p:nvSpPr>
          <p:cNvPr id="21507" name="文本框 21506"/>
          <p:cNvSpPr txBox="1"/>
          <p:nvPr>
            <p:custDataLst>
              <p:tags r:id="rId4"/>
            </p:custDataLst>
          </p:nvPr>
        </p:nvSpPr>
        <p:spPr>
          <a:xfrm>
            <a:off x="2279650" y="981075"/>
            <a:ext cx="6624638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>
                <a:srgbClr val="0066FF"/>
              </a:buClr>
              <a:buFont typeface="Wingdings" panose="05000000000000000000" pitchFamily="2" charset="2"/>
              <a:tabLst>
                <a:tab pos="5295900"/>
              </a:tabLst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师（前）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名词，表示“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的人”。</a:t>
            </a:r>
          </a:p>
          <a:p>
            <a:pPr defTabSz="914400">
              <a:spcBef>
                <a:spcPct val="50000"/>
              </a:spcBef>
              <a:buClr>
                <a:srgbClr val="0066FF"/>
              </a:buClr>
              <a:buFont typeface="Wingdings" panose="05000000000000000000" pitchFamily="2" charset="2"/>
              <a:tabLst>
                <a:tab pos="5295900"/>
              </a:tabLst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  （后）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动词，学习。</a:t>
            </a:r>
          </a:p>
          <a:p>
            <a:pPr defTabSz="914400">
              <a:spcBef>
                <a:spcPct val="50000"/>
              </a:spcBef>
              <a:buClr>
                <a:srgbClr val="0066FF"/>
              </a:buClr>
              <a:buFont typeface="Wingdings" panose="05000000000000000000" pitchFamily="2" charset="2"/>
              <a:tabLst>
                <a:tab pos="5295900"/>
              </a:tabLst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耻：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“以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为耻”，意动。</a:t>
            </a:r>
          </a:p>
        </p:txBody>
      </p:sp>
      <p:sp>
        <p:nvSpPr>
          <p:cNvPr id="21508" name="矩形 21507"/>
          <p:cNvSpPr/>
          <p:nvPr>
            <p:custDataLst>
              <p:tags r:id="rId5"/>
            </p:custDataLst>
          </p:nvPr>
        </p:nvSpPr>
        <p:spPr>
          <a:xfrm>
            <a:off x="1776413" y="2923699"/>
            <a:ext cx="8569325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士大夫之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族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曰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师曰弟子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云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者，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则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群聚而笑之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09" name="文本框 21508"/>
          <p:cNvSpPr txBox="1"/>
          <p:nvPr>
            <p:custDataLst>
              <p:tags r:id="rId6"/>
            </p:custDataLst>
          </p:nvPr>
        </p:nvSpPr>
        <p:spPr>
          <a:xfrm>
            <a:off x="2281238" y="3573463"/>
            <a:ext cx="8280400" cy="2114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族：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类。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曰：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称，说。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云：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说，与者合在一起，表示“诸如此类的说法”。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则：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连词，就。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530" name="文本框 22529"/>
          <p:cNvSpPr txBox="1"/>
          <p:nvPr>
            <p:custDataLst>
              <p:tags r:id="rId3"/>
            </p:custDataLst>
          </p:nvPr>
        </p:nvSpPr>
        <p:spPr>
          <a:xfrm>
            <a:off x="1847850" y="620713"/>
            <a:ext cx="81359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彼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与彼年相若也，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道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相似也，位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卑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则足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羞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，官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盛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则近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谀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。</a:t>
            </a:r>
          </a:p>
        </p:txBody>
      </p:sp>
      <p:sp>
        <p:nvSpPr>
          <p:cNvPr id="22531" name="文本框 22530"/>
          <p:cNvSpPr txBox="1"/>
          <p:nvPr>
            <p:custDataLst>
              <p:tags r:id="rId4"/>
            </p:custDataLst>
          </p:nvPr>
        </p:nvSpPr>
        <p:spPr>
          <a:xfrm>
            <a:off x="2495550" y="1844675"/>
            <a:ext cx="7488238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彼：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代词，当老师的（或当学生的）。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道：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学问道德水平。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卑：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（地位）低下。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羞：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以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为羞愧、感到羞耻。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盛：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（地位）高。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谀：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阿谀，奉承。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 typeface="Wingdings" panose="05000000000000000000" pitchFamily="2" charset="2"/>
              <a:buChar char="Ø"/>
            </a:pP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3554" name="矩形 23553"/>
          <p:cNvSpPr/>
          <p:nvPr>
            <p:custDataLst>
              <p:tags r:id="rId3"/>
            </p:custDataLst>
          </p:nvPr>
        </p:nvSpPr>
        <p:spPr>
          <a:xfrm>
            <a:off x="2136775" y="761048"/>
            <a:ext cx="7848600" cy="11988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华文行楷" pitchFamily="2" charset="-122"/>
              </a:rPr>
              <a:t>       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巫医乐师百工之人，君子不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齿</a:t>
            </a:r>
            <a:r>
              <a:rPr lang="zh-CN" altLang="en-US" sz="3600">
                <a:latin typeface="Arial" panose="020b0604020202020204" pitchFamily="34" charset="0"/>
                <a:ea typeface="华文行楷" pitchFamily="2" charset="-122"/>
              </a:rPr>
              <a:t>，</a:t>
            </a:r>
          </a:p>
          <a:p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今其智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乃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反不能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及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，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其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可怪也矣！</a:t>
            </a:r>
            <a:r>
              <a:rPr lang="zh-CN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5" name="文本框 23554"/>
          <p:cNvSpPr txBox="1"/>
          <p:nvPr>
            <p:custDataLst>
              <p:tags r:id="rId4"/>
            </p:custDataLst>
          </p:nvPr>
        </p:nvSpPr>
        <p:spPr>
          <a:xfrm>
            <a:off x="2640013" y="2276475"/>
            <a:ext cx="6624637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齿：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并列，排列。不齿，不与其为伍。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乃：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竟然。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及：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赶得上。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其：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语气词，起加强反问语气作用。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530" name="Text Box 2"/>
          <p:cNvSpPr txBox="1"/>
          <p:nvPr>
            <p:custDataLst>
              <p:tags r:id="rId3"/>
            </p:custDataLst>
          </p:nvPr>
        </p:nvSpPr>
        <p:spPr>
          <a:xfrm>
            <a:off x="2095500" y="500063"/>
            <a:ext cx="814387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华文隶书" pitchFamily="2" charset="-122"/>
                <a:ea typeface="华文隶书" pitchFamily="2" charset="-122"/>
              </a:rPr>
              <a:t>        简答：本段对“古之圣人”“从师”与“今之众人”“耻师”相对比后得出了怎样的结论。</a:t>
            </a:r>
          </a:p>
        </p:txBody>
      </p:sp>
      <p:sp>
        <p:nvSpPr>
          <p:cNvPr id="20483" name="Text Box 3"/>
          <p:cNvSpPr txBox="1"/>
          <p:nvPr>
            <p:custDataLst>
              <p:tags r:id="rId4"/>
            </p:custDataLst>
          </p:nvPr>
        </p:nvSpPr>
        <p:spPr>
          <a:xfrm>
            <a:off x="2166938" y="3000375"/>
            <a:ext cx="8143875" cy="193802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66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zh-CN" alt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圣益圣，愚益愚。圣人之所以为圣，愚人之所以为愚，其皆出于此乎？”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5602" name="Text Box 2"/>
          <p:cNvSpPr txBox="1"/>
          <p:nvPr>
            <p:custDataLst>
              <p:tags r:id="rId3"/>
            </p:custDataLst>
          </p:nvPr>
        </p:nvSpPr>
        <p:spPr>
          <a:xfrm>
            <a:off x="2095500" y="571500"/>
            <a:ext cx="814387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华文隶书" pitchFamily="2" charset="-122"/>
                <a:ea typeface="华文隶书" pitchFamily="2" charset="-122"/>
              </a:rPr>
              <a:t>思考：第二自然段中“今之众人”在从师一事上存在自相矛盾的事实，这是怎样的一个事实？</a:t>
            </a:r>
          </a:p>
        </p:txBody>
      </p:sp>
      <p:sp>
        <p:nvSpPr>
          <p:cNvPr id="29699" name="Text Box 3"/>
          <p:cNvSpPr txBox="1"/>
          <p:nvPr>
            <p:custDataLst>
              <p:tags r:id="rId4"/>
            </p:custDataLst>
          </p:nvPr>
        </p:nvSpPr>
        <p:spPr>
          <a:xfrm>
            <a:off x="1952625" y="2781300"/>
            <a:ext cx="42370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爱其子，择师而教之</a:t>
            </a:r>
          </a:p>
        </p:txBody>
      </p:sp>
      <p:sp>
        <p:nvSpPr>
          <p:cNvPr id="29700" name="Text Box 4"/>
          <p:cNvSpPr txBox="1"/>
          <p:nvPr>
            <p:custDataLst>
              <p:tags r:id="rId5"/>
            </p:custDataLst>
          </p:nvPr>
        </p:nvSpPr>
        <p:spPr>
          <a:xfrm>
            <a:off x="2024063" y="3860800"/>
            <a:ext cx="3854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于其身也，则耻师焉</a:t>
            </a:r>
          </a:p>
        </p:txBody>
      </p:sp>
      <p:sp>
        <p:nvSpPr>
          <p:cNvPr id="29701" name="Text Box 5"/>
          <p:cNvSpPr txBox="1"/>
          <p:nvPr>
            <p:custDataLst>
              <p:tags r:id="rId6"/>
            </p:custDataLst>
          </p:nvPr>
        </p:nvSpPr>
        <p:spPr>
          <a:xfrm>
            <a:off x="6600825" y="2852738"/>
            <a:ext cx="18192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习句读</a:t>
            </a:r>
          </a:p>
        </p:txBody>
      </p:sp>
      <p:sp>
        <p:nvSpPr>
          <p:cNvPr id="29702" name="Text Box 6"/>
          <p:cNvSpPr txBox="1"/>
          <p:nvPr>
            <p:custDataLst>
              <p:tags r:id="rId7"/>
            </p:custDataLst>
          </p:nvPr>
        </p:nvSpPr>
        <p:spPr>
          <a:xfrm>
            <a:off x="6672263" y="3860800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惑不解</a:t>
            </a:r>
          </a:p>
        </p:txBody>
      </p:sp>
      <p:sp>
        <p:nvSpPr>
          <p:cNvPr id="29703" name="AutoShape 7"/>
          <p:cNvSpPr/>
          <p:nvPr>
            <p:custDataLst>
              <p:tags r:id="rId8"/>
            </p:custDataLst>
          </p:nvPr>
        </p:nvSpPr>
        <p:spPr>
          <a:xfrm>
            <a:off x="5808663" y="2997200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704" name="AutoShape 8"/>
          <p:cNvSpPr/>
          <p:nvPr>
            <p:custDataLst>
              <p:tags r:id="rId9"/>
            </p:custDataLst>
          </p:nvPr>
        </p:nvSpPr>
        <p:spPr>
          <a:xfrm>
            <a:off x="5808663" y="4005263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705" name="AutoShape 9"/>
          <p:cNvSpPr/>
          <p:nvPr>
            <p:custDataLst>
              <p:tags r:id="rId10"/>
            </p:custDataLst>
          </p:nvPr>
        </p:nvSpPr>
        <p:spPr>
          <a:xfrm>
            <a:off x="8040688" y="2997200"/>
            <a:ext cx="360362" cy="144145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Text Box 10"/>
          <p:cNvSpPr txBox="1"/>
          <p:nvPr>
            <p:custDataLst>
              <p:tags r:id="rId11"/>
            </p:custDataLst>
          </p:nvPr>
        </p:nvSpPr>
        <p:spPr>
          <a:xfrm>
            <a:off x="8401050" y="3213100"/>
            <a:ext cx="18923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小学大遗未见其明</a:t>
            </a:r>
          </a:p>
        </p:txBody>
      </p:sp>
      <p:sp>
        <p:nvSpPr>
          <p:cNvPr id="29707" name="Text Box 11"/>
          <p:cNvSpPr txBox="1"/>
          <p:nvPr>
            <p:custDataLst>
              <p:tags r:id="rId12"/>
            </p:custDataLst>
          </p:nvPr>
        </p:nvSpPr>
        <p:spPr>
          <a:xfrm>
            <a:off x="2452688" y="5300663"/>
            <a:ext cx="7429500" cy="58356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在对比中论证“学者必有师”的重要性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2" name="文本框 5121"/>
          <p:cNvSpPr txBox="1"/>
          <p:nvPr>
            <p:custDataLst>
              <p:tags r:id="rId3"/>
            </p:custDataLst>
          </p:nvPr>
        </p:nvSpPr>
        <p:spPr>
          <a:xfrm>
            <a:off x="2117725" y="1341438"/>
            <a:ext cx="7956550" cy="3230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zh-CN" altLang="en-US" sz="6600">
                <a:solidFill>
                  <a:srgbClr val="000000"/>
                </a:solidFill>
                <a:latin typeface="黑体" panose="02010609060101010101" pitchFamily="1" charset="-122"/>
                <a:ea typeface="华文行楷" pitchFamily="2" charset="-122"/>
              </a:rPr>
              <a:t>业精于勤，荒于嬉；行成于思，毁于随。</a:t>
            </a:r>
          </a:p>
          <a:p>
            <a:pPr algn="r" eaLnBrk="0" hangingPunct="0">
              <a:spcBef>
                <a:spcPct val="50000"/>
              </a:spcBef>
            </a:pPr>
            <a:r>
              <a:rPr lang="zh-CN" altLang="en-US" sz="4800" b="1">
                <a:solidFill>
                  <a:srgbClr val="000066"/>
                </a:solidFill>
                <a:latin typeface="楷体_GB2312" pitchFamily="1" charset="-122"/>
                <a:ea typeface="楷体_GB2312" pitchFamily="1" charset="-122"/>
              </a:rPr>
              <a:t>韩愈</a:t>
            </a:r>
            <a:r>
              <a:rPr lang="en-US" altLang="zh-CN" sz="4800" b="1">
                <a:solidFill>
                  <a:srgbClr val="000066"/>
                </a:solidFill>
                <a:latin typeface="楷体_GB2312" pitchFamily="1" charset="-122"/>
                <a:ea typeface="楷体_GB2312" pitchFamily="1" charset="-122"/>
              </a:rPr>
              <a:t>《 </a:t>
            </a:r>
            <a:r>
              <a:rPr lang="zh-CN" altLang="en-US" sz="4800" b="1">
                <a:solidFill>
                  <a:srgbClr val="000066"/>
                </a:solidFill>
                <a:latin typeface="楷体_GB2312" pitchFamily="1" charset="-122"/>
                <a:ea typeface="楷体_GB2312" pitchFamily="1" charset="-122"/>
              </a:rPr>
              <a:t>进学解</a:t>
            </a:r>
            <a:r>
              <a:rPr lang="en-US" altLang="zh-CN" sz="4800" b="1">
                <a:solidFill>
                  <a:srgbClr val="000066"/>
                </a:solidFill>
                <a:latin typeface="楷体_GB2312" pitchFamily="1" charset="-122"/>
                <a:ea typeface="楷体_GB2312" pitchFamily="1" charset="-122"/>
              </a:rPr>
              <a:t>》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4" name="Text Box 2"/>
          <p:cNvSpPr txBox="1"/>
          <p:nvPr>
            <p:custDataLst>
              <p:tags r:id="rId3"/>
            </p:custDataLst>
          </p:nvPr>
        </p:nvSpPr>
        <p:spPr>
          <a:xfrm>
            <a:off x="2024063" y="476250"/>
            <a:ext cx="835818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99"/>
                </a:solidFill>
                <a:latin typeface="华文隶书" pitchFamily="2" charset="-122"/>
                <a:ea typeface="华文隶书" pitchFamily="2" charset="-122"/>
              </a:rPr>
              <a:t>思考：第二段中的“巫医乐师百工之人”与“士大夫之族”在从师问题上分别怎样做的？这样的做法带来怎样的结局？</a:t>
            </a:r>
            <a:r>
              <a:rPr lang="zh-CN" altLang="en-US" sz="3200">
                <a:solidFill>
                  <a:srgbClr val="FF3399"/>
                </a:solidFill>
                <a:latin typeface="华文隶书" pitchFamily="2" charset="-122"/>
                <a:ea typeface="华文隶书" pitchFamily="2" charset="-122"/>
              </a:rPr>
              <a:t> </a:t>
            </a:r>
            <a:endParaRPr lang="zh-CN" altLang="en-US" sz="3200" b="1">
              <a:solidFill>
                <a:srgbClr val="FF3399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8675" name="Text Box 3"/>
          <p:cNvSpPr txBox="1"/>
          <p:nvPr>
            <p:custDataLst>
              <p:tags r:id="rId4"/>
            </p:custDataLst>
          </p:nvPr>
        </p:nvSpPr>
        <p:spPr>
          <a:xfrm>
            <a:off x="2835275" y="59547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28676" name="Text Box 4"/>
          <p:cNvSpPr txBox="1"/>
          <p:nvPr>
            <p:custDataLst>
              <p:tags r:id="rId5"/>
            </p:custDataLst>
          </p:nvPr>
        </p:nvSpPr>
        <p:spPr>
          <a:xfrm>
            <a:off x="2351088" y="5392738"/>
            <a:ext cx="63563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b="1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5605" name="Text Box 5"/>
          <p:cNvSpPr txBox="1"/>
          <p:nvPr>
            <p:custDataLst>
              <p:tags r:id="rId6"/>
            </p:custDataLst>
          </p:nvPr>
        </p:nvSpPr>
        <p:spPr>
          <a:xfrm>
            <a:off x="2166938" y="2286000"/>
            <a:ext cx="41433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巫医乐师百工之人：</a:t>
            </a:r>
            <a:r>
              <a:rPr lang="zh-CN" altLang="en-US" sz="3200" b="1">
                <a:latin typeface="Arial" panose="020b0604020202020204" pitchFamily="34" charset="0"/>
              </a:rPr>
              <a:t>不耻相师</a:t>
            </a:r>
          </a:p>
        </p:txBody>
      </p:sp>
      <p:sp>
        <p:nvSpPr>
          <p:cNvPr id="25606" name="Text Box 6"/>
          <p:cNvSpPr txBox="1"/>
          <p:nvPr>
            <p:custDataLst>
              <p:tags r:id="rId7"/>
            </p:custDataLst>
          </p:nvPr>
        </p:nvSpPr>
        <p:spPr>
          <a:xfrm>
            <a:off x="2095500" y="3573463"/>
            <a:ext cx="4357688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士大夫之族：</a:t>
            </a:r>
            <a:r>
              <a:rPr lang="zh-CN" altLang="en-US" sz="3200" b="1">
                <a:latin typeface="Arial" panose="020b0604020202020204" pitchFamily="34" charset="0"/>
              </a:rPr>
              <a:t>群聚而笑之，曰：位卑则足羞，官盛则近谀</a:t>
            </a:r>
          </a:p>
          <a:p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25607" name="AutoShape 7"/>
          <p:cNvSpPr/>
          <p:nvPr>
            <p:custDataLst>
              <p:tags r:id="rId8"/>
            </p:custDataLst>
          </p:nvPr>
        </p:nvSpPr>
        <p:spPr>
          <a:xfrm>
            <a:off x="6600825" y="2708275"/>
            <a:ext cx="288925" cy="1728788"/>
          </a:xfrm>
          <a:prstGeom prst="rightBrace">
            <a:avLst>
              <a:gd name="adj1" fmla="val 4986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5608" name="Text Box 8"/>
          <p:cNvSpPr txBox="1"/>
          <p:nvPr>
            <p:custDataLst>
              <p:tags r:id="rId9"/>
            </p:custDataLst>
          </p:nvPr>
        </p:nvSpPr>
        <p:spPr>
          <a:xfrm>
            <a:off x="7167563" y="2636838"/>
            <a:ext cx="3214687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结局：</a:t>
            </a:r>
            <a:r>
              <a:rPr lang="zh-CN" altLang="en-US" sz="3200" b="1">
                <a:latin typeface="Arial" panose="020b0604020202020204" pitchFamily="34" charset="0"/>
              </a:rPr>
              <a:t>巫医乐师百工之人，君子不齿，今其智乃反不能及。</a:t>
            </a:r>
          </a:p>
          <a:p>
            <a:endParaRPr lang="zh-CN" altLang="en-US" sz="3200">
              <a:latin typeface="Arial" panose="020b0604020202020204" pitchFamily="34" charset="0"/>
            </a:endParaRPr>
          </a:p>
          <a:p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25609" name="Text Box 9"/>
          <p:cNvSpPr txBox="1"/>
          <p:nvPr>
            <p:custDataLst>
              <p:tags r:id="rId10"/>
            </p:custDataLst>
          </p:nvPr>
        </p:nvSpPr>
        <p:spPr>
          <a:xfrm>
            <a:off x="2024063" y="5445125"/>
            <a:ext cx="8358187" cy="58356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再一次通过对比论证“学者必有师”的重要性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  <p:bldP spid="25607" grpId="0"/>
      <p:bldP spid="25608" grpId="0"/>
      <p:bldP spid="256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5602" name="标题 25601"/>
          <p:cNvSpPr>
            <a:spLocks noGrp="1" noRot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2136775" y="44450"/>
            <a:ext cx="6911975" cy="936625"/>
          </a:xfrm>
        </p:spPr>
        <p:txBody>
          <a:bodyPr anchor="ctr"/>
          <a:lstStyle/>
          <a:p>
            <a:pPr algn="l"/>
            <a:r>
              <a:rPr lang="zh-CN" altLang="en-US" sz="4000" b="1">
                <a:solidFill>
                  <a:srgbClr val="000066"/>
                </a:solidFill>
                <a:latin typeface="宋体" panose="02010600030101010101" pitchFamily="2" charset="-122"/>
              </a:rPr>
              <a:t>作者使用了什么论证方式？</a:t>
            </a:r>
          </a:p>
        </p:txBody>
      </p:sp>
      <p:sp>
        <p:nvSpPr>
          <p:cNvPr id="25603" name="文本框 25602"/>
          <p:cNvSpPr txBox="1"/>
          <p:nvPr>
            <p:custDataLst>
              <p:tags r:id="rId4"/>
            </p:custDataLst>
          </p:nvPr>
        </p:nvSpPr>
        <p:spPr>
          <a:xfrm>
            <a:off x="2063750" y="1628775"/>
            <a:ext cx="28860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000000"/>
                </a:solidFill>
                <a:latin typeface="华文新魏" charset="-122"/>
                <a:ea typeface="华文新魏" charset="-122"/>
              </a:rPr>
              <a:t>1</a:t>
            </a:r>
            <a:r>
              <a:rPr lang="zh-CN" altLang="en-US" sz="4400">
                <a:solidFill>
                  <a:srgbClr val="000000"/>
                </a:solidFill>
                <a:latin typeface="华文新魏" charset="-122"/>
                <a:ea typeface="华文新魏" charset="-122"/>
              </a:rPr>
              <a:t>、纵比：</a:t>
            </a:r>
            <a:br>
              <a:rPr lang="zh-CN" altLang="en-US" sz="3600" b="1">
                <a:solidFill>
                  <a:srgbClr val="FF00CC"/>
                </a:solidFill>
                <a:latin typeface="黑体" panose="02010609060101010101" pitchFamily="1" charset="-122"/>
                <a:ea typeface="黑体" panose="02010609060101010101" pitchFamily="1" charset="-122"/>
              </a:rPr>
            </a:br>
            <a:endParaRPr lang="zh-CN" altLang="en-US" sz="3600" b="1">
              <a:solidFill>
                <a:srgbClr val="FF00CC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5604" name="文本框 25603"/>
          <p:cNvSpPr txBox="1"/>
          <p:nvPr>
            <p:custDataLst>
              <p:tags r:id="rId5"/>
            </p:custDataLst>
          </p:nvPr>
        </p:nvSpPr>
        <p:spPr>
          <a:xfrm>
            <a:off x="4440238" y="1557338"/>
            <a:ext cx="55626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古之圣人，从师而问；</a:t>
            </a:r>
            <a:br>
              <a:rPr lang="zh-CN" altLang="en-US" sz="4000" b="1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zh-CN" altLang="en-US" sz="4000" b="1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今之众人，耻学于师。</a:t>
            </a:r>
          </a:p>
        </p:txBody>
      </p:sp>
      <p:sp>
        <p:nvSpPr>
          <p:cNvPr id="25605" name="文本框 25604"/>
          <p:cNvSpPr txBox="1"/>
          <p:nvPr>
            <p:custDataLst>
              <p:tags r:id="rId6"/>
            </p:custDataLst>
          </p:nvPr>
        </p:nvSpPr>
        <p:spPr>
          <a:xfrm>
            <a:off x="1992313" y="3070225"/>
            <a:ext cx="295433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400">
                <a:solidFill>
                  <a:srgbClr val="000000"/>
                </a:solidFill>
                <a:latin typeface="华文新魏" charset="-122"/>
                <a:ea typeface="华文新魏" charset="-122"/>
              </a:rPr>
              <a:t>2</a:t>
            </a:r>
            <a:r>
              <a:rPr lang="zh-CN" altLang="en-US" sz="4400">
                <a:solidFill>
                  <a:srgbClr val="000000"/>
                </a:solidFill>
                <a:latin typeface="华文新魏" charset="-122"/>
                <a:ea typeface="华文新魏" charset="-122"/>
              </a:rPr>
              <a:t>、自比：</a:t>
            </a:r>
          </a:p>
        </p:txBody>
      </p:sp>
      <p:sp>
        <p:nvSpPr>
          <p:cNvPr id="25606" name="文本框 25605"/>
          <p:cNvSpPr txBox="1"/>
          <p:nvPr>
            <p:custDataLst>
              <p:tags r:id="rId7"/>
            </p:custDataLst>
          </p:nvPr>
        </p:nvSpPr>
        <p:spPr>
          <a:xfrm>
            <a:off x="4511675" y="2925763"/>
            <a:ext cx="48768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4000" b="1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对其子，择师而教；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4000" b="1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对其身，耻学于师。</a:t>
            </a:r>
            <a:endParaRPr lang="zh-CN" altLang="en-US" sz="3600" b="1">
              <a:solidFill>
                <a:srgbClr val="66FF33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7" name="文本框 25606"/>
          <p:cNvSpPr txBox="1"/>
          <p:nvPr>
            <p:custDataLst>
              <p:tags r:id="rId8"/>
            </p:custDataLst>
          </p:nvPr>
        </p:nvSpPr>
        <p:spPr>
          <a:xfrm>
            <a:off x="1992313" y="4654550"/>
            <a:ext cx="3048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000000"/>
                </a:solidFill>
                <a:latin typeface="华文新魏" charset="-122"/>
                <a:ea typeface="华文新魏" charset="-122"/>
              </a:rPr>
              <a:t>3</a:t>
            </a:r>
            <a:r>
              <a:rPr lang="zh-CN" altLang="en-US" sz="4400" b="1">
                <a:solidFill>
                  <a:srgbClr val="000000"/>
                </a:solidFill>
                <a:latin typeface="华文新魏" charset="-122"/>
                <a:ea typeface="华文新魏" charset="-122"/>
              </a:rPr>
              <a:t>、横比：</a:t>
            </a:r>
          </a:p>
        </p:txBody>
      </p:sp>
      <p:sp>
        <p:nvSpPr>
          <p:cNvPr id="25608" name="文本框 25607"/>
          <p:cNvSpPr txBox="1"/>
          <p:nvPr>
            <p:custDataLst>
              <p:tags r:id="rId9"/>
            </p:custDataLst>
          </p:nvPr>
        </p:nvSpPr>
        <p:spPr>
          <a:xfrm>
            <a:off x="3503613" y="4437063"/>
            <a:ext cx="6996112" cy="1506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000066"/>
                </a:solidFill>
                <a:latin typeface="黑体" panose="02010609060101010101" pitchFamily="1" charset="-122"/>
                <a:ea typeface="华文行楷" pitchFamily="2" charset="-122"/>
              </a:rPr>
              <a:t>百工之人，不耻相师；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000066"/>
                </a:solidFill>
                <a:latin typeface="黑体" panose="02010609060101010101" pitchFamily="1" charset="-122"/>
                <a:ea typeface="华文行楷" pitchFamily="2" charset="-122"/>
              </a:rPr>
              <a:t>士大夫：群聚而笑之。</a:t>
            </a:r>
            <a:endParaRPr lang="zh-CN" altLang="en-US" sz="4000">
              <a:latin typeface="Times New Roman" panose="02020603050405020304" pitchFamily="2" charset="0"/>
              <a:ea typeface="华文行楷" pitchFamily="2" charset="-122"/>
            </a:endParaRPr>
          </a:p>
        </p:txBody>
      </p:sp>
      <p:sp>
        <p:nvSpPr>
          <p:cNvPr id="25609" name="文本框 25608"/>
          <p:cNvSpPr txBox="1"/>
          <p:nvPr>
            <p:custDataLst>
              <p:tags r:id="rId10"/>
            </p:custDataLst>
          </p:nvPr>
        </p:nvSpPr>
        <p:spPr>
          <a:xfrm>
            <a:off x="2424113" y="836613"/>
            <a:ext cx="55451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从三方面进行对比论证：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7" grpId="0"/>
      <p:bldP spid="25608" grpId="0"/>
      <p:bldP spid="256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698" name="Text Box 4"/>
          <p:cNvSpPr txBox="1"/>
          <p:nvPr>
            <p:custDataLst>
              <p:tags r:id="rId3"/>
            </p:custDataLst>
          </p:nvPr>
        </p:nvSpPr>
        <p:spPr>
          <a:xfrm>
            <a:off x="3095625" y="2714625"/>
            <a:ext cx="5715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33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研读第三自然段</a:t>
            </a: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6626" name="矩形 26625"/>
          <p:cNvSpPr/>
          <p:nvPr>
            <p:custDataLst>
              <p:tags r:id="rId3"/>
            </p:custDataLst>
          </p:nvPr>
        </p:nvSpPr>
        <p:spPr>
          <a:xfrm>
            <a:off x="2279650" y="1842135"/>
            <a:ext cx="77057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孔子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师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郯子、苌弘、师襄、老聃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27" name="文本框 26626"/>
          <p:cNvSpPr txBox="1"/>
          <p:nvPr>
            <p:custDataLst>
              <p:tags r:id="rId4"/>
            </p:custDataLst>
          </p:nvPr>
        </p:nvSpPr>
        <p:spPr>
          <a:xfrm>
            <a:off x="2711450" y="2709863"/>
            <a:ext cx="71294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3600" b="1">
                <a:solidFill>
                  <a:srgbClr val="0000CC"/>
                </a:solidFill>
                <a:latin typeface="宋体" panose="02010600030101010101" pitchFamily="2" charset="-122"/>
              </a:rPr>
              <a:t>师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：以</a:t>
            </a: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为师，意动。</a:t>
            </a:r>
          </a:p>
        </p:txBody>
      </p:sp>
      <p:sp>
        <p:nvSpPr>
          <p:cNvPr id="26628" name="矩形 26627"/>
          <p:cNvSpPr/>
          <p:nvPr>
            <p:custDataLst>
              <p:tags r:id="rId5"/>
            </p:custDataLst>
          </p:nvPr>
        </p:nvSpPr>
        <p:spPr>
          <a:xfrm>
            <a:off x="2208213" y="3570923"/>
            <a:ext cx="591185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郯子之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徒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，其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贤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不及孔子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29" name="文本框 26628"/>
          <p:cNvSpPr txBox="1"/>
          <p:nvPr>
            <p:custDataLst>
              <p:tags r:id="rId6"/>
            </p:custDataLst>
          </p:nvPr>
        </p:nvSpPr>
        <p:spPr>
          <a:xfrm>
            <a:off x="2711450" y="4437063"/>
            <a:ext cx="51149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3600" b="1">
                <a:solidFill>
                  <a:srgbClr val="0000CC"/>
                </a:solidFill>
                <a:latin typeface="Arial" panose="020b0604020202020204" pitchFamily="34" charset="0"/>
              </a:rPr>
              <a:t>徒：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类，辈。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3600" b="1">
                <a:solidFill>
                  <a:srgbClr val="0000CC"/>
                </a:solidFill>
                <a:latin typeface="Arial" panose="020b0604020202020204" pitchFamily="34" charset="0"/>
              </a:rPr>
              <a:t>贤：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道德、学问、才能。</a:t>
            </a:r>
          </a:p>
        </p:txBody>
      </p:sp>
      <p:sp>
        <p:nvSpPr>
          <p:cNvPr id="26630" name="矩形 26629"/>
          <p:cNvSpPr/>
          <p:nvPr>
            <p:custDataLst>
              <p:tags r:id="rId7"/>
            </p:custDataLst>
          </p:nvPr>
        </p:nvSpPr>
        <p:spPr>
          <a:xfrm>
            <a:off x="2279650" y="402273"/>
            <a:ext cx="3600450" cy="7067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40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圣人无</a:t>
            </a:r>
            <a:r>
              <a:rPr lang="zh-CN" altLang="en-US" sz="400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常</a:t>
            </a:r>
            <a:r>
              <a:rPr lang="zh-CN" altLang="en-US" sz="400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师 </a:t>
            </a:r>
          </a:p>
        </p:txBody>
      </p:sp>
      <p:sp>
        <p:nvSpPr>
          <p:cNvPr id="26631" name="矩形 26630"/>
          <p:cNvSpPr/>
          <p:nvPr>
            <p:custDataLst>
              <p:tags r:id="rId8"/>
            </p:custDataLst>
          </p:nvPr>
        </p:nvSpPr>
        <p:spPr>
          <a:xfrm>
            <a:off x="2640013" y="1122204"/>
            <a:ext cx="4968875" cy="7067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3600" b="1">
                <a:solidFill>
                  <a:srgbClr val="0000CC"/>
                </a:solidFill>
                <a:latin typeface="华文行楷" pitchFamily="2" charset="-122"/>
              </a:rPr>
              <a:t>常</a:t>
            </a:r>
            <a:r>
              <a:rPr lang="zh-CN" altLang="en-US" sz="3600" b="1">
                <a:solidFill>
                  <a:srgbClr val="000000"/>
                </a:solidFill>
                <a:latin typeface="华文行楷" pitchFamily="2" charset="-122"/>
              </a:rPr>
              <a:t>：固定的，不变的。</a:t>
            </a:r>
            <a:r>
              <a:rPr lang="zh-CN" altLang="en-US" sz="40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  <p:bldP spid="266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4" name="矩形 28673"/>
          <p:cNvSpPr/>
          <p:nvPr>
            <p:custDataLst>
              <p:tags r:id="rId3"/>
            </p:custDataLst>
          </p:nvPr>
        </p:nvSpPr>
        <p:spPr>
          <a:xfrm>
            <a:off x="2063750" y="325120"/>
            <a:ext cx="8135938" cy="17532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孔子曰：三人行，则必有我师。是故弟子不必不如师，师不必贤于弟子，闻道有先后，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术业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有专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攻</a:t>
            </a:r>
            <a:r>
              <a:rPr lang="zh-CN" altLang="en-US" sz="3600">
                <a:latin typeface="Arial" panose="020b0604020202020204" pitchFamily="34" charset="0"/>
                <a:ea typeface="华文行楷" pitchFamily="2" charset="-122"/>
              </a:rPr>
              <a:t>，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如</a:t>
            </a:r>
            <a:r>
              <a:rPr lang="zh-CN" altLang="en-US" sz="3600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</a:rPr>
              <a:t>是</a:t>
            </a: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而已</a:t>
            </a:r>
            <a:r>
              <a:rPr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。</a:t>
            </a:r>
            <a:r>
              <a:rPr lang="zh-CN" altLang="en-US" sz="3600">
                <a:latin typeface="Arial" panose="020b0604020202020204" pitchFamily="34" charset="0"/>
                <a:ea typeface="华文行楷" pitchFamily="2" charset="-122"/>
              </a:rPr>
              <a:t> </a:t>
            </a:r>
          </a:p>
        </p:txBody>
      </p:sp>
      <p:sp>
        <p:nvSpPr>
          <p:cNvPr id="28675" name="文本框 28674"/>
          <p:cNvSpPr txBox="1"/>
          <p:nvPr>
            <p:custDataLst>
              <p:tags r:id="rId4"/>
            </p:custDataLst>
          </p:nvPr>
        </p:nvSpPr>
        <p:spPr>
          <a:xfrm>
            <a:off x="3000375" y="2205038"/>
            <a:ext cx="5400675" cy="3107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术业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：学问和技艺。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攻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：研究。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如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：动词，象。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是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：代词，这样子。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而已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：句末语气词，罢了。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698" name="矩形 29697"/>
          <p:cNvSpPr/>
          <p:nvPr>
            <p:custDataLst>
              <p:tags r:id="rId3"/>
            </p:custDataLst>
          </p:nvPr>
        </p:nvSpPr>
        <p:spPr>
          <a:xfrm>
            <a:off x="2063750" y="254000"/>
            <a:ext cx="8101013" cy="1568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李氏子蟠，年十七，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好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古文，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六艺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经传皆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通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习之。不拘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于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时，学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于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余。余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嘉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其能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行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古道，作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《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师说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》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以</a:t>
            </a: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行楷" pitchFamily="2" charset="-122"/>
              </a:rPr>
              <a:t>贻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之。</a:t>
            </a:r>
          </a:p>
        </p:txBody>
      </p:sp>
      <p:sp>
        <p:nvSpPr>
          <p:cNvPr id="29699" name="文本框 29698"/>
          <p:cNvSpPr txBox="1"/>
          <p:nvPr>
            <p:custDataLst>
              <p:tags r:id="rId4"/>
            </p:custDataLst>
          </p:nvPr>
        </p:nvSpPr>
        <p:spPr>
          <a:xfrm>
            <a:off x="2136775" y="1917700"/>
            <a:ext cx="8137525" cy="41382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好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：喜爱。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六艺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：指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诗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书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礼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乐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易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春秋〉。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通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：普遍。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于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①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介词，表被动，被；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②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介词，从。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嘉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：赞许、赞扬。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行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：履行、做。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贻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：赠送。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2770" name="Text Box 2"/>
          <p:cNvSpPr txBox="1"/>
          <p:nvPr>
            <p:custDataLst>
              <p:tags r:id="rId3"/>
            </p:custDataLst>
          </p:nvPr>
        </p:nvSpPr>
        <p:spPr>
          <a:xfrm>
            <a:off x="1881188" y="428625"/>
            <a:ext cx="8266112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华文隶书" pitchFamily="2" charset="-122"/>
                <a:ea typeface="华文隶书" pitchFamily="2" charset="-122"/>
              </a:rPr>
              <a:t>思考：第三自然段举出备受封建文人推崇的孔子的例子，意在证明怎样的观点？ </a:t>
            </a:r>
          </a:p>
          <a:p>
            <a:endParaRPr lang="zh-CN" altLang="en-US" sz="3600" b="1">
              <a:solidFill>
                <a:srgbClr val="FF3399"/>
              </a:solidFill>
              <a:latin typeface="华文隶书" pitchFamily="2" charset="-122"/>
              <a:ea typeface="华文隶书" pitchFamily="2" charset="-122"/>
            </a:endParaRPr>
          </a:p>
          <a:p>
            <a:endParaRPr lang="en-US" altLang="zh-CN" sz="3600" b="1">
              <a:solidFill>
                <a:srgbClr val="FF3399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1" name="Text Box 3"/>
          <p:cNvSpPr txBox="1"/>
          <p:nvPr>
            <p:custDataLst>
              <p:tags r:id="rId4"/>
            </p:custDataLst>
          </p:nvPr>
        </p:nvSpPr>
        <p:spPr>
          <a:xfrm>
            <a:off x="2524125" y="2133600"/>
            <a:ext cx="2071688" cy="58356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孔子事例</a:t>
            </a:r>
          </a:p>
        </p:txBody>
      </p:sp>
      <p:sp>
        <p:nvSpPr>
          <p:cNvPr id="22532" name="Text Box 4"/>
          <p:cNvSpPr txBox="1"/>
          <p:nvPr>
            <p:custDataLst>
              <p:tags r:id="rId5"/>
            </p:custDataLst>
          </p:nvPr>
        </p:nvSpPr>
        <p:spPr>
          <a:xfrm>
            <a:off x="2208213" y="2781300"/>
            <a:ext cx="367188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孔子师郯子、苌弘、师襄、老聃。</a:t>
            </a:r>
          </a:p>
        </p:txBody>
      </p:sp>
      <p:sp>
        <p:nvSpPr>
          <p:cNvPr id="22533" name="Text Box 5"/>
          <p:cNvSpPr txBox="1"/>
          <p:nvPr>
            <p:custDataLst>
              <p:tags r:id="rId6"/>
            </p:custDataLst>
          </p:nvPr>
        </p:nvSpPr>
        <p:spPr>
          <a:xfrm>
            <a:off x="2208213" y="4005263"/>
            <a:ext cx="33845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孔子曰：“三人行，必有我师。”</a:t>
            </a:r>
          </a:p>
        </p:txBody>
      </p:sp>
      <p:sp>
        <p:nvSpPr>
          <p:cNvPr id="32774" name="Text Box 6"/>
          <p:cNvSpPr txBox="1"/>
          <p:nvPr>
            <p:custDataLst>
              <p:tags r:id="rId7"/>
            </p:custDataLst>
          </p:nvPr>
        </p:nvSpPr>
        <p:spPr>
          <a:xfrm>
            <a:off x="7011988" y="1851025"/>
            <a:ext cx="28289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32775" name="Text Box 7"/>
          <p:cNvSpPr txBox="1"/>
          <p:nvPr>
            <p:custDataLst>
              <p:tags r:id="rId8"/>
            </p:custDataLst>
          </p:nvPr>
        </p:nvSpPr>
        <p:spPr>
          <a:xfrm>
            <a:off x="6508750" y="1993900"/>
            <a:ext cx="26114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22536" name="Text Box 8"/>
          <p:cNvSpPr txBox="1"/>
          <p:nvPr>
            <p:custDataLst>
              <p:tags r:id="rId9"/>
            </p:custDataLst>
          </p:nvPr>
        </p:nvSpPr>
        <p:spPr>
          <a:xfrm>
            <a:off x="6888163" y="2133600"/>
            <a:ext cx="2493962" cy="58356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证明观点</a:t>
            </a:r>
          </a:p>
        </p:txBody>
      </p:sp>
      <p:sp>
        <p:nvSpPr>
          <p:cNvPr id="22537" name="Text Box 9"/>
          <p:cNvSpPr txBox="1"/>
          <p:nvPr>
            <p:custDataLst>
              <p:tags r:id="rId10"/>
            </p:custDataLst>
          </p:nvPr>
        </p:nvSpPr>
        <p:spPr>
          <a:xfrm>
            <a:off x="6816725" y="2852738"/>
            <a:ext cx="31877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“</a:t>
            </a:r>
            <a:r>
              <a:rPr lang="zh-CN" altLang="en-US" sz="3200" b="1">
                <a:latin typeface="Arial" panose="020b0604020202020204" pitchFamily="34" charset="0"/>
              </a:rPr>
              <a:t>学者必有师”</a:t>
            </a:r>
          </a:p>
        </p:txBody>
      </p:sp>
      <p:sp>
        <p:nvSpPr>
          <p:cNvPr id="22538" name="Text Box 10"/>
          <p:cNvSpPr txBox="1"/>
          <p:nvPr>
            <p:custDataLst>
              <p:tags r:id="rId11"/>
            </p:custDataLst>
          </p:nvPr>
        </p:nvSpPr>
        <p:spPr>
          <a:xfrm>
            <a:off x="6888163" y="3860800"/>
            <a:ext cx="338296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“</a:t>
            </a:r>
            <a:r>
              <a:rPr lang="zh-CN" altLang="en-US" sz="3200" b="1">
                <a:latin typeface="Arial" panose="020b0604020202020204" pitchFamily="34" charset="0"/>
              </a:rPr>
              <a:t>道之所存，师之所存也。”</a:t>
            </a:r>
          </a:p>
        </p:txBody>
      </p:sp>
      <p:sp>
        <p:nvSpPr>
          <p:cNvPr id="22539" name="AutoShape 11"/>
          <p:cNvSpPr/>
          <p:nvPr>
            <p:custDataLst>
              <p:tags r:id="rId12"/>
            </p:custDataLst>
          </p:nvPr>
        </p:nvSpPr>
        <p:spPr>
          <a:xfrm>
            <a:off x="4872038" y="2205038"/>
            <a:ext cx="1871662" cy="287337"/>
          </a:xfrm>
          <a:prstGeom prst="rightArrow">
            <a:avLst>
              <a:gd name="adj1" fmla="val 50000"/>
              <a:gd name="adj2" fmla="val 1628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540" name="Text Box 12"/>
          <p:cNvSpPr txBox="1"/>
          <p:nvPr>
            <p:custDataLst>
              <p:tags r:id="rId13"/>
            </p:custDataLst>
          </p:nvPr>
        </p:nvSpPr>
        <p:spPr>
          <a:xfrm>
            <a:off x="2667000" y="5516563"/>
            <a:ext cx="6786563" cy="5835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以孔子为例，进一步论证中心论点。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6" grpId="0"/>
      <p:bldP spid="22537" grpId="0"/>
      <p:bldP spid="22538" grpId="0"/>
      <p:bldP spid="22539" grpId="0"/>
      <p:bldP spid="225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3794" name="Text Box 4"/>
          <p:cNvSpPr txBox="1"/>
          <p:nvPr>
            <p:custDataLst>
              <p:tags r:id="rId3"/>
            </p:custDataLst>
          </p:nvPr>
        </p:nvSpPr>
        <p:spPr>
          <a:xfrm>
            <a:off x="3095625" y="2714625"/>
            <a:ext cx="5715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33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研读第四自然段</a:t>
            </a:r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8" name="Text Box 2"/>
          <p:cNvSpPr txBox="1"/>
          <p:nvPr>
            <p:custDataLst>
              <p:tags r:id="rId3"/>
            </p:custDataLst>
          </p:nvPr>
        </p:nvSpPr>
        <p:spPr>
          <a:xfrm>
            <a:off x="1952625" y="642938"/>
            <a:ext cx="835818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李氏子蟠，年十七，好</a:t>
            </a:r>
            <a:r>
              <a:rPr lang="zh-CN" altLang="en-US" sz="3200" b="1">
                <a:solidFill>
                  <a:srgbClr val="FF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古文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，六艺经传皆</a:t>
            </a:r>
            <a:r>
              <a:rPr lang="zh-CN" altLang="en-US" sz="3200" b="1">
                <a:solidFill>
                  <a:srgbClr val="FF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通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习</a:t>
            </a:r>
            <a:r>
              <a:rPr lang="zh-CN" altLang="en-US" sz="3200" b="1">
                <a:solidFill>
                  <a:srgbClr val="FF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之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，不拘</a:t>
            </a:r>
            <a:r>
              <a:rPr lang="zh-CN" altLang="en-US" sz="3200" b="1">
                <a:solidFill>
                  <a:srgbClr val="FF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于时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，学</a:t>
            </a:r>
            <a:r>
              <a:rPr lang="zh-CN" altLang="en-US" sz="3200" b="1">
                <a:solidFill>
                  <a:srgbClr val="FF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于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余。余嘉其能行古道，作师说</a:t>
            </a:r>
            <a:r>
              <a:rPr lang="zh-CN" altLang="en-US" sz="3200" b="1">
                <a:solidFill>
                  <a:srgbClr val="FF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以贻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之。</a:t>
            </a:r>
          </a:p>
        </p:txBody>
      </p:sp>
      <p:sp>
        <p:nvSpPr>
          <p:cNvPr id="21507" name="Text Box 3"/>
          <p:cNvSpPr txBox="1"/>
          <p:nvPr>
            <p:custDataLst>
              <p:tags r:id="rId4"/>
            </p:custDataLst>
          </p:nvPr>
        </p:nvSpPr>
        <p:spPr>
          <a:xfrm>
            <a:off x="2595563" y="2214563"/>
            <a:ext cx="7604125" cy="403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3200" b="1">
              <a:solidFill>
                <a:srgbClr val="FF6600"/>
              </a:solidFill>
              <a:latin typeface="Arial" panose="020b0604020202020204" pitchFamily="34" charset="0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古文：</a:t>
            </a:r>
            <a:r>
              <a:rPr lang="zh-CN" altLang="en-US" sz="3200" b="1">
                <a:latin typeface="Arial" panose="020b0604020202020204" pitchFamily="34" charset="0"/>
              </a:rPr>
              <a:t>指先秦及秦汉散文。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通：</a:t>
            </a:r>
            <a:r>
              <a:rPr lang="zh-CN" altLang="en-US" sz="3200" b="1">
                <a:latin typeface="Arial" panose="020b0604020202020204" pitchFamily="34" charset="0"/>
              </a:rPr>
              <a:t>普遍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之：</a:t>
            </a:r>
            <a:r>
              <a:rPr lang="zh-CN" altLang="en-US" sz="3200" b="1">
                <a:latin typeface="Arial" panose="020b0604020202020204" pitchFamily="34" charset="0"/>
              </a:rPr>
              <a:t>助词，凑足音节，不译。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于：</a:t>
            </a:r>
            <a:r>
              <a:rPr lang="zh-CN" altLang="en-US" sz="3200" b="1">
                <a:latin typeface="Arial" panose="020b0604020202020204" pitchFamily="34" charset="0"/>
              </a:rPr>
              <a:t>介词，可译为“被”。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时：</a:t>
            </a:r>
            <a:r>
              <a:rPr lang="zh-CN" altLang="en-US" sz="3200" b="1">
                <a:latin typeface="Arial" panose="020b0604020202020204" pitchFamily="34" charset="0"/>
              </a:rPr>
              <a:t>时俗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以：</a:t>
            </a:r>
            <a:r>
              <a:rPr lang="zh-CN" altLang="en-US" sz="3200" b="1">
                <a:latin typeface="Arial" panose="020b0604020202020204" pitchFamily="34" charset="0"/>
              </a:rPr>
              <a:t>连词，表目的，译为“来”。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贻：赠送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6866" name="Text Box 2"/>
          <p:cNvSpPr txBox="1"/>
          <p:nvPr>
            <p:custDataLst>
              <p:tags r:id="rId3"/>
            </p:custDataLst>
          </p:nvPr>
        </p:nvSpPr>
        <p:spPr>
          <a:xfrm>
            <a:off x="2309813" y="285750"/>
            <a:ext cx="2714625" cy="82994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FF3399"/>
                </a:solidFill>
                <a:latin typeface="华文隶书" pitchFamily="2" charset="-122"/>
                <a:ea typeface="华文隶书" pitchFamily="2" charset="-122"/>
              </a:rPr>
              <a:t>思考题</a:t>
            </a:r>
          </a:p>
        </p:txBody>
      </p:sp>
      <p:sp>
        <p:nvSpPr>
          <p:cNvPr id="36867" name="Text Box 3"/>
          <p:cNvSpPr txBox="1"/>
          <p:nvPr>
            <p:custDataLst>
              <p:tags r:id="rId4"/>
            </p:custDataLst>
          </p:nvPr>
        </p:nvSpPr>
        <p:spPr>
          <a:xfrm>
            <a:off x="2024063" y="1285875"/>
            <a:ext cx="78676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Arial" panose="020b0604020202020204" pitchFamily="34" charset="0"/>
              </a:rPr>
              <a:t>1</a:t>
            </a:r>
            <a:r>
              <a:rPr lang="zh-CN" altLang="en-US" sz="3600" b="1">
                <a:latin typeface="Arial" panose="020b0604020202020204" pitchFamily="34" charset="0"/>
              </a:rPr>
              <a:t>、概括第四自然段的内容。</a:t>
            </a:r>
          </a:p>
        </p:txBody>
      </p:sp>
      <p:sp>
        <p:nvSpPr>
          <p:cNvPr id="36868" name="Text Box 4"/>
          <p:cNvSpPr txBox="1"/>
          <p:nvPr>
            <p:custDataLst>
              <p:tags r:id="rId5"/>
            </p:custDataLst>
          </p:nvPr>
        </p:nvSpPr>
        <p:spPr>
          <a:xfrm>
            <a:off x="2024063" y="2870200"/>
            <a:ext cx="765333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Arial" panose="020b0604020202020204" pitchFamily="34" charset="0"/>
              </a:rPr>
              <a:t>2</a:t>
            </a:r>
            <a:r>
              <a:rPr lang="zh-CN" altLang="en-US" sz="3600" b="1">
                <a:latin typeface="Arial" panose="020b0604020202020204" pitchFamily="34" charset="0"/>
              </a:rPr>
              <a:t>、作者为什么称赞李蟠？</a:t>
            </a:r>
          </a:p>
          <a:p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37893" name="Text Box 5"/>
          <p:cNvSpPr txBox="1"/>
          <p:nvPr>
            <p:custDataLst>
              <p:tags r:id="rId6"/>
            </p:custDataLst>
          </p:nvPr>
        </p:nvSpPr>
        <p:spPr>
          <a:xfrm>
            <a:off x="2311400" y="3733800"/>
            <a:ext cx="7999413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作者赞扬李蟠，既是对他不从流俗的肯定，也是对士大夫们“不从师”的有力批判；既针砭时弊，又通过赞扬李蟠倡导从师。</a:t>
            </a:r>
          </a:p>
          <a:p>
            <a:endParaRPr lang="en-US" altLang="zh-CN" sz="360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Text Box 6"/>
          <p:cNvSpPr txBox="1"/>
          <p:nvPr>
            <p:custDataLst>
              <p:tags r:id="rId7"/>
            </p:custDataLst>
          </p:nvPr>
        </p:nvSpPr>
        <p:spPr>
          <a:xfrm>
            <a:off x="2455863" y="2078038"/>
            <a:ext cx="65008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交代写作缘由：作师说赠李蟠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64515" y="282575"/>
            <a:ext cx="10299065" cy="551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一、教学目标：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1.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树立尊师重教的思想，培养谦虚好学的风气。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2.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掌握、积累“师、传、道、受、惑、贱、圣、愚、群、足、攻、经”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12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个文言常用实词；学习“之、其”两个文言虚词；学习、复习本文其他文言虚实词；熟记受（授）、不（否）两个通假字。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3.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学习名词、形容词的意动用法。</a:t>
            </a:r>
            <a:endParaRPr lang="zh-CN" altLang="en-US" sz="3600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7890" name="Text Box 2"/>
          <p:cNvSpPr txBox="1"/>
          <p:nvPr>
            <p:custDataLst>
              <p:tags r:id="rId3"/>
            </p:custDataLst>
          </p:nvPr>
        </p:nvSpPr>
        <p:spPr>
          <a:xfrm>
            <a:off x="2024063" y="333375"/>
            <a:ext cx="4572000" cy="82994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全文结构梳理</a:t>
            </a:r>
          </a:p>
        </p:txBody>
      </p:sp>
      <p:sp>
        <p:nvSpPr>
          <p:cNvPr id="37891" name="Text Box 3"/>
          <p:cNvSpPr txBox="1"/>
          <p:nvPr>
            <p:custDataLst>
              <p:tags r:id="rId4"/>
            </p:custDataLst>
          </p:nvPr>
        </p:nvSpPr>
        <p:spPr>
          <a:xfrm>
            <a:off x="2063750" y="1274763"/>
            <a:ext cx="8318500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</a:rPr>
              <a:t>第一部分（</a:t>
            </a:r>
            <a:r>
              <a:rPr lang="en-US" altLang="zh-CN" sz="2800" b="1">
                <a:solidFill>
                  <a:srgbClr val="FF66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</a:rPr>
              <a:t>）：</a:t>
            </a:r>
            <a:r>
              <a:rPr lang="zh-CN" altLang="en-US" sz="2800" b="1">
                <a:latin typeface="Arial" panose="020b0604020202020204" pitchFamily="34" charset="0"/>
              </a:rPr>
              <a:t>提出中心论点“古之学者必有师”，并从两个角度阐释中心论点。</a:t>
            </a:r>
          </a:p>
          <a:p>
            <a:endParaRPr lang="zh-CN" altLang="en-US" sz="2800" b="1"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</a:rPr>
              <a:t>第二部分（</a:t>
            </a:r>
            <a:r>
              <a:rPr lang="en-US" altLang="zh-CN" sz="2800" b="1">
                <a:solidFill>
                  <a:srgbClr val="FF6600"/>
                </a:solidFill>
                <a:latin typeface="Arial" panose="020b0604020202020204" pitchFamily="34" charset="0"/>
              </a:rPr>
              <a:t>2—3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</a:rPr>
              <a:t>）：</a:t>
            </a:r>
            <a:r>
              <a:rPr lang="zh-CN" altLang="en-US" sz="2800" b="1">
                <a:latin typeface="Arial" panose="020b0604020202020204" pitchFamily="34" charset="0"/>
              </a:rPr>
              <a:t>论证“古之学者必有师”。</a:t>
            </a:r>
          </a:p>
          <a:p>
            <a:r>
              <a:rPr lang="zh-CN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论证一：古之圣人从师与今之众人耻师对比</a:t>
            </a:r>
          </a:p>
          <a:p>
            <a:r>
              <a:rPr lang="zh-CN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论证二：</a:t>
            </a:r>
            <a:r>
              <a:rPr lang="zh-CN" altLang="en-US" sz="2800" b="1">
                <a:latin typeface="Arial" panose="020b0604020202020204" pitchFamily="34" charset="0"/>
              </a:rPr>
              <a:t>择师教子与自身耻师对比；</a:t>
            </a:r>
          </a:p>
          <a:p>
            <a:r>
              <a:rPr lang="zh-CN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论证三：</a:t>
            </a:r>
            <a:r>
              <a:rPr lang="zh-CN" altLang="en-US" sz="2800" b="1">
                <a:latin typeface="Arial" panose="020b0604020202020204" pitchFamily="34" charset="0"/>
              </a:rPr>
              <a:t>巫医乐师百工之人不耻相师与士大                              夫之族耻师对比；</a:t>
            </a:r>
          </a:p>
          <a:p>
            <a:r>
              <a:rPr lang="zh-CN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论证四：</a:t>
            </a:r>
            <a:r>
              <a:rPr lang="zh-CN" altLang="en-US" sz="2800" b="1">
                <a:latin typeface="Arial" panose="020b0604020202020204" pitchFamily="34" charset="0"/>
              </a:rPr>
              <a:t>以孔子为例，进一步论证中心论点。</a:t>
            </a:r>
          </a:p>
          <a:p>
            <a:endParaRPr lang="zh-CN" altLang="en-US" sz="2800" b="1"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</a:rPr>
              <a:t>第三部分（</a:t>
            </a:r>
            <a:r>
              <a:rPr lang="en-US" altLang="zh-CN" sz="2800" b="1">
                <a:solidFill>
                  <a:srgbClr val="FF66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</a:rPr>
              <a:t>）：</a:t>
            </a:r>
            <a:r>
              <a:rPr lang="zh-CN" altLang="en-US" sz="2800" b="1">
                <a:latin typeface="Arial" panose="020b0604020202020204" pitchFamily="34" charset="0"/>
              </a:rPr>
              <a:t>交代写作缘由，赞许李蟠。</a:t>
            </a:r>
          </a:p>
          <a:p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37892" name="AutoShape 4"/>
          <p:cNvSpPr/>
          <p:nvPr>
            <p:custDataLst>
              <p:tags r:id="rId5"/>
            </p:custDataLst>
          </p:nvPr>
        </p:nvSpPr>
        <p:spPr>
          <a:xfrm>
            <a:off x="1847850" y="3141663"/>
            <a:ext cx="360363" cy="1871662"/>
          </a:xfrm>
          <a:prstGeom prst="leftBrace">
            <a:avLst>
              <a:gd name="adj1" fmla="val 4328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8" name="Text Box 2"/>
          <p:cNvSpPr txBox="1"/>
          <p:nvPr>
            <p:custDataLst>
              <p:tags r:id="rId3"/>
            </p:custDataLst>
          </p:nvPr>
        </p:nvSpPr>
        <p:spPr>
          <a:xfrm>
            <a:off x="2309813" y="1196975"/>
            <a:ext cx="73358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66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、对比论证</a:t>
            </a:r>
          </a:p>
          <a:p>
            <a:endParaRPr lang="zh-CN" altLang="en-US" sz="3200" b="1">
              <a:solidFill>
                <a:srgbClr val="FF6600"/>
              </a:solidFill>
              <a:latin typeface="Arial" panose="020b0604020202020204" pitchFamily="34" charset="0"/>
            </a:endParaRPr>
          </a:p>
          <a:p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38915" name="Text Box 3"/>
          <p:cNvSpPr txBox="1"/>
          <p:nvPr>
            <p:custDataLst>
              <p:tags r:id="rId4"/>
            </p:custDataLst>
          </p:nvPr>
        </p:nvSpPr>
        <p:spPr>
          <a:xfrm>
            <a:off x="2095500" y="260350"/>
            <a:ext cx="2857500" cy="82994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论证方法</a:t>
            </a:r>
          </a:p>
        </p:txBody>
      </p:sp>
      <p:sp>
        <p:nvSpPr>
          <p:cNvPr id="34820" name="Text Box 4"/>
          <p:cNvSpPr txBox="1"/>
          <p:nvPr>
            <p:custDataLst>
              <p:tags r:id="rId5"/>
            </p:custDataLst>
          </p:nvPr>
        </p:nvSpPr>
        <p:spPr>
          <a:xfrm>
            <a:off x="3000375" y="1989138"/>
            <a:ext cx="74374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古之圣人</a:t>
            </a:r>
            <a:r>
              <a:rPr lang="en-US" altLang="zh-CN" sz="2800" b="1">
                <a:latin typeface="Arial" panose="020b0604020202020204" pitchFamily="34" charset="0"/>
              </a:rPr>
              <a:t>——</a:t>
            </a:r>
            <a:r>
              <a:rPr lang="zh-CN" altLang="en-US" sz="2800" b="1">
                <a:latin typeface="Arial" panose="020b0604020202020204" pitchFamily="34" charset="0"/>
              </a:rPr>
              <a:t>从师       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今之众人</a:t>
            </a:r>
            <a:r>
              <a:rPr lang="en-US" altLang="zh-CN" sz="2800" b="1">
                <a:latin typeface="Arial" panose="020b0604020202020204" pitchFamily="34" charset="0"/>
              </a:rPr>
              <a:t>——</a:t>
            </a:r>
            <a:r>
              <a:rPr lang="zh-CN" altLang="en-US" sz="2800" b="1">
                <a:latin typeface="Arial" panose="020b0604020202020204" pitchFamily="34" charset="0"/>
              </a:rPr>
              <a:t>耻师</a:t>
            </a:r>
          </a:p>
        </p:txBody>
      </p:sp>
      <p:sp>
        <p:nvSpPr>
          <p:cNvPr id="34821" name="AutoShape 5"/>
          <p:cNvSpPr/>
          <p:nvPr>
            <p:custDataLst>
              <p:tags r:id="rId6"/>
            </p:custDataLst>
          </p:nvPr>
        </p:nvSpPr>
        <p:spPr>
          <a:xfrm flipH="1">
            <a:off x="6167438" y="2133600"/>
            <a:ext cx="360362" cy="720725"/>
          </a:xfrm>
          <a:prstGeom prst="leftBrace">
            <a:avLst>
              <a:gd name="adj1" fmla="val 3259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822" name="Text Box 6"/>
          <p:cNvSpPr txBox="1"/>
          <p:nvPr>
            <p:custDataLst>
              <p:tags r:id="rId7"/>
            </p:custDataLst>
          </p:nvPr>
        </p:nvSpPr>
        <p:spPr>
          <a:xfrm>
            <a:off x="3000375" y="3143250"/>
            <a:ext cx="57610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爱其子</a:t>
            </a:r>
            <a:r>
              <a:rPr lang="en-US" altLang="zh-CN" sz="2800" b="1">
                <a:latin typeface="Arial" panose="020b0604020202020204" pitchFamily="34" charset="0"/>
              </a:rPr>
              <a:t>——</a:t>
            </a:r>
            <a:r>
              <a:rPr lang="zh-CN" altLang="en-US" sz="2800" b="1">
                <a:latin typeface="Arial" panose="020b0604020202020204" pitchFamily="34" charset="0"/>
              </a:rPr>
              <a:t>择师而教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于其身</a:t>
            </a:r>
            <a:r>
              <a:rPr lang="en-US" altLang="zh-CN" sz="2800" b="1">
                <a:latin typeface="Arial" panose="020b0604020202020204" pitchFamily="34" charset="0"/>
              </a:rPr>
              <a:t>——</a:t>
            </a:r>
            <a:r>
              <a:rPr lang="zh-CN" altLang="en-US" sz="2800" b="1">
                <a:latin typeface="Arial" panose="020b0604020202020204" pitchFamily="34" charset="0"/>
              </a:rPr>
              <a:t>耻学于师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34823" name="Text Box 7"/>
          <p:cNvSpPr txBox="1"/>
          <p:nvPr>
            <p:custDataLst>
              <p:tags r:id="rId8"/>
            </p:custDataLst>
          </p:nvPr>
        </p:nvSpPr>
        <p:spPr>
          <a:xfrm>
            <a:off x="3000375" y="4357688"/>
            <a:ext cx="7416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巫医乐师百工之人</a:t>
            </a:r>
            <a:r>
              <a:rPr lang="en-US" altLang="zh-CN" sz="2800" b="1">
                <a:latin typeface="Arial" panose="020b0604020202020204" pitchFamily="34" charset="0"/>
              </a:rPr>
              <a:t>——</a:t>
            </a:r>
            <a:r>
              <a:rPr lang="zh-CN" altLang="en-US" sz="2800" b="1">
                <a:latin typeface="Arial" panose="020b0604020202020204" pitchFamily="34" charset="0"/>
              </a:rPr>
              <a:t>不耻相师       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士大夫之族</a:t>
            </a:r>
            <a:r>
              <a:rPr lang="en-US" altLang="zh-CN" sz="2800" b="1">
                <a:latin typeface="Arial" panose="020b0604020202020204" pitchFamily="34" charset="0"/>
              </a:rPr>
              <a:t>——</a:t>
            </a:r>
            <a:r>
              <a:rPr lang="zh-CN" altLang="en-US" sz="2800" b="1">
                <a:latin typeface="Arial" panose="020b0604020202020204" pitchFamily="34" charset="0"/>
              </a:rPr>
              <a:t>耻相师</a:t>
            </a:r>
            <a:endParaRPr lang="zh-CN" altLang="en-US" sz="2800">
              <a:latin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34824" name="Text Box 8"/>
          <p:cNvSpPr txBox="1"/>
          <p:nvPr>
            <p:custDataLst>
              <p:tags r:id="rId9"/>
            </p:custDataLst>
          </p:nvPr>
        </p:nvSpPr>
        <p:spPr>
          <a:xfrm>
            <a:off x="8882063" y="4357688"/>
            <a:ext cx="1249680" cy="1383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其智乃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反不及</a:t>
            </a:r>
          </a:p>
          <a:p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34825" name="AutoShape 9"/>
          <p:cNvSpPr/>
          <p:nvPr>
            <p:custDataLst>
              <p:tags r:id="rId10"/>
            </p:custDataLst>
          </p:nvPr>
        </p:nvSpPr>
        <p:spPr>
          <a:xfrm flipH="1">
            <a:off x="6527800" y="3500438"/>
            <a:ext cx="360363" cy="720725"/>
          </a:xfrm>
          <a:prstGeom prst="leftBrace">
            <a:avLst>
              <a:gd name="adj1" fmla="val 3259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826" name="AutoShape 10"/>
          <p:cNvSpPr/>
          <p:nvPr>
            <p:custDataLst>
              <p:tags r:id="rId11"/>
            </p:custDataLst>
          </p:nvPr>
        </p:nvSpPr>
        <p:spPr>
          <a:xfrm flipH="1">
            <a:off x="8310563" y="4500563"/>
            <a:ext cx="360362" cy="863600"/>
          </a:xfrm>
          <a:prstGeom prst="leftBrace">
            <a:avLst>
              <a:gd name="adj1" fmla="val 3905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827" name="Text Box 11"/>
          <p:cNvSpPr txBox="1"/>
          <p:nvPr>
            <p:custDataLst>
              <p:tags r:id="rId12"/>
            </p:custDataLst>
          </p:nvPr>
        </p:nvSpPr>
        <p:spPr>
          <a:xfrm>
            <a:off x="2238375" y="5572125"/>
            <a:ext cx="8172450" cy="5835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6600"/>
                </a:solidFill>
                <a:latin typeface="Arial" panose="020b0604020202020204" pitchFamily="34" charset="0"/>
              </a:rPr>
              <a:t>通过三组对比抨击”耻学于师“的社会风气。</a:t>
            </a:r>
          </a:p>
        </p:txBody>
      </p:sp>
      <p:sp>
        <p:nvSpPr>
          <p:cNvPr id="34828" name="Text Box 12"/>
          <p:cNvSpPr txBox="1"/>
          <p:nvPr>
            <p:custDataLst>
              <p:tags r:id="rId13"/>
            </p:custDataLst>
          </p:nvPr>
        </p:nvSpPr>
        <p:spPr>
          <a:xfrm>
            <a:off x="6816725" y="1989138"/>
            <a:ext cx="1249680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圣益圣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愚益愚</a:t>
            </a:r>
          </a:p>
        </p:txBody>
      </p:sp>
      <p:sp>
        <p:nvSpPr>
          <p:cNvPr id="34829" name="Text Box 13"/>
          <p:cNvSpPr txBox="1"/>
          <p:nvPr>
            <p:custDataLst>
              <p:tags r:id="rId14"/>
            </p:custDataLst>
          </p:nvPr>
        </p:nvSpPr>
        <p:spPr>
          <a:xfrm>
            <a:off x="7104063" y="3143250"/>
            <a:ext cx="2233612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小学大遗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未见其明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  <p:bldP spid="34825" grpId="0"/>
      <p:bldP spid="34826" grpId="0"/>
      <p:bldP spid="34827" grpId="0"/>
      <p:bldP spid="34828" grpId="0"/>
      <p:bldP spid="348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2226" name="Text Box 2"/>
          <p:cNvSpPr txBox="1"/>
          <p:nvPr>
            <p:custDataLst>
              <p:tags r:id="rId3"/>
            </p:custDataLst>
          </p:nvPr>
        </p:nvSpPr>
        <p:spPr>
          <a:xfrm>
            <a:off x="2495550" y="3429000"/>
            <a:ext cx="70770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6600"/>
                </a:solidFill>
                <a:latin typeface="Arial" panose="020b0604020202020204" pitchFamily="34" charset="0"/>
              </a:rPr>
              <a:t> 3</a:t>
            </a:r>
            <a:r>
              <a:rPr lang="zh-CN" altLang="en-US" sz="4000" b="1">
                <a:solidFill>
                  <a:srgbClr val="FF6600"/>
                </a:solidFill>
                <a:latin typeface="Arial" panose="020b0604020202020204" pitchFamily="34" charset="0"/>
              </a:rPr>
              <a:t>、引用论证</a:t>
            </a:r>
          </a:p>
          <a:p>
            <a:endParaRPr lang="en-US" altLang="zh-CN" sz="4000" b="1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 Box 3"/>
          <p:cNvSpPr txBox="1"/>
          <p:nvPr>
            <p:custDataLst>
              <p:tags r:id="rId4"/>
            </p:custDataLst>
          </p:nvPr>
        </p:nvSpPr>
        <p:spPr>
          <a:xfrm>
            <a:off x="2424113" y="4292600"/>
            <a:ext cx="7920037" cy="2183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</a:rPr>
              <a:t>引用孔子的话“三人行，则必有我师”说明从师学习的原则。</a:t>
            </a:r>
          </a:p>
          <a:p>
            <a:endParaRPr lang="zh-CN" altLang="en-US" sz="3600">
              <a:latin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52228" name="Text Box 4"/>
          <p:cNvSpPr txBox="1"/>
          <p:nvPr>
            <p:custDataLst>
              <p:tags r:id="rId5"/>
            </p:custDataLst>
          </p:nvPr>
        </p:nvSpPr>
        <p:spPr>
          <a:xfrm>
            <a:off x="2566988" y="765175"/>
            <a:ext cx="75803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66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4000" b="1">
                <a:solidFill>
                  <a:srgbClr val="FF6600"/>
                </a:solidFill>
                <a:latin typeface="Arial" panose="020b0604020202020204" pitchFamily="34" charset="0"/>
              </a:rPr>
              <a:t>、举例论证</a:t>
            </a:r>
          </a:p>
        </p:txBody>
      </p:sp>
      <p:sp>
        <p:nvSpPr>
          <p:cNvPr id="52229" name="Text Box 5"/>
          <p:cNvSpPr txBox="1"/>
          <p:nvPr>
            <p:custDataLst>
              <p:tags r:id="rId6"/>
            </p:custDataLst>
          </p:nvPr>
        </p:nvSpPr>
        <p:spPr>
          <a:xfrm>
            <a:off x="2474913" y="1490663"/>
            <a:ext cx="700563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</a:rPr>
              <a:t>以“孔子师郯子、苌弘、师襄、老聃”为例说明从师的必要性。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7891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7388" y="1752600"/>
            <a:ext cx="8459787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背诵线索提示：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   观     点</a:t>
            </a:r>
            <a:r>
              <a:rPr kumimoji="1"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： </a:t>
            </a: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（“古之学者必有师”）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师 之 责  （“师者，所以传道授业解惑也。”）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求知规律（“人非生而知之”）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择师标准（“道之所存，师之所存”）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三组对比（古圣人从师，今众人耻学；其身耻师、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                    替子择师；“巫医乐师百工之人”、</a:t>
            </a:r>
            <a:endParaRPr kumimoji="1"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                   “士大夫之族”）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新师道观（“弟子不必不如师，师不必贤于弟子”）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kumimoji="1"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写作缘由</a:t>
            </a:r>
            <a:r>
              <a:rPr kumimoji="1" lang="zh-CN" altLang="en-US" sz="2800" b="1" smtClean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kumimoji="1"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44838" y="260350"/>
            <a:ext cx="5688012" cy="10147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1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6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朗读并试背全文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768215" y="208915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高考连接</a:t>
            </a: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289560" y="984885"/>
            <a:ext cx="1044702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）</a:t>
            </a:r>
            <a:r>
              <a:rPr lang="en-US" sz="2800" b="0">
                <a:latin typeface="Times New Roman" panose="02020603050405020304" pitchFamily="2" charset="0"/>
              </a:rPr>
              <a:t>(2019</a:t>
            </a:r>
            <a:r>
              <a:rPr lang="zh-CN" sz="2800" b="0">
                <a:ea typeface="宋体" panose="02010600030101010101" pitchFamily="2" charset="-122"/>
              </a:rPr>
              <a:t>·全国卷Ⅲ</a:t>
            </a:r>
            <a:r>
              <a:rPr lang="en-US" sz="2800" b="0">
                <a:latin typeface="Times New Roman" panose="02020603050405020304" pitchFamily="2" charset="0"/>
              </a:rPr>
              <a:t>) </a:t>
            </a:r>
            <a:r>
              <a:rPr lang="zh-CN" sz="2800" b="0">
                <a:ea typeface="宋体" panose="02010600030101010101" pitchFamily="2" charset="-122"/>
              </a:rPr>
              <a:t>《师说》中，对于为子择师自己却耻于学习这种现象，韩愈最后的评价是：“</a:t>
            </a:r>
            <a:r>
              <a:rPr lang="en-US" sz="2800" b="0" u="sng">
                <a:latin typeface="Times New Roman" panose="02020603050405020304" pitchFamily="2" charset="0"/>
              </a:rPr>
              <a:t>     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   </a:t>
            </a:r>
            <a:r>
              <a:rPr lang="zh-CN" sz="2800" b="0">
                <a:ea typeface="宋体" panose="02010600030101010101" pitchFamily="2" charset="-122"/>
              </a:rPr>
              <a:t>。</a:t>
            </a:r>
            <a:r>
              <a:rPr lang="en-US" sz="2800" b="0">
                <a:latin typeface="宋体" panose="02010600030101010101" pitchFamily="2" charset="-122"/>
              </a:rPr>
              <a:t>”</a:t>
            </a:r>
            <a:endParaRPr lang="zh-CN" sz="2800" b="0">
              <a:ea typeface="宋体" panose="02010600030101010101" pitchFamily="2" charset="-122"/>
            </a:endParaRPr>
          </a:p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）</a:t>
            </a:r>
            <a:r>
              <a:rPr lang="en-US" sz="2800" b="0">
                <a:latin typeface="Times New Roman" panose="02020603050405020304" pitchFamily="2" charset="0"/>
              </a:rPr>
              <a:t>(2019</a:t>
            </a:r>
            <a:r>
              <a:rPr lang="zh-CN" sz="2800" b="0">
                <a:ea typeface="宋体" panose="02010600030101010101" pitchFamily="2" charset="-122"/>
              </a:rPr>
              <a:t>·北京高考</a:t>
            </a:r>
            <a:r>
              <a:rPr lang="en-US" sz="2800" b="0">
                <a:latin typeface="Times New Roman" panose="02020603050405020304" pitchFamily="2" charset="0"/>
              </a:rPr>
              <a:t>)</a:t>
            </a:r>
            <a:r>
              <a:rPr lang="zh-CN" sz="2800" b="0">
                <a:ea typeface="宋体" panose="02010600030101010101" pitchFamily="2" charset="-122"/>
              </a:rPr>
              <a:t>有些同学在阅读经典时，只摘抄妙语警句，而不注重领会思想、汲取智慧。用俗话来说，这叫“捡了芝麻丢了西瓜”。用古诗文名句来说，可谓“</a:t>
            </a:r>
            <a:r>
              <a:rPr lang="en-US" sz="2800" b="0" u="sng">
                <a:latin typeface="Times New Roman" panose="02020603050405020304" pitchFamily="2" charset="0"/>
              </a:rPr>
              <a:t>  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  </a:t>
            </a:r>
            <a:r>
              <a:rPr lang="en-US" sz="2800" b="0">
                <a:latin typeface="宋体" panose="02010600030101010101" pitchFamily="2" charset="-122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”。</a:t>
            </a:r>
          </a:p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3</a:t>
            </a:r>
            <a:r>
              <a:rPr lang="zh-CN" sz="2800" b="0">
                <a:ea typeface="宋体" panose="02010600030101010101" pitchFamily="2" charset="-122"/>
              </a:rPr>
              <a:t>）</a:t>
            </a:r>
            <a:r>
              <a:rPr lang="en-US" sz="2800" b="0">
                <a:latin typeface="Times New Roman" panose="02020603050405020304" pitchFamily="2" charset="0"/>
              </a:rPr>
              <a:t>(2018</a:t>
            </a:r>
            <a:r>
              <a:rPr lang="zh-CN" sz="2800" b="0">
                <a:ea typeface="宋体" panose="02010600030101010101" pitchFamily="2" charset="-122"/>
              </a:rPr>
              <a:t>·全国卷Ⅰ</a:t>
            </a:r>
            <a:r>
              <a:rPr lang="en-US" sz="2800" b="0">
                <a:latin typeface="Times New Roman" panose="02020603050405020304" pitchFamily="2" charset="0"/>
              </a:rPr>
              <a:t>)</a:t>
            </a:r>
            <a:r>
              <a:rPr lang="zh-CN" sz="2800" b="0">
                <a:ea typeface="宋体" panose="02010600030101010101" pitchFamily="2" charset="-122"/>
              </a:rPr>
              <a:t>韩愈的《师说》是写给少年李蟠的。文末所说的“ 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en-US" sz="2800" b="0">
                <a:latin typeface="宋体" panose="02010600030101010101" pitchFamily="2" charset="-122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”，点出李蟠的文章爱好，而“ 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en-US" sz="2800" b="0">
                <a:latin typeface="宋体" panose="02010600030101010101" pitchFamily="2" charset="-122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”，则说明了李蟠的儒学素养。</a:t>
            </a:r>
          </a:p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4</a:t>
            </a:r>
            <a:r>
              <a:rPr lang="zh-CN" sz="2800" b="0">
                <a:ea typeface="宋体" panose="02010600030101010101" pitchFamily="2" charset="-122"/>
              </a:rPr>
              <a:t>）</a:t>
            </a:r>
            <a:r>
              <a:rPr lang="en-US" sz="2800" b="0">
                <a:latin typeface="Times New Roman" panose="02020603050405020304" pitchFamily="2" charset="0"/>
              </a:rPr>
              <a:t>(2014</a:t>
            </a:r>
            <a:r>
              <a:rPr lang="zh-CN" sz="2800" b="0">
                <a:ea typeface="宋体" panose="02010600030101010101" pitchFamily="2" charset="-122"/>
              </a:rPr>
              <a:t>·大纲卷</a:t>
            </a:r>
            <a:r>
              <a:rPr lang="en-US" sz="2800" b="0">
                <a:latin typeface="Times New Roman" panose="02020603050405020304" pitchFamily="2" charset="0"/>
              </a:rPr>
              <a:t>)</a:t>
            </a:r>
            <a:r>
              <a:rPr lang="zh-CN" sz="2800" b="0">
                <a:ea typeface="宋体" panose="02010600030101010101" pitchFamily="2" charset="-122"/>
              </a:rPr>
              <a:t>韩愈在《师说》中说：从师与年纪无关，比自己年纪大的人，闻道在自己之先，要以之为师；而“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 u="sng">
                <a:latin typeface="宋体" panose="02010600030101010101" pitchFamily="2" charset="-122"/>
              </a:rPr>
              <a:t>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宋体" panose="02010600030101010101" pitchFamily="2" charset="-122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”。</a:t>
            </a:r>
            <a:endParaRPr lang="zh-CN" altLang="en-US" sz="2800"/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666115" y="1351915"/>
            <a:ext cx="858837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4400" b="0">
                <a:solidFill>
                  <a:srgbClr val="FF0000"/>
                </a:solidFill>
                <a:ea typeface="宋体" panose="02010600030101010101" pitchFamily="2" charset="-122"/>
              </a:rPr>
              <a:t>【答案】</a:t>
            </a:r>
            <a:endParaRPr lang="en-US" sz="4400" b="0">
              <a:latin typeface="Times New Roman" panose="02020603050405020304" pitchFamily="2" charset="0"/>
            </a:endParaRPr>
          </a:p>
          <a:p>
            <a:pPr indent="0"/>
            <a:r>
              <a:rPr lang="zh-CN" sz="4400" b="0">
                <a:ea typeface="宋体" panose="02010600030101010101" pitchFamily="2" charset="-122"/>
              </a:rPr>
              <a:t>（</a:t>
            </a:r>
            <a:r>
              <a:rPr lang="en-US" sz="4400" b="0">
                <a:latin typeface="Times New Roman" panose="02020603050405020304" pitchFamily="2" charset="0"/>
              </a:rPr>
              <a:t>1</a:t>
            </a:r>
            <a:r>
              <a:rPr lang="zh-CN" sz="4400" b="0">
                <a:ea typeface="宋体" panose="02010600030101010101" pitchFamily="2" charset="-122"/>
              </a:rPr>
              <a:t>）小学而大遗，吾未见其明也</a:t>
            </a:r>
          </a:p>
          <a:p>
            <a:pPr indent="0"/>
            <a:r>
              <a:rPr lang="zh-CN" sz="4400" b="0">
                <a:ea typeface="宋体" panose="02010600030101010101" pitchFamily="2" charset="-122"/>
              </a:rPr>
              <a:t>（</a:t>
            </a:r>
            <a:r>
              <a:rPr lang="en-US" sz="4400" b="0">
                <a:latin typeface="Times New Roman" panose="02020603050405020304" pitchFamily="2" charset="0"/>
              </a:rPr>
              <a:t>2</a:t>
            </a:r>
            <a:r>
              <a:rPr lang="zh-CN" sz="4400" b="0">
                <a:ea typeface="宋体" panose="02010600030101010101" pitchFamily="2" charset="-122"/>
              </a:rPr>
              <a:t>）小学而大遗　吾未见其明也</a:t>
            </a:r>
          </a:p>
          <a:p>
            <a:pPr indent="0"/>
            <a:r>
              <a:rPr lang="zh-CN" sz="4400" b="0">
                <a:ea typeface="宋体" panose="02010600030101010101" pitchFamily="2" charset="-122"/>
              </a:rPr>
              <a:t>（</a:t>
            </a:r>
            <a:r>
              <a:rPr lang="en-US" sz="4400" b="0">
                <a:latin typeface="Times New Roman" panose="02020603050405020304" pitchFamily="2" charset="0"/>
              </a:rPr>
              <a:t>3</a:t>
            </a:r>
            <a:r>
              <a:rPr lang="zh-CN" sz="4400" b="0">
                <a:ea typeface="宋体" panose="02010600030101010101" pitchFamily="2" charset="-122"/>
              </a:rPr>
              <a:t>）好古文　六艺经传皆通习之</a:t>
            </a:r>
          </a:p>
          <a:p>
            <a:pPr indent="0"/>
            <a:r>
              <a:rPr lang="zh-CN" sz="4400" b="0">
                <a:ea typeface="宋体" panose="02010600030101010101" pitchFamily="2" charset="-122"/>
              </a:rPr>
              <a:t>（</a:t>
            </a:r>
            <a:r>
              <a:rPr lang="en-US" sz="4400" b="0">
                <a:latin typeface="Times New Roman" panose="02020603050405020304" pitchFamily="2" charset="0"/>
              </a:rPr>
              <a:t>4</a:t>
            </a:r>
            <a:r>
              <a:rPr lang="zh-CN" sz="4400" b="0">
                <a:ea typeface="宋体" panose="02010600030101010101" pitchFamily="2" charset="-122"/>
              </a:rPr>
              <a:t>）生乎吾后　其闻道也亦先乎吾　吾从而师之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361950" y="1203960"/>
            <a:ext cx="1027747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）《师说》中，写士大夫之族以地位、官职为借口拒绝从师学习的语句是“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宋体" panose="02010600030101010101" pitchFamily="2" charset="-122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”。</a:t>
            </a:r>
          </a:p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）韩愈在《师说》中阐述老师职责的句子是“ 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    </a:t>
            </a:r>
            <a:r>
              <a:rPr lang="zh-CN" sz="2800" b="0">
                <a:ea typeface="宋体" panose="02010600030101010101" pitchFamily="2" charset="-122"/>
              </a:rPr>
              <a:t>”。</a:t>
            </a:r>
          </a:p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3</a:t>
            </a:r>
            <a:r>
              <a:rPr lang="zh-CN" sz="2800" b="0">
                <a:ea typeface="宋体" panose="02010600030101010101" pitchFamily="2" charset="-122"/>
              </a:rPr>
              <a:t>）《师说》中，韩愈认为不必苛求老师一定要比弟子强的句子是“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zh-CN" sz="2800" b="0">
                <a:ea typeface="宋体" panose="02010600030101010101" pitchFamily="2" charset="-122"/>
              </a:rPr>
              <a:t>”。</a:t>
            </a:r>
          </a:p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4</a:t>
            </a:r>
            <a:r>
              <a:rPr lang="zh-CN" sz="2800" b="0">
                <a:ea typeface="宋体" panose="02010600030101010101" pitchFamily="2" charset="-122"/>
              </a:rPr>
              <a:t>）孔子曰：“三人行，必有我师焉。择其善者而从之，其不善者而改之。”韩愈在《师说》中也明确提出了择师的标准：无贵无贱，无长无少，</a:t>
            </a:r>
            <a:r>
              <a:rPr lang="en-US" sz="2800" b="0" u="sng">
                <a:latin typeface="Times New Roman" panose="02020603050405020304" pitchFamily="2" charset="0"/>
              </a:rPr>
              <a:t>  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    </a:t>
            </a:r>
            <a:r>
              <a:rPr lang="en-US" sz="2800" b="0">
                <a:latin typeface="宋体" panose="02010600030101010101" pitchFamily="2" charset="-122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。</a:t>
            </a:r>
          </a:p>
          <a:p>
            <a:pPr indent="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2" charset="0"/>
              </a:rPr>
              <a:t>5</a:t>
            </a:r>
            <a:r>
              <a:rPr lang="zh-CN" sz="2800" b="0">
                <a:ea typeface="宋体" panose="02010600030101010101" pitchFamily="2" charset="-122"/>
              </a:rPr>
              <a:t>）韩愈在《师说》中用“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</a:t>
            </a:r>
            <a:r>
              <a:rPr lang="en-US" sz="2800" b="0">
                <a:latin typeface="Times New Roman" panose="02020603050405020304" pitchFamily="2" charset="0"/>
              </a:rPr>
              <a:t> 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u="sng">
                <a:latin typeface="Times New Roman" panose="02020603050405020304" pitchFamily="2" charset="0"/>
              </a:rPr>
              <a:t>                  </a:t>
            </a:r>
            <a:r>
              <a:rPr lang="zh-CN" sz="2800" b="0">
                <a:ea typeface="宋体" panose="02010600030101010101" pitchFamily="2" charset="-122"/>
              </a:rPr>
              <a:t>”三句阐明了古代圣人良好的学习态度。</a:t>
            </a:r>
            <a:endParaRPr lang="zh-CN" altLang="en-US" sz="2800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781550" y="30607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模拟高考</a:t>
            </a: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617220" y="2105660"/>
            <a:ext cx="906208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0">
                <a:ea typeface="宋体" panose="02010600030101010101" pitchFamily="2" charset="-122"/>
              </a:rPr>
              <a:t>（</a:t>
            </a:r>
            <a:r>
              <a:rPr lang="en-US" sz="3600" b="0">
                <a:latin typeface="Times New Roman" panose="02020603050405020304" pitchFamily="2" charset="0"/>
              </a:rPr>
              <a:t>1</a:t>
            </a:r>
            <a:r>
              <a:rPr lang="zh-CN" sz="3600" b="0">
                <a:ea typeface="宋体" panose="02010600030101010101" pitchFamily="2" charset="-122"/>
              </a:rPr>
              <a:t>）位卑则足羞　官盛则近谀</a:t>
            </a: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（</a:t>
            </a:r>
            <a:r>
              <a:rPr lang="en-US" sz="3600" b="0">
                <a:latin typeface="Times New Roman" panose="02020603050405020304" pitchFamily="2" charset="0"/>
              </a:rPr>
              <a:t>2</a:t>
            </a:r>
            <a:r>
              <a:rPr lang="zh-CN" sz="3600" b="0">
                <a:ea typeface="宋体" panose="02010600030101010101" pitchFamily="2" charset="-122"/>
              </a:rPr>
              <a:t>）师者　所以传道受业解惑也</a:t>
            </a: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（</a:t>
            </a:r>
            <a:r>
              <a:rPr lang="en-US" sz="3600" b="0">
                <a:latin typeface="Times New Roman" panose="02020603050405020304" pitchFamily="2" charset="0"/>
              </a:rPr>
              <a:t>3</a:t>
            </a:r>
            <a:r>
              <a:rPr lang="zh-CN" sz="3600" b="0">
                <a:ea typeface="宋体" panose="02010600030101010101" pitchFamily="2" charset="-122"/>
              </a:rPr>
              <a:t>）弟子不必不如师　师不必贤于弟子</a:t>
            </a: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（</a:t>
            </a:r>
            <a:r>
              <a:rPr lang="en-US" sz="3600" b="0">
                <a:latin typeface="Times New Roman" panose="02020603050405020304" pitchFamily="2" charset="0"/>
              </a:rPr>
              <a:t>4</a:t>
            </a:r>
            <a:r>
              <a:rPr lang="zh-CN" sz="3600" b="0">
                <a:ea typeface="宋体" panose="02010600030101010101" pitchFamily="2" charset="-122"/>
              </a:rPr>
              <a:t>）道之所存　师之所存也</a:t>
            </a: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（</a:t>
            </a:r>
            <a:r>
              <a:rPr lang="en-US" sz="3600" b="0">
                <a:latin typeface="Times New Roman" panose="02020603050405020304" pitchFamily="2" charset="0"/>
              </a:rPr>
              <a:t>5</a:t>
            </a:r>
            <a:r>
              <a:rPr lang="zh-CN" sz="3600" b="0">
                <a:ea typeface="宋体" panose="02010600030101010101" pitchFamily="2" charset="-122"/>
              </a:rPr>
              <a:t>）古之圣人　其出人也远矣　犹且从师而问焉</a:t>
            </a:r>
            <a:endParaRPr lang="zh-CN" altLang="en-US" sz="3600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661160" y="122872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44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【答案】</a:t>
            </a:r>
            <a:endParaRPr lang="zh-CN" altLang="en-US" sz="4400"/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972435" y="2339340"/>
            <a:ext cx="5566410" cy="1744345"/>
          </a:xfrm>
        </p:spPr>
        <p:txBody>
          <a:bodyPr/>
          <a:lstStyle/>
          <a:p>
            <a:r>
              <a:rPr lang="zh-CN" altLang="en-US"/>
              <a:t>感谢聆听</a:t>
            </a:r>
            <a:endParaRPr lang="en-US" altLang="zh-CN"/>
          </a:p>
        </p:txBody>
      </p:sp>
      <p:pic>
        <p:nvPicPr>
          <p:cNvPr id="7" name="New picture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8100" y="11747500"/>
            <a:ext cx="317500" cy="228600"/>
          </a:xfrm>
          <a:prstGeom prst="cube">
            <a:avLst/>
          </a:prstGeom>
        </p:spPr>
      </p:pic>
    </p:spTree>
    <p:custDataLst>
      <p:tags r:id="rId6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7410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4445"/>
            <a:ext cx="12192000" cy="686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2" descr="韩愈像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950" y="1052513"/>
            <a:ext cx="2719388" cy="4291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4"/>
          <p:cNvSpPr/>
          <p:nvPr>
            <p:custDataLst>
              <p:tags r:id="rId7"/>
            </p:custDataLst>
          </p:nvPr>
        </p:nvSpPr>
        <p:spPr>
          <a:xfrm>
            <a:off x="4727575" y="836613"/>
            <a:ext cx="5940425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  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韩愈，字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  <a:hlinkClick r:id="rId8" action="ppaction://hlinkpres?slideindex=1&amp;slidetitle="/>
              </a:rPr>
              <a:t>退之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，祖籍河北昌黎，也称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“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韩昌黎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”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。死后谥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“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文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”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，故又称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“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韩文公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”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。</a:t>
            </a:r>
          </a:p>
          <a:p>
            <a:pPr defTabSz="457200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   韩愈是唐代著名的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文学家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，是唐代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“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古文运动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”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的倡导者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，宋代苏轼称他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“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文起八代之衰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”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，明人列他为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“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唐宋八大家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/>
                <a:sym typeface="Arial"/>
              </a:rPr>
              <a:t>”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之首。</a:t>
            </a:r>
          </a:p>
        </p:txBody>
      </p:sp>
      <p:sp>
        <p:nvSpPr>
          <p:cNvPr id="17413" name="Text Box 7"/>
          <p:cNvSpPr/>
          <p:nvPr>
            <p:custDataLst>
              <p:tags r:id="rId9"/>
            </p:custDataLst>
          </p:nvPr>
        </p:nvSpPr>
        <p:spPr>
          <a:xfrm>
            <a:off x="4651375" y="4437063"/>
            <a:ext cx="5902325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  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/>
                <a:ea typeface="楷体_GB2312"/>
                <a:sym typeface="Arial"/>
              </a:rPr>
              <a:t>唐宋八大家：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0"/>
              </a:rPr>
              <a:t>唐代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的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1"/>
              </a:rPr>
              <a:t>韩愈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、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2"/>
              </a:rPr>
              <a:t>柳宗元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和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3"/>
              </a:rPr>
              <a:t>宋代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的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4"/>
              </a:rPr>
              <a:t>欧阳修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、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5"/>
              </a:rPr>
              <a:t>三苏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（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6"/>
              </a:rPr>
              <a:t>苏洵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、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7"/>
              </a:rPr>
              <a:t>苏轼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、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8"/>
              </a:rPr>
              <a:t>苏辙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）、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19"/>
              </a:rPr>
              <a:t>王安石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、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  <a:hlinkClick r:id="rId20"/>
              </a:rPr>
              <a:t>曾巩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  <a:sym typeface="Arial"/>
              </a:rPr>
              <a:t>。 </a:t>
            </a:r>
            <a:b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/>
                <a:ea typeface="Arial"/>
              </a:rPr>
            </a:br>
            <a:endParaRPr lang="zh-CN" altLang="en-US" sz="280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/>
              <a:ea typeface="楷体_GB2312"/>
              <a:sym typeface="Arial"/>
            </a:endParaRPr>
          </a:p>
        </p:txBody>
      </p:sp>
      <p:sp>
        <p:nvSpPr>
          <p:cNvPr id="17414" name="Text Box 9"/>
          <p:cNvSpPr/>
          <p:nvPr>
            <p:custDataLst>
              <p:tags r:id="rId21"/>
            </p:custDataLst>
          </p:nvPr>
        </p:nvSpPr>
        <p:spPr>
          <a:xfrm>
            <a:off x="2855913" y="134938"/>
            <a:ext cx="5832475" cy="706755"/>
          </a:xfrm>
          <a:prstGeom prst="rect">
            <a:avLst/>
          </a:prstGeom>
          <a:gradFill rotWithShape="0">
            <a:gsLst>
              <a:gs pos="0">
                <a:srgbClr val="040000">
                  <a:alpha val="100000"/>
                </a:srgbClr>
              </a:gs>
              <a:gs pos="50000">
                <a:srgbClr val="000000">
                  <a:alpha val="100000"/>
                </a:srgbClr>
              </a:gs>
            </a:gsLst>
            <a:lin ang="5400000" scaled="1"/>
          </a:gradFill>
          <a:ln w="9525">
            <a:noFill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zh-CN" sz="4000" b="1" i="1">
                <a:solidFill>
                  <a:srgbClr val="FF3399"/>
                </a:solidFill>
                <a:latin typeface="Times New Roman" panose="02020603050405020304" pitchFamily="2" charset="0"/>
                <a:ea typeface="隶书" panose="02010509060101010101" pitchFamily="49" charset="-122"/>
              </a:rPr>
              <a:t> </a:t>
            </a:r>
            <a:r>
              <a:rPr lang="zh-CN" altLang="en-US" sz="4000" b="1">
                <a:solidFill>
                  <a:srgbClr val="ED7D31"/>
                </a:solidFill>
                <a:latin typeface="Times New Roman" panose="02020603050405020304" pitchFamily="2" charset="0"/>
                <a:ea typeface="隶书" panose="02010509060101010101" pitchFamily="49" charset="-122"/>
              </a:rPr>
              <a:t>知识卡片：作者介绍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34" name="Rectangle 2"/>
          <p:cNvSpPr/>
          <p:nvPr>
            <p:custDataLst>
              <p:tags r:id="rId3"/>
            </p:custDataLst>
          </p:nvPr>
        </p:nvSpPr>
        <p:spPr>
          <a:xfrm>
            <a:off x="1774825" y="333375"/>
            <a:ext cx="8785225" cy="6123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/>
            <a:r>
              <a:rPr lang="en-US" altLang="zh-CN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韩山  韩水  韩渠  昌黎路  昌黎学校</a:t>
            </a:r>
          </a:p>
          <a:p>
            <a:pPr defTabSz="457200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                           </a:t>
            </a:r>
            <a:r>
              <a:rPr lang="en-US" altLang="zh-CN" sz="2800" b="1">
                <a:solidFill>
                  <a:srgbClr val="000000"/>
                </a:solidFill>
                <a:latin typeface="Arial"/>
                <a:ea typeface="黑体" panose="02010609060101010101" pitchFamily="1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潮州 </a:t>
            </a:r>
          </a:p>
          <a:p>
            <a:pPr defTabSz="457200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李渊父子虽然得了天下，大唐河山也没有听说哪山哪河易姓为李，倒是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韩愈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一个罪臣，在海边一块蛮夷之地施政八月，这里就忽然山河易姓了。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历朝历代有多少人希望不朽，或刻碑勒石，或建庙建祠，但哪一块碑哪一座庙能大过高山，永如江河呢？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</a:p>
          <a:p>
            <a:pPr defTabSz="457200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                           </a:t>
            </a:r>
            <a:r>
              <a:rPr lang="en-US" altLang="zh-CN" sz="2800" b="1">
                <a:solidFill>
                  <a:srgbClr val="000000"/>
                </a:solidFill>
                <a:latin typeface="Arial"/>
                <a:ea typeface="黑体" panose="02010609060101010101" pitchFamily="1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梁衡   </a:t>
            </a:r>
          </a:p>
          <a:p>
            <a:pPr defTabSz="457200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韩愈为潮州百姓做的四件事：    </a:t>
            </a:r>
          </a:p>
          <a:p>
            <a:pPr defTabSz="457200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en-US" altLang="zh-CN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1. 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解放奴婢，禁止买卖人口；</a:t>
            </a:r>
          </a:p>
          <a:p>
            <a:pPr defTabSz="457200"/>
            <a:r>
              <a:rPr lang="zh-CN" altLang="en-US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en-US" altLang="zh-CN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2. 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兴修水利，凿井修渠；</a:t>
            </a:r>
          </a:p>
          <a:p>
            <a:pPr defTabSz="457200"/>
            <a:r>
              <a:rPr lang="zh-CN" altLang="en-US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en-US" altLang="zh-CN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3. 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兴办学校，开发教育；</a:t>
            </a:r>
          </a:p>
          <a:p>
            <a:pPr defTabSz="457200"/>
            <a:r>
              <a:rPr lang="zh-CN" altLang="en-US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en-US" altLang="zh-CN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4. 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祭杀鳄鱼，安顿百姓。</a:t>
            </a:r>
          </a:p>
          <a:p>
            <a:pPr defTabSz="457200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     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韩愈被贬，潮州受益</a:t>
            </a:r>
            <a:r>
              <a:rPr lang="en-US" altLang="zh-CN" sz="2800" b="1">
                <a:solidFill>
                  <a:srgbClr val="000000"/>
                </a:solidFill>
                <a:latin typeface="Arial"/>
                <a:ea typeface="黑体" panose="02010609060101010101" pitchFamily="1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可笑的历史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945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4445"/>
            <a:ext cx="12191365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776413" y="1463675"/>
            <a:ext cx="8175625" cy="4530725"/>
          </a:xfrm>
        </p:spPr>
        <p:txBody>
          <a:bodyPr wrap="square" lIns="91440" tIns="45720" rIns="91440" bIns="45720" anchor="t" anchorCtr="0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ea typeface="等线"/>
              </a:rPr>
              <a:t>            </a:t>
            </a:r>
            <a:r>
              <a:rPr lang="zh-CN" altLang="en-US" sz="3200" b="1">
                <a:solidFill>
                  <a:srgbClr val="FF0000"/>
                </a:solidFill>
                <a:ea typeface="等线"/>
              </a:rPr>
              <a:t>古文运动</a:t>
            </a:r>
            <a:r>
              <a:rPr lang="en-US" altLang="zh-CN" sz="3200" b="1">
                <a:ea typeface="等线"/>
              </a:rPr>
              <a:t>:  </a:t>
            </a:r>
            <a:r>
              <a:rPr lang="zh-CN" altLang="en-US" sz="3200" b="1">
                <a:ea typeface="等线"/>
              </a:rPr>
              <a:t>是唐代中期韩愈、柳宗元提倡的一种文体和文学语言的革新运动。他们提出</a:t>
            </a:r>
            <a:r>
              <a:rPr lang="zh-CN" altLang="en-US" sz="3200" b="1">
                <a:solidFill>
                  <a:srgbClr val="0000FF"/>
                </a:solidFill>
                <a:ea typeface="等线"/>
              </a:rPr>
              <a:t>“文以载道”、“文以明道”、“文道合一”</a:t>
            </a:r>
            <a:r>
              <a:rPr lang="zh-CN" altLang="en-US" sz="3200" b="1">
                <a:ea typeface="等线"/>
              </a:rPr>
              <a:t>的观点。主张学习先秦“言之有物”、“言贵创新”的优秀散文，坚决摒弃只讲形式不重内容华而不实的文风，故称作“</a:t>
            </a:r>
            <a:r>
              <a:rPr lang="zh-CN" altLang="en-US" sz="3200" b="1">
                <a:solidFill>
                  <a:srgbClr val="0000FF"/>
                </a:solidFill>
                <a:ea typeface="等线"/>
              </a:rPr>
              <a:t>古文</a:t>
            </a:r>
            <a:r>
              <a:rPr lang="zh-CN" altLang="en-US" sz="3200" b="1">
                <a:ea typeface="等线"/>
              </a:rPr>
              <a:t>”，并使之和“俗下文字”，即六朝以来流行已久的</a:t>
            </a:r>
            <a:r>
              <a:rPr lang="zh-CN" altLang="en-US" sz="3200" b="1">
                <a:solidFill>
                  <a:srgbClr val="0000FF"/>
                </a:solidFill>
                <a:ea typeface="等线"/>
              </a:rPr>
              <a:t>骈文</a:t>
            </a:r>
            <a:r>
              <a:rPr lang="zh-CN" altLang="en-US" sz="3200" b="1">
                <a:ea typeface="等线"/>
              </a:rPr>
              <a:t>对立。</a:t>
            </a:r>
          </a:p>
          <a:p>
            <a:pPr eaLnBrk="1" hangingPunct="1">
              <a:buFont typeface="Arial"/>
              <a:buChar char="•"/>
            </a:pPr>
            <a:endParaRPr lang="zh-CN" altLang="en-US" sz="3200" b="1">
              <a:ea typeface="等线"/>
            </a:endParaRPr>
          </a:p>
        </p:txBody>
      </p:sp>
      <p:sp>
        <p:nvSpPr>
          <p:cNvPr id="19460" name="Text Box 4"/>
          <p:cNvSpPr/>
          <p:nvPr>
            <p:custDataLst>
              <p:tags r:id="rId6"/>
            </p:custDataLst>
          </p:nvPr>
        </p:nvSpPr>
        <p:spPr>
          <a:xfrm>
            <a:off x="2801938" y="257175"/>
            <a:ext cx="6156325" cy="768350"/>
          </a:xfrm>
          <a:prstGeom prst="rect">
            <a:avLst/>
          </a:prstGeom>
          <a:gradFill rotWithShape="0">
            <a:gsLst>
              <a:gs pos="0">
                <a:srgbClr val="040000">
                  <a:alpha val="100000"/>
                </a:srgbClr>
              </a:gs>
              <a:gs pos="50000">
                <a:srgbClr val="000000">
                  <a:alpha val="100000"/>
                </a:srgbClr>
              </a:gs>
            </a:gsLst>
            <a:lin ang="5400000" scaled="1"/>
          </a:gradFill>
          <a:ln w="9525">
            <a:noFill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zh-CN" altLang="en-US" sz="4400" b="1">
                <a:solidFill>
                  <a:srgbClr val="ED7D31"/>
                </a:solidFill>
                <a:ea typeface="楷体_GB2312"/>
              </a:rPr>
              <a:t>知识卡片：古文运动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1506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4445"/>
            <a:ext cx="1219327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2"/>
          <p:cNvSpPr/>
          <p:nvPr>
            <p:custDataLst>
              <p:tags r:id="rId5"/>
            </p:custDataLst>
          </p:nvPr>
        </p:nvSpPr>
        <p:spPr>
          <a:xfrm>
            <a:off x="2135188" y="1125538"/>
            <a:ext cx="780415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/>
            <a:r>
              <a:rPr lang="en-US" altLang="zh-CN" sz="2800" b="1">
                <a:solidFill>
                  <a:srgbClr val="000000"/>
                </a:solidFill>
              </a:rPr>
              <a:t>        </a:t>
            </a:r>
            <a:r>
              <a:rPr lang="zh-CN" altLang="en-US" sz="3200" b="1">
                <a:solidFill>
                  <a:srgbClr val="000000"/>
                </a:solidFill>
              </a:rPr>
              <a:t>我国自古就有尊师重道的优良传统。但在历史上的魏晋南北朝时期，随着玄学和佛学的兴起，儒学一度衰落，师道也就愈来愈不被重视。当时仍沿袭着一种</a:t>
            </a:r>
            <a:r>
              <a:rPr lang="zh-CN" altLang="en-US" sz="3200" b="1">
                <a:solidFill>
                  <a:srgbClr val="A50021"/>
                </a:solidFill>
              </a:rPr>
              <a:t>封建门阀制度，</a:t>
            </a:r>
            <a:r>
              <a:rPr lang="zh-CN" altLang="en-US" sz="3200" b="1">
                <a:solidFill>
                  <a:srgbClr val="000000"/>
                </a:solidFill>
              </a:rPr>
              <a:t>贵族子弟都可以入弘文馆、崇文馆和国子监。他们无论学业如何，都有官可做。因此，</a:t>
            </a:r>
            <a:r>
              <a:rPr lang="zh-CN" altLang="en-US" sz="3200" b="1">
                <a:solidFill>
                  <a:srgbClr val="A50021"/>
                </a:solidFill>
              </a:rPr>
              <a:t>社会上产生了一种“耻学于师”的恶劣风气</a:t>
            </a:r>
            <a:r>
              <a:rPr lang="zh-CN" altLang="en-US" sz="3200" b="1">
                <a:solidFill>
                  <a:srgbClr val="000000"/>
                </a:solidFill>
              </a:rPr>
              <a:t>，求师学道往往会招来路人的讥笑。</a:t>
            </a:r>
            <a:r>
              <a:rPr lang="zh-CN" altLang="en-US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08" name="Rectangle 5"/>
          <p:cNvSpPr/>
          <p:nvPr>
            <p:custDataLst>
              <p:tags r:id="rId6"/>
            </p:custDataLst>
          </p:nvPr>
        </p:nvSpPr>
        <p:spPr>
          <a:xfrm>
            <a:off x="1992313" y="5373688"/>
            <a:ext cx="82073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342900" indent="-342900" algn="ctr" defTabSz="457200">
              <a:spcBef>
                <a:spcPct val="20000"/>
              </a:spcBef>
            </a:pPr>
            <a:r>
              <a:rPr lang="zh-CN" altLang="en-US" sz="3600" b="1">
                <a:solidFill>
                  <a:srgbClr val="FF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韩愈倡言师道，触犯流俗，勇气可贵！</a:t>
            </a:r>
          </a:p>
        </p:txBody>
      </p:sp>
      <p:sp>
        <p:nvSpPr>
          <p:cNvPr id="21509" name="Text Box 6"/>
          <p:cNvSpPr/>
          <p:nvPr>
            <p:custDataLst>
              <p:tags r:id="rId7"/>
            </p:custDataLst>
          </p:nvPr>
        </p:nvSpPr>
        <p:spPr>
          <a:xfrm>
            <a:off x="3232150" y="185738"/>
            <a:ext cx="5022850" cy="706755"/>
          </a:xfrm>
          <a:prstGeom prst="rect">
            <a:avLst/>
          </a:prstGeom>
          <a:gradFill rotWithShape="0">
            <a:gsLst>
              <a:gs pos="0">
                <a:srgbClr val="040000">
                  <a:alpha val="100000"/>
                </a:srgbClr>
              </a:gs>
              <a:gs pos="50000">
                <a:srgbClr val="000000">
                  <a:alpha val="100000"/>
                </a:srgbClr>
              </a:gs>
            </a:gsLst>
            <a:lin ang="5400000" scaled="1"/>
          </a:gradFill>
          <a:ln w="9525">
            <a:noFill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zh-CN" altLang="en-US" sz="4000" b="1">
                <a:solidFill>
                  <a:srgbClr val="ED7D31"/>
                </a:solidFill>
                <a:ea typeface="楷体_GB2312"/>
              </a:rPr>
              <a:t>知识卡片：写作背景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530" name="Rectangle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0520" y="189230"/>
            <a:ext cx="11731625" cy="2853055"/>
          </a:xfrm>
        </p:spPr>
        <p:txBody>
          <a:bodyPr wrap="square" lIns="91440" tIns="45720" rIns="91440" bIns="45720" anchor="t" anchorCtr="0"/>
          <a:lstStyle/>
          <a:p>
            <a:pPr eaLnBrk="1" hangingPunct="1">
              <a:lnSpc>
                <a:spcPts val="3700"/>
              </a:lnSpc>
            </a:pPr>
            <a:r>
              <a:rPr lang="en-US" altLang="zh-CN" sz="2400" b="1">
                <a:solidFill>
                  <a:srgbClr val="0066FF"/>
                </a:solidFill>
                <a:ea typeface="等线"/>
              </a:rPr>
              <a:t>   </a:t>
            </a:r>
            <a:r>
              <a:rPr lang="zh-CN" altLang="en-US" sz="2400" b="1">
                <a:solidFill>
                  <a:srgbClr val="0066FF"/>
                </a:solidFill>
                <a:ea typeface="等线"/>
              </a:rPr>
              <a:t>孟子称“人之患在好为人师”。由魏、晋以下，人益不事师。今之世，不闻有师，有辄哗笑之，以为狂人。独韩愈奋不顾流俗，犯笑侮，收召后学，作</a:t>
            </a:r>
            <a:r>
              <a:rPr lang="en-US" altLang="zh-CN" sz="2400" b="1">
                <a:solidFill>
                  <a:srgbClr val="0066FF"/>
                </a:solidFill>
                <a:ea typeface="等线"/>
              </a:rPr>
              <a:t>《</a:t>
            </a:r>
            <a:r>
              <a:rPr lang="zh-CN" altLang="en-US" sz="2400" b="1">
                <a:solidFill>
                  <a:srgbClr val="0066FF"/>
                </a:solidFill>
                <a:ea typeface="等线"/>
              </a:rPr>
              <a:t>师说</a:t>
            </a:r>
            <a:r>
              <a:rPr lang="en-US" altLang="zh-CN" sz="2400" b="1">
                <a:solidFill>
                  <a:srgbClr val="0066FF"/>
                </a:solidFill>
                <a:ea typeface="等线"/>
              </a:rPr>
              <a:t>》</a:t>
            </a:r>
            <a:r>
              <a:rPr lang="zh-CN" altLang="en-US" sz="2400" b="1">
                <a:solidFill>
                  <a:srgbClr val="0066FF"/>
                </a:solidFill>
                <a:ea typeface="等线"/>
              </a:rPr>
              <a:t>，因抗颜而为师。世果群怪聚骂，指目牵引，而增与为言辞。愈以是得狂名。</a:t>
            </a:r>
            <a:endParaRPr lang="en-US" altLang="zh-CN" sz="2400" b="1">
              <a:solidFill>
                <a:srgbClr val="0066FF"/>
              </a:solidFill>
              <a:ea typeface="等线"/>
            </a:endParaRPr>
          </a:p>
          <a:p>
            <a:pPr eaLnBrk="1" hangingPunct="1">
              <a:lnSpc>
                <a:spcPts val="3700"/>
              </a:lnSpc>
            </a:pPr>
            <a:r>
              <a:rPr lang="en-US" altLang="zh-CN" sz="2400" b="1">
                <a:solidFill>
                  <a:srgbClr val="0066FF"/>
                </a:solidFill>
                <a:ea typeface="等线"/>
              </a:rPr>
              <a:t>                            -------《</a:t>
            </a:r>
            <a:r>
              <a:rPr lang="zh-CN" altLang="en-US" sz="2400" b="1">
                <a:solidFill>
                  <a:srgbClr val="0066FF"/>
                </a:solidFill>
                <a:ea typeface="等线"/>
              </a:rPr>
              <a:t>答韦中立论师道书</a:t>
            </a:r>
            <a:r>
              <a:rPr lang="zh-CN" altLang="en-US" sz="2400">
                <a:solidFill>
                  <a:srgbClr val="0066FF"/>
                </a:solidFill>
                <a:ea typeface="等线"/>
              </a:rPr>
              <a:t> </a:t>
            </a:r>
            <a:r>
              <a:rPr lang="en-US" altLang="zh-CN" sz="2400">
                <a:solidFill>
                  <a:srgbClr val="0066FF"/>
                </a:solidFill>
                <a:ea typeface="等线"/>
              </a:rPr>
              <a:t>》</a:t>
            </a:r>
            <a:r>
              <a:rPr lang="zh-CN" altLang="en-US" sz="2400" b="1">
                <a:solidFill>
                  <a:srgbClr val="0066FF"/>
                </a:solidFill>
                <a:ea typeface="等线"/>
              </a:rPr>
              <a:t>柳宗元</a:t>
            </a:r>
            <a:endParaRPr lang="zh-CN" altLang="en-US" sz="2400">
              <a:solidFill>
                <a:srgbClr val="0066FF"/>
              </a:solidFill>
              <a:ea typeface="等线"/>
            </a:endParaRPr>
          </a:p>
        </p:txBody>
      </p:sp>
      <p:sp>
        <p:nvSpPr>
          <p:cNvPr id="22531" name="Rectangle 4"/>
          <p:cNvSpPr/>
          <p:nvPr>
            <p:custDataLst>
              <p:tags r:id="rId4"/>
            </p:custDataLst>
          </p:nvPr>
        </p:nvSpPr>
        <p:spPr>
          <a:xfrm>
            <a:off x="508000" y="3284855"/>
            <a:ext cx="111963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CC3300"/>
                </a:solidFill>
              </a:rPr>
              <a:t>译文：</a:t>
            </a:r>
            <a:r>
              <a:rPr lang="zh-CN" altLang="en-US" sz="2400" b="1">
                <a:solidFill>
                  <a:srgbClr val="000000"/>
                </a:solidFill>
              </a:rPr>
              <a:t>孟子说：“人的毛病在于喜欢做别人的老师。”从魏晋以来，人们更加不追随老师学习，现在</a:t>
            </a:r>
            <a:r>
              <a:rPr lang="en-US" altLang="zh-CN" sz="2400" b="1">
                <a:solidFill>
                  <a:srgbClr val="000000"/>
                </a:solidFill>
              </a:rPr>
              <a:t>(</a:t>
            </a:r>
            <a:r>
              <a:rPr lang="zh-CN" altLang="en-US" sz="2400" b="1">
                <a:solidFill>
                  <a:srgbClr val="000000"/>
                </a:solidFill>
              </a:rPr>
              <a:t>唐</a:t>
            </a:r>
            <a:r>
              <a:rPr lang="en-US" altLang="zh-CN" sz="2400" b="1">
                <a:solidFill>
                  <a:srgbClr val="000000"/>
                </a:solidFill>
              </a:rPr>
              <a:t>)</a:t>
            </a:r>
            <a:r>
              <a:rPr lang="zh-CN" altLang="en-US" sz="2400" b="1">
                <a:solidFill>
                  <a:srgbClr val="000000"/>
                </a:solidFill>
              </a:rPr>
              <a:t>则没听说有人敢为人师；有的话往往讥笑他，认为是个狂妄的人。只有韩愈奋勇不顾世俗的眼光，勇于触犯众人的忌讳，甘愿承受他人的讥笑和侮辱，招收后进学生，写了师说这篇文章，容色严正地当地老师。世人果然君起责怪他，指指点点，互递眼色，相互拉扯，加油添醋的非议他。韩愈因此得了狂妄的名声；住在长安，饭都来不及煮熟，又忽忙东去，这种情形已经很多次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tags/tag1.xml><?xml version="1.0" encoding="utf-8"?>
<p:tagLst xmlns:p="http://schemas.openxmlformats.org/presentationml/2006/main">
  <p:tag name="AS_UNIQUEID" val="144"/>
</p:tagLst>
</file>

<file path=ppt/tags/tag10.xml><?xml version="1.0" encoding="utf-8"?>
<p:tagLst xmlns:p="http://schemas.openxmlformats.org/presentationml/2006/main">
  <p:tag name="AS_UNIQUEID" val="15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243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01.xml><?xml version="1.0" encoding="utf-8"?>
<p:tagLst xmlns:p="http://schemas.openxmlformats.org/presentationml/2006/main">
  <p:tag name="AS_UNIQUEID" val="24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2.xml><?xml version="1.0" encoding="utf-8"?>
<p:tagLst xmlns:p="http://schemas.openxmlformats.org/presentationml/2006/main">
  <p:tag name="AS_UNIQUEID" val="24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3.xml><?xml version="1.0" encoding="utf-8"?>
<p:tagLst xmlns:p="http://schemas.openxmlformats.org/presentationml/2006/main">
  <p:tag name="AS_UNIQUEID" val="24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4.xml><?xml version="1.0" encoding="utf-8"?>
<p:tagLst xmlns:p="http://schemas.openxmlformats.org/presentationml/2006/main">
  <p:tag name="AS_UNIQUEID" val="24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5.xml><?xml version="1.0" encoding="utf-8"?>
<p:tagLst xmlns:p="http://schemas.openxmlformats.org/presentationml/2006/main">
  <p:tag name="AS_UNIQUEID" val="24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6.xml><?xml version="1.0" encoding="utf-8"?>
<p:tagLst xmlns:p="http://schemas.openxmlformats.org/presentationml/2006/main">
  <p:tag name="AS_UNIQUEID" val="24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7.xml><?xml version="1.0" encoding="utf-8"?>
<p:tagLst xmlns:p="http://schemas.openxmlformats.org/presentationml/2006/main">
  <p:tag name="AS_UNIQUEID" val="250"/>
</p:tagLst>
</file>

<file path=ppt/tags/tag108.xml><?xml version="1.0" encoding="utf-8"?>
<p:tagLst xmlns:p="http://schemas.openxmlformats.org/presentationml/2006/main">
  <p:tag name="AS_UNIQUEID" val="251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09.xml><?xml version="1.0" encoding="utf-8"?>
<p:tagLst xmlns:p="http://schemas.openxmlformats.org/presentationml/2006/main">
  <p:tag name="AS_UNIQUEID" val="25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.xml><?xml version="1.0" encoding="utf-8"?>
<p:tagLst xmlns:p="http://schemas.openxmlformats.org/presentationml/2006/main">
  <p:tag name="AS_UNIQUEID" val="15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25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1.xml><?xml version="1.0" encoding="utf-8"?>
<p:tagLst xmlns:p="http://schemas.openxmlformats.org/presentationml/2006/main">
  <p:tag name="AS_UNIQUEID" val="25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2.xml><?xml version="1.0" encoding="utf-8"?>
<p:tagLst xmlns:p="http://schemas.openxmlformats.org/presentationml/2006/main">
  <p:tag name="AS_UNIQUEID" val="25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3.xml><?xml version="1.0" encoding="utf-8"?>
<p:tagLst xmlns:p="http://schemas.openxmlformats.org/presentationml/2006/main">
  <p:tag name="AS_UNIQUEID" val="25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4.xml><?xml version="1.0" encoding="utf-8"?>
<p:tagLst xmlns:p="http://schemas.openxmlformats.org/presentationml/2006/main">
  <p:tag name="AS_UNIQUEID" val="25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5.xml><?xml version="1.0" encoding="utf-8"?>
<p:tagLst xmlns:p="http://schemas.openxmlformats.org/presentationml/2006/main">
  <p:tag name="AS_UNIQUEID" val="25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6.xml><?xml version="1.0" encoding="utf-8"?>
<p:tagLst xmlns:p="http://schemas.openxmlformats.org/presentationml/2006/main">
  <p:tag name="AS_UNIQUEID" val="259"/>
</p:tagLst>
</file>

<file path=ppt/tags/tag117.xml><?xml version="1.0" encoding="utf-8"?>
<p:tagLst xmlns:p="http://schemas.openxmlformats.org/presentationml/2006/main">
  <p:tag name="AS_UNIQUEID" val="26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8.xml><?xml version="1.0" encoding="utf-8"?>
<p:tagLst xmlns:p="http://schemas.openxmlformats.org/presentationml/2006/main">
  <p:tag name="AS_UNIQUEID" val="261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19.xml><?xml version="1.0" encoding="utf-8"?>
<p:tagLst xmlns:p="http://schemas.openxmlformats.org/presentationml/2006/main">
  <p:tag name="AS_UNIQUEID" val="26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.xml><?xml version="1.0" encoding="utf-8"?>
<p:tagLst xmlns:p="http://schemas.openxmlformats.org/presentationml/2006/main">
  <p:tag name="AS_UNIQUEID" val="15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26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1.xml><?xml version="1.0" encoding="utf-8"?>
<p:tagLst xmlns:p="http://schemas.openxmlformats.org/presentationml/2006/main">
  <p:tag name="AS_UNIQUEID" val="26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2.xml><?xml version="1.0" encoding="utf-8"?>
<p:tagLst xmlns:p="http://schemas.openxmlformats.org/presentationml/2006/main">
  <p:tag name="AS_UNIQUEID" val="26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3.xml><?xml version="1.0" encoding="utf-8"?>
<p:tagLst xmlns:p="http://schemas.openxmlformats.org/presentationml/2006/main">
  <p:tag name="AS_UNIQUEID" val="26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4.xml><?xml version="1.0" encoding="utf-8"?>
<p:tagLst xmlns:p="http://schemas.openxmlformats.org/presentationml/2006/main">
  <p:tag name="AS_UNIQUEID" val="26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5.xml><?xml version="1.0" encoding="utf-8"?>
<p:tagLst xmlns:p="http://schemas.openxmlformats.org/presentationml/2006/main">
  <p:tag name="AS_UNIQUEID" val="26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6.xml><?xml version="1.0" encoding="utf-8"?>
<p:tagLst xmlns:p="http://schemas.openxmlformats.org/presentationml/2006/main">
  <p:tag name="AS_UNIQUEID" val="26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7.xml><?xml version="1.0" encoding="utf-8"?>
<p:tagLst xmlns:p="http://schemas.openxmlformats.org/presentationml/2006/main">
  <p:tag name="AS_UNIQUEID" val="270"/>
</p:tagLst>
</file>

<file path=ppt/tags/tag128.xml><?xml version="1.0" encoding="utf-8"?>
<p:tagLst xmlns:p="http://schemas.openxmlformats.org/presentationml/2006/main">
  <p:tag name="AS_UNIQUEID" val="271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29.xml><?xml version="1.0" encoding="utf-8"?>
<p:tagLst xmlns:p="http://schemas.openxmlformats.org/presentationml/2006/main">
  <p:tag name="AS_UNIQUEID" val="27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.xml><?xml version="1.0" encoding="utf-8"?>
<p:tagLst xmlns:p="http://schemas.openxmlformats.org/presentationml/2006/main">
  <p:tag name="AS_UNIQUEID" val="15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p="http://schemas.openxmlformats.org/presentationml/2006/main">
  <p:tag name="AS_UNIQUEID" val="27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1.xml><?xml version="1.0" encoding="utf-8"?>
<p:tagLst xmlns:p="http://schemas.openxmlformats.org/presentationml/2006/main">
  <p:tag name="AS_UNIQUEID" val="27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2.xml><?xml version="1.0" encoding="utf-8"?>
<p:tagLst xmlns:p="http://schemas.openxmlformats.org/presentationml/2006/main">
  <p:tag name="AS_UNIQUEID" val="27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3.xml><?xml version="1.0" encoding="utf-8"?>
<p:tagLst xmlns:p="http://schemas.openxmlformats.org/presentationml/2006/main">
  <p:tag name="AS_UNIQUEID" val="27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4.xml><?xml version="1.0" encoding="utf-8"?>
<p:tagLst xmlns:p="http://schemas.openxmlformats.org/presentationml/2006/main">
  <p:tag name="AS_UNIQUEID" val="27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5.xml><?xml version="1.0" encoding="utf-8"?>
<p:tagLst xmlns:p="http://schemas.openxmlformats.org/presentationml/2006/main">
  <p:tag name="AS_UNIQUEID" val="27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6.xml><?xml version="1.0" encoding="utf-8"?>
<p:tagLst xmlns:p="http://schemas.openxmlformats.org/presentationml/2006/main">
  <p:tag name="AS_UNIQUEID" val="279"/>
</p:tagLst>
</file>

<file path=ppt/tags/tag137.xml><?xml version="1.0" encoding="utf-8"?>
<p:tagLst xmlns:p="http://schemas.openxmlformats.org/presentationml/2006/main">
  <p:tag name="AS_UNIQUEID" val="280"/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8.xml><?xml version="1.0" encoding="utf-8"?>
<p:tagLst xmlns:p="http://schemas.openxmlformats.org/presentationml/2006/main">
  <p:tag name="AS_UNIQUEID" val="281"/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9.xml><?xml version="1.0" encoding="utf-8"?>
<p:tagLst xmlns:p="http://schemas.openxmlformats.org/presentationml/2006/main">
  <p:tag name="AS_UNIQUEID" val="2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AS_UNIQUEID" val="15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p="http://schemas.openxmlformats.org/presentationml/2006/main">
  <p:tag name="AS_UNIQUEID" val="2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1.xml><?xml version="1.0" encoding="utf-8"?>
<p:tagLst xmlns:p="http://schemas.openxmlformats.org/presentationml/2006/main">
  <p:tag name="AS_UNIQUEID" val="2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2.xml><?xml version="1.0" encoding="utf-8"?>
<p:tagLst xmlns:p="http://schemas.openxmlformats.org/presentationml/2006/main">
  <p:tag name="AS_UNIQUEID" val="285"/>
  <p:tag name="KSO_WM_BEAUTIFY_FLAG" val="#wm#"/>
  <p:tag name="KSO_WM_TAG_VERSION" val="1.0"/>
  <p:tag name="KSO_WM_TEMPLATE_CATEGORY" val="custom"/>
  <p:tag name="KSO_WM_TEMPLATE_COLOR_TYPE" val="1"/>
  <p:tag name="KSO_WM_TEMPLATE_INDEX" val="20202805"/>
  <p:tag name="KSO_WM_TEMPLATE_MASTER_THUMB_INDEX" val="12"/>
  <p:tag name="KSO_WM_TEMPLATE_MASTER_TYPE" val="1"/>
  <p:tag name="KSO_WM_TEMPLATE_SUBCATEGORY" val="0"/>
  <p:tag name="KSO_WM_TEMPLATE_THUMBS_INDEX" val="1、4、7、8、9、10、11、12、13、14、15"/>
</p:tagLst>
</file>

<file path=ppt/tags/tag143.xml><?xml version="1.0" encoding="utf-8"?>
<p:tagLst xmlns:p="http://schemas.openxmlformats.org/presentationml/2006/main">
  <p:tag name="AS_UNIQUEID" val="286"/>
</p:tagLst>
</file>

<file path=ppt/tags/tag144.xml><?xml version="1.0" encoding="utf-8"?>
<p:tagLst xmlns:p="http://schemas.openxmlformats.org/presentationml/2006/main">
  <p:tag name="AS_UNIQUEID" val="287"/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*a*1"/>
  <p:tag name="KSO_WM_UNIT_INDEX" val="1"/>
  <p:tag name="KSO_WM_UNIT_ISCONTENTSTITLE" val="0"/>
  <p:tag name="KSO_WM_UNIT_LAYERLEVEL" val="1"/>
  <p:tag name="KSO_WM_UNIT_NOCLEAR" val="0"/>
  <p:tag name="KSO_WM_UNIT_PRESET_TEXT" val="古典雅致国风"/>
  <p:tag name="KSO_WM_UNIT_TYPE" val="a"/>
  <p:tag name="KSO_WM_UNIT_VALUE" val="7"/>
</p:tagLst>
</file>

<file path=ppt/tags/tag145.xml><?xml version="1.0" encoding="utf-8"?>
<p:tagLst xmlns:p="http://schemas.openxmlformats.org/presentationml/2006/main">
  <p:tag name="AS_UNIQUEID" val="288"/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*b*1"/>
  <p:tag name="KSO_WM_UNIT_INDEX" val="1"/>
  <p:tag name="KSO_WM_UNIT_ISCONTENTSTITLE" val="0"/>
  <p:tag name="KSO_WM_UNIT_LAYERLEVEL" val="1"/>
  <p:tag name="KSO_WM_UNIT_NOCLEAR" val="0"/>
  <p:tag name="KSO_WM_UNIT_PRESET_TEXT" val="单击此处添加副标题"/>
  <p:tag name="KSO_WM_UNIT_TYPE" val="b"/>
  <p:tag name="KSO_WM_UNIT_VALUE" val="16"/>
</p:tagLst>
</file>

<file path=ppt/tags/tag146.xml><?xml version="1.0" encoding="utf-8"?>
<p:tagLst xmlns:p="http://schemas.openxmlformats.org/presentationml/2006/main">
  <p:tag name="KSO_WM_BEAUTIFY_FLAG" val="#wm#"/>
  <p:tag name="KSO_WM_SLIDE_ID" val="custom20202805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2805"/>
  <p:tag name="KSO_WM_TEMPLATE_MASTER_THUMB_INDEX" val="12"/>
  <p:tag name="KSO_WM_TEMPLATE_MASTER_TYPE" val="1"/>
  <p:tag name="KSO_WM_TEMPLATE_SUBCATEGORY" val="0"/>
  <p:tag name="KSO_WM_TEMPLATE_THUMBS_INDEX" val="1、4、7、8、9、10、11、12、13、14、15"/>
</p:tagLst>
</file>

<file path=ppt/tags/tag147.xml><?xml version="1.0" encoding="utf-8"?>
<p:tagLst xmlns:p="http://schemas.openxmlformats.org/presentationml/2006/main">
  <p:tag name="AS_UNIQUEID" val="289"/>
</p:tagLst>
</file>

<file path=ppt/tags/tag148.xml><?xml version="1.0" encoding="utf-8"?>
<p:tagLst xmlns:p="http://schemas.openxmlformats.org/presentationml/2006/main">
  <p:tag name="AS_UNIQUEID" val="290"/>
</p:tagLst>
</file>

<file path=ppt/tags/tag149.xml><?xml version="1.0" encoding="utf-8"?>
<p:tagLst xmlns:p="http://schemas.openxmlformats.org/presentationml/2006/main">
  <p:tag name="AS_UNIQUEID" val="291"/>
</p:tagLst>
</file>

<file path=ppt/tags/tag15.xml><?xml version="1.0" encoding="utf-8"?>
<p:tagLst xmlns:p="http://schemas.openxmlformats.org/presentationml/2006/main">
  <p:tag name="AS_UNIQUEID" val="158"/>
</p:tagLst>
</file>

<file path=ppt/tags/tag150.xml><?xml version="1.0" encoding="utf-8"?>
<p:tagLst xmlns:p="http://schemas.openxmlformats.org/presentationml/2006/main">
  <p:tag name="AS_UNIQUEID" val="292"/>
</p:tagLst>
</file>

<file path=ppt/tags/tag151.xml><?xml version="1.0" encoding="utf-8"?>
<p:tagLst xmlns:p="http://schemas.openxmlformats.org/presentationml/2006/main">
  <p:tag name="AS_UNIQUEID" val="293"/>
</p:tagLst>
</file>

<file path=ppt/tags/tag152.xml><?xml version="1.0" encoding="utf-8"?>
<p:tagLst xmlns:p="http://schemas.openxmlformats.org/presentationml/2006/main">
  <p:tag name="AS_UNIQUEID" val="294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54.xml><?xml version="1.0" encoding="utf-8"?>
<p:tagLst xmlns:p="http://schemas.openxmlformats.org/presentationml/2006/main">
  <p:tag name="AS_UNIQUEID" val="295"/>
</p:tagLst>
</file>

<file path=ppt/tags/tag155.xml><?xml version="1.0" encoding="utf-8"?>
<p:tagLst xmlns:p="http://schemas.openxmlformats.org/presentationml/2006/main">
  <p:tag name="AS_UNIQUEID" val="125"/>
</p:tagLst>
</file>

<file path=ppt/tags/tag156.xml><?xml version="1.0" encoding="utf-8"?>
<p:tagLst xmlns:p="http://schemas.openxmlformats.org/presentationml/2006/main">
  <p:tag name="AS_UNIQUEID" val="126"/>
</p:tagLst>
</file>

<file path=ppt/tags/tag157.xml><?xml version="1.0" encoding="utf-8"?>
<p:tagLst xmlns:p="http://schemas.openxmlformats.org/presentationml/2006/main">
  <p:tag name="AS_UNIQUEID" val="127"/>
</p:tagLst>
</file>

<file path=ppt/tags/tag158.xml><?xml version="1.0" encoding="utf-8"?>
<p:tagLst xmlns:p="http://schemas.openxmlformats.org/presentationml/2006/main">
  <p:tag name="AS_UNIQUEID" val="128"/>
</p:tagLst>
</file>

<file path=ppt/tags/tag159.xml><?xml version="1.0" encoding="utf-8"?>
<p:tagLst xmlns:p="http://schemas.openxmlformats.org/presentationml/2006/main">
  <p:tag name="AS_UNIQUEID" val="129"/>
</p:tagLst>
</file>

<file path=ppt/tags/tag16.xml><?xml version="1.0" encoding="utf-8"?>
<p:tagLst xmlns:p="http://schemas.openxmlformats.org/presentationml/2006/main">
  <p:tag name="AS_UNIQUEID" val="1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296"/>
</p:tagLst>
</file>

<file path=ppt/tags/tag161.xml><?xml version="1.0" encoding="utf-8"?>
<p:tagLst xmlns:p="http://schemas.openxmlformats.org/presentationml/2006/main">
  <p:tag name="AS_UNIQUEID" val="130"/>
</p:tagLst>
</file>

<file path=ppt/tags/tag162.xml><?xml version="1.0" encoding="utf-8"?>
<p:tagLst xmlns:p="http://schemas.openxmlformats.org/presentationml/2006/main">
  <p:tag name="AS_UNIQUEID" val="297"/>
</p:tagLst>
</file>

<file path=ppt/tags/tag163.xml><?xml version="1.0" encoding="utf-8"?>
<p:tagLst xmlns:p="http://schemas.openxmlformats.org/presentationml/2006/main">
  <p:tag name="AS_UNIQUEID" val="131"/>
</p:tagLst>
</file>

<file path=ppt/tags/tag164.xml><?xml version="1.0" encoding="utf-8"?>
<p:tagLst xmlns:p="http://schemas.openxmlformats.org/presentationml/2006/main">
  <p:tag name="AS_UNIQUEID" val="132"/>
</p:tagLst>
</file>

<file path=ppt/tags/tag165.xml><?xml version="1.0" encoding="utf-8"?>
<p:tagLst xmlns:p="http://schemas.openxmlformats.org/presentationml/2006/main">
  <p:tag name="AS_UNIQUEID" val="133"/>
</p:tagLst>
</file>

<file path=ppt/tags/tag166.xml><?xml version="1.0" encoding="utf-8"?>
<p:tagLst xmlns:p="http://schemas.openxmlformats.org/presentationml/2006/main">
  <p:tag name="AS_UNIQUEID" val="298"/>
</p:tagLst>
</file>

<file path=ppt/tags/tag167.xml><?xml version="1.0" encoding="utf-8"?>
<p:tagLst xmlns:p="http://schemas.openxmlformats.org/presentationml/2006/main">
  <p:tag name="AS_UNIQUEID" val="138"/>
</p:tagLst>
</file>

<file path=ppt/tags/tag168.xml><?xml version="1.0" encoding="utf-8"?>
<p:tagLst xmlns:p="http://schemas.openxmlformats.org/presentationml/2006/main">
  <p:tag name="AS_UNIQUEID" val="139"/>
</p:tagLst>
</file>

<file path=ppt/tags/tag169.xml><?xml version="1.0" encoding="utf-8"?>
<p:tagLst xmlns:p="http://schemas.openxmlformats.org/presentationml/2006/main">
  <p:tag name="AS_UNIQUEID" val="140"/>
</p:tagLst>
</file>

<file path=ppt/tags/tag17.xml><?xml version="1.0" encoding="utf-8"?>
<p:tagLst xmlns:p="http://schemas.openxmlformats.org/presentationml/2006/main">
  <p:tag name="AS_UNIQUEID" val="1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141"/>
</p:tagLst>
</file>

<file path=ppt/tags/tag171.xml><?xml version="1.0" encoding="utf-8"?>
<p:tagLst xmlns:p="http://schemas.openxmlformats.org/presentationml/2006/main">
  <p:tag name="AS_UNIQUEID" val="299"/>
</p:tagLst>
</file>

<file path=ppt/tags/tag172.xml><?xml version="1.0" encoding="utf-8"?>
<p:tagLst xmlns:p="http://schemas.openxmlformats.org/presentationml/2006/main">
  <p:tag name="AS_UNIQUEID" val="142"/>
</p:tagLst>
</file>

<file path=ppt/tags/tag173.xml><?xml version="1.0" encoding="utf-8"?>
<p:tagLst xmlns:p="http://schemas.openxmlformats.org/presentationml/2006/main">
  <p:tag name="AS_UNIQUEID" val="143"/>
</p:tagLst>
</file>

<file path=ppt/tags/tag174.xml><?xml version="1.0" encoding="utf-8"?>
<p:tagLst xmlns:p="http://schemas.openxmlformats.org/presentationml/2006/main">
  <p:tag name="AS_UNIQUEID" val="300"/>
</p:tagLst>
</file>

<file path=ppt/tags/tag175.xml><?xml version="1.0" encoding="utf-8"?>
<p:tagLst xmlns:p="http://schemas.openxmlformats.org/presentationml/2006/main">
  <p:tag name="AS_UNIQUEID" val="301"/>
</p:tagLst>
</file>

<file path=ppt/tags/tag176.xml><?xml version="1.0" encoding="utf-8"?>
<p:tagLst xmlns:p="http://schemas.openxmlformats.org/presentationml/2006/main">
  <p:tag name="AS_UNIQUEID" val="302"/>
</p:tagLst>
</file>

<file path=ppt/tags/tag177.xml><?xml version="1.0" encoding="utf-8"?>
<p:tagLst xmlns:p="http://schemas.openxmlformats.org/presentationml/2006/main">
  <p:tag name="AS_UNIQUEID" val="303"/>
</p:tagLst>
</file>

<file path=ppt/tags/tag178.xml><?xml version="1.0" encoding="utf-8"?>
<p:tagLst xmlns:p="http://schemas.openxmlformats.org/presentationml/2006/main">
  <p:tag name="AS_UNIQUEID" val="304"/>
</p:tagLst>
</file>

<file path=ppt/tags/tag179.xml><?xml version="1.0" encoding="utf-8"?>
<p:tagLst xmlns:p="http://schemas.openxmlformats.org/presentationml/2006/main">
  <p:tag name="AS_UNIQUEID" val="305"/>
</p:tagLst>
</file>

<file path=ppt/tags/tag18.xml><?xml version="1.0" encoding="utf-8"?>
<p:tagLst xmlns:p="http://schemas.openxmlformats.org/presentationml/2006/main">
  <p:tag name="AS_UNIQUEID" val="1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306"/>
</p:tagLst>
</file>

<file path=ppt/tags/tag181.xml><?xml version="1.0" encoding="utf-8"?>
<p:tagLst xmlns:p="http://schemas.openxmlformats.org/presentationml/2006/main">
  <p:tag name="AS_UNIQUEID" val="307"/>
</p:tagLst>
</file>

<file path=ppt/tags/tag182.xml><?xml version="1.0" encoding="utf-8"?>
<p:tagLst xmlns:p="http://schemas.openxmlformats.org/presentationml/2006/main">
  <p:tag name="AS_UNIQUEID" val="308"/>
</p:tagLst>
</file>

<file path=ppt/tags/tag183.xml><?xml version="1.0" encoding="utf-8"?>
<p:tagLst xmlns:p="http://schemas.openxmlformats.org/presentationml/2006/main">
  <p:tag name="AS_UNIQUEID" val="309"/>
</p:tagLst>
</file>

<file path=ppt/tags/tag184.xml><?xml version="1.0" encoding="utf-8"?>
<p:tagLst xmlns:p="http://schemas.openxmlformats.org/presentationml/2006/main">
  <p:tag name="AS_UNIQUEID" val="310"/>
</p:tagLst>
</file>

<file path=ppt/tags/tag185.xml><?xml version="1.0" encoding="utf-8"?>
<p:tagLst xmlns:p="http://schemas.openxmlformats.org/presentationml/2006/main">
  <p:tag name="AS_UNIQUEID" val="311"/>
</p:tagLst>
</file>

<file path=ppt/tags/tag186.xml><?xml version="1.0" encoding="utf-8"?>
<p:tagLst xmlns:p="http://schemas.openxmlformats.org/presentationml/2006/main">
  <p:tag name="AS_UNIQUEID" val="312"/>
</p:tagLst>
</file>

<file path=ppt/tags/tag187.xml><?xml version="1.0" encoding="utf-8"?>
<p:tagLst xmlns:p="http://schemas.openxmlformats.org/presentationml/2006/main">
  <p:tag name="AS_UNIQUEID" val="313"/>
</p:tagLst>
</file>

<file path=ppt/tags/tag188.xml><?xml version="1.0" encoding="utf-8"?>
<p:tagLst xmlns:p="http://schemas.openxmlformats.org/presentationml/2006/main">
  <p:tag name="AS_UNIQUEID" val="314"/>
</p:tagLst>
</file>

<file path=ppt/tags/tag189.xml><?xml version="1.0" encoding="utf-8"?>
<p:tagLst xmlns:p="http://schemas.openxmlformats.org/presentationml/2006/main">
  <p:tag name="AS_UNIQUEID" val="315"/>
</p:tagLst>
</file>

<file path=ppt/tags/tag19.xml><?xml version="1.0" encoding="utf-8"?>
<p:tagLst xmlns:p="http://schemas.openxmlformats.org/presentationml/2006/main">
  <p:tag name="AS_UNIQUEID" val="1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p="http://schemas.openxmlformats.org/presentationml/2006/main">
  <p:tag name="AS_UNIQUEID" val="316"/>
</p:tagLst>
</file>

<file path=ppt/tags/tag191.xml><?xml version="1.0" encoding="utf-8"?>
<p:tagLst xmlns:p="http://schemas.openxmlformats.org/presentationml/2006/main">
  <p:tag name="AS_UNIQUEID" val="317"/>
</p:tagLst>
</file>

<file path=ppt/tags/tag192.xml><?xml version="1.0" encoding="utf-8"?>
<p:tagLst xmlns:p="http://schemas.openxmlformats.org/presentationml/2006/main">
  <p:tag name="AS_UNIQUEID" val="318"/>
</p:tagLst>
</file>

<file path=ppt/tags/tag193.xml><?xml version="1.0" encoding="utf-8"?>
<p:tagLst xmlns:p="http://schemas.openxmlformats.org/presentationml/2006/main">
  <p:tag name="AS_UNIQUEID" val="319"/>
</p:tagLst>
</file>

<file path=ppt/tags/tag194.xml><?xml version="1.0" encoding="utf-8"?>
<p:tagLst xmlns:p="http://schemas.openxmlformats.org/presentationml/2006/main">
  <p:tag name="AS_UNIQUEID" val="320"/>
</p:tagLst>
</file>

<file path=ppt/tags/tag195.xml><?xml version="1.0" encoding="utf-8"?>
<p:tagLst xmlns:p="http://schemas.openxmlformats.org/presentationml/2006/main">
  <p:tag name="AS_UNIQUEID" val="321"/>
</p:tagLst>
</file>

<file path=ppt/tags/tag196.xml><?xml version="1.0" encoding="utf-8"?>
<p:tagLst xmlns:p="http://schemas.openxmlformats.org/presentationml/2006/main">
  <p:tag name="AS_UNIQUEID" val="322"/>
</p:tagLst>
</file>

<file path=ppt/tags/tag197.xml><?xml version="1.0" encoding="utf-8"?>
<p:tagLst xmlns:p="http://schemas.openxmlformats.org/presentationml/2006/main">
  <p:tag name="AS_UNIQUEID" val="323"/>
</p:tagLst>
</file>

<file path=ppt/tags/tag198.xml><?xml version="1.0" encoding="utf-8"?>
<p:tagLst xmlns:p="http://schemas.openxmlformats.org/presentationml/2006/main">
  <p:tag name="AS_UNIQUEID" val="324"/>
</p:tagLst>
</file>

<file path=ppt/tags/tag199.xml><?xml version="1.0" encoding="utf-8"?>
<p:tagLst xmlns:p="http://schemas.openxmlformats.org/presentationml/2006/main">
  <p:tag name="AS_UNIQUEID" val="325"/>
</p:tagLst>
</file>

<file path=ppt/tags/tag2.xml><?xml version="1.0" encoding="utf-8"?>
<p:tagLst xmlns:p="http://schemas.openxmlformats.org/presentationml/2006/main">
  <p:tag name="AS_UNIQUEID" val="14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p="http://schemas.openxmlformats.org/presentationml/2006/main">
  <p:tag name="AS_UNIQUEID" val="326"/>
</p:tagLst>
</file>

<file path=ppt/tags/tag201.xml><?xml version="1.0" encoding="utf-8"?>
<p:tagLst xmlns:p="http://schemas.openxmlformats.org/presentationml/2006/main">
  <p:tag name="AS_UNIQUEID" val="327"/>
</p:tagLst>
</file>

<file path=ppt/tags/tag202.xml><?xml version="1.0" encoding="utf-8"?>
<p:tagLst xmlns:p="http://schemas.openxmlformats.org/presentationml/2006/main">
  <p:tag name="AS_UNIQUEID" val="328"/>
</p:tagLst>
</file>

<file path=ppt/tags/tag203.xml><?xml version="1.0" encoding="utf-8"?>
<p:tagLst xmlns:p="http://schemas.openxmlformats.org/presentationml/2006/main">
  <p:tag name="AS_UNIQUEID" val="329"/>
</p:tagLst>
</file>

<file path=ppt/tags/tag204.xml><?xml version="1.0" encoding="utf-8"?>
<p:tagLst xmlns:p="http://schemas.openxmlformats.org/presentationml/2006/main">
  <p:tag name="AS_UNIQUEID" val="330"/>
</p:tagLst>
</file>

<file path=ppt/tags/tag205.xml><?xml version="1.0" encoding="utf-8"?>
<p:tagLst xmlns:p="http://schemas.openxmlformats.org/presentationml/2006/main">
  <p:tag name="AS_UNIQUEID" val="331"/>
</p:tagLst>
</file>

<file path=ppt/tags/tag206.xml><?xml version="1.0" encoding="utf-8"?>
<p:tagLst xmlns:p="http://schemas.openxmlformats.org/presentationml/2006/main">
  <p:tag name="AS_UNIQUEID" val="332"/>
</p:tagLst>
</file>

<file path=ppt/tags/tag207.xml><?xml version="1.0" encoding="utf-8"?>
<p:tagLst xmlns:p="http://schemas.openxmlformats.org/presentationml/2006/main">
  <p:tag name="AS_UNIQUEID" val="333"/>
</p:tagLst>
</file>

<file path=ppt/tags/tag208.xml><?xml version="1.0" encoding="utf-8"?>
<p:tagLst xmlns:p="http://schemas.openxmlformats.org/presentationml/2006/main">
  <p:tag name="AS_UNIQUEID" val="334"/>
</p:tagLst>
</file>

<file path=ppt/tags/tag209.xml><?xml version="1.0" encoding="utf-8"?>
<p:tagLst xmlns:p="http://schemas.openxmlformats.org/presentationml/2006/main">
  <p:tag name="AS_UNIQUEID" val="335"/>
</p:tagLst>
</file>

<file path=ppt/tags/tag21.xml><?xml version="1.0" encoding="utf-8"?>
<p:tagLst xmlns:p="http://schemas.openxmlformats.org/presentationml/2006/main">
  <p:tag name="AS_UNIQUEID" val="164"/>
</p:tagLst>
</file>

<file path=ppt/tags/tag210.xml><?xml version="1.0" encoding="utf-8"?>
<p:tagLst xmlns:p="http://schemas.openxmlformats.org/presentationml/2006/main">
  <p:tag name="AS_UNIQUEID" val="336"/>
</p:tagLst>
</file>

<file path=ppt/tags/tag211.xml><?xml version="1.0" encoding="utf-8"?>
<p:tagLst xmlns:p="http://schemas.openxmlformats.org/presentationml/2006/main">
  <p:tag name="AS_UNIQUEID" val="337"/>
</p:tagLst>
</file>

<file path=ppt/tags/tag212.xml><?xml version="1.0" encoding="utf-8"?>
<p:tagLst xmlns:p="http://schemas.openxmlformats.org/presentationml/2006/main">
  <p:tag name="AS_UNIQUEID" val="338"/>
</p:tagLst>
</file>

<file path=ppt/tags/tag213.xml><?xml version="1.0" encoding="utf-8"?>
<p:tagLst xmlns:p="http://schemas.openxmlformats.org/presentationml/2006/main">
  <p:tag name="AS_UNIQUEID" val="339"/>
</p:tagLst>
</file>

<file path=ppt/tags/tag214.xml><?xml version="1.0" encoding="utf-8"?>
<p:tagLst xmlns:p="http://schemas.openxmlformats.org/presentationml/2006/main">
  <p:tag name="AS_UNIQUEID" val="340"/>
</p:tagLst>
</file>

<file path=ppt/tags/tag215.xml><?xml version="1.0" encoding="utf-8"?>
<p:tagLst xmlns:p="http://schemas.openxmlformats.org/presentationml/2006/main">
  <p:tag name="AS_UNIQUEID" val="341"/>
</p:tagLst>
</file>

<file path=ppt/tags/tag216.xml><?xml version="1.0" encoding="utf-8"?>
<p:tagLst xmlns:p="http://schemas.openxmlformats.org/presentationml/2006/main">
  <p:tag name="AS_UNIQUEID" val="342"/>
</p:tagLst>
</file>

<file path=ppt/tags/tag217.xml><?xml version="1.0" encoding="utf-8"?>
<p:tagLst xmlns:p="http://schemas.openxmlformats.org/presentationml/2006/main">
  <p:tag name="AS_UNIQUEID" val="343"/>
</p:tagLst>
</file>

<file path=ppt/tags/tag218.xml><?xml version="1.0" encoding="utf-8"?>
<p:tagLst xmlns:p="http://schemas.openxmlformats.org/presentationml/2006/main">
  <p:tag name="AS_UNIQUEID" val="344"/>
</p:tagLst>
</file>

<file path=ppt/tags/tag219.xml><?xml version="1.0" encoding="utf-8"?>
<p:tagLst xmlns:p="http://schemas.openxmlformats.org/presentationml/2006/main">
  <p:tag name="AS_UNIQUEID" val="345"/>
</p:tagLst>
</file>

<file path=ppt/tags/tag22.xml><?xml version="1.0" encoding="utf-8"?>
<p:tagLst xmlns:p="http://schemas.openxmlformats.org/presentationml/2006/main">
  <p:tag name="AS_UNIQUEID" val="16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346"/>
</p:tagLst>
</file>

<file path=ppt/tags/tag221.xml><?xml version="1.0" encoding="utf-8"?>
<p:tagLst xmlns:p="http://schemas.openxmlformats.org/presentationml/2006/main">
  <p:tag name="AS_UNIQUEID" val="347"/>
</p:tagLst>
</file>

<file path=ppt/tags/tag222.xml><?xml version="1.0" encoding="utf-8"?>
<p:tagLst xmlns:p="http://schemas.openxmlformats.org/presentationml/2006/main">
  <p:tag name="AS_UNIQUEID" val="348"/>
</p:tagLst>
</file>

<file path=ppt/tags/tag223.xml><?xml version="1.0" encoding="utf-8"?>
<p:tagLst xmlns:p="http://schemas.openxmlformats.org/presentationml/2006/main">
  <p:tag name="AS_UNIQUEID" val="349"/>
</p:tagLst>
</file>

<file path=ppt/tags/tag224.xml><?xml version="1.0" encoding="utf-8"?>
<p:tagLst xmlns:p="http://schemas.openxmlformats.org/presentationml/2006/main">
  <p:tag name="AS_UNIQUEID" val="350"/>
</p:tagLst>
</file>

<file path=ppt/tags/tag225.xml><?xml version="1.0" encoding="utf-8"?>
<p:tagLst xmlns:p="http://schemas.openxmlformats.org/presentationml/2006/main">
  <p:tag name="AS_UNIQUEID" val="351"/>
</p:tagLst>
</file>

<file path=ppt/tags/tag226.xml><?xml version="1.0" encoding="utf-8"?>
<p:tagLst xmlns:p="http://schemas.openxmlformats.org/presentationml/2006/main">
  <p:tag name="AS_UNIQUEID" val="352"/>
</p:tagLst>
</file>

<file path=ppt/tags/tag227.xml><?xml version="1.0" encoding="utf-8"?>
<p:tagLst xmlns:p="http://schemas.openxmlformats.org/presentationml/2006/main">
  <p:tag name="AS_UNIQUEID" val="353"/>
</p:tagLst>
</file>

<file path=ppt/tags/tag228.xml><?xml version="1.0" encoding="utf-8"?>
<p:tagLst xmlns:p="http://schemas.openxmlformats.org/presentationml/2006/main">
  <p:tag name="AS_UNIQUEID" val="354"/>
</p:tagLst>
</file>

<file path=ppt/tags/tag229.xml><?xml version="1.0" encoding="utf-8"?>
<p:tagLst xmlns:p="http://schemas.openxmlformats.org/presentationml/2006/main">
  <p:tag name="AS_UNIQUEID" val="355"/>
</p:tagLst>
</file>

<file path=ppt/tags/tag23.xml><?xml version="1.0" encoding="utf-8"?>
<p:tagLst xmlns:p="http://schemas.openxmlformats.org/presentationml/2006/main">
  <p:tag name="AS_UNIQUEID" val="16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356"/>
</p:tagLst>
</file>

<file path=ppt/tags/tag231.xml><?xml version="1.0" encoding="utf-8"?>
<p:tagLst xmlns:p="http://schemas.openxmlformats.org/presentationml/2006/main">
  <p:tag name="AS_UNIQUEID" val="357"/>
</p:tagLst>
</file>

<file path=ppt/tags/tag232.xml><?xml version="1.0" encoding="utf-8"?>
<p:tagLst xmlns:p="http://schemas.openxmlformats.org/presentationml/2006/main">
  <p:tag name="AS_UNIQUEID" val="358"/>
</p:tagLst>
</file>

<file path=ppt/tags/tag233.xml><?xml version="1.0" encoding="utf-8"?>
<p:tagLst xmlns:p="http://schemas.openxmlformats.org/presentationml/2006/main">
  <p:tag name="AS_UNIQUEID" val="359"/>
</p:tagLst>
</file>

<file path=ppt/tags/tag234.xml><?xml version="1.0" encoding="utf-8"?>
<p:tagLst xmlns:p="http://schemas.openxmlformats.org/presentationml/2006/main">
  <p:tag name="AS_UNIQUEID" val="360"/>
</p:tagLst>
</file>

<file path=ppt/tags/tag235.xml><?xml version="1.0" encoding="utf-8"?>
<p:tagLst xmlns:p="http://schemas.openxmlformats.org/presentationml/2006/main">
  <p:tag name="AS_UNIQUEID" val="361"/>
</p:tagLst>
</file>

<file path=ppt/tags/tag236.xml><?xml version="1.0" encoding="utf-8"?>
<p:tagLst xmlns:p="http://schemas.openxmlformats.org/presentationml/2006/main">
  <p:tag name="AS_UNIQUEID" val="362"/>
</p:tagLst>
</file>

<file path=ppt/tags/tag237.xml><?xml version="1.0" encoding="utf-8"?>
<p:tagLst xmlns:p="http://schemas.openxmlformats.org/presentationml/2006/main">
  <p:tag name="AS_UNIQUEID" val="363"/>
</p:tagLst>
</file>

<file path=ppt/tags/tag238.xml><?xml version="1.0" encoding="utf-8"?>
<p:tagLst xmlns:p="http://schemas.openxmlformats.org/presentationml/2006/main">
  <p:tag name="AS_UNIQUEID" val="364"/>
</p:tagLst>
</file>

<file path=ppt/tags/tag239.xml><?xml version="1.0" encoding="utf-8"?>
<p:tagLst xmlns:p="http://schemas.openxmlformats.org/presentationml/2006/main">
  <p:tag name="AS_UNIQUEID" val="365"/>
</p:tagLst>
</file>

<file path=ppt/tags/tag24.xml><?xml version="1.0" encoding="utf-8"?>
<p:tagLst xmlns:p="http://schemas.openxmlformats.org/presentationml/2006/main">
  <p:tag name="AS_UNIQUEID" val="16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366"/>
</p:tagLst>
</file>

<file path=ppt/tags/tag241.xml><?xml version="1.0" encoding="utf-8"?>
<p:tagLst xmlns:p="http://schemas.openxmlformats.org/presentationml/2006/main">
  <p:tag name="AS_UNIQUEID" val="367"/>
</p:tagLst>
</file>

<file path=ppt/tags/tag242.xml><?xml version="1.0" encoding="utf-8"?>
<p:tagLst xmlns:p="http://schemas.openxmlformats.org/presentationml/2006/main">
  <p:tag name="AS_UNIQUEID" val="368"/>
</p:tagLst>
</file>

<file path=ppt/tags/tag243.xml><?xml version="1.0" encoding="utf-8"?>
<p:tagLst xmlns:p="http://schemas.openxmlformats.org/presentationml/2006/main">
  <p:tag name="AS_UNIQUEID" val="369"/>
</p:tagLst>
</file>

<file path=ppt/tags/tag244.xml><?xml version="1.0" encoding="utf-8"?>
<p:tagLst xmlns:p="http://schemas.openxmlformats.org/presentationml/2006/main">
  <p:tag name="AS_UNIQUEID" val="370"/>
</p:tagLst>
</file>

<file path=ppt/tags/tag245.xml><?xml version="1.0" encoding="utf-8"?>
<p:tagLst xmlns:p="http://schemas.openxmlformats.org/presentationml/2006/main">
  <p:tag name="AS_UNIQUEID" val="371"/>
</p:tagLst>
</file>

<file path=ppt/tags/tag246.xml><?xml version="1.0" encoding="utf-8"?>
<p:tagLst xmlns:p="http://schemas.openxmlformats.org/presentationml/2006/main">
  <p:tag name="AS_UNIQUEID" val="372"/>
</p:tagLst>
</file>

<file path=ppt/tags/tag247.xml><?xml version="1.0" encoding="utf-8"?>
<p:tagLst xmlns:p="http://schemas.openxmlformats.org/presentationml/2006/main">
  <p:tag name="AS_UNIQUEID" val="373"/>
</p:tagLst>
</file>

<file path=ppt/tags/tag248.xml><?xml version="1.0" encoding="utf-8"?>
<p:tagLst xmlns:p="http://schemas.openxmlformats.org/presentationml/2006/main">
  <p:tag name="AS_UNIQUEID" val="374"/>
</p:tagLst>
</file>

<file path=ppt/tags/tag249.xml><?xml version="1.0" encoding="utf-8"?>
<p:tagLst xmlns:p="http://schemas.openxmlformats.org/presentationml/2006/main">
  <p:tag name="AS_UNIQUEID" val="375"/>
</p:tagLst>
</file>

<file path=ppt/tags/tag25.xml><?xml version="1.0" encoding="utf-8"?>
<p:tagLst xmlns:p="http://schemas.openxmlformats.org/presentationml/2006/main">
  <p:tag name="AS_UNIQUEID" val="16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AS_UNIQUEID" val="376"/>
</p:tagLst>
</file>

<file path=ppt/tags/tag251.xml><?xml version="1.0" encoding="utf-8"?>
<p:tagLst xmlns:p="http://schemas.openxmlformats.org/presentationml/2006/main">
  <p:tag name="AS_UNIQUEID" val="377"/>
</p:tagLst>
</file>

<file path=ppt/tags/tag252.xml><?xml version="1.0" encoding="utf-8"?>
<p:tagLst xmlns:p="http://schemas.openxmlformats.org/presentationml/2006/main">
  <p:tag name="AS_UNIQUEID" val="378"/>
</p:tagLst>
</file>

<file path=ppt/tags/tag253.xml><?xml version="1.0" encoding="utf-8"?>
<p:tagLst xmlns:p="http://schemas.openxmlformats.org/presentationml/2006/main">
  <p:tag name="AS_UNIQUEID" val="379"/>
</p:tagLst>
</file>

<file path=ppt/tags/tag254.xml><?xml version="1.0" encoding="utf-8"?>
<p:tagLst xmlns:p="http://schemas.openxmlformats.org/presentationml/2006/main">
  <p:tag name="AS_UNIQUEID" val="380"/>
</p:tagLst>
</file>

<file path=ppt/tags/tag255.xml><?xml version="1.0" encoding="utf-8"?>
<p:tagLst xmlns:p="http://schemas.openxmlformats.org/presentationml/2006/main">
  <p:tag name="AS_UNIQUEID" val="381"/>
</p:tagLst>
</file>

<file path=ppt/tags/tag256.xml><?xml version="1.0" encoding="utf-8"?>
<p:tagLst xmlns:p="http://schemas.openxmlformats.org/presentationml/2006/main">
  <p:tag name="AS_UNIQUEID" val="382"/>
</p:tagLst>
</file>

<file path=ppt/tags/tag257.xml><?xml version="1.0" encoding="utf-8"?>
<p:tagLst xmlns:p="http://schemas.openxmlformats.org/presentationml/2006/main">
  <p:tag name="AS_UNIQUEID" val="383"/>
</p:tagLst>
</file>

<file path=ppt/tags/tag258.xml><?xml version="1.0" encoding="utf-8"?>
<p:tagLst xmlns:p="http://schemas.openxmlformats.org/presentationml/2006/main">
  <p:tag name="AS_UNIQUEID" val="384"/>
</p:tagLst>
</file>

<file path=ppt/tags/tag259.xml><?xml version="1.0" encoding="utf-8"?>
<p:tagLst xmlns:p="http://schemas.openxmlformats.org/presentationml/2006/main">
  <p:tag name="AS_UNIQUEID" val="385"/>
</p:tagLst>
</file>

<file path=ppt/tags/tag26.xml><?xml version="1.0" encoding="utf-8"?>
<p:tagLst xmlns:p="http://schemas.openxmlformats.org/presentationml/2006/main">
  <p:tag name="AS_UNIQUEID" val="16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p="http://schemas.openxmlformats.org/presentationml/2006/main">
  <p:tag name="AS_UNIQUEID" val="386"/>
</p:tagLst>
</file>

<file path=ppt/tags/tag261.xml><?xml version="1.0" encoding="utf-8"?>
<p:tagLst xmlns:p="http://schemas.openxmlformats.org/presentationml/2006/main">
  <p:tag name="AS_UNIQUEID" val="387"/>
</p:tagLst>
</file>

<file path=ppt/tags/tag262.xml><?xml version="1.0" encoding="utf-8"?>
<p:tagLst xmlns:p="http://schemas.openxmlformats.org/presentationml/2006/main">
  <p:tag name="AS_UNIQUEID" val="388"/>
</p:tagLst>
</file>

<file path=ppt/tags/tag263.xml><?xml version="1.0" encoding="utf-8"?>
<p:tagLst xmlns:p="http://schemas.openxmlformats.org/presentationml/2006/main">
  <p:tag name="AS_UNIQUEID" val="389"/>
</p:tagLst>
</file>

<file path=ppt/tags/tag264.xml><?xml version="1.0" encoding="utf-8"?>
<p:tagLst xmlns:p="http://schemas.openxmlformats.org/presentationml/2006/main">
  <p:tag name="AS_UNIQUEID" val="390"/>
</p:tagLst>
</file>

<file path=ppt/tags/tag265.xml><?xml version="1.0" encoding="utf-8"?>
<p:tagLst xmlns:p="http://schemas.openxmlformats.org/presentationml/2006/main">
  <p:tag name="AS_UNIQUEID" val="391"/>
</p:tagLst>
</file>

<file path=ppt/tags/tag266.xml><?xml version="1.0" encoding="utf-8"?>
<p:tagLst xmlns:p="http://schemas.openxmlformats.org/presentationml/2006/main">
  <p:tag name="AS_UNIQUEID" val="392"/>
</p:tagLst>
</file>

<file path=ppt/tags/tag267.xml><?xml version="1.0" encoding="utf-8"?>
<p:tagLst xmlns:p="http://schemas.openxmlformats.org/presentationml/2006/main">
  <p:tag name="AS_UNIQUEID" val="393"/>
</p:tagLst>
</file>

<file path=ppt/tags/tag268.xml><?xml version="1.0" encoding="utf-8"?>
<p:tagLst xmlns:p="http://schemas.openxmlformats.org/presentationml/2006/main">
  <p:tag name="AS_UNIQUEID" val="394"/>
</p:tagLst>
</file>

<file path=ppt/tags/tag269.xml><?xml version="1.0" encoding="utf-8"?>
<p:tagLst xmlns:p="http://schemas.openxmlformats.org/presentationml/2006/main">
  <p:tag name="AS_UNIQUEID" val="395"/>
</p:tagLst>
</file>

<file path=ppt/tags/tag27.xml><?xml version="1.0" encoding="utf-8"?>
<p:tagLst xmlns:p="http://schemas.openxmlformats.org/presentationml/2006/main">
  <p:tag name="AS_UNIQUEID" val="17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p="http://schemas.openxmlformats.org/presentationml/2006/main">
  <p:tag name="AS_UNIQUEID" val="396"/>
</p:tagLst>
</file>

<file path=ppt/tags/tag271.xml><?xml version="1.0" encoding="utf-8"?>
<p:tagLst xmlns:p="http://schemas.openxmlformats.org/presentationml/2006/main">
  <p:tag name="AS_UNIQUEID" val="397"/>
</p:tagLst>
</file>

<file path=ppt/tags/tag272.xml><?xml version="1.0" encoding="utf-8"?>
<p:tagLst xmlns:p="http://schemas.openxmlformats.org/presentationml/2006/main">
  <p:tag name="AS_UNIQUEID" val="398"/>
</p:tagLst>
</file>

<file path=ppt/tags/tag273.xml><?xml version="1.0" encoding="utf-8"?>
<p:tagLst xmlns:p="http://schemas.openxmlformats.org/presentationml/2006/main">
  <p:tag name="AS_UNIQUEID" val="399"/>
</p:tagLst>
</file>

<file path=ppt/tags/tag274.xml><?xml version="1.0" encoding="utf-8"?>
<p:tagLst xmlns:p="http://schemas.openxmlformats.org/presentationml/2006/main">
  <p:tag name="AS_UNIQUEID" val="400"/>
</p:tagLst>
</file>

<file path=ppt/tags/tag275.xml><?xml version="1.0" encoding="utf-8"?>
<p:tagLst xmlns:p="http://schemas.openxmlformats.org/presentationml/2006/main">
  <p:tag name="AS_UNIQUEID" val="401"/>
</p:tagLst>
</file>

<file path=ppt/tags/tag276.xml><?xml version="1.0" encoding="utf-8"?>
<p:tagLst xmlns:p="http://schemas.openxmlformats.org/presentationml/2006/main">
  <p:tag name="AS_UNIQUEID" val="402"/>
</p:tagLst>
</file>

<file path=ppt/tags/tag277.xml><?xml version="1.0" encoding="utf-8"?>
<p:tagLst xmlns:p="http://schemas.openxmlformats.org/presentationml/2006/main">
  <p:tag name="AS_UNIQUEID" val="403"/>
</p:tagLst>
</file>

<file path=ppt/tags/tag278.xml><?xml version="1.0" encoding="utf-8"?>
<p:tagLst xmlns:p="http://schemas.openxmlformats.org/presentationml/2006/main">
  <p:tag name="AS_UNIQUEID" val="404"/>
</p:tagLst>
</file>

<file path=ppt/tags/tag279.xml><?xml version="1.0" encoding="utf-8"?>
<p:tagLst xmlns:p="http://schemas.openxmlformats.org/presentationml/2006/main">
  <p:tag name="AS_UNIQUEID" val="405"/>
</p:tagLst>
</file>

<file path=ppt/tags/tag28.xml><?xml version="1.0" encoding="utf-8"?>
<p:tagLst xmlns:p="http://schemas.openxmlformats.org/presentationml/2006/main">
  <p:tag name="AS_UNIQUEID" val="17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p="http://schemas.openxmlformats.org/presentationml/2006/main">
  <p:tag name="AS_UNIQUEID" val="406"/>
</p:tagLst>
</file>

<file path=ppt/tags/tag281.xml><?xml version="1.0" encoding="utf-8"?>
<p:tagLst xmlns:p="http://schemas.openxmlformats.org/presentationml/2006/main">
  <p:tag name="AS_UNIQUEID" val="407"/>
</p:tagLst>
</file>

<file path=ppt/tags/tag282.xml><?xml version="1.0" encoding="utf-8"?>
<p:tagLst xmlns:p="http://schemas.openxmlformats.org/presentationml/2006/main">
  <p:tag name="AS_UNIQUEID" val="408"/>
</p:tagLst>
</file>

<file path=ppt/tags/tag283.xml><?xml version="1.0" encoding="utf-8"?>
<p:tagLst xmlns:p="http://schemas.openxmlformats.org/presentationml/2006/main">
  <p:tag name="AS_UNIQUEID" val="409"/>
</p:tagLst>
</file>

<file path=ppt/tags/tag284.xml><?xml version="1.0" encoding="utf-8"?>
<p:tagLst xmlns:p="http://schemas.openxmlformats.org/presentationml/2006/main">
  <p:tag name="AS_UNIQUEID" val="410"/>
</p:tagLst>
</file>

<file path=ppt/tags/tag285.xml><?xml version="1.0" encoding="utf-8"?>
<p:tagLst xmlns:p="http://schemas.openxmlformats.org/presentationml/2006/main">
  <p:tag name="AS_UNIQUEID" val="411"/>
</p:tagLst>
</file>

<file path=ppt/tags/tag286.xml><?xml version="1.0" encoding="utf-8"?>
<p:tagLst xmlns:p="http://schemas.openxmlformats.org/presentationml/2006/main">
  <p:tag name="AS_UNIQUEID" val="412"/>
</p:tagLst>
</file>

<file path=ppt/tags/tag287.xml><?xml version="1.0" encoding="utf-8"?>
<p:tagLst xmlns:p="http://schemas.openxmlformats.org/presentationml/2006/main">
  <p:tag name="AS_UNIQUEID" val="413"/>
</p:tagLst>
</file>

<file path=ppt/tags/tag288.xml><?xml version="1.0" encoding="utf-8"?>
<p:tagLst xmlns:p="http://schemas.openxmlformats.org/presentationml/2006/main">
  <p:tag name="AS_UNIQUEID" val="414"/>
</p:tagLst>
</file>

<file path=ppt/tags/tag289.xml><?xml version="1.0" encoding="utf-8"?>
<p:tagLst xmlns:p="http://schemas.openxmlformats.org/presentationml/2006/main">
  <p:tag name="AS_UNIQUEID" val="415"/>
</p:tagLst>
</file>

<file path=ppt/tags/tag29.xml><?xml version="1.0" encoding="utf-8"?>
<p:tagLst xmlns:p="http://schemas.openxmlformats.org/presentationml/2006/main">
  <p:tag name="AS_UNIQUEID" val="172"/>
</p:tagLst>
</file>

<file path=ppt/tags/tag290.xml><?xml version="1.0" encoding="utf-8"?>
<p:tagLst xmlns:p="http://schemas.openxmlformats.org/presentationml/2006/main">
  <p:tag name="AS_UNIQUEID" val="416"/>
</p:tagLst>
</file>

<file path=ppt/tags/tag291.xml><?xml version="1.0" encoding="utf-8"?>
<p:tagLst xmlns:p="http://schemas.openxmlformats.org/presentationml/2006/main">
  <p:tag name="AS_UNIQUEID" val="417"/>
</p:tagLst>
</file>

<file path=ppt/tags/tag292.xml><?xml version="1.0" encoding="utf-8"?>
<p:tagLst xmlns:p="http://schemas.openxmlformats.org/presentationml/2006/main">
  <p:tag name="AS_UNIQUEID" val="418"/>
</p:tagLst>
</file>

<file path=ppt/tags/tag293.xml><?xml version="1.0" encoding="utf-8"?>
<p:tagLst xmlns:p="http://schemas.openxmlformats.org/presentationml/2006/main">
  <p:tag name="AS_UNIQUEID" val="419"/>
</p:tagLst>
</file>

<file path=ppt/tags/tag294.xml><?xml version="1.0" encoding="utf-8"?>
<p:tagLst xmlns:p="http://schemas.openxmlformats.org/presentationml/2006/main">
  <p:tag name="AS_UNIQUEID" val="420"/>
</p:tagLst>
</file>

<file path=ppt/tags/tag295.xml><?xml version="1.0" encoding="utf-8"?>
<p:tagLst xmlns:p="http://schemas.openxmlformats.org/presentationml/2006/main">
  <p:tag name="AS_UNIQUEID" val="421"/>
</p:tagLst>
</file>

<file path=ppt/tags/tag296.xml><?xml version="1.0" encoding="utf-8"?>
<p:tagLst xmlns:p="http://schemas.openxmlformats.org/presentationml/2006/main">
  <p:tag name="AS_UNIQUEID" val="422"/>
</p:tagLst>
</file>

<file path=ppt/tags/tag297.xml><?xml version="1.0" encoding="utf-8"?>
<p:tagLst xmlns:p="http://schemas.openxmlformats.org/presentationml/2006/main">
  <p:tag name="AS_UNIQUEID" val="423"/>
</p:tagLst>
</file>

<file path=ppt/tags/tag298.xml><?xml version="1.0" encoding="utf-8"?>
<p:tagLst xmlns:p="http://schemas.openxmlformats.org/presentationml/2006/main">
  <p:tag name="AS_UNIQUEID" val="424"/>
</p:tagLst>
</file>

<file path=ppt/tags/tag299.xml><?xml version="1.0" encoding="utf-8"?>
<p:tagLst xmlns:p="http://schemas.openxmlformats.org/presentationml/2006/main">
  <p:tag name="AS_UNIQUEID" val="425"/>
</p:tagLst>
</file>

<file path=ppt/tags/tag3.xml><?xml version="1.0" encoding="utf-8"?>
<p:tagLst xmlns:p="http://schemas.openxmlformats.org/presentationml/2006/main">
  <p:tag name="AS_UNIQUEID" val="14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7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p="http://schemas.openxmlformats.org/presentationml/2006/main">
  <p:tag name="AS_UNIQUEID" val="426"/>
</p:tagLst>
</file>

<file path=ppt/tags/tag301.xml><?xml version="1.0" encoding="utf-8"?>
<p:tagLst xmlns:p="http://schemas.openxmlformats.org/presentationml/2006/main">
  <p:tag name="AS_UNIQUEID" val="427"/>
</p:tagLst>
</file>

<file path=ppt/tags/tag302.xml><?xml version="1.0" encoding="utf-8"?>
<p:tagLst xmlns:p="http://schemas.openxmlformats.org/presentationml/2006/main">
  <p:tag name="AS_UNIQUEID" val="428"/>
</p:tagLst>
</file>

<file path=ppt/tags/tag303.xml><?xml version="1.0" encoding="utf-8"?>
<p:tagLst xmlns:p="http://schemas.openxmlformats.org/presentationml/2006/main">
  <p:tag name="AS_UNIQUEID" val="429"/>
</p:tagLst>
</file>

<file path=ppt/tags/tag304.xml><?xml version="1.0" encoding="utf-8"?>
<p:tagLst xmlns:p="http://schemas.openxmlformats.org/presentationml/2006/main">
  <p:tag name="AS_UNIQUEID" val="430"/>
</p:tagLst>
</file>

<file path=ppt/tags/tag305.xml><?xml version="1.0" encoding="utf-8"?>
<p:tagLst xmlns:p="http://schemas.openxmlformats.org/presentationml/2006/main">
  <p:tag name="AS_UNIQUEID" val="431"/>
</p:tagLst>
</file>

<file path=ppt/tags/tag306.xml><?xml version="1.0" encoding="utf-8"?>
<p:tagLst xmlns:p="http://schemas.openxmlformats.org/presentationml/2006/main">
  <p:tag name="AS_UNIQUEID" val="432"/>
</p:tagLst>
</file>

<file path=ppt/tags/tag307.xml><?xml version="1.0" encoding="utf-8"?>
<p:tagLst xmlns:p="http://schemas.openxmlformats.org/presentationml/2006/main">
  <p:tag name="AS_UNIQUEID" val="433"/>
</p:tagLst>
</file>

<file path=ppt/tags/tag308.xml><?xml version="1.0" encoding="utf-8"?>
<p:tagLst xmlns:p="http://schemas.openxmlformats.org/presentationml/2006/main">
  <p:tag name="AS_UNIQUEID" val="434"/>
</p:tagLst>
</file>

<file path=ppt/tags/tag309.xml><?xml version="1.0" encoding="utf-8"?>
<p:tagLst xmlns:p="http://schemas.openxmlformats.org/presentationml/2006/main">
  <p:tag name="AS_UNIQUEID" val="435"/>
</p:tagLst>
</file>

<file path=ppt/tags/tag31.xml><?xml version="1.0" encoding="utf-8"?>
<p:tagLst xmlns:p="http://schemas.openxmlformats.org/presentationml/2006/main">
  <p:tag name="AS_UNIQUEID" val="17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p="http://schemas.openxmlformats.org/presentationml/2006/main">
  <p:tag name="AS_UNIQUEID" val="436"/>
</p:tagLst>
</file>

<file path=ppt/tags/tag311.xml><?xml version="1.0" encoding="utf-8"?>
<p:tagLst xmlns:p="http://schemas.openxmlformats.org/presentationml/2006/main">
  <p:tag name="AS_UNIQUEID" val="437"/>
</p:tagLst>
</file>

<file path=ppt/tags/tag312.xml><?xml version="1.0" encoding="utf-8"?>
<p:tagLst xmlns:p="http://schemas.openxmlformats.org/presentationml/2006/main">
  <p:tag name="AS_UNIQUEID" val="438"/>
</p:tagLst>
</file>

<file path=ppt/tags/tag313.xml><?xml version="1.0" encoding="utf-8"?>
<p:tagLst xmlns:p="http://schemas.openxmlformats.org/presentationml/2006/main">
  <p:tag name="AS_UNIQUEID" val="439"/>
</p:tagLst>
</file>

<file path=ppt/tags/tag314.xml><?xml version="1.0" encoding="utf-8"?>
<p:tagLst xmlns:p="http://schemas.openxmlformats.org/presentationml/2006/main">
  <p:tag name="AS_UNIQUEID" val="440"/>
</p:tagLst>
</file>

<file path=ppt/tags/tag315.xml><?xml version="1.0" encoding="utf-8"?>
<p:tagLst xmlns:p="http://schemas.openxmlformats.org/presentationml/2006/main">
  <p:tag name="AS_UNIQUEID" val="441"/>
</p:tagLst>
</file>

<file path=ppt/tags/tag316.xml><?xml version="1.0" encoding="utf-8"?>
<p:tagLst xmlns:p="http://schemas.openxmlformats.org/presentationml/2006/main">
  <p:tag name="AS_UNIQUEID" val="442"/>
</p:tagLst>
</file>

<file path=ppt/tags/tag317.xml><?xml version="1.0" encoding="utf-8"?>
<p:tagLst xmlns:p="http://schemas.openxmlformats.org/presentationml/2006/main">
  <p:tag name="AS_UNIQUEID" val="443"/>
</p:tagLst>
</file>

<file path=ppt/tags/tag318.xml><?xml version="1.0" encoding="utf-8"?>
<p:tagLst xmlns:p="http://schemas.openxmlformats.org/presentationml/2006/main">
  <p:tag name="AS_UNIQUEID" val="444"/>
</p:tagLst>
</file>

<file path=ppt/tags/tag319.xml><?xml version="1.0" encoding="utf-8"?>
<p:tagLst xmlns:p="http://schemas.openxmlformats.org/presentationml/2006/main">
  <p:tag name="AS_UNIQUEID" val="445"/>
</p:tagLst>
</file>

<file path=ppt/tags/tag32.xml><?xml version="1.0" encoding="utf-8"?>
<p:tagLst xmlns:p="http://schemas.openxmlformats.org/presentationml/2006/main">
  <p:tag name="AS_UNIQUEID" val="17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p="http://schemas.openxmlformats.org/presentationml/2006/main">
  <p:tag name="AS_UNIQUEID" val="446"/>
</p:tagLst>
</file>

<file path=ppt/tags/tag321.xml><?xml version="1.0" encoding="utf-8"?>
<p:tagLst xmlns:p="http://schemas.openxmlformats.org/presentationml/2006/main">
  <p:tag name="AS_UNIQUEID" val="447"/>
</p:tagLst>
</file>

<file path=ppt/tags/tag322.xml><?xml version="1.0" encoding="utf-8"?>
<p:tagLst xmlns:p="http://schemas.openxmlformats.org/presentationml/2006/main">
  <p:tag name="AS_UNIQUEID" val="448"/>
</p:tagLst>
</file>

<file path=ppt/tags/tag323.xml><?xml version="1.0" encoding="utf-8"?>
<p:tagLst xmlns:p="http://schemas.openxmlformats.org/presentationml/2006/main">
  <p:tag name="AS_UNIQUEID" val="449"/>
</p:tagLst>
</file>

<file path=ppt/tags/tag324.xml><?xml version="1.0" encoding="utf-8"?>
<p:tagLst xmlns:p="http://schemas.openxmlformats.org/presentationml/2006/main">
  <p:tag name="AS_UNIQUEID" val="450"/>
</p:tagLst>
</file>

<file path=ppt/tags/tag325.xml><?xml version="1.0" encoding="utf-8"?>
<p:tagLst xmlns:p="http://schemas.openxmlformats.org/presentationml/2006/main">
  <p:tag name="AS_UNIQUEID" val="451"/>
</p:tagLst>
</file>

<file path=ppt/tags/tag326.xml><?xml version="1.0" encoding="utf-8"?>
<p:tagLst xmlns:p="http://schemas.openxmlformats.org/presentationml/2006/main">
  <p:tag name="AS_UNIQUEID" val="452"/>
</p:tagLst>
</file>

<file path=ppt/tags/tag327.xml><?xml version="1.0" encoding="utf-8"?>
<p:tagLst xmlns:p="http://schemas.openxmlformats.org/presentationml/2006/main">
  <p:tag name="AS_UNIQUEID" val="453"/>
</p:tagLst>
</file>

<file path=ppt/tags/tag328.xml><?xml version="1.0" encoding="utf-8"?>
<p:tagLst xmlns:p="http://schemas.openxmlformats.org/presentationml/2006/main">
  <p:tag name="AS_UNIQUEID" val="454"/>
</p:tagLst>
</file>

<file path=ppt/tags/tag329.xml><?xml version="1.0" encoding="utf-8"?>
<p:tagLst xmlns:p="http://schemas.openxmlformats.org/presentationml/2006/main">
  <p:tag name="AS_UNIQUEID" val="455"/>
</p:tagLst>
</file>

<file path=ppt/tags/tag33.xml><?xml version="1.0" encoding="utf-8"?>
<p:tagLst xmlns:p="http://schemas.openxmlformats.org/presentationml/2006/main">
  <p:tag name="AS_UNIQUEID" val="17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p="http://schemas.openxmlformats.org/presentationml/2006/main">
  <p:tag name="AS_UNIQUEID" val="456"/>
</p:tagLst>
</file>

<file path=ppt/tags/tag331.xml><?xml version="1.0" encoding="utf-8"?>
<p:tagLst xmlns:p="http://schemas.openxmlformats.org/presentationml/2006/main">
  <p:tag name="AS_UNIQUEID" val="457"/>
</p:tagLst>
</file>

<file path=ppt/tags/tag332.xml><?xml version="1.0" encoding="utf-8"?>
<p:tagLst xmlns:p="http://schemas.openxmlformats.org/presentationml/2006/main">
  <p:tag name="AS_UNIQUEID" val="458"/>
</p:tagLst>
</file>

<file path=ppt/tags/tag333.xml><?xml version="1.0" encoding="utf-8"?>
<p:tagLst xmlns:p="http://schemas.openxmlformats.org/presentationml/2006/main">
  <p:tag name="AS_UNIQUEID" val="459"/>
</p:tagLst>
</file>

<file path=ppt/tags/tag334.xml><?xml version="1.0" encoding="utf-8"?>
<p:tagLst xmlns:p="http://schemas.openxmlformats.org/presentationml/2006/main">
  <p:tag name="AS_UNIQUEID" val="460"/>
</p:tagLst>
</file>

<file path=ppt/tags/tag335.xml><?xml version="1.0" encoding="utf-8"?>
<p:tagLst xmlns:p="http://schemas.openxmlformats.org/presentationml/2006/main">
  <p:tag name="AS_UNIQUEID" val="461"/>
</p:tagLst>
</file>

<file path=ppt/tags/tag336.xml><?xml version="1.0" encoding="utf-8"?>
<p:tagLst xmlns:p="http://schemas.openxmlformats.org/presentationml/2006/main">
  <p:tag name="AS_UNIQUEID" val="462"/>
</p:tagLst>
</file>

<file path=ppt/tags/tag337.xml><?xml version="1.0" encoding="utf-8"?>
<p:tagLst xmlns:p="http://schemas.openxmlformats.org/presentationml/2006/main">
  <p:tag name="AS_UNIQUEID" val="463"/>
</p:tagLst>
</file>

<file path=ppt/tags/tag338.xml><?xml version="1.0" encoding="utf-8"?>
<p:tagLst xmlns:p="http://schemas.openxmlformats.org/presentationml/2006/main">
  <p:tag name="AS_UNIQUEID" val="464"/>
</p:tagLst>
</file>

<file path=ppt/tags/tag339.xml><?xml version="1.0" encoding="utf-8"?>
<p:tagLst xmlns:p="http://schemas.openxmlformats.org/presentationml/2006/main">
  <p:tag name="AS_UNIQUEID" val="465"/>
</p:tagLst>
</file>

<file path=ppt/tags/tag34.xml><?xml version="1.0" encoding="utf-8"?>
<p:tagLst xmlns:p="http://schemas.openxmlformats.org/presentationml/2006/main">
  <p:tag name="AS_UNIQUEID" val="17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p="http://schemas.openxmlformats.org/presentationml/2006/main">
  <p:tag name="AS_UNIQUEID" val="466"/>
</p:tagLst>
</file>

<file path=ppt/tags/tag341.xml><?xml version="1.0" encoding="utf-8"?>
<p:tagLst xmlns:p="http://schemas.openxmlformats.org/presentationml/2006/main">
  <p:tag name="AS_UNIQUEID" val="467"/>
</p:tagLst>
</file>

<file path=ppt/tags/tag342.xml><?xml version="1.0" encoding="utf-8"?>
<p:tagLst xmlns:p="http://schemas.openxmlformats.org/presentationml/2006/main">
  <p:tag name="AS_UNIQUEID" val="468"/>
</p:tagLst>
</file>

<file path=ppt/tags/tag343.xml><?xml version="1.0" encoding="utf-8"?>
<p:tagLst xmlns:p="http://schemas.openxmlformats.org/presentationml/2006/main">
  <p:tag name="AS_UNIQUEID" val="469"/>
</p:tagLst>
</file>

<file path=ppt/tags/tag344.xml><?xml version="1.0" encoding="utf-8"?>
<p:tagLst xmlns:p="http://schemas.openxmlformats.org/presentationml/2006/main">
  <p:tag name="AS_UNIQUEID" val="470"/>
</p:tagLst>
</file>

<file path=ppt/tags/tag345.xml><?xml version="1.0" encoding="utf-8"?>
<p:tagLst xmlns:p="http://schemas.openxmlformats.org/presentationml/2006/main">
  <p:tag name="AS_UNIQUEID" val="471"/>
</p:tagLst>
</file>

<file path=ppt/tags/tag346.xml><?xml version="1.0" encoding="utf-8"?>
<p:tagLst xmlns:p="http://schemas.openxmlformats.org/presentationml/2006/main">
  <p:tag name="AS_UNIQUEID" val="472"/>
</p:tagLst>
</file>

<file path=ppt/tags/tag347.xml><?xml version="1.0" encoding="utf-8"?>
<p:tagLst xmlns:p="http://schemas.openxmlformats.org/presentationml/2006/main">
  <p:tag name="AS_UNIQUEID" val="473"/>
</p:tagLst>
</file>

<file path=ppt/tags/tag348.xml><?xml version="1.0" encoding="utf-8"?>
<p:tagLst xmlns:p="http://schemas.openxmlformats.org/presentationml/2006/main">
  <p:tag name="AS_UNIQUEID" val="474"/>
</p:tagLst>
</file>

<file path=ppt/tags/tag349.xml><?xml version="1.0" encoding="utf-8"?>
<p:tagLst xmlns:p="http://schemas.openxmlformats.org/presentationml/2006/main">
  <p:tag name="AS_UNIQUEID" val="475"/>
</p:tagLst>
</file>

<file path=ppt/tags/tag35.xml><?xml version="1.0" encoding="utf-8"?>
<p:tagLst xmlns:p="http://schemas.openxmlformats.org/presentationml/2006/main">
  <p:tag name="AS_UNIQUEID" val="17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p="http://schemas.openxmlformats.org/presentationml/2006/main">
  <p:tag name="AS_UNIQUEID" val="476"/>
</p:tagLst>
</file>

<file path=ppt/tags/tag351.xml><?xml version="1.0" encoding="utf-8"?>
<p:tagLst xmlns:p="http://schemas.openxmlformats.org/presentationml/2006/main">
  <p:tag name="AS_UNIQUEID" val="477"/>
</p:tagLst>
</file>

<file path=ppt/tags/tag352.xml><?xml version="1.0" encoding="utf-8"?>
<p:tagLst xmlns:p="http://schemas.openxmlformats.org/presentationml/2006/main">
  <p:tag name="AS_UNIQUEID" val="478"/>
</p:tagLst>
</file>

<file path=ppt/tags/tag353.xml><?xml version="1.0" encoding="utf-8"?>
<p:tagLst xmlns:p="http://schemas.openxmlformats.org/presentationml/2006/main">
  <p:tag name="AS_UNIQUEID" val="479"/>
</p:tagLst>
</file>

<file path=ppt/tags/tag354.xml><?xml version="1.0" encoding="utf-8"?>
<p:tagLst xmlns:p="http://schemas.openxmlformats.org/presentationml/2006/main">
  <p:tag name="AS_UNIQUEID" val="480"/>
</p:tagLst>
</file>

<file path=ppt/tags/tag355.xml><?xml version="1.0" encoding="utf-8"?>
<p:tagLst xmlns:p="http://schemas.openxmlformats.org/presentationml/2006/main">
  <p:tag name="AS_UNIQUEID" val="481"/>
</p:tagLst>
</file>

<file path=ppt/tags/tag356.xml><?xml version="1.0" encoding="utf-8"?>
<p:tagLst xmlns:p="http://schemas.openxmlformats.org/presentationml/2006/main">
  <p:tag name="AS_UNIQUEID" val="482"/>
</p:tagLst>
</file>

<file path=ppt/tags/tag357.xml><?xml version="1.0" encoding="utf-8"?>
<p:tagLst xmlns:p="http://schemas.openxmlformats.org/presentationml/2006/main">
  <p:tag name="AS_UNIQUEID" val="483"/>
</p:tagLst>
</file>

<file path=ppt/tags/tag358.xml><?xml version="1.0" encoding="utf-8"?>
<p:tagLst xmlns:p="http://schemas.openxmlformats.org/presentationml/2006/main">
  <p:tag name="AS_UNIQUEID" val="484"/>
</p:tagLst>
</file>

<file path=ppt/tags/tag359.xml><?xml version="1.0" encoding="utf-8"?>
<p:tagLst xmlns:p="http://schemas.openxmlformats.org/presentationml/2006/main">
  <p:tag name="AS_UNIQUEID" val="485"/>
</p:tagLst>
</file>

<file path=ppt/tags/tag36.xml><?xml version="1.0" encoding="utf-8"?>
<p:tagLst xmlns:p="http://schemas.openxmlformats.org/presentationml/2006/main">
  <p:tag name="AS_UNIQUEID" val="17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0.xml><?xml version="1.0" encoding="utf-8"?>
<p:tagLst xmlns:p="http://schemas.openxmlformats.org/presentationml/2006/main">
  <p:tag name="AS_UNIQUEID" val="486"/>
</p:tagLst>
</file>

<file path=ppt/tags/tag361.xml><?xml version="1.0" encoding="utf-8"?>
<p:tagLst xmlns:p="http://schemas.openxmlformats.org/presentationml/2006/main">
  <p:tag name="AS_UNIQUEID" val="487"/>
</p:tagLst>
</file>

<file path=ppt/tags/tag362.xml><?xml version="1.0" encoding="utf-8"?>
<p:tagLst xmlns:p="http://schemas.openxmlformats.org/presentationml/2006/main">
  <p:tag name="AS_UNIQUEID" val="488"/>
</p:tagLst>
</file>

<file path=ppt/tags/tag363.xml><?xml version="1.0" encoding="utf-8"?>
<p:tagLst xmlns:p="http://schemas.openxmlformats.org/presentationml/2006/main">
  <p:tag name="AS_UNIQUEID" val="489"/>
</p:tagLst>
</file>

<file path=ppt/tags/tag364.xml><?xml version="1.0" encoding="utf-8"?>
<p:tagLst xmlns:p="http://schemas.openxmlformats.org/presentationml/2006/main">
  <p:tag name="AS_UNIQUEID" val="490"/>
</p:tagLst>
</file>

<file path=ppt/tags/tag365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366.xml><?xml version="1.0" encoding="utf-8"?>
<p:tagLst xmlns:p="http://schemas.openxmlformats.org/presentationml/2006/main">
  <p:tag name="AS_UNIQUEID" val="491"/>
</p:tagLst>
</file>

<file path=ppt/tags/tag367.xml><?xml version="1.0" encoding="utf-8"?>
<p:tagLst xmlns:p="http://schemas.openxmlformats.org/presentationml/2006/main">
  <p:tag name="AS_UNIQUEID" val="492"/>
</p:tagLst>
</file>

<file path=ppt/tags/tag368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369.xml><?xml version="1.0" encoding="utf-8"?>
<p:tagLst xmlns:p="http://schemas.openxmlformats.org/presentationml/2006/main">
  <p:tag name="AS_UNIQUEID" val="493"/>
</p:tagLst>
</file>

<file path=ppt/tags/tag37.xml><?xml version="1.0" encoding="utf-8"?>
<p:tagLst xmlns:p="http://schemas.openxmlformats.org/presentationml/2006/main">
  <p:tag name="AS_UNIQUEID" val="18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0.xml><?xml version="1.0" encoding="utf-8"?>
<p:tagLst xmlns:p="http://schemas.openxmlformats.org/presentationml/2006/main">
  <p:tag name="AS_UNIQUEID" val="494"/>
</p:tagLst>
</file>

<file path=ppt/tags/tag371.xml><?xml version="1.0" encoding="utf-8"?>
<p:tagLst xmlns:p="http://schemas.openxmlformats.org/presentationml/2006/main">
  <p:tag name="AS_UNIQUEID" val="495"/>
</p:tagLst>
</file>

<file path=ppt/tags/tag372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373.xml><?xml version="1.0" encoding="utf-8"?>
<p:tagLst xmlns:p="http://schemas.openxmlformats.org/presentationml/2006/main">
  <p:tag name="AS_UNIQUEID" val="496"/>
</p:tagLst>
</file>

<file path=ppt/tags/tag374.xml><?xml version="1.0" encoding="utf-8"?>
<p:tagLst xmlns:p="http://schemas.openxmlformats.org/presentationml/2006/main">
  <p:tag name="AS_UNIQUEID" val="497"/>
</p:tagLst>
</file>

<file path=ppt/tags/tag375.xml><?xml version="1.0" encoding="utf-8"?>
<p:tagLst xmlns:p="http://schemas.openxmlformats.org/presentationml/2006/main">
  <p:tag name="AS_UNIQUEID" val="498"/>
</p:tagLst>
</file>

<file path=ppt/tags/tag376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377.xml><?xml version="1.0" encoding="utf-8"?>
<p:tagLst xmlns:p="http://schemas.openxmlformats.org/presentationml/2006/main">
  <p:tag name="AS_UNIQUEID" val="499"/>
</p:tagLst>
</file>

<file path=ppt/tags/tag378.xml><?xml version="1.0" encoding="utf-8"?>
<p:tagLst xmlns:p="http://schemas.openxmlformats.org/presentationml/2006/main">
  <p:tag name="AS_UNIQUEID" val="500"/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5*a*1"/>
  <p:tag name="KSO_WM_UNIT_INDEX" val="1"/>
  <p:tag name="KSO_WM_UNIT_ISCONTENTSTITLE" val="0"/>
  <p:tag name="KSO_WM_UNIT_LAYERLEVEL" val="1"/>
  <p:tag name="KSO_WM_UNIT_NOCLEAR" val="1"/>
  <p:tag name="KSO_WM_UNIT_PRESET_TEXT" val="感谢聆听"/>
  <p:tag name="KSO_WM_UNIT_TYPE" val="a"/>
</p:tagLst>
</file>

<file path=ppt/tags/tag379.xml><?xml version="1.0" encoding="utf-8"?>
<p:tagLst xmlns:p="http://schemas.openxmlformats.org/presentationml/2006/main">
  <p:tag name="AS_UNIQUEID" val="501"/>
</p:tagLst>
</file>

<file path=ppt/tags/tag38.xml><?xml version="1.0" encoding="utf-8"?>
<p:tagLst xmlns:p="http://schemas.openxmlformats.org/presentationml/2006/main">
  <p:tag name="AS_UNIQUEID" val="18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0.xml><?xml version="1.0" encoding="utf-8"?>
<p:tagLst xmlns:p="http://schemas.openxmlformats.org/presentationml/2006/main">
  <p:tag name="KSO_WM_BEAUTIFY_FLAG" val="#wm#"/>
  <p:tag name="KSO_WM_SLIDE_ID" val="custom20202805_15"/>
  <p:tag name="KSO_WM_SLIDE_INDEX" val="15"/>
  <p:tag name="KSO_WM_SLIDE_ITEM_CNT" val="0"/>
  <p:tag name="KSO_WM_SLIDE_LAYOUT" val="a_b"/>
  <p:tag name="KSO_WM_SLIDE_LAYOUT_CNT" val="1_1"/>
  <p:tag name="KSO_WM_SLIDE_SUBTYPE" val="pureTxt"/>
  <p:tag name="KSO_WM_SLIDE_TYPE" val="endPage"/>
  <p:tag name="KSO_WM_TAG_VERSION" val="1.0"/>
  <p:tag name="KSO_WM_TEMPLATE_CATEGORY" val="custom"/>
  <p:tag name="KSO_WM_TEMPLATE_COLOR_TYPE" val="1"/>
  <p:tag name="KSO_WM_TEMPLATE_INDEX" val="20202805"/>
  <p:tag name="KSO_WM_TEMPLATE_MASTER_TYPE" val="1"/>
  <p:tag name="KSO_WM_TEMPLATE_SUBCATEGORY" val="0"/>
</p:tagLst>
</file>

<file path=ppt/tags/tag38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39.xml><?xml version="1.0" encoding="utf-8"?>
<p:tagLst xmlns:p="http://schemas.openxmlformats.org/presentationml/2006/main">
  <p:tag name="AS_UNIQUEID" val="182"/>
</p:tagLst>
</file>

<file path=ppt/tags/tag4.xml><?xml version="1.0" encoding="utf-8"?>
<p:tagLst xmlns:p="http://schemas.openxmlformats.org/presentationml/2006/main">
  <p:tag name="AS_UNIQUEID" val="14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p="http://schemas.openxmlformats.org/presentationml/2006/main">
  <p:tag name="AS_UNIQUEID" val="1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p="http://schemas.openxmlformats.org/presentationml/2006/main">
  <p:tag name="AS_UNIQUEID" val="1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.xml><?xml version="1.0" encoding="utf-8"?>
<p:tagLst xmlns:p="http://schemas.openxmlformats.org/presentationml/2006/main">
  <p:tag name="AS_UNIQUEID" val="1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4.xml><?xml version="1.0" encoding="utf-8"?>
<p:tagLst xmlns:p="http://schemas.openxmlformats.org/presentationml/2006/main">
  <p:tag name="AS_UNIQUEID" val="187"/>
</p:tagLst>
</file>

<file path=ppt/tags/tag45.xml><?xml version="1.0" encoding="utf-8"?>
<p:tagLst xmlns:p="http://schemas.openxmlformats.org/presentationml/2006/main">
  <p:tag name="AS_UNIQUEID" val="1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6.xml><?xml version="1.0" encoding="utf-8"?>
<p:tagLst xmlns:p="http://schemas.openxmlformats.org/presentationml/2006/main">
  <p:tag name="AS_UNIQUEID" val="1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7.xml><?xml version="1.0" encoding="utf-8"?>
<p:tagLst xmlns:p="http://schemas.openxmlformats.org/presentationml/2006/main">
  <p:tag name="AS_UNIQUEID" val="1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8.xml><?xml version="1.0" encoding="utf-8"?>
<p:tagLst xmlns:p="http://schemas.openxmlformats.org/presentationml/2006/main">
  <p:tag name="AS_UNIQUEID" val="191"/>
</p:tagLst>
</file>

<file path=ppt/tags/tag49.xml><?xml version="1.0" encoding="utf-8"?>
<p:tagLst xmlns:p="http://schemas.openxmlformats.org/presentationml/2006/main">
  <p:tag name="AS_UNIQUEID" val="19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14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9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19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p="http://schemas.openxmlformats.org/presentationml/2006/main">
  <p:tag name="AS_UNIQUEID" val="19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p="http://schemas.openxmlformats.org/presentationml/2006/main">
  <p:tag name="AS_UNIQUEID" val="19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4.xml><?xml version="1.0" encoding="utf-8"?>
<p:tagLst xmlns:p="http://schemas.openxmlformats.org/presentationml/2006/main">
  <p:tag name="AS_UNIQUEID" val="19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5.xml><?xml version="1.0" encoding="utf-8"?>
<p:tagLst xmlns:p="http://schemas.openxmlformats.org/presentationml/2006/main">
  <p:tag name="AS_UNIQUEID" val="19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6.xml><?xml version="1.0" encoding="utf-8"?>
<p:tagLst xmlns:p="http://schemas.openxmlformats.org/presentationml/2006/main">
  <p:tag name="AS_UNIQUEID" val="199"/>
</p:tagLst>
</file>

<file path=ppt/tags/tag57.xml><?xml version="1.0" encoding="utf-8"?>
<p:tagLst xmlns:p="http://schemas.openxmlformats.org/presentationml/2006/main">
  <p:tag name="AS_UNIQUEID" val="2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8.xml><?xml version="1.0" encoding="utf-8"?>
<p:tagLst xmlns:p="http://schemas.openxmlformats.org/presentationml/2006/main">
  <p:tag name="AS_UNIQUEID" val="2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9.xml><?xml version="1.0" encoding="utf-8"?>
<p:tagLst xmlns:p="http://schemas.openxmlformats.org/presentationml/2006/main">
  <p:tag name="AS_UNIQUEID" val="2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.xml><?xml version="1.0" encoding="utf-8"?>
<p:tagLst xmlns:p="http://schemas.openxmlformats.org/presentationml/2006/main">
  <p:tag name="AS_UNIQUEID" val="14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1.xml><?xml version="1.0" encoding="utf-8"?>
<p:tagLst xmlns:p="http://schemas.openxmlformats.org/presentationml/2006/main">
  <p:tag name="AS_UNIQUEID" val="2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2.xml><?xml version="1.0" encoding="utf-8"?>
<p:tagLst xmlns:p="http://schemas.openxmlformats.org/presentationml/2006/main">
  <p:tag name="AS_UNIQUEID" val="2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3.xml><?xml version="1.0" encoding="utf-8"?>
<p:tagLst xmlns:p="http://schemas.openxmlformats.org/presentationml/2006/main">
  <p:tag name="AS_UNIQUEID" val="206"/>
</p:tagLst>
</file>

<file path=ppt/tags/tag64.xml><?xml version="1.0" encoding="utf-8"?>
<p:tagLst xmlns:p="http://schemas.openxmlformats.org/presentationml/2006/main">
  <p:tag name="AS_UNIQUEID" val="20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5.xml><?xml version="1.0" encoding="utf-8"?>
<p:tagLst xmlns:p="http://schemas.openxmlformats.org/presentationml/2006/main">
  <p:tag name="AS_UNIQUEID" val="20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6.xml><?xml version="1.0" encoding="utf-8"?>
<p:tagLst xmlns:p="http://schemas.openxmlformats.org/presentationml/2006/main">
  <p:tag name="AS_UNIQUEID" val="20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7.xml><?xml version="1.0" encoding="utf-8"?>
<p:tagLst xmlns:p="http://schemas.openxmlformats.org/presentationml/2006/main">
  <p:tag name="AS_UNIQUEID" val="21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8.xml><?xml version="1.0" encoding="utf-8"?>
<p:tagLst xmlns:p="http://schemas.openxmlformats.org/presentationml/2006/main">
  <p:tag name="AS_UNIQUEID" val="21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9.xml><?xml version="1.0" encoding="utf-8"?>
<p:tagLst xmlns:p="http://schemas.openxmlformats.org/presentationml/2006/main">
  <p:tag name="AS_UNIQUEID" val="212"/>
</p:tagLst>
</file>

<file path=ppt/tags/tag7.xml><?xml version="1.0" encoding="utf-8"?>
<p:tagLst xmlns:p="http://schemas.openxmlformats.org/presentationml/2006/main">
  <p:tag name="AS_UNIQUEID" val="15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AS_UNIQUEID" val="2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1.xml><?xml version="1.0" encoding="utf-8"?>
<p:tagLst xmlns:p="http://schemas.openxmlformats.org/presentationml/2006/main">
  <p:tag name="AS_UNIQUEID" val="2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2.xml><?xml version="1.0" encoding="utf-8"?>
<p:tagLst xmlns:p="http://schemas.openxmlformats.org/presentationml/2006/main">
  <p:tag name="AS_UNIQUEID" val="2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3.xml><?xml version="1.0" encoding="utf-8"?>
<p:tagLst xmlns:p="http://schemas.openxmlformats.org/presentationml/2006/main">
  <p:tag name="AS_UNIQUEID" val="2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4.xml><?xml version="1.0" encoding="utf-8"?>
<p:tagLst xmlns:p="http://schemas.openxmlformats.org/presentationml/2006/main">
  <p:tag name="AS_UNIQUEID" val="2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5.xml><?xml version="1.0" encoding="utf-8"?>
<p:tagLst xmlns:p="http://schemas.openxmlformats.org/presentationml/2006/main">
  <p:tag name="AS_UNIQUEID" val="218"/>
</p:tagLst>
</file>

<file path=ppt/tags/tag76.xml><?xml version="1.0" encoding="utf-8"?>
<p:tagLst xmlns:p="http://schemas.openxmlformats.org/presentationml/2006/main">
  <p:tag name="AS_UNIQUEID" val="21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7.xml><?xml version="1.0" encoding="utf-8"?>
<p:tagLst xmlns:p="http://schemas.openxmlformats.org/presentationml/2006/main">
  <p:tag name="AS_UNIQUEID" val="22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8.xml><?xml version="1.0" encoding="utf-8"?>
<p:tagLst xmlns:p="http://schemas.openxmlformats.org/presentationml/2006/main">
  <p:tag name="AS_UNIQUEID" val="22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9.xml><?xml version="1.0" encoding="utf-8"?>
<p:tagLst xmlns:p="http://schemas.openxmlformats.org/presentationml/2006/main">
  <p:tag name="AS_UNIQUEID" val="22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.xml><?xml version="1.0" encoding="utf-8"?>
<p:tagLst xmlns:p="http://schemas.openxmlformats.org/presentationml/2006/main">
  <p:tag name="AS_UNIQUEID" val="151"/>
</p:tagLst>
</file>

<file path=ppt/tags/tag80.xml><?xml version="1.0" encoding="utf-8"?>
<p:tagLst xmlns:p="http://schemas.openxmlformats.org/presentationml/2006/main">
  <p:tag name="AS_UNIQUEID" val="22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1.xml><?xml version="1.0" encoding="utf-8"?>
<p:tagLst xmlns:p="http://schemas.openxmlformats.org/presentationml/2006/main">
  <p:tag name="AS_UNIQUEID" val="224"/>
</p:tagLst>
</file>

<file path=ppt/tags/tag82.xml><?xml version="1.0" encoding="utf-8"?>
<p:tagLst xmlns:p="http://schemas.openxmlformats.org/presentationml/2006/main">
  <p:tag name="AS_UNIQUEID" val="225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83.xml><?xml version="1.0" encoding="utf-8"?>
<p:tagLst xmlns:p="http://schemas.openxmlformats.org/presentationml/2006/main">
  <p:tag name="AS_UNIQUEID" val="22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4.xml><?xml version="1.0" encoding="utf-8"?>
<p:tagLst xmlns:p="http://schemas.openxmlformats.org/presentationml/2006/main">
  <p:tag name="AS_UNIQUEID" val="22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5.xml><?xml version="1.0" encoding="utf-8"?>
<p:tagLst xmlns:p="http://schemas.openxmlformats.org/presentationml/2006/main">
  <p:tag name="AS_UNIQUEID" val="22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6.xml><?xml version="1.0" encoding="utf-8"?>
<p:tagLst xmlns:p="http://schemas.openxmlformats.org/presentationml/2006/main">
  <p:tag name="AS_UNIQUEID" val="22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7.xml><?xml version="1.0" encoding="utf-8"?>
<p:tagLst xmlns:p="http://schemas.openxmlformats.org/presentationml/2006/main">
  <p:tag name="AS_UNIQUEID" val="23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8.xml><?xml version="1.0" encoding="utf-8"?>
<p:tagLst xmlns:p="http://schemas.openxmlformats.org/presentationml/2006/main">
  <p:tag name="AS_UNIQUEID" val="23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9.xml><?xml version="1.0" encoding="utf-8"?>
<p:tagLst xmlns:p="http://schemas.openxmlformats.org/presentationml/2006/main">
  <p:tag name="AS_UNIQUEID" val="232"/>
</p:tagLst>
</file>

<file path=ppt/tags/tag9.xml><?xml version="1.0" encoding="utf-8"?>
<p:tagLst xmlns:p="http://schemas.openxmlformats.org/presentationml/2006/main">
  <p:tag name="AS_UNIQUEID" val="15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233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91.xml><?xml version="1.0" encoding="utf-8"?>
<p:tagLst xmlns:p="http://schemas.openxmlformats.org/presentationml/2006/main">
  <p:tag name="AS_UNIQUEID" val="23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2.xml><?xml version="1.0" encoding="utf-8"?>
<p:tagLst xmlns:p="http://schemas.openxmlformats.org/presentationml/2006/main">
  <p:tag name="AS_UNIQUEID" val="23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3.xml><?xml version="1.0" encoding="utf-8"?>
<p:tagLst xmlns:p="http://schemas.openxmlformats.org/presentationml/2006/main">
  <p:tag name="AS_UNIQUEID" val="23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4.xml><?xml version="1.0" encoding="utf-8"?>
<p:tagLst xmlns:p="http://schemas.openxmlformats.org/presentationml/2006/main">
  <p:tag name="AS_UNIQUEID" val="23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5.xml><?xml version="1.0" encoding="utf-8"?>
<p:tagLst xmlns:p="http://schemas.openxmlformats.org/presentationml/2006/main">
  <p:tag name="AS_UNIQUEID" val="23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6.xml><?xml version="1.0" encoding="utf-8"?>
<p:tagLst xmlns:p="http://schemas.openxmlformats.org/presentationml/2006/main">
  <p:tag name="AS_UNIQUEID" val="23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7.xml><?xml version="1.0" encoding="utf-8"?>
<p:tagLst xmlns:p="http://schemas.openxmlformats.org/presentationml/2006/main">
  <p:tag name="AS_UNIQUEID" val="24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8.xml><?xml version="1.0" encoding="utf-8"?>
<p:tagLst xmlns:p="http://schemas.openxmlformats.org/presentationml/2006/main">
  <p:tag name="AS_UNIQUEID" val="241"/>
</p:tagLst>
</file>

<file path=ppt/tags/tag99.xml><?xml version="1.0" encoding="utf-8"?>
<p:tagLst xmlns:p="http://schemas.openxmlformats.org/presentationml/2006/main">
  <p:tag name="AS_UNIQUEID" val="24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404">
      <a:dk1>
        <a:srgbClr val="000000"/>
      </a:dk1>
      <a:lt1>
        <a:srgbClr val="FFFFFF"/>
      </a:lt1>
      <a:dk2>
        <a:srgbClr val="E5EBEA"/>
      </a:dk2>
      <a:lt2>
        <a:srgbClr val="FFFFFF"/>
      </a:lt2>
      <a:accent1>
        <a:srgbClr val="93ABAA"/>
      </a:accent1>
      <a:accent2>
        <a:srgbClr val="92AAA6"/>
      </a:accent2>
      <a:accent3>
        <a:srgbClr val="93ABA0"/>
      </a:accent3>
      <a:accent4>
        <a:srgbClr val="94A99B"/>
      </a:accent4>
      <a:accent5>
        <a:srgbClr val="9CAD9A"/>
      </a:accent5>
      <a:accent6>
        <a:srgbClr val="A0AB93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277</Paragraphs>
  <Slides>48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baseType="lpstr" size="65">
      <vt:lpstr>Arial</vt:lpstr>
      <vt:lpstr>微软雅黑</vt:lpstr>
      <vt:lpstr>隶书</vt:lpstr>
      <vt:lpstr>汉仪尚巍手书W</vt:lpstr>
      <vt:lpstr>Times New Roman</vt:lpstr>
      <vt:lpstr>楷体_GB2312</vt:lpstr>
      <vt:lpstr>华文新魏</vt:lpstr>
      <vt:lpstr>黑体</vt:lpstr>
      <vt:lpstr>华文行楷</vt:lpstr>
      <vt:lpstr>宋体</vt:lpstr>
      <vt:lpstr>Calibri</vt:lpstr>
      <vt:lpstr>等线</vt:lpstr>
      <vt:lpstr>Wingdings</vt:lpstr>
      <vt:lpstr>华文隶书</vt:lpstr>
      <vt:lpstr>Wingdings 2</vt:lpstr>
      <vt:lpstr>Franklin Gothic Book</vt:lpstr>
      <vt:lpstr>1_Office 主题​​</vt:lpstr>
      <vt:lpstr>师 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作者使用了什么论证方式？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感谢聆听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2021-06-02T14:44:31.440</cp:lastPrinted>
  <dcterms:created xsi:type="dcterms:W3CDTF">2021-06-02T14:44:31Z</dcterms:created>
  <dcterms:modified xsi:type="dcterms:W3CDTF">2021-06-02T06:44:37Z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