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43" autoAdjust="0"/>
  </p:normalViewPr>
  <p:slideViewPr>
    <p:cSldViewPr snapToGrid="0">
      <p:cViewPr varScale="1">
        <p:scale>
          <a:sx n="99" d="100"/>
          <a:sy n="99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0E6522-5B09-E952-D827-183B4EF20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AAB054-3A36-736F-D8EC-ECCB8E9E7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D4DC29-F4F8-DCC9-08B0-49F6D7B8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76B635-6A90-27B0-6E2A-9E074B553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4C433D-A14B-44FF-19DF-2E267FF2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31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CACEF4-FCF0-8F5E-0157-806712CD5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72C7AE-FCC1-DCB8-DE7D-19C6A76CC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A885B5-297B-46AD-262B-565EF45F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4C4D72-D835-3A34-9D1F-B7B1CA1F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814497-B02F-3E33-7B3D-634CBFDF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53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30E117E-5B93-BFF4-26A0-D8C029BC4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182D90-EA18-C210-E832-65FC633F1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52D2BF-E046-74A0-7EE6-E634031A4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06C167-8E3B-0C19-2F6F-E250821F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26CEA3-7C88-459D-428D-BF8539A8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8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6F11F2-C1EF-6357-0906-7BCB1949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B64D08-FDB4-B351-CDFE-693EE165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9C1471-A7E1-2F8D-9051-226B5C42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DFDF0D-C9AA-5FCA-F84B-1E4EF41B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23176B-FC62-E119-5993-4951C3B3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03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458045-074A-3D18-EC86-6D92EAD54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B919FD0-3201-DDF3-A870-3344E5BD8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883685-2575-ECBD-ECBC-F2DBBA1C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701FEA-37CC-8D88-3CE5-8DF6F8DE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BA1590-2201-19A7-B7B0-82D885A0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18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BAE43D-05C7-EF3F-FDE6-0255C751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8851AA-3747-FE45-A44F-E98A284F5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2E87B94-864C-1C6C-E651-DD2F3BDA1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3A5AE6-72BE-AC7C-B794-A622C438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1BE311-F5AE-FFEF-E2CB-9C45CA8F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416159-E97E-D76D-97F8-5F0F16F5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331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CB814F-A552-89BB-F5FC-48C72322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BD0334-E846-62AE-A0B1-61923C2DC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5B5F383-083D-2BB1-456C-764D6BB51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801DD57-1627-E437-BF78-FE33D02B2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38EBA35-E3A4-B82D-F972-0E32DF23E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434D869-1C10-68B6-D35A-F7561732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C82AA9-0938-7BCF-1FA0-9619EAEE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891B76D-59DC-EAA3-5483-0B5695E2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43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17C0B-70E3-C1D5-6655-7A48F9A1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3F5D05-8D4E-B32E-5B77-9BAC97F3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81EC200-82AC-F383-EC02-8AB35F97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C1FBCF8-229F-7330-D3B4-2D44080A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913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7C00341-216D-98B1-EDA7-1620C5EA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82C5C5B-F76B-516A-F7AF-2D36CC698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CC40A4-203A-458D-E1A4-847E6FCB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74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94DEC-6DB1-31B1-2363-C7DD2277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738D41-A843-4836-1191-8FEE89411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64F3D30-0AA2-8731-C07F-A42FEFAB9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B90D164-8DC6-4BC7-276D-10CBAF9C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7EAC75F-627D-9826-4ACA-2967E256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59B7FF-9B4F-66C7-AFB9-7B7A9148F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89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8C2123-4BC3-ED0D-2B13-8AF124B0C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0F7E8F-FB84-295C-AAC2-4D85B0DA50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B499F7E-76AF-2383-145F-774AF2785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51AFA6-F87E-0389-6013-55F6A297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EEEFB5-832E-9926-E45C-23B69458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896DA1-F681-991A-26BE-A79CA18A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29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E9AF7B7-CEA1-4961-7EEA-F76DC2894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C616C3-702A-45D1-6F21-FCDF2E744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DE5E95-BF83-438F-555F-D51A1F164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261A3-21FE-42CE-94DC-01EB5058BECF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A9B5AF-D65C-2845-C519-79813E52B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813E70-3E9A-7795-ECE4-881D44546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BD8C9-1143-47FA-96FD-A71F7AB28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11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DC63C3-994C-66EF-129D-F8EA075AED49}"/>
              </a:ext>
            </a:extLst>
          </p:cNvPr>
          <p:cNvSpPr txBox="1"/>
          <p:nvPr/>
        </p:nvSpPr>
        <p:spPr>
          <a:xfrm>
            <a:off x="248652" y="144379"/>
            <a:ext cx="11694696" cy="593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1.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人们常说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活到老，学到老</a:t>
            </a:r>
            <a:r>
              <a:rPr lang="zh-CN" altLang="en-US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。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《劝学》篇中的“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”这句话印证了这句话。</a:t>
            </a:r>
            <a:endParaRPr lang="zh-CN" altLang="zh-CN" sz="3200" b="1" dirty="0">
              <a:effectLst/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2.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”通过“木”于“金”的变化来进一步说明客观事物经过人工改造，可以改变原来的状况。</a:t>
            </a:r>
            <a:endParaRPr lang="zh-CN" altLang="zh-CN" sz="3200" b="1" dirty="0">
              <a:effectLst/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3.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荀子在《劝学》中说，君子需要通过广泛学习来提升自己的两个句子是：“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”</a:t>
            </a:r>
            <a:endParaRPr lang="zh-CN" altLang="zh-CN" sz="3200" b="1" dirty="0">
              <a:effectLst/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4.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《劝学》中从反面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以走路</a:t>
            </a:r>
            <a:r>
              <a:rPr lang="zh-CN" altLang="zh-CN" sz="3200" b="1" kern="0" dirty="0">
                <a:effectLst/>
                <a:latin typeface="华文宋体" panose="02010600040101010101" pitchFamily="2" charset="-122"/>
                <a:ea typeface="华文宋体" panose="02010600040101010101" pitchFamily="2" charset="-122"/>
                <a:cs typeface="宋体" panose="02010600030101010101" pitchFamily="2" charset="-122"/>
              </a:rPr>
              <a:t>设喻，强调学习重在积累，如果不注重积累便无法达到远大目标是：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endParaRPr lang="zh-CN" altLang="zh-CN" sz="3200" b="1" dirty="0">
              <a:effectLst/>
              <a:latin typeface="华文宋体" panose="02010600040101010101" pitchFamily="2" charset="-122"/>
              <a:ea typeface="华文宋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904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DC63C3-994C-66EF-129D-F8EA075AED49}"/>
              </a:ext>
            </a:extLst>
          </p:cNvPr>
          <p:cNvSpPr txBox="1"/>
          <p:nvPr/>
        </p:nvSpPr>
        <p:spPr>
          <a:xfrm>
            <a:off x="248652" y="0"/>
            <a:ext cx="11694696" cy="593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5.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即使极力眺望远方，也不如借助地势的改变来拓宽视野“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。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”荀子用这两句话说明要善于借助外力提升自己。</a:t>
            </a:r>
          </a:p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6.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用比喻的手法，借助木头经过烘烤后发生变化，即使再烘烤也不能复原了，说明事物经过一定的变化，可以改变原来的状态的语句是：“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。”</a:t>
            </a:r>
          </a:p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7.《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劝学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》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中说虽然脚力不佳，但只要借助车马，一样可以轻松到达远方“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715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DC63C3-994C-66EF-129D-F8EA075AED49}"/>
              </a:ext>
            </a:extLst>
          </p:cNvPr>
          <p:cNvSpPr txBox="1"/>
          <p:nvPr/>
        </p:nvSpPr>
        <p:spPr>
          <a:xfrm>
            <a:off x="248652" y="0"/>
            <a:ext cx="11694696" cy="593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8.《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劝学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》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中点明人要实现自己境界的提升就要不断积累的句子是“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。”</a:t>
            </a:r>
            <a:endParaRPr lang="en-US" altLang="zh-CN" sz="3200" b="1" kern="0" dirty="0">
              <a:latin typeface="华文宋体" panose="02010600040101010101" pitchFamily="2" charset="-122"/>
              <a:ea typeface="华文宋体" panose="02010600040101010101" pitchFamily="2" charset="-122"/>
            </a:endParaRPr>
          </a:p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9.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蚯蚓没有锋利的爪子和牙齿却能“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”，和螃蟹虽有“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”，但是“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”形成鲜明对比，突出了学习必须用心专一，才能获得成功。</a:t>
            </a:r>
          </a:p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10.“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”是说君子的天赋本性跟其他人并没有什么不同，然而最终却超过一般人，是因为“</a:t>
            </a:r>
            <a:r>
              <a:rPr lang="en-US" altLang="zh-CN" sz="3200" b="1" dirty="0">
                <a:effectLst/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”说明了利用学习可以弥补自己不足的道理。</a:t>
            </a:r>
          </a:p>
        </p:txBody>
      </p:sp>
    </p:spTree>
    <p:extLst>
      <p:ext uri="{BB962C8B-B14F-4D97-AF65-F5344CB8AC3E}">
        <p14:creationId xmlns:p14="http://schemas.microsoft.com/office/powerpoint/2010/main" val="334473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DC63C3-994C-66EF-129D-F8EA075AED49}"/>
              </a:ext>
            </a:extLst>
          </p:cNvPr>
          <p:cNvSpPr txBox="1"/>
          <p:nvPr/>
        </p:nvSpPr>
        <p:spPr>
          <a:xfrm>
            <a:off x="248652" y="201049"/>
            <a:ext cx="11694696" cy="297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11.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有时作者又采用对比的方法，将两种相反的情况组织在一起，形成鲜明对照，以增强文字的说服力。例如，在强调学习必须持之以恒，用好马与劣马进行对比以说理的句子是：</a:t>
            </a:r>
          </a:p>
          <a:p>
            <a:pPr latinLnBrk="1">
              <a:lnSpc>
                <a:spcPct val="150000"/>
              </a:lnSpc>
            </a:pP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“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；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，</a:t>
            </a:r>
            <a:r>
              <a:rPr lang="en-US" altLang="zh-CN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____________</a:t>
            </a:r>
            <a:r>
              <a:rPr lang="zh-CN" altLang="en-US" sz="3200" b="1" kern="0" dirty="0">
                <a:latin typeface="华文宋体" panose="02010600040101010101" pitchFamily="2" charset="-122"/>
                <a:ea typeface="华文宋体" panose="02010600040101010101" pitchFamily="2" charset="-122"/>
              </a:rPr>
              <a:t>。”</a:t>
            </a:r>
          </a:p>
        </p:txBody>
      </p:sp>
    </p:spTree>
    <p:extLst>
      <p:ext uri="{BB962C8B-B14F-4D97-AF65-F5344CB8AC3E}">
        <p14:creationId xmlns:p14="http://schemas.microsoft.com/office/powerpoint/2010/main" val="330704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398</Words>
  <Application>Microsoft Office PowerPoint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华文宋体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伟 蔡</dc:creator>
  <cp:lastModifiedBy>伟 蔡</cp:lastModifiedBy>
  <cp:revision>5</cp:revision>
  <dcterms:created xsi:type="dcterms:W3CDTF">2024-09-10T16:25:43Z</dcterms:created>
  <dcterms:modified xsi:type="dcterms:W3CDTF">2024-09-10T16:41:00Z</dcterms:modified>
</cp:coreProperties>
</file>