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337" r:id="rId3"/>
    <p:sldId id="281" r:id="rId4"/>
  </p:sldIdLst>
  <p:sldSz cx="12192000" cy="6858000"/>
  <p:notesSz cx="6858000" cy="9144000"/>
  <p:custDataLst>
    <p:tags r:id="rId6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609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219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438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3048000" algn="l" defTabSz="12192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3657600" algn="l" defTabSz="12192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4266565" algn="l" defTabSz="12192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4876165" algn="l" defTabSz="12192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507E"/>
    <a:srgbClr val="105080"/>
    <a:srgbClr val="095578"/>
    <a:srgbClr val="DEDEDE"/>
    <a:srgbClr val="F17445"/>
    <a:srgbClr val="FFFFFF"/>
    <a:srgbClr val="F13D1F"/>
    <a:srgbClr val="28A5E4"/>
    <a:srgbClr val="5CD072"/>
    <a:srgbClr val="ECD99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19" autoAdjust="0"/>
    <p:restoredTop sz="95156" autoAdjust="0"/>
  </p:normalViewPr>
  <p:slideViewPr>
    <p:cSldViewPr>
      <p:cViewPr>
        <p:scale>
          <a:sx n="75" d="100"/>
          <a:sy n="75" d="100"/>
        </p:scale>
        <p:origin x="-504" y="-294"/>
      </p:cViewPr>
      <p:guideLst>
        <p:guide orient="horz" pos="2160"/>
        <p:guide pos="2933"/>
        <p:guide pos="3840"/>
        <p:guide pos="5700"/>
        <p:guide pos="6562"/>
        <p:guide pos="2025"/>
        <p:guide pos="4747"/>
        <p:guide pos="1118"/>
        <p:guide pos="211"/>
        <p:guide pos="7469"/>
        <p:guide pos="347"/>
        <p:guide pos="73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25" d="100"/>
        <a:sy n="125" d="100"/>
      </p:scale>
      <p:origin x="0" y="-317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B58EF-4ABD-40F4-ACA4-FE81D742E6DD}" type="datetimeFigureOut">
              <a:rPr lang="zh-CN" altLang="en-US" smtClean="0"/>
              <a:pPr/>
              <a:t>2022/6/14 Tuesday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FC198-2D83-4DFC-8CDD-7D23AF44D41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565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165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37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F8838-2596-481A-81BD-BA549497E720}" type="datetimeFigureOut">
              <a:rPr lang="zh-CN" altLang="en-US"/>
              <a:pPr>
                <a:defRPr/>
              </a:pPr>
              <a:t>2022/6/14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507C5-9851-4EF6-82C9-5647805156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F2B87-989E-4F4D-A3D6-9B10DAD785BB}" type="datetimeFigureOut">
              <a:rPr lang="zh-CN" altLang="en-US"/>
              <a:pPr>
                <a:defRPr/>
              </a:pPr>
              <a:t>2022/6/14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54EB6-7BED-43FD-8483-DCA0766CC8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06377"/>
            <a:ext cx="2743200" cy="438785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06377"/>
            <a:ext cx="8026400" cy="4387851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B09A5-729D-4B62-9A05-E166FB412201}" type="datetimeFigureOut">
              <a:rPr lang="zh-CN" altLang="en-US"/>
              <a:pPr>
                <a:defRPr/>
              </a:pPr>
              <a:t>2022/6/14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21541-2C8E-4FE7-AD01-6AECC40AD2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789896" y="427103"/>
            <a:ext cx="4612213" cy="369524"/>
          </a:xfrm>
        </p:spPr>
        <p:txBody>
          <a:bodyPr lIns="0" tIns="0" rIns="0" bIns="0"/>
          <a:lstStyle>
            <a:lvl1pPr algn="ctr">
              <a:defRPr sz="3200" b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单击编辑标题样式</a:t>
            </a:r>
            <a:endParaRPr lang="zh-CN" altLang="en-US" dirty="0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7753138" y="580433"/>
            <a:ext cx="3888000" cy="31432"/>
            <a:chOff x="3060700" y="4724400"/>
            <a:chExt cx="5955507" cy="31432"/>
          </a:xfrm>
        </p:grpSpPr>
        <p:cxnSp>
          <p:nvCxnSpPr>
            <p:cNvPr id="7" name="直接连接符 6"/>
            <p:cNvCxnSpPr/>
            <p:nvPr/>
          </p:nvCxnSpPr>
          <p:spPr>
            <a:xfrm>
              <a:off x="3060700" y="4724400"/>
              <a:ext cx="5955507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3060700" y="4755832"/>
              <a:ext cx="5955507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 userDrawn="1"/>
        </p:nvGrpSpPr>
        <p:grpSpPr>
          <a:xfrm>
            <a:off x="550863" y="580433"/>
            <a:ext cx="3888000" cy="31432"/>
            <a:chOff x="3060700" y="4724400"/>
            <a:chExt cx="5955507" cy="31432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3060700" y="4724400"/>
              <a:ext cx="5955507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3060700" y="4755832"/>
              <a:ext cx="5955507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6965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6565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165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02D13-023C-493B-946F-6334B1550202}" type="datetimeFigureOut">
              <a:rPr lang="zh-CN" altLang="en-US"/>
              <a:pPr>
                <a:defRPr/>
              </a:pPr>
              <a:t>2022/6/14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27665-4685-4CFB-A4DF-574C5BBB638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200153"/>
            <a:ext cx="5384800" cy="3394075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00153"/>
            <a:ext cx="5384800" cy="3394075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0EC45-3C31-4C3D-8B77-22FF0C9AAD4A}" type="datetimeFigureOut">
              <a:rPr lang="zh-CN" altLang="en-US"/>
              <a:pPr>
                <a:defRPr/>
              </a:pPr>
              <a:t>2022/6/14 Tuesday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074A8-D729-49BB-A7BC-DB2359C77DB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6965" indent="0">
              <a:buNone/>
              <a:defRPr sz="2135" b="1"/>
            </a:lvl7pPr>
            <a:lvl8pPr marL="4266565" indent="0">
              <a:buNone/>
              <a:defRPr sz="2135" b="1"/>
            </a:lvl8pPr>
            <a:lvl9pPr marL="4876165" indent="0">
              <a:buNone/>
              <a:defRPr sz="2135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7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6965" indent="0">
              <a:buNone/>
              <a:defRPr sz="2135" b="1"/>
            </a:lvl7pPr>
            <a:lvl8pPr marL="4266565" indent="0">
              <a:buNone/>
              <a:defRPr sz="2135" b="1"/>
            </a:lvl8pPr>
            <a:lvl9pPr marL="4876165" indent="0">
              <a:buNone/>
              <a:defRPr sz="2135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7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E339D-55A7-444C-B9D1-1957295915E5}" type="datetimeFigureOut">
              <a:rPr lang="zh-CN" altLang="en-US"/>
              <a:pPr>
                <a:defRPr/>
              </a:pPr>
              <a:t>2022/6/14 Tuesday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3A32D-1FCD-4730-805F-780D3DD8791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2A674-53CD-422B-9892-C4EF0827967E}" type="datetimeFigureOut">
              <a:rPr lang="zh-CN" altLang="en-US"/>
              <a:pPr>
                <a:defRPr/>
              </a:pPr>
              <a:t>2022/6/14 Tuesday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350D4-CBC2-4A07-BB4A-B4CC231CE9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118EC-EDEF-4F9C-852D-0A464BD53A70}" type="datetimeFigureOut">
              <a:rPr lang="zh-CN" altLang="en-US"/>
              <a:pPr>
                <a:defRPr/>
              </a:pPr>
              <a:t>2022/6/14 Tuesday</a:t>
            </a:fld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C5073-A55C-4F3C-8D7B-130473455D1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7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9" y="273062"/>
            <a:ext cx="6815668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7" y="1435104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6965" indent="0">
              <a:buNone/>
              <a:defRPr sz="1200"/>
            </a:lvl7pPr>
            <a:lvl8pPr marL="4266565" indent="0">
              <a:buNone/>
              <a:defRPr sz="1200"/>
            </a:lvl8pPr>
            <a:lvl9pPr marL="4876165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165C5-19AB-4D7E-BF4E-8030D4BC8E07}" type="datetimeFigureOut">
              <a:rPr lang="zh-CN" altLang="en-US"/>
              <a:pPr>
                <a:defRPr/>
              </a:pPr>
              <a:t>2022/6/14 Tuesday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2AC4E-50CB-4334-996F-7EE8464BD26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6965" indent="0">
              <a:buNone/>
              <a:defRPr sz="2665"/>
            </a:lvl7pPr>
            <a:lvl8pPr marL="4266565" indent="0">
              <a:buNone/>
              <a:defRPr sz="2665"/>
            </a:lvl8pPr>
            <a:lvl9pPr marL="4876165" indent="0">
              <a:buNone/>
              <a:defRPr sz="2665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4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6965" indent="0">
              <a:buNone/>
              <a:defRPr sz="1200"/>
            </a:lvl7pPr>
            <a:lvl8pPr marL="4266565" indent="0">
              <a:buNone/>
              <a:defRPr sz="1200"/>
            </a:lvl8pPr>
            <a:lvl9pPr marL="4876165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AEFD-D42C-445E-A078-69D256A721CC}" type="datetimeFigureOut">
              <a:rPr lang="zh-CN" altLang="en-US"/>
              <a:pPr>
                <a:defRPr/>
              </a:pPr>
              <a:t>2022/6/14 Tuesday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7A587-D83B-45BF-80B0-EB01029C556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/>
          <p:cNvPicPr>
            <a:picLocks noChangeAspect="1"/>
          </p:cNvPicPr>
          <p:nvPr userDrawn="1"/>
        </p:nvPicPr>
        <p:blipFill rotWithShape="1"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7310" b="7647"/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12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62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CA76A6C-E1BF-41A9-90D8-1F55C472F0D3}" type="datetimeFigureOut">
              <a:rPr lang="zh-CN" altLang="en-US"/>
              <a:pPr>
                <a:defRPr/>
              </a:pPr>
              <a:t>2022/6/14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62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62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AC6EAE7-8652-497A-B0B9-2516C5BD65F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6096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2192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8288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24384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1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13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09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5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1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组合 100"/>
          <p:cNvGrpSpPr/>
          <p:nvPr/>
        </p:nvGrpSpPr>
        <p:grpSpPr>
          <a:xfrm>
            <a:off x="5358474" y="2930210"/>
            <a:ext cx="5955507" cy="31432"/>
            <a:chOff x="3060700" y="4724400"/>
            <a:chExt cx="5955507" cy="31432"/>
          </a:xfrm>
        </p:grpSpPr>
        <p:cxnSp>
          <p:nvCxnSpPr>
            <p:cNvPr id="102" name="直接连接符 101"/>
            <p:cNvCxnSpPr/>
            <p:nvPr/>
          </p:nvCxnSpPr>
          <p:spPr>
            <a:xfrm>
              <a:off x="3060700" y="4724400"/>
              <a:ext cx="5955507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连接符 102"/>
            <p:cNvCxnSpPr/>
            <p:nvPr/>
          </p:nvCxnSpPr>
          <p:spPr>
            <a:xfrm>
              <a:off x="3060700" y="4755832"/>
              <a:ext cx="5955507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组合 103"/>
          <p:cNvGrpSpPr/>
          <p:nvPr/>
        </p:nvGrpSpPr>
        <p:grpSpPr>
          <a:xfrm>
            <a:off x="5358474" y="3996919"/>
            <a:ext cx="5955507" cy="31432"/>
            <a:chOff x="3060700" y="4724400"/>
            <a:chExt cx="5955507" cy="31432"/>
          </a:xfrm>
        </p:grpSpPr>
        <p:cxnSp>
          <p:nvCxnSpPr>
            <p:cNvPr id="105" name="直接连接符 104"/>
            <p:cNvCxnSpPr/>
            <p:nvPr/>
          </p:nvCxnSpPr>
          <p:spPr>
            <a:xfrm>
              <a:off x="3060700" y="4724400"/>
              <a:ext cx="5955507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接连接符 105"/>
            <p:cNvCxnSpPr/>
            <p:nvPr/>
          </p:nvCxnSpPr>
          <p:spPr>
            <a:xfrm>
              <a:off x="3060700" y="4755832"/>
              <a:ext cx="5955507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0" name="Freeform 5"/>
          <p:cNvSpPr/>
          <p:nvPr/>
        </p:nvSpPr>
        <p:spPr bwMode="auto">
          <a:xfrm rot="5400000">
            <a:off x="626493" y="1792636"/>
            <a:ext cx="4205596" cy="3727392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>
            <a:gsLst>
              <a:gs pos="0">
                <a:schemeClr val="bg1">
                  <a:lumMod val="82000"/>
                </a:schemeClr>
              </a:gs>
              <a:gs pos="100000">
                <a:schemeClr val="bg1">
                  <a:lumMod val="88000"/>
                </a:schemeClr>
              </a:gs>
            </a:gsLst>
            <a:lin ang="18900000" scaled="1"/>
          </a:gradFill>
          <a:ln w="50800"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lin ang="18900000" scaled="1"/>
              <a:tileRect/>
            </a:gradFill>
          </a:ln>
          <a:effectLst>
            <a:innerShdw blurRad="190500" dist="63500" dir="8100000">
              <a:prstClr val="black">
                <a:alpha val="30000"/>
              </a:prstClr>
            </a:innerShdw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3" name="TextBox 7"/>
          <p:cNvSpPr>
            <a:spLocks noChangeArrowheads="1"/>
          </p:cNvSpPr>
          <p:nvPr/>
        </p:nvSpPr>
        <p:spPr bwMode="auto">
          <a:xfrm>
            <a:off x="4799965" y="2992755"/>
            <a:ext cx="7279005" cy="738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800" b="1" dirty="0" smtClean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信息技术</a:t>
            </a:r>
            <a:r>
              <a:rPr lang="en-US" altLang="zh-CN" sz="4800" b="1" dirty="0" smtClean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2.0</a:t>
            </a:r>
            <a:r>
              <a:rPr lang="zh-CN" altLang="en-US" sz="4800" b="1" dirty="0" smtClean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应用能力提升</a:t>
            </a:r>
            <a:endParaRPr lang="zh-CN" altLang="en-US" sz="4800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5" name="Freeform 5"/>
          <p:cNvSpPr/>
          <p:nvPr/>
        </p:nvSpPr>
        <p:spPr bwMode="auto">
          <a:xfrm rot="5400000">
            <a:off x="2490442" y="1632039"/>
            <a:ext cx="2119328" cy="1878346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100000">
                <a:schemeClr val="accent5"/>
              </a:gs>
              <a:gs pos="0">
                <a:schemeClr val="accent5">
                  <a:lumMod val="75000"/>
                </a:schemeClr>
              </a:gs>
            </a:gsLst>
            <a:lin ang="18900000" scaled="0"/>
            <a:tileRect/>
          </a:gradFill>
          <a:ln w="25400">
            <a:gradFill flip="none" rotWithShape="1">
              <a:gsLst>
                <a:gs pos="0">
                  <a:schemeClr val="accent5"/>
                </a:gs>
                <a:gs pos="100000">
                  <a:schemeClr val="accent5">
                    <a:lumMod val="75000"/>
                  </a:schemeClr>
                </a:gs>
              </a:gsLst>
              <a:lin ang="18900000" scaled="0"/>
              <a:tileRect/>
            </a:gradFill>
          </a:ln>
          <a:effectLst>
            <a:outerShdw blurRad="444500" dist="1524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6" name="Freeform 5"/>
          <p:cNvSpPr/>
          <p:nvPr/>
        </p:nvSpPr>
        <p:spPr bwMode="auto">
          <a:xfrm rot="5400000">
            <a:off x="3590392" y="2800899"/>
            <a:ext cx="1268116" cy="1123924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100000">
                <a:schemeClr val="accent3"/>
              </a:gs>
              <a:gs pos="0">
                <a:schemeClr val="accent3">
                  <a:lumMod val="75000"/>
                </a:schemeClr>
              </a:gs>
            </a:gsLst>
            <a:lin ang="18900000" scaled="0"/>
            <a:tileRect/>
          </a:gradFill>
          <a:ln w="25400">
            <a:gradFill flip="none" rotWithShape="1">
              <a:gsLst>
                <a:gs pos="0">
                  <a:schemeClr val="accent3"/>
                </a:gs>
                <a:gs pos="100000">
                  <a:schemeClr val="accent3">
                    <a:lumMod val="75000"/>
                  </a:schemeClr>
                </a:gs>
              </a:gsLst>
              <a:lin ang="18900000" scaled="0"/>
              <a:tileRect/>
            </a:gradFill>
          </a:ln>
          <a:effectLst>
            <a:outerShdw blurRad="381000" dist="152400" dir="2700000" algn="tl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7" name="Freeform 5"/>
          <p:cNvSpPr/>
          <p:nvPr/>
        </p:nvSpPr>
        <p:spPr bwMode="auto">
          <a:xfrm rot="5400000">
            <a:off x="188879" y="1565222"/>
            <a:ext cx="895482" cy="793661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100000">
                <a:schemeClr val="accent1"/>
              </a:gs>
              <a:gs pos="0">
                <a:schemeClr val="accent1">
                  <a:lumMod val="75000"/>
                </a:schemeClr>
              </a:gs>
            </a:gsLst>
            <a:lin ang="18900000" scaled="0"/>
            <a:tileRect/>
          </a:gradFill>
          <a:ln w="25400"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18900000" scaled="0"/>
              <a:tileRect/>
            </a:gradFill>
          </a:ln>
          <a:effectLst>
            <a:outerShdw blurRad="444500" dist="1524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7" name="文本框 106"/>
          <p:cNvSpPr txBox="1"/>
          <p:nvPr/>
        </p:nvSpPr>
        <p:spPr>
          <a:xfrm>
            <a:off x="6240016" y="2274305"/>
            <a:ext cx="4391038" cy="45609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>
            <a:scene3d>
              <a:camera prst="orthographicFront"/>
              <a:lightRig rig="threePt" dir="t"/>
            </a:scene3d>
          </a:bodyPr>
          <a:lstStyle>
            <a:defPPr>
              <a:defRPr lang="zh-CN"/>
            </a:defPPr>
            <a:lvl1pPr>
              <a:defRPr b="1" cap="all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2400" b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江苏省仪征中</a:t>
            </a:r>
            <a:r>
              <a:rPr lang="zh-CN" altLang="en-US" sz="2400" b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学</a:t>
            </a:r>
          </a:p>
        </p:txBody>
      </p:sp>
      <p:grpSp>
        <p:nvGrpSpPr>
          <p:cNvPr id="108" name="组合 107"/>
          <p:cNvGrpSpPr/>
          <p:nvPr/>
        </p:nvGrpSpPr>
        <p:grpSpPr>
          <a:xfrm>
            <a:off x="6168008" y="5013176"/>
            <a:ext cx="5184818" cy="280670"/>
            <a:chOff x="3797499" y="5620046"/>
            <a:chExt cx="4228393" cy="280775"/>
          </a:xfrm>
        </p:grpSpPr>
        <p:sp>
          <p:nvSpPr>
            <p:cNvPr id="109" name="文本框 108"/>
            <p:cNvSpPr txBox="1"/>
            <p:nvPr/>
          </p:nvSpPr>
          <p:spPr>
            <a:xfrm>
              <a:off x="3797499" y="5620046"/>
              <a:ext cx="1800493" cy="280775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t"/>
            <a:lstStyle>
              <a:defPPr>
                <a:defRPr lang="zh-CN"/>
              </a:defPPr>
              <a:lvl1pPr>
                <a:defRPr b="1" cap="all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j-cs"/>
                </a:defRPr>
              </a:lvl1pPr>
            </a:lstStyle>
            <a:p>
              <a:r>
                <a:rPr lang="zh-CN" altLang="en-US" dirty="0" smtClean="0">
                  <a:solidFill>
                    <a:srgbClr val="FF0000"/>
                  </a:solidFill>
                </a:rPr>
                <a:t>教</a:t>
              </a:r>
              <a:r>
                <a:rPr lang="zh-CN" altLang="en-US" dirty="0" smtClean="0">
                  <a:solidFill>
                    <a:srgbClr val="FF0000"/>
                  </a:solidFill>
                </a:rPr>
                <a:t>研室：政治教研室</a:t>
              </a:r>
              <a:endParaRPr lang="zh-CN" alt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0" name="文本框 109"/>
            <p:cNvSpPr txBox="1"/>
            <p:nvPr/>
          </p:nvSpPr>
          <p:spPr>
            <a:xfrm>
              <a:off x="5597992" y="5621934"/>
              <a:ext cx="2427900" cy="27710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b="1" cap="all" dirty="0" smtClean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j-cs"/>
                </a:rPr>
                <a:t>教研时间</a:t>
              </a:r>
              <a:r>
                <a:rPr lang="zh-CN" altLang="en-US" b="1" cap="all" dirty="0" smtClean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j-cs"/>
                </a:rPr>
                <a:t>：</a:t>
              </a:r>
              <a:r>
                <a:rPr lang="en-US" altLang="zh-CN" b="1" cap="all" dirty="0" smtClean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j-cs"/>
                </a:rPr>
                <a:t>2022.03.15</a:t>
              </a:r>
            </a:p>
          </p:txBody>
        </p:sp>
      </p:grpSp>
      <p:sp>
        <p:nvSpPr>
          <p:cNvPr id="111" name="Freeform 5"/>
          <p:cNvSpPr/>
          <p:nvPr/>
        </p:nvSpPr>
        <p:spPr bwMode="auto">
          <a:xfrm rot="5400000">
            <a:off x="613920" y="1871678"/>
            <a:ext cx="3382080" cy="2997514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rgbClr val="D9D9D9"/>
              </a:gs>
            </a:gsLst>
            <a:lin ang="8100000" scaled="1"/>
            <a:tileRect/>
          </a:gradFill>
          <a:ln w="31750">
            <a:gradFill flip="none" rotWithShape="1">
              <a:gsLst>
                <a:gs pos="29000">
                  <a:srgbClr val="E0E0E0"/>
                </a:gs>
                <a:gs pos="0">
                  <a:srgbClr val="999999"/>
                </a:gs>
                <a:gs pos="83000">
                  <a:schemeClr val="bg1"/>
                </a:gs>
              </a:gsLst>
              <a:lin ang="8100000" scaled="1"/>
              <a:tileRect/>
            </a:gradFill>
          </a:ln>
          <a:effectLst>
            <a:outerShdw blurRad="444500" dist="127000" dir="2700000" algn="tl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19" name="任意多边形 118"/>
          <p:cNvSpPr/>
          <p:nvPr/>
        </p:nvSpPr>
        <p:spPr bwMode="auto">
          <a:xfrm>
            <a:off x="5717384" y="2321688"/>
            <a:ext cx="355434" cy="361332"/>
          </a:xfrm>
          <a:custGeom>
            <a:avLst/>
            <a:gdLst>
              <a:gd name="connsiteX0" fmla="*/ 13985 w 210058"/>
              <a:gd name="connsiteY0" fmla="*/ 186276 h 213544"/>
              <a:gd name="connsiteX1" fmla="*/ 14601 w 210058"/>
              <a:gd name="connsiteY1" fmla="*/ 186276 h 213544"/>
              <a:gd name="connsiteX2" fmla="*/ 15217 w 210058"/>
              <a:gd name="connsiteY2" fmla="*/ 186276 h 213544"/>
              <a:gd name="connsiteX3" fmla="*/ 15895 w 210058"/>
              <a:gd name="connsiteY3" fmla="*/ 186399 h 213544"/>
              <a:gd name="connsiteX4" fmla="*/ 16634 w 210058"/>
              <a:gd name="connsiteY4" fmla="*/ 186646 h 213544"/>
              <a:gd name="connsiteX5" fmla="*/ 17374 w 210058"/>
              <a:gd name="connsiteY5" fmla="*/ 186892 h 213544"/>
              <a:gd name="connsiteX6" fmla="*/ 18113 w 210058"/>
              <a:gd name="connsiteY6" fmla="*/ 187200 h 213544"/>
              <a:gd name="connsiteX7" fmla="*/ 19653 w 210058"/>
              <a:gd name="connsiteY7" fmla="*/ 187938 h 213544"/>
              <a:gd name="connsiteX8" fmla="*/ 21070 w 210058"/>
              <a:gd name="connsiteY8" fmla="*/ 188800 h 213544"/>
              <a:gd name="connsiteX9" fmla="*/ 22302 w 210058"/>
              <a:gd name="connsiteY9" fmla="*/ 189662 h 213544"/>
              <a:gd name="connsiteX10" fmla="*/ 23103 w 210058"/>
              <a:gd name="connsiteY10" fmla="*/ 190339 h 213544"/>
              <a:gd name="connsiteX11" fmla="*/ 23904 w 210058"/>
              <a:gd name="connsiteY11" fmla="*/ 191200 h 213544"/>
              <a:gd name="connsiteX12" fmla="*/ 24767 w 210058"/>
              <a:gd name="connsiteY12" fmla="*/ 192432 h 213544"/>
              <a:gd name="connsiteX13" fmla="*/ 25567 w 210058"/>
              <a:gd name="connsiteY13" fmla="*/ 193847 h 213544"/>
              <a:gd name="connsiteX14" fmla="*/ 26307 w 210058"/>
              <a:gd name="connsiteY14" fmla="*/ 195386 h 213544"/>
              <a:gd name="connsiteX15" fmla="*/ 26615 w 210058"/>
              <a:gd name="connsiteY15" fmla="*/ 196186 h 213544"/>
              <a:gd name="connsiteX16" fmla="*/ 26861 w 210058"/>
              <a:gd name="connsiteY16" fmla="*/ 196863 h 213544"/>
              <a:gd name="connsiteX17" fmla="*/ 27108 w 210058"/>
              <a:gd name="connsiteY17" fmla="*/ 197663 h 213544"/>
              <a:gd name="connsiteX18" fmla="*/ 27231 w 210058"/>
              <a:gd name="connsiteY18" fmla="*/ 198340 h 213544"/>
              <a:gd name="connsiteX19" fmla="*/ 27292 w 210058"/>
              <a:gd name="connsiteY19" fmla="*/ 198956 h 213544"/>
              <a:gd name="connsiteX20" fmla="*/ 27231 w 210058"/>
              <a:gd name="connsiteY20" fmla="*/ 199572 h 213544"/>
              <a:gd name="connsiteX21" fmla="*/ 27108 w 210058"/>
              <a:gd name="connsiteY21" fmla="*/ 199941 h 213544"/>
              <a:gd name="connsiteX22" fmla="*/ 26800 w 210058"/>
              <a:gd name="connsiteY22" fmla="*/ 200372 h 213544"/>
              <a:gd name="connsiteX23" fmla="*/ 7701 w 210058"/>
              <a:gd name="connsiteY23" fmla="*/ 212190 h 213544"/>
              <a:gd name="connsiteX24" fmla="*/ 7331 w 210058"/>
              <a:gd name="connsiteY24" fmla="*/ 212497 h 213544"/>
              <a:gd name="connsiteX25" fmla="*/ 7023 w 210058"/>
              <a:gd name="connsiteY25" fmla="*/ 212744 h 213544"/>
              <a:gd name="connsiteX26" fmla="*/ 6592 w 210058"/>
              <a:gd name="connsiteY26" fmla="*/ 212990 h 213544"/>
              <a:gd name="connsiteX27" fmla="*/ 6161 w 210058"/>
              <a:gd name="connsiteY27" fmla="*/ 213175 h 213544"/>
              <a:gd name="connsiteX28" fmla="*/ 5791 w 210058"/>
              <a:gd name="connsiteY28" fmla="*/ 213298 h 213544"/>
              <a:gd name="connsiteX29" fmla="*/ 5360 w 210058"/>
              <a:gd name="connsiteY29" fmla="*/ 213421 h 213544"/>
              <a:gd name="connsiteX30" fmla="*/ 4436 w 210058"/>
              <a:gd name="connsiteY30" fmla="*/ 213544 h 213544"/>
              <a:gd name="connsiteX31" fmla="*/ 3635 w 210058"/>
              <a:gd name="connsiteY31" fmla="*/ 213421 h 213544"/>
              <a:gd name="connsiteX32" fmla="*/ 3204 w 210058"/>
              <a:gd name="connsiteY32" fmla="*/ 213298 h 213544"/>
              <a:gd name="connsiteX33" fmla="*/ 2772 w 210058"/>
              <a:gd name="connsiteY33" fmla="*/ 213175 h 213544"/>
              <a:gd name="connsiteX34" fmla="*/ 2403 w 210058"/>
              <a:gd name="connsiteY34" fmla="*/ 212990 h 213544"/>
              <a:gd name="connsiteX35" fmla="*/ 1972 w 210058"/>
              <a:gd name="connsiteY35" fmla="*/ 212744 h 213544"/>
              <a:gd name="connsiteX36" fmla="*/ 1602 w 210058"/>
              <a:gd name="connsiteY36" fmla="*/ 212497 h 213544"/>
              <a:gd name="connsiteX37" fmla="*/ 1294 w 210058"/>
              <a:gd name="connsiteY37" fmla="*/ 212190 h 213544"/>
              <a:gd name="connsiteX38" fmla="*/ 986 w 210058"/>
              <a:gd name="connsiteY38" fmla="*/ 211820 h 213544"/>
              <a:gd name="connsiteX39" fmla="*/ 739 w 210058"/>
              <a:gd name="connsiteY39" fmla="*/ 211513 h 213544"/>
              <a:gd name="connsiteX40" fmla="*/ 493 w 210058"/>
              <a:gd name="connsiteY40" fmla="*/ 211082 h 213544"/>
              <a:gd name="connsiteX41" fmla="*/ 308 w 210058"/>
              <a:gd name="connsiteY41" fmla="*/ 210712 h 213544"/>
              <a:gd name="connsiteX42" fmla="*/ 62 w 210058"/>
              <a:gd name="connsiteY42" fmla="*/ 209851 h 213544"/>
              <a:gd name="connsiteX43" fmla="*/ 0 w 210058"/>
              <a:gd name="connsiteY43" fmla="*/ 208989 h 213544"/>
              <a:gd name="connsiteX44" fmla="*/ 62 w 210058"/>
              <a:gd name="connsiteY44" fmla="*/ 208189 h 213544"/>
              <a:gd name="connsiteX45" fmla="*/ 308 w 210058"/>
              <a:gd name="connsiteY45" fmla="*/ 207327 h 213544"/>
              <a:gd name="connsiteX46" fmla="*/ 493 w 210058"/>
              <a:gd name="connsiteY46" fmla="*/ 206896 h 213544"/>
              <a:gd name="connsiteX47" fmla="*/ 739 w 210058"/>
              <a:gd name="connsiteY47" fmla="*/ 206527 h 213544"/>
              <a:gd name="connsiteX48" fmla="*/ 986 w 210058"/>
              <a:gd name="connsiteY48" fmla="*/ 206219 h 213544"/>
              <a:gd name="connsiteX49" fmla="*/ 1294 w 210058"/>
              <a:gd name="connsiteY49" fmla="*/ 205850 h 213544"/>
              <a:gd name="connsiteX50" fmla="*/ 13184 w 210058"/>
              <a:gd name="connsiteY50" fmla="*/ 186707 h 213544"/>
              <a:gd name="connsiteX51" fmla="*/ 13492 w 210058"/>
              <a:gd name="connsiteY51" fmla="*/ 186399 h 213544"/>
              <a:gd name="connsiteX52" fmla="*/ 108527 w 210058"/>
              <a:gd name="connsiteY52" fmla="*/ 79351 h 213544"/>
              <a:gd name="connsiteX53" fmla="*/ 109141 w 210058"/>
              <a:gd name="connsiteY53" fmla="*/ 79413 h 213544"/>
              <a:gd name="connsiteX54" fmla="*/ 109817 w 210058"/>
              <a:gd name="connsiteY54" fmla="*/ 79474 h 213544"/>
              <a:gd name="connsiteX55" fmla="*/ 110431 w 210058"/>
              <a:gd name="connsiteY55" fmla="*/ 79719 h 213544"/>
              <a:gd name="connsiteX56" fmla="*/ 111106 w 210058"/>
              <a:gd name="connsiteY56" fmla="*/ 79903 h 213544"/>
              <a:gd name="connsiteX57" fmla="*/ 111781 w 210058"/>
              <a:gd name="connsiteY57" fmla="*/ 80087 h 213544"/>
              <a:gd name="connsiteX58" fmla="*/ 112395 w 210058"/>
              <a:gd name="connsiteY58" fmla="*/ 80454 h 213544"/>
              <a:gd name="connsiteX59" fmla="*/ 113684 w 210058"/>
              <a:gd name="connsiteY59" fmla="*/ 81251 h 213544"/>
              <a:gd name="connsiteX60" fmla="*/ 115035 w 210058"/>
              <a:gd name="connsiteY60" fmla="*/ 82170 h 213544"/>
              <a:gd name="connsiteX61" fmla="*/ 116263 w 210058"/>
              <a:gd name="connsiteY61" fmla="*/ 83212 h 213544"/>
              <a:gd name="connsiteX62" fmla="*/ 117614 w 210058"/>
              <a:gd name="connsiteY62" fmla="*/ 84376 h 213544"/>
              <a:gd name="connsiteX63" fmla="*/ 120377 w 210058"/>
              <a:gd name="connsiteY63" fmla="*/ 87133 h 213544"/>
              <a:gd name="connsiteX64" fmla="*/ 123262 w 210058"/>
              <a:gd name="connsiteY64" fmla="*/ 90013 h 213544"/>
              <a:gd name="connsiteX65" fmla="*/ 125104 w 210058"/>
              <a:gd name="connsiteY65" fmla="*/ 91913 h 213544"/>
              <a:gd name="connsiteX66" fmla="*/ 128051 w 210058"/>
              <a:gd name="connsiteY66" fmla="*/ 94793 h 213544"/>
              <a:gd name="connsiteX67" fmla="*/ 130752 w 210058"/>
              <a:gd name="connsiteY67" fmla="*/ 97550 h 213544"/>
              <a:gd name="connsiteX68" fmla="*/ 131980 w 210058"/>
              <a:gd name="connsiteY68" fmla="*/ 98898 h 213544"/>
              <a:gd name="connsiteX69" fmla="*/ 133024 w 210058"/>
              <a:gd name="connsiteY69" fmla="*/ 100246 h 213544"/>
              <a:gd name="connsiteX70" fmla="*/ 133945 w 210058"/>
              <a:gd name="connsiteY70" fmla="*/ 101472 h 213544"/>
              <a:gd name="connsiteX71" fmla="*/ 134743 w 210058"/>
              <a:gd name="connsiteY71" fmla="*/ 102820 h 213544"/>
              <a:gd name="connsiteX72" fmla="*/ 135111 w 210058"/>
              <a:gd name="connsiteY72" fmla="*/ 103494 h 213544"/>
              <a:gd name="connsiteX73" fmla="*/ 135295 w 210058"/>
              <a:gd name="connsiteY73" fmla="*/ 104107 h 213544"/>
              <a:gd name="connsiteX74" fmla="*/ 135602 w 210058"/>
              <a:gd name="connsiteY74" fmla="*/ 104719 h 213544"/>
              <a:gd name="connsiteX75" fmla="*/ 135725 w 210058"/>
              <a:gd name="connsiteY75" fmla="*/ 105393 h 213544"/>
              <a:gd name="connsiteX76" fmla="*/ 135787 w 210058"/>
              <a:gd name="connsiteY76" fmla="*/ 106067 h 213544"/>
              <a:gd name="connsiteX77" fmla="*/ 135848 w 210058"/>
              <a:gd name="connsiteY77" fmla="*/ 106680 h 213544"/>
              <a:gd name="connsiteX78" fmla="*/ 135848 w 210058"/>
              <a:gd name="connsiteY78" fmla="*/ 107354 h 213544"/>
              <a:gd name="connsiteX79" fmla="*/ 135725 w 210058"/>
              <a:gd name="connsiteY79" fmla="*/ 108028 h 213544"/>
              <a:gd name="connsiteX80" fmla="*/ 135602 w 210058"/>
              <a:gd name="connsiteY80" fmla="*/ 108641 h 213544"/>
              <a:gd name="connsiteX81" fmla="*/ 135357 w 210058"/>
              <a:gd name="connsiteY81" fmla="*/ 109376 h 213544"/>
              <a:gd name="connsiteX82" fmla="*/ 135111 w 210058"/>
              <a:gd name="connsiteY82" fmla="*/ 110050 h 213544"/>
              <a:gd name="connsiteX83" fmla="*/ 134681 w 210058"/>
              <a:gd name="connsiteY83" fmla="*/ 110786 h 213544"/>
              <a:gd name="connsiteX84" fmla="*/ 134252 w 210058"/>
              <a:gd name="connsiteY84" fmla="*/ 111460 h 213544"/>
              <a:gd name="connsiteX85" fmla="*/ 133699 w 210058"/>
              <a:gd name="connsiteY85" fmla="*/ 112195 h 213544"/>
              <a:gd name="connsiteX86" fmla="*/ 133024 w 210058"/>
              <a:gd name="connsiteY86" fmla="*/ 112930 h 213544"/>
              <a:gd name="connsiteX87" fmla="*/ 132349 w 210058"/>
              <a:gd name="connsiteY87" fmla="*/ 113665 h 213544"/>
              <a:gd name="connsiteX88" fmla="*/ 55605 w 210058"/>
              <a:gd name="connsiteY88" fmla="*/ 190259 h 213544"/>
              <a:gd name="connsiteX89" fmla="*/ 54807 w 210058"/>
              <a:gd name="connsiteY89" fmla="*/ 191056 h 213544"/>
              <a:gd name="connsiteX90" fmla="*/ 53947 w 210058"/>
              <a:gd name="connsiteY90" fmla="*/ 191730 h 213544"/>
              <a:gd name="connsiteX91" fmla="*/ 53149 w 210058"/>
              <a:gd name="connsiteY91" fmla="*/ 192343 h 213544"/>
              <a:gd name="connsiteX92" fmla="*/ 52290 w 210058"/>
              <a:gd name="connsiteY92" fmla="*/ 192955 h 213544"/>
              <a:gd name="connsiteX93" fmla="*/ 51430 w 210058"/>
              <a:gd name="connsiteY93" fmla="*/ 193446 h 213544"/>
              <a:gd name="connsiteX94" fmla="*/ 50509 w 210058"/>
              <a:gd name="connsiteY94" fmla="*/ 193936 h 213544"/>
              <a:gd name="connsiteX95" fmla="*/ 49650 w 210058"/>
              <a:gd name="connsiteY95" fmla="*/ 194365 h 213544"/>
              <a:gd name="connsiteX96" fmla="*/ 48667 w 210058"/>
              <a:gd name="connsiteY96" fmla="*/ 194732 h 213544"/>
              <a:gd name="connsiteX97" fmla="*/ 47746 w 210058"/>
              <a:gd name="connsiteY97" fmla="*/ 195100 h 213544"/>
              <a:gd name="connsiteX98" fmla="*/ 46826 w 210058"/>
              <a:gd name="connsiteY98" fmla="*/ 195468 h 213544"/>
              <a:gd name="connsiteX99" fmla="*/ 45843 w 210058"/>
              <a:gd name="connsiteY99" fmla="*/ 195651 h 213544"/>
              <a:gd name="connsiteX100" fmla="*/ 44861 w 210058"/>
              <a:gd name="connsiteY100" fmla="*/ 195958 h 213544"/>
              <a:gd name="connsiteX101" fmla="*/ 43940 w 210058"/>
              <a:gd name="connsiteY101" fmla="*/ 196080 h 213544"/>
              <a:gd name="connsiteX102" fmla="*/ 42958 w 210058"/>
              <a:gd name="connsiteY102" fmla="*/ 196264 h 213544"/>
              <a:gd name="connsiteX103" fmla="*/ 41975 w 210058"/>
              <a:gd name="connsiteY103" fmla="*/ 196326 h 213544"/>
              <a:gd name="connsiteX104" fmla="*/ 41054 w 210058"/>
              <a:gd name="connsiteY104" fmla="*/ 196387 h 213544"/>
              <a:gd name="connsiteX105" fmla="*/ 40072 w 210058"/>
              <a:gd name="connsiteY105" fmla="*/ 196387 h 213544"/>
              <a:gd name="connsiteX106" fmla="*/ 39151 w 210058"/>
              <a:gd name="connsiteY106" fmla="*/ 196326 h 213544"/>
              <a:gd name="connsiteX107" fmla="*/ 38230 w 210058"/>
              <a:gd name="connsiteY107" fmla="*/ 196264 h 213544"/>
              <a:gd name="connsiteX108" fmla="*/ 37371 w 210058"/>
              <a:gd name="connsiteY108" fmla="*/ 196019 h 213544"/>
              <a:gd name="connsiteX109" fmla="*/ 36450 w 210058"/>
              <a:gd name="connsiteY109" fmla="*/ 195897 h 213544"/>
              <a:gd name="connsiteX110" fmla="*/ 35590 w 210058"/>
              <a:gd name="connsiteY110" fmla="*/ 195590 h 213544"/>
              <a:gd name="connsiteX111" fmla="*/ 34731 w 210058"/>
              <a:gd name="connsiteY111" fmla="*/ 195345 h 213544"/>
              <a:gd name="connsiteX112" fmla="*/ 33933 w 210058"/>
              <a:gd name="connsiteY112" fmla="*/ 194978 h 213544"/>
              <a:gd name="connsiteX113" fmla="*/ 33196 w 210058"/>
              <a:gd name="connsiteY113" fmla="*/ 194549 h 213544"/>
              <a:gd name="connsiteX114" fmla="*/ 32459 w 210058"/>
              <a:gd name="connsiteY114" fmla="*/ 194058 h 213544"/>
              <a:gd name="connsiteX115" fmla="*/ 31784 w 210058"/>
              <a:gd name="connsiteY115" fmla="*/ 193568 h 213544"/>
              <a:gd name="connsiteX116" fmla="*/ 31108 w 210058"/>
              <a:gd name="connsiteY116" fmla="*/ 193017 h 213544"/>
              <a:gd name="connsiteX117" fmla="*/ 30556 w 210058"/>
              <a:gd name="connsiteY117" fmla="*/ 192343 h 213544"/>
              <a:gd name="connsiteX118" fmla="*/ 30003 w 210058"/>
              <a:gd name="connsiteY118" fmla="*/ 191730 h 213544"/>
              <a:gd name="connsiteX119" fmla="*/ 29512 w 210058"/>
              <a:gd name="connsiteY119" fmla="*/ 190933 h 213544"/>
              <a:gd name="connsiteX120" fmla="*/ 29021 w 210058"/>
              <a:gd name="connsiteY120" fmla="*/ 190198 h 213544"/>
              <a:gd name="connsiteX121" fmla="*/ 28653 w 210058"/>
              <a:gd name="connsiteY121" fmla="*/ 189340 h 213544"/>
              <a:gd name="connsiteX122" fmla="*/ 28346 w 210058"/>
              <a:gd name="connsiteY122" fmla="*/ 188421 h 213544"/>
              <a:gd name="connsiteX123" fmla="*/ 26565 w 210058"/>
              <a:gd name="connsiteY123" fmla="*/ 186644 h 213544"/>
              <a:gd name="connsiteX124" fmla="*/ 25706 w 210058"/>
              <a:gd name="connsiteY124" fmla="*/ 186338 h 213544"/>
              <a:gd name="connsiteX125" fmla="*/ 24908 w 210058"/>
              <a:gd name="connsiteY125" fmla="*/ 185909 h 213544"/>
              <a:gd name="connsiteX126" fmla="*/ 24171 w 210058"/>
              <a:gd name="connsiteY126" fmla="*/ 185480 h 213544"/>
              <a:gd name="connsiteX127" fmla="*/ 23434 w 210058"/>
              <a:gd name="connsiteY127" fmla="*/ 185051 h 213544"/>
              <a:gd name="connsiteX128" fmla="*/ 22820 w 210058"/>
              <a:gd name="connsiteY128" fmla="*/ 184561 h 213544"/>
              <a:gd name="connsiteX129" fmla="*/ 22206 w 210058"/>
              <a:gd name="connsiteY129" fmla="*/ 184009 h 213544"/>
              <a:gd name="connsiteX130" fmla="*/ 21654 w 210058"/>
              <a:gd name="connsiteY130" fmla="*/ 183519 h 213544"/>
              <a:gd name="connsiteX131" fmla="*/ 21101 w 210058"/>
              <a:gd name="connsiteY131" fmla="*/ 182968 h 213544"/>
              <a:gd name="connsiteX132" fmla="*/ 20610 w 210058"/>
              <a:gd name="connsiteY132" fmla="*/ 182294 h 213544"/>
              <a:gd name="connsiteX133" fmla="*/ 20242 w 210058"/>
              <a:gd name="connsiteY133" fmla="*/ 181742 h 213544"/>
              <a:gd name="connsiteX134" fmla="*/ 19812 w 210058"/>
              <a:gd name="connsiteY134" fmla="*/ 181129 h 213544"/>
              <a:gd name="connsiteX135" fmla="*/ 19443 w 210058"/>
              <a:gd name="connsiteY135" fmla="*/ 180455 h 213544"/>
              <a:gd name="connsiteX136" fmla="*/ 19136 w 210058"/>
              <a:gd name="connsiteY136" fmla="*/ 179781 h 213544"/>
              <a:gd name="connsiteX137" fmla="*/ 18891 w 210058"/>
              <a:gd name="connsiteY137" fmla="*/ 179169 h 213544"/>
              <a:gd name="connsiteX138" fmla="*/ 18461 w 210058"/>
              <a:gd name="connsiteY138" fmla="*/ 177759 h 213544"/>
              <a:gd name="connsiteX139" fmla="*/ 18216 w 210058"/>
              <a:gd name="connsiteY139" fmla="*/ 176289 h 213544"/>
              <a:gd name="connsiteX140" fmla="*/ 18093 w 210058"/>
              <a:gd name="connsiteY140" fmla="*/ 174757 h 213544"/>
              <a:gd name="connsiteX141" fmla="*/ 18154 w 210058"/>
              <a:gd name="connsiteY141" fmla="*/ 173225 h 213544"/>
              <a:gd name="connsiteX142" fmla="*/ 18338 w 210058"/>
              <a:gd name="connsiteY142" fmla="*/ 171754 h 213544"/>
              <a:gd name="connsiteX143" fmla="*/ 18645 w 210058"/>
              <a:gd name="connsiteY143" fmla="*/ 170222 h 213544"/>
              <a:gd name="connsiteX144" fmla="*/ 19075 w 210058"/>
              <a:gd name="connsiteY144" fmla="*/ 168690 h 213544"/>
              <a:gd name="connsiteX145" fmla="*/ 19628 w 210058"/>
              <a:gd name="connsiteY145" fmla="*/ 167159 h 213544"/>
              <a:gd name="connsiteX146" fmla="*/ 20303 w 210058"/>
              <a:gd name="connsiteY146" fmla="*/ 165688 h 213544"/>
              <a:gd name="connsiteX147" fmla="*/ 21224 w 210058"/>
              <a:gd name="connsiteY147" fmla="*/ 164034 h 213544"/>
              <a:gd name="connsiteX148" fmla="*/ 22268 w 210058"/>
              <a:gd name="connsiteY148" fmla="*/ 162379 h 213544"/>
              <a:gd name="connsiteX149" fmla="*/ 23434 w 210058"/>
              <a:gd name="connsiteY149" fmla="*/ 160909 h 213544"/>
              <a:gd name="connsiteX150" fmla="*/ 24723 w 210058"/>
              <a:gd name="connsiteY150" fmla="*/ 159438 h 213544"/>
              <a:gd name="connsiteX151" fmla="*/ 101467 w 210058"/>
              <a:gd name="connsiteY151" fmla="*/ 82844 h 213544"/>
              <a:gd name="connsiteX152" fmla="*/ 102265 w 210058"/>
              <a:gd name="connsiteY152" fmla="*/ 82170 h 213544"/>
              <a:gd name="connsiteX153" fmla="*/ 102940 w 210058"/>
              <a:gd name="connsiteY153" fmla="*/ 81496 h 213544"/>
              <a:gd name="connsiteX154" fmla="*/ 103738 w 210058"/>
              <a:gd name="connsiteY154" fmla="*/ 81006 h 213544"/>
              <a:gd name="connsiteX155" fmla="*/ 104414 w 210058"/>
              <a:gd name="connsiteY155" fmla="*/ 80516 h 213544"/>
              <a:gd name="connsiteX156" fmla="*/ 105150 w 210058"/>
              <a:gd name="connsiteY156" fmla="*/ 80209 h 213544"/>
              <a:gd name="connsiteX157" fmla="*/ 105826 w 210058"/>
              <a:gd name="connsiteY157" fmla="*/ 79903 h 213544"/>
              <a:gd name="connsiteX158" fmla="*/ 106501 w 210058"/>
              <a:gd name="connsiteY158" fmla="*/ 79597 h 213544"/>
              <a:gd name="connsiteX159" fmla="*/ 107177 w 210058"/>
              <a:gd name="connsiteY159" fmla="*/ 79474 h 213544"/>
              <a:gd name="connsiteX160" fmla="*/ 107790 w 210058"/>
              <a:gd name="connsiteY160" fmla="*/ 79413 h 213544"/>
              <a:gd name="connsiteX161" fmla="*/ 171457 w 210058"/>
              <a:gd name="connsiteY161" fmla="*/ 20527 h 213544"/>
              <a:gd name="connsiteX162" fmla="*/ 172498 w 210058"/>
              <a:gd name="connsiteY162" fmla="*/ 20527 h 213544"/>
              <a:gd name="connsiteX163" fmla="*/ 173477 w 210058"/>
              <a:gd name="connsiteY163" fmla="*/ 20527 h 213544"/>
              <a:gd name="connsiteX164" fmla="*/ 174457 w 210058"/>
              <a:gd name="connsiteY164" fmla="*/ 20588 h 213544"/>
              <a:gd name="connsiteX165" fmla="*/ 175437 w 210058"/>
              <a:gd name="connsiteY165" fmla="*/ 20711 h 213544"/>
              <a:gd name="connsiteX166" fmla="*/ 176417 w 210058"/>
              <a:gd name="connsiteY166" fmla="*/ 20894 h 213544"/>
              <a:gd name="connsiteX167" fmla="*/ 177396 w 210058"/>
              <a:gd name="connsiteY167" fmla="*/ 21077 h 213544"/>
              <a:gd name="connsiteX168" fmla="*/ 178315 w 210058"/>
              <a:gd name="connsiteY168" fmla="*/ 21383 h 213544"/>
              <a:gd name="connsiteX169" fmla="*/ 179295 w 210058"/>
              <a:gd name="connsiteY169" fmla="*/ 21628 h 213544"/>
              <a:gd name="connsiteX170" fmla="*/ 180213 w 210058"/>
              <a:gd name="connsiteY170" fmla="*/ 21994 h 213544"/>
              <a:gd name="connsiteX171" fmla="*/ 181132 w 210058"/>
              <a:gd name="connsiteY171" fmla="*/ 22422 h 213544"/>
              <a:gd name="connsiteX172" fmla="*/ 182050 w 210058"/>
              <a:gd name="connsiteY172" fmla="*/ 22850 h 213544"/>
              <a:gd name="connsiteX173" fmla="*/ 182969 w 210058"/>
              <a:gd name="connsiteY173" fmla="*/ 23339 h 213544"/>
              <a:gd name="connsiteX174" fmla="*/ 183765 w 210058"/>
              <a:gd name="connsiteY174" fmla="*/ 23889 h 213544"/>
              <a:gd name="connsiteX175" fmla="*/ 184622 w 210058"/>
              <a:gd name="connsiteY175" fmla="*/ 24440 h 213544"/>
              <a:gd name="connsiteX176" fmla="*/ 185418 w 210058"/>
              <a:gd name="connsiteY176" fmla="*/ 25112 h 213544"/>
              <a:gd name="connsiteX177" fmla="*/ 186275 w 210058"/>
              <a:gd name="connsiteY177" fmla="*/ 25784 h 213544"/>
              <a:gd name="connsiteX178" fmla="*/ 187010 w 210058"/>
              <a:gd name="connsiteY178" fmla="*/ 26457 h 213544"/>
              <a:gd name="connsiteX179" fmla="*/ 188786 w 210058"/>
              <a:gd name="connsiteY179" fmla="*/ 28291 h 213544"/>
              <a:gd name="connsiteX180" fmla="*/ 189459 w 210058"/>
              <a:gd name="connsiteY180" fmla="*/ 29085 h 213544"/>
              <a:gd name="connsiteX181" fmla="*/ 190194 w 210058"/>
              <a:gd name="connsiteY181" fmla="*/ 29880 h 213544"/>
              <a:gd name="connsiteX182" fmla="*/ 190807 w 210058"/>
              <a:gd name="connsiteY182" fmla="*/ 30614 h 213544"/>
              <a:gd name="connsiteX183" fmla="*/ 191358 w 210058"/>
              <a:gd name="connsiteY183" fmla="*/ 31469 h 213544"/>
              <a:gd name="connsiteX184" fmla="*/ 191970 w 210058"/>
              <a:gd name="connsiteY184" fmla="*/ 32386 h 213544"/>
              <a:gd name="connsiteX185" fmla="*/ 192460 w 210058"/>
              <a:gd name="connsiteY185" fmla="*/ 33242 h 213544"/>
              <a:gd name="connsiteX186" fmla="*/ 192827 w 210058"/>
              <a:gd name="connsiteY186" fmla="*/ 34159 h 213544"/>
              <a:gd name="connsiteX187" fmla="*/ 193256 w 210058"/>
              <a:gd name="connsiteY187" fmla="*/ 35076 h 213544"/>
              <a:gd name="connsiteX188" fmla="*/ 193623 w 210058"/>
              <a:gd name="connsiteY188" fmla="*/ 35932 h 213544"/>
              <a:gd name="connsiteX189" fmla="*/ 193929 w 210058"/>
              <a:gd name="connsiteY189" fmla="*/ 36971 h 213544"/>
              <a:gd name="connsiteX190" fmla="*/ 194174 w 210058"/>
              <a:gd name="connsiteY190" fmla="*/ 37827 h 213544"/>
              <a:gd name="connsiteX191" fmla="*/ 194419 w 210058"/>
              <a:gd name="connsiteY191" fmla="*/ 38866 h 213544"/>
              <a:gd name="connsiteX192" fmla="*/ 194542 w 210058"/>
              <a:gd name="connsiteY192" fmla="*/ 39844 h 213544"/>
              <a:gd name="connsiteX193" fmla="*/ 194664 w 210058"/>
              <a:gd name="connsiteY193" fmla="*/ 40822 h 213544"/>
              <a:gd name="connsiteX194" fmla="*/ 194726 w 210058"/>
              <a:gd name="connsiteY194" fmla="*/ 41800 h 213544"/>
              <a:gd name="connsiteX195" fmla="*/ 194726 w 210058"/>
              <a:gd name="connsiteY195" fmla="*/ 42778 h 213544"/>
              <a:gd name="connsiteX196" fmla="*/ 194726 w 210058"/>
              <a:gd name="connsiteY196" fmla="*/ 43756 h 213544"/>
              <a:gd name="connsiteX197" fmla="*/ 194664 w 210058"/>
              <a:gd name="connsiteY197" fmla="*/ 44735 h 213544"/>
              <a:gd name="connsiteX198" fmla="*/ 194542 w 210058"/>
              <a:gd name="connsiteY198" fmla="*/ 45713 h 213544"/>
              <a:gd name="connsiteX199" fmla="*/ 194419 w 210058"/>
              <a:gd name="connsiteY199" fmla="*/ 46630 h 213544"/>
              <a:gd name="connsiteX200" fmla="*/ 194174 w 210058"/>
              <a:gd name="connsiteY200" fmla="*/ 47608 h 213544"/>
              <a:gd name="connsiteX201" fmla="*/ 193929 w 210058"/>
              <a:gd name="connsiteY201" fmla="*/ 48586 h 213544"/>
              <a:gd name="connsiteX202" fmla="*/ 193623 w 210058"/>
              <a:gd name="connsiteY202" fmla="*/ 49503 h 213544"/>
              <a:gd name="connsiteX203" fmla="*/ 193256 w 210058"/>
              <a:gd name="connsiteY203" fmla="*/ 50420 h 213544"/>
              <a:gd name="connsiteX204" fmla="*/ 192827 w 210058"/>
              <a:gd name="connsiteY204" fmla="*/ 51398 h 213544"/>
              <a:gd name="connsiteX205" fmla="*/ 192460 w 210058"/>
              <a:gd name="connsiteY205" fmla="*/ 52254 h 213544"/>
              <a:gd name="connsiteX206" fmla="*/ 191970 w 210058"/>
              <a:gd name="connsiteY206" fmla="*/ 53170 h 213544"/>
              <a:gd name="connsiteX207" fmla="*/ 191358 w 210058"/>
              <a:gd name="connsiteY207" fmla="*/ 53965 h 213544"/>
              <a:gd name="connsiteX208" fmla="*/ 190807 w 210058"/>
              <a:gd name="connsiteY208" fmla="*/ 54821 h 213544"/>
              <a:gd name="connsiteX209" fmla="*/ 190194 w 210058"/>
              <a:gd name="connsiteY209" fmla="*/ 55677 h 213544"/>
              <a:gd name="connsiteX210" fmla="*/ 189459 w 210058"/>
              <a:gd name="connsiteY210" fmla="*/ 56471 h 213544"/>
              <a:gd name="connsiteX211" fmla="*/ 188786 w 210058"/>
              <a:gd name="connsiteY211" fmla="*/ 57205 h 213544"/>
              <a:gd name="connsiteX212" fmla="*/ 151005 w 210058"/>
              <a:gd name="connsiteY212" fmla="*/ 94922 h 213544"/>
              <a:gd name="connsiteX213" fmla="*/ 150331 w 210058"/>
              <a:gd name="connsiteY213" fmla="*/ 95533 h 213544"/>
              <a:gd name="connsiteX214" fmla="*/ 149596 w 210058"/>
              <a:gd name="connsiteY214" fmla="*/ 96145 h 213544"/>
              <a:gd name="connsiteX215" fmla="*/ 148923 w 210058"/>
              <a:gd name="connsiteY215" fmla="*/ 96634 h 213544"/>
              <a:gd name="connsiteX216" fmla="*/ 148310 w 210058"/>
              <a:gd name="connsiteY216" fmla="*/ 97000 h 213544"/>
              <a:gd name="connsiteX217" fmla="*/ 147637 w 210058"/>
              <a:gd name="connsiteY217" fmla="*/ 97367 h 213544"/>
              <a:gd name="connsiteX218" fmla="*/ 147086 w 210058"/>
              <a:gd name="connsiteY218" fmla="*/ 97551 h 213544"/>
              <a:gd name="connsiteX219" fmla="*/ 146535 w 210058"/>
              <a:gd name="connsiteY219" fmla="*/ 97612 h 213544"/>
              <a:gd name="connsiteX220" fmla="*/ 145984 w 210058"/>
              <a:gd name="connsiteY220" fmla="*/ 97734 h 213544"/>
              <a:gd name="connsiteX221" fmla="*/ 145433 w 210058"/>
              <a:gd name="connsiteY221" fmla="*/ 97612 h 213544"/>
              <a:gd name="connsiteX222" fmla="*/ 144943 w 210058"/>
              <a:gd name="connsiteY222" fmla="*/ 97551 h 213544"/>
              <a:gd name="connsiteX223" fmla="*/ 144453 w 210058"/>
              <a:gd name="connsiteY223" fmla="*/ 97367 h 213544"/>
              <a:gd name="connsiteX224" fmla="*/ 143902 w 210058"/>
              <a:gd name="connsiteY224" fmla="*/ 97062 h 213544"/>
              <a:gd name="connsiteX225" fmla="*/ 143412 w 210058"/>
              <a:gd name="connsiteY225" fmla="*/ 96817 h 213544"/>
              <a:gd name="connsiteX226" fmla="*/ 142922 w 210058"/>
              <a:gd name="connsiteY226" fmla="*/ 96389 h 213544"/>
              <a:gd name="connsiteX227" fmla="*/ 142003 w 210058"/>
              <a:gd name="connsiteY227" fmla="*/ 95472 h 213544"/>
              <a:gd name="connsiteX228" fmla="*/ 141024 w 210058"/>
              <a:gd name="connsiteY228" fmla="*/ 94433 h 213544"/>
              <a:gd name="connsiteX229" fmla="*/ 140044 w 210058"/>
              <a:gd name="connsiteY229" fmla="*/ 93149 h 213544"/>
              <a:gd name="connsiteX230" fmla="*/ 138023 w 210058"/>
              <a:gd name="connsiteY230" fmla="*/ 90276 h 213544"/>
              <a:gd name="connsiteX231" fmla="*/ 136921 w 210058"/>
              <a:gd name="connsiteY231" fmla="*/ 88748 h 213544"/>
              <a:gd name="connsiteX232" fmla="*/ 135696 w 210058"/>
              <a:gd name="connsiteY232" fmla="*/ 87159 h 213544"/>
              <a:gd name="connsiteX233" fmla="*/ 134349 w 210058"/>
              <a:gd name="connsiteY233" fmla="*/ 85630 h 213544"/>
              <a:gd name="connsiteX234" fmla="*/ 132941 w 210058"/>
              <a:gd name="connsiteY234" fmla="*/ 84102 h 213544"/>
              <a:gd name="connsiteX235" fmla="*/ 131165 w 210058"/>
              <a:gd name="connsiteY235" fmla="*/ 82268 h 213544"/>
              <a:gd name="connsiteX236" fmla="*/ 129573 w 210058"/>
              <a:gd name="connsiteY236" fmla="*/ 80862 h 213544"/>
              <a:gd name="connsiteX237" fmla="*/ 128042 w 210058"/>
              <a:gd name="connsiteY237" fmla="*/ 79517 h 213544"/>
              <a:gd name="connsiteX238" fmla="*/ 126511 w 210058"/>
              <a:gd name="connsiteY238" fmla="*/ 78356 h 213544"/>
              <a:gd name="connsiteX239" fmla="*/ 124981 w 210058"/>
              <a:gd name="connsiteY239" fmla="*/ 77195 h 213544"/>
              <a:gd name="connsiteX240" fmla="*/ 122041 w 210058"/>
              <a:gd name="connsiteY240" fmla="*/ 75116 h 213544"/>
              <a:gd name="connsiteX241" fmla="*/ 120817 w 210058"/>
              <a:gd name="connsiteY241" fmla="*/ 74199 h 213544"/>
              <a:gd name="connsiteX242" fmla="*/ 119653 w 210058"/>
              <a:gd name="connsiteY242" fmla="*/ 73221 h 213544"/>
              <a:gd name="connsiteX243" fmla="*/ 118796 w 210058"/>
              <a:gd name="connsiteY243" fmla="*/ 72304 h 213544"/>
              <a:gd name="connsiteX244" fmla="*/ 118428 w 210058"/>
              <a:gd name="connsiteY244" fmla="*/ 71815 h 213544"/>
              <a:gd name="connsiteX245" fmla="*/ 118061 w 210058"/>
              <a:gd name="connsiteY245" fmla="*/ 71326 h 213544"/>
              <a:gd name="connsiteX246" fmla="*/ 117755 w 210058"/>
              <a:gd name="connsiteY246" fmla="*/ 70837 h 213544"/>
              <a:gd name="connsiteX247" fmla="*/ 117632 w 210058"/>
              <a:gd name="connsiteY247" fmla="*/ 70348 h 213544"/>
              <a:gd name="connsiteX248" fmla="*/ 117510 w 210058"/>
              <a:gd name="connsiteY248" fmla="*/ 69798 h 213544"/>
              <a:gd name="connsiteX249" fmla="*/ 117449 w 210058"/>
              <a:gd name="connsiteY249" fmla="*/ 69309 h 213544"/>
              <a:gd name="connsiteX250" fmla="*/ 117510 w 210058"/>
              <a:gd name="connsiteY250" fmla="*/ 68697 h 213544"/>
              <a:gd name="connsiteX251" fmla="*/ 117571 w 210058"/>
              <a:gd name="connsiteY251" fmla="*/ 68147 h 213544"/>
              <a:gd name="connsiteX252" fmla="*/ 117755 w 210058"/>
              <a:gd name="connsiteY252" fmla="*/ 67536 h 213544"/>
              <a:gd name="connsiteX253" fmla="*/ 118061 w 210058"/>
              <a:gd name="connsiteY253" fmla="*/ 66925 h 213544"/>
              <a:gd name="connsiteX254" fmla="*/ 118490 w 210058"/>
              <a:gd name="connsiteY254" fmla="*/ 66252 h 213544"/>
              <a:gd name="connsiteX255" fmla="*/ 118980 w 210058"/>
              <a:gd name="connsiteY255" fmla="*/ 65641 h 213544"/>
              <a:gd name="connsiteX256" fmla="*/ 119531 w 210058"/>
              <a:gd name="connsiteY256" fmla="*/ 64968 h 213544"/>
              <a:gd name="connsiteX257" fmla="*/ 120265 w 210058"/>
              <a:gd name="connsiteY257" fmla="*/ 64174 h 213544"/>
              <a:gd name="connsiteX258" fmla="*/ 157985 w 210058"/>
              <a:gd name="connsiteY258" fmla="*/ 26457 h 213544"/>
              <a:gd name="connsiteX259" fmla="*/ 158781 w 210058"/>
              <a:gd name="connsiteY259" fmla="*/ 25784 h 213544"/>
              <a:gd name="connsiteX260" fmla="*/ 159516 w 210058"/>
              <a:gd name="connsiteY260" fmla="*/ 25112 h 213544"/>
              <a:gd name="connsiteX261" fmla="*/ 160374 w 210058"/>
              <a:gd name="connsiteY261" fmla="*/ 24440 h 213544"/>
              <a:gd name="connsiteX262" fmla="*/ 161231 w 210058"/>
              <a:gd name="connsiteY262" fmla="*/ 23889 h 213544"/>
              <a:gd name="connsiteX263" fmla="*/ 162088 w 210058"/>
              <a:gd name="connsiteY263" fmla="*/ 23339 h 213544"/>
              <a:gd name="connsiteX264" fmla="*/ 163007 w 210058"/>
              <a:gd name="connsiteY264" fmla="*/ 22850 h 213544"/>
              <a:gd name="connsiteX265" fmla="*/ 163803 w 210058"/>
              <a:gd name="connsiteY265" fmla="*/ 22422 h 213544"/>
              <a:gd name="connsiteX266" fmla="*/ 164721 w 210058"/>
              <a:gd name="connsiteY266" fmla="*/ 21994 h 213544"/>
              <a:gd name="connsiteX267" fmla="*/ 165701 w 210058"/>
              <a:gd name="connsiteY267" fmla="*/ 21628 h 213544"/>
              <a:gd name="connsiteX268" fmla="*/ 166619 w 210058"/>
              <a:gd name="connsiteY268" fmla="*/ 21383 h 213544"/>
              <a:gd name="connsiteX269" fmla="*/ 167599 w 210058"/>
              <a:gd name="connsiteY269" fmla="*/ 21077 h 213544"/>
              <a:gd name="connsiteX270" fmla="*/ 168517 w 210058"/>
              <a:gd name="connsiteY270" fmla="*/ 20894 h 213544"/>
              <a:gd name="connsiteX271" fmla="*/ 169497 w 210058"/>
              <a:gd name="connsiteY271" fmla="*/ 20711 h 213544"/>
              <a:gd name="connsiteX272" fmla="*/ 170477 w 210058"/>
              <a:gd name="connsiteY272" fmla="*/ 20588 h 213544"/>
              <a:gd name="connsiteX273" fmla="*/ 197918 w 210058"/>
              <a:gd name="connsiteY273" fmla="*/ 3677 h 213544"/>
              <a:gd name="connsiteX274" fmla="*/ 199028 w 210058"/>
              <a:gd name="connsiteY274" fmla="*/ 3738 h 213544"/>
              <a:gd name="connsiteX275" fmla="*/ 200260 w 210058"/>
              <a:gd name="connsiteY275" fmla="*/ 3861 h 213544"/>
              <a:gd name="connsiteX276" fmla="*/ 201369 w 210058"/>
              <a:gd name="connsiteY276" fmla="*/ 4169 h 213544"/>
              <a:gd name="connsiteX277" fmla="*/ 202479 w 210058"/>
              <a:gd name="connsiteY277" fmla="*/ 4539 h 213544"/>
              <a:gd name="connsiteX278" fmla="*/ 203588 w 210058"/>
              <a:gd name="connsiteY278" fmla="*/ 5093 h 213544"/>
              <a:gd name="connsiteX279" fmla="*/ 204635 w 210058"/>
              <a:gd name="connsiteY279" fmla="*/ 5647 h 213544"/>
              <a:gd name="connsiteX280" fmla="*/ 205621 w 210058"/>
              <a:gd name="connsiteY280" fmla="*/ 6386 h 213544"/>
              <a:gd name="connsiteX281" fmla="*/ 206546 w 210058"/>
              <a:gd name="connsiteY281" fmla="*/ 7186 h 213544"/>
              <a:gd name="connsiteX282" fmla="*/ 207408 w 210058"/>
              <a:gd name="connsiteY282" fmla="*/ 8109 h 213544"/>
              <a:gd name="connsiteX283" fmla="*/ 208086 w 210058"/>
              <a:gd name="connsiteY283" fmla="*/ 9095 h 213544"/>
              <a:gd name="connsiteX284" fmla="*/ 208703 w 210058"/>
              <a:gd name="connsiteY284" fmla="*/ 10141 h 213544"/>
              <a:gd name="connsiteX285" fmla="*/ 209196 w 210058"/>
              <a:gd name="connsiteY285" fmla="*/ 11311 h 213544"/>
              <a:gd name="connsiteX286" fmla="*/ 209565 w 210058"/>
              <a:gd name="connsiteY286" fmla="*/ 12419 h 213544"/>
              <a:gd name="connsiteX287" fmla="*/ 209873 w 210058"/>
              <a:gd name="connsiteY287" fmla="*/ 13589 h 213544"/>
              <a:gd name="connsiteX288" fmla="*/ 210058 w 210058"/>
              <a:gd name="connsiteY288" fmla="*/ 14697 h 213544"/>
              <a:gd name="connsiteX289" fmla="*/ 210058 w 210058"/>
              <a:gd name="connsiteY289" fmla="*/ 15867 h 213544"/>
              <a:gd name="connsiteX290" fmla="*/ 210058 w 210058"/>
              <a:gd name="connsiteY290" fmla="*/ 17037 h 213544"/>
              <a:gd name="connsiteX291" fmla="*/ 209873 w 210058"/>
              <a:gd name="connsiteY291" fmla="*/ 18207 h 213544"/>
              <a:gd name="connsiteX292" fmla="*/ 209565 w 210058"/>
              <a:gd name="connsiteY292" fmla="*/ 19377 h 213544"/>
              <a:gd name="connsiteX293" fmla="*/ 209196 w 210058"/>
              <a:gd name="connsiteY293" fmla="*/ 20485 h 213544"/>
              <a:gd name="connsiteX294" fmla="*/ 208703 w 210058"/>
              <a:gd name="connsiteY294" fmla="*/ 21531 h 213544"/>
              <a:gd name="connsiteX295" fmla="*/ 208086 w 210058"/>
              <a:gd name="connsiteY295" fmla="*/ 22640 h 213544"/>
              <a:gd name="connsiteX296" fmla="*/ 207408 w 210058"/>
              <a:gd name="connsiteY296" fmla="*/ 23625 h 213544"/>
              <a:gd name="connsiteX297" fmla="*/ 206546 w 210058"/>
              <a:gd name="connsiteY297" fmla="*/ 24487 h 213544"/>
              <a:gd name="connsiteX298" fmla="*/ 203218 w 210058"/>
              <a:gd name="connsiteY298" fmla="*/ 27811 h 213544"/>
              <a:gd name="connsiteX299" fmla="*/ 202355 w 210058"/>
              <a:gd name="connsiteY299" fmla="*/ 28612 h 213544"/>
              <a:gd name="connsiteX300" fmla="*/ 201616 w 210058"/>
              <a:gd name="connsiteY300" fmla="*/ 29104 h 213544"/>
              <a:gd name="connsiteX301" fmla="*/ 201246 w 210058"/>
              <a:gd name="connsiteY301" fmla="*/ 29227 h 213544"/>
              <a:gd name="connsiteX302" fmla="*/ 200876 w 210058"/>
              <a:gd name="connsiteY302" fmla="*/ 29412 h 213544"/>
              <a:gd name="connsiteX303" fmla="*/ 200568 w 210058"/>
              <a:gd name="connsiteY303" fmla="*/ 29412 h 213544"/>
              <a:gd name="connsiteX304" fmla="*/ 200260 w 210058"/>
              <a:gd name="connsiteY304" fmla="*/ 29412 h 213544"/>
              <a:gd name="connsiteX305" fmla="*/ 199952 w 210058"/>
              <a:gd name="connsiteY305" fmla="*/ 29351 h 213544"/>
              <a:gd name="connsiteX306" fmla="*/ 199705 w 210058"/>
              <a:gd name="connsiteY306" fmla="*/ 29227 h 213544"/>
              <a:gd name="connsiteX307" fmla="*/ 199151 w 210058"/>
              <a:gd name="connsiteY307" fmla="*/ 28920 h 213544"/>
              <a:gd name="connsiteX308" fmla="*/ 198658 w 210058"/>
              <a:gd name="connsiteY308" fmla="*/ 28427 h 213544"/>
              <a:gd name="connsiteX309" fmla="*/ 198165 w 210058"/>
              <a:gd name="connsiteY309" fmla="*/ 27750 h 213544"/>
              <a:gd name="connsiteX310" fmla="*/ 197672 w 210058"/>
              <a:gd name="connsiteY310" fmla="*/ 27073 h 213544"/>
              <a:gd name="connsiteX311" fmla="*/ 197179 w 210058"/>
              <a:gd name="connsiteY311" fmla="*/ 26211 h 213544"/>
              <a:gd name="connsiteX312" fmla="*/ 196070 w 210058"/>
              <a:gd name="connsiteY312" fmla="*/ 24363 h 213544"/>
              <a:gd name="connsiteX313" fmla="*/ 195515 w 210058"/>
              <a:gd name="connsiteY313" fmla="*/ 23440 h 213544"/>
              <a:gd name="connsiteX314" fmla="*/ 194775 w 210058"/>
              <a:gd name="connsiteY314" fmla="*/ 22455 h 213544"/>
              <a:gd name="connsiteX315" fmla="*/ 194036 w 210058"/>
              <a:gd name="connsiteY315" fmla="*/ 21470 h 213544"/>
              <a:gd name="connsiteX316" fmla="*/ 193173 w 210058"/>
              <a:gd name="connsiteY316" fmla="*/ 20546 h 213544"/>
              <a:gd name="connsiteX317" fmla="*/ 192249 w 210058"/>
              <a:gd name="connsiteY317" fmla="*/ 19684 h 213544"/>
              <a:gd name="connsiteX318" fmla="*/ 191324 w 210058"/>
              <a:gd name="connsiteY318" fmla="*/ 18946 h 213544"/>
              <a:gd name="connsiteX319" fmla="*/ 190338 w 210058"/>
              <a:gd name="connsiteY319" fmla="*/ 18268 h 213544"/>
              <a:gd name="connsiteX320" fmla="*/ 189353 w 210058"/>
              <a:gd name="connsiteY320" fmla="*/ 17653 h 213544"/>
              <a:gd name="connsiteX321" fmla="*/ 187504 w 210058"/>
              <a:gd name="connsiteY321" fmla="*/ 16544 h 213544"/>
              <a:gd name="connsiteX322" fmla="*/ 186641 w 210058"/>
              <a:gd name="connsiteY322" fmla="*/ 16052 h 213544"/>
              <a:gd name="connsiteX323" fmla="*/ 185963 w 210058"/>
              <a:gd name="connsiteY323" fmla="*/ 15559 h 213544"/>
              <a:gd name="connsiteX324" fmla="*/ 185285 w 210058"/>
              <a:gd name="connsiteY324" fmla="*/ 15067 h 213544"/>
              <a:gd name="connsiteX325" fmla="*/ 184792 w 210058"/>
              <a:gd name="connsiteY325" fmla="*/ 14574 h 213544"/>
              <a:gd name="connsiteX326" fmla="*/ 184484 w 210058"/>
              <a:gd name="connsiteY326" fmla="*/ 14082 h 213544"/>
              <a:gd name="connsiteX327" fmla="*/ 184423 w 210058"/>
              <a:gd name="connsiteY327" fmla="*/ 13774 h 213544"/>
              <a:gd name="connsiteX328" fmla="*/ 184299 w 210058"/>
              <a:gd name="connsiteY328" fmla="*/ 13466 h 213544"/>
              <a:gd name="connsiteX329" fmla="*/ 184299 w 210058"/>
              <a:gd name="connsiteY329" fmla="*/ 13158 h 213544"/>
              <a:gd name="connsiteX330" fmla="*/ 184423 w 210058"/>
              <a:gd name="connsiteY330" fmla="*/ 12850 h 213544"/>
              <a:gd name="connsiteX331" fmla="*/ 184484 w 210058"/>
              <a:gd name="connsiteY331" fmla="*/ 12481 h 213544"/>
              <a:gd name="connsiteX332" fmla="*/ 184607 w 210058"/>
              <a:gd name="connsiteY332" fmla="*/ 12173 h 213544"/>
              <a:gd name="connsiteX333" fmla="*/ 185162 w 210058"/>
              <a:gd name="connsiteY333" fmla="*/ 11434 h 213544"/>
              <a:gd name="connsiteX334" fmla="*/ 185901 w 210058"/>
              <a:gd name="connsiteY334" fmla="*/ 10572 h 213544"/>
              <a:gd name="connsiteX335" fmla="*/ 189229 w 210058"/>
              <a:gd name="connsiteY335" fmla="*/ 7186 h 213544"/>
              <a:gd name="connsiteX336" fmla="*/ 190215 w 210058"/>
              <a:gd name="connsiteY336" fmla="*/ 6386 h 213544"/>
              <a:gd name="connsiteX337" fmla="*/ 191201 w 210058"/>
              <a:gd name="connsiteY337" fmla="*/ 5647 h 213544"/>
              <a:gd name="connsiteX338" fmla="*/ 192187 w 210058"/>
              <a:gd name="connsiteY338" fmla="*/ 5093 h 213544"/>
              <a:gd name="connsiteX339" fmla="*/ 193296 w 210058"/>
              <a:gd name="connsiteY339" fmla="*/ 4539 h 213544"/>
              <a:gd name="connsiteX340" fmla="*/ 194344 w 210058"/>
              <a:gd name="connsiteY340" fmla="*/ 4169 h 213544"/>
              <a:gd name="connsiteX341" fmla="*/ 195577 w 210058"/>
              <a:gd name="connsiteY341" fmla="*/ 3861 h 213544"/>
              <a:gd name="connsiteX342" fmla="*/ 196686 w 210058"/>
              <a:gd name="connsiteY342" fmla="*/ 3738 h 213544"/>
              <a:gd name="connsiteX343" fmla="*/ 153861 w 210058"/>
              <a:gd name="connsiteY343" fmla="*/ 0 h 213544"/>
              <a:gd name="connsiteX344" fmla="*/ 154660 w 210058"/>
              <a:gd name="connsiteY344" fmla="*/ 0 h 213544"/>
              <a:gd name="connsiteX345" fmla="*/ 155459 w 210058"/>
              <a:gd name="connsiteY345" fmla="*/ 0 h 213544"/>
              <a:gd name="connsiteX346" fmla="*/ 156196 w 210058"/>
              <a:gd name="connsiteY346" fmla="*/ 122 h 213544"/>
              <a:gd name="connsiteX347" fmla="*/ 156995 w 210058"/>
              <a:gd name="connsiteY347" fmla="*/ 367 h 213544"/>
              <a:gd name="connsiteX348" fmla="*/ 157733 w 210058"/>
              <a:gd name="connsiteY348" fmla="*/ 551 h 213544"/>
              <a:gd name="connsiteX349" fmla="*/ 158470 w 210058"/>
              <a:gd name="connsiteY349" fmla="*/ 919 h 213544"/>
              <a:gd name="connsiteX350" fmla="*/ 159146 w 210058"/>
              <a:gd name="connsiteY350" fmla="*/ 1347 h 213544"/>
              <a:gd name="connsiteX351" fmla="*/ 159822 w 210058"/>
              <a:gd name="connsiteY351" fmla="*/ 1837 h 213544"/>
              <a:gd name="connsiteX352" fmla="*/ 160437 w 210058"/>
              <a:gd name="connsiteY352" fmla="*/ 2388 h 213544"/>
              <a:gd name="connsiteX353" fmla="*/ 160990 w 210058"/>
              <a:gd name="connsiteY353" fmla="*/ 2939 h 213544"/>
              <a:gd name="connsiteX354" fmla="*/ 161482 w 210058"/>
              <a:gd name="connsiteY354" fmla="*/ 3674 h 213544"/>
              <a:gd name="connsiteX355" fmla="*/ 161850 w 210058"/>
              <a:gd name="connsiteY355" fmla="*/ 4286 h 213544"/>
              <a:gd name="connsiteX356" fmla="*/ 162219 w 210058"/>
              <a:gd name="connsiteY356" fmla="*/ 5082 h 213544"/>
              <a:gd name="connsiteX357" fmla="*/ 162465 w 210058"/>
              <a:gd name="connsiteY357" fmla="*/ 5756 h 213544"/>
              <a:gd name="connsiteX358" fmla="*/ 162711 w 210058"/>
              <a:gd name="connsiteY358" fmla="*/ 6552 h 213544"/>
              <a:gd name="connsiteX359" fmla="*/ 162772 w 210058"/>
              <a:gd name="connsiteY359" fmla="*/ 7287 h 213544"/>
              <a:gd name="connsiteX360" fmla="*/ 162834 w 210058"/>
              <a:gd name="connsiteY360" fmla="*/ 8083 h 213544"/>
              <a:gd name="connsiteX361" fmla="*/ 162772 w 210058"/>
              <a:gd name="connsiteY361" fmla="*/ 8879 h 213544"/>
              <a:gd name="connsiteX362" fmla="*/ 162649 w 210058"/>
              <a:gd name="connsiteY362" fmla="*/ 9614 h 213544"/>
              <a:gd name="connsiteX363" fmla="*/ 162465 w 210058"/>
              <a:gd name="connsiteY363" fmla="*/ 10410 h 213544"/>
              <a:gd name="connsiteX364" fmla="*/ 162219 w 210058"/>
              <a:gd name="connsiteY364" fmla="*/ 11144 h 213544"/>
              <a:gd name="connsiteX365" fmla="*/ 161850 w 210058"/>
              <a:gd name="connsiteY365" fmla="*/ 11879 h 213544"/>
              <a:gd name="connsiteX366" fmla="*/ 161482 w 210058"/>
              <a:gd name="connsiteY366" fmla="*/ 12553 h 213544"/>
              <a:gd name="connsiteX367" fmla="*/ 160990 w 210058"/>
              <a:gd name="connsiteY367" fmla="*/ 13226 h 213544"/>
              <a:gd name="connsiteX368" fmla="*/ 160437 w 210058"/>
              <a:gd name="connsiteY368" fmla="*/ 13839 h 213544"/>
              <a:gd name="connsiteX369" fmla="*/ 86566 w 210058"/>
              <a:gd name="connsiteY369" fmla="*/ 87441 h 213544"/>
              <a:gd name="connsiteX370" fmla="*/ 85952 w 210058"/>
              <a:gd name="connsiteY370" fmla="*/ 87992 h 213544"/>
              <a:gd name="connsiteX371" fmla="*/ 85337 w 210058"/>
              <a:gd name="connsiteY371" fmla="*/ 88421 h 213544"/>
              <a:gd name="connsiteX372" fmla="*/ 84600 w 210058"/>
              <a:gd name="connsiteY372" fmla="*/ 88850 h 213544"/>
              <a:gd name="connsiteX373" fmla="*/ 83924 w 210058"/>
              <a:gd name="connsiteY373" fmla="*/ 89217 h 213544"/>
              <a:gd name="connsiteX374" fmla="*/ 83125 w 210058"/>
              <a:gd name="connsiteY374" fmla="*/ 89462 h 213544"/>
              <a:gd name="connsiteX375" fmla="*/ 82326 w 210058"/>
              <a:gd name="connsiteY375" fmla="*/ 89584 h 213544"/>
              <a:gd name="connsiteX376" fmla="*/ 81588 w 210058"/>
              <a:gd name="connsiteY376" fmla="*/ 89768 h 213544"/>
              <a:gd name="connsiteX377" fmla="*/ 80789 w 210058"/>
              <a:gd name="connsiteY377" fmla="*/ 89768 h 213544"/>
              <a:gd name="connsiteX378" fmla="*/ 79991 w 210058"/>
              <a:gd name="connsiteY378" fmla="*/ 89768 h 213544"/>
              <a:gd name="connsiteX379" fmla="*/ 79253 w 210058"/>
              <a:gd name="connsiteY379" fmla="*/ 89584 h 213544"/>
              <a:gd name="connsiteX380" fmla="*/ 78454 w 210058"/>
              <a:gd name="connsiteY380" fmla="*/ 89462 h 213544"/>
              <a:gd name="connsiteX381" fmla="*/ 77778 w 210058"/>
              <a:gd name="connsiteY381" fmla="*/ 89217 h 213544"/>
              <a:gd name="connsiteX382" fmla="*/ 77041 w 210058"/>
              <a:gd name="connsiteY382" fmla="*/ 88850 h 213544"/>
              <a:gd name="connsiteX383" fmla="*/ 76365 w 210058"/>
              <a:gd name="connsiteY383" fmla="*/ 88421 h 213544"/>
              <a:gd name="connsiteX384" fmla="*/ 75688 w 210058"/>
              <a:gd name="connsiteY384" fmla="*/ 87992 h 213544"/>
              <a:gd name="connsiteX385" fmla="*/ 75074 w 210058"/>
              <a:gd name="connsiteY385" fmla="*/ 87441 h 213544"/>
              <a:gd name="connsiteX386" fmla="*/ 74521 w 210058"/>
              <a:gd name="connsiteY386" fmla="*/ 86768 h 213544"/>
              <a:gd name="connsiteX387" fmla="*/ 74029 w 210058"/>
              <a:gd name="connsiteY387" fmla="*/ 86155 h 213544"/>
              <a:gd name="connsiteX388" fmla="*/ 73599 w 210058"/>
              <a:gd name="connsiteY388" fmla="*/ 85482 h 213544"/>
              <a:gd name="connsiteX389" fmla="*/ 73230 w 210058"/>
              <a:gd name="connsiteY389" fmla="*/ 84747 h 213544"/>
              <a:gd name="connsiteX390" fmla="*/ 73046 w 210058"/>
              <a:gd name="connsiteY390" fmla="*/ 84012 h 213544"/>
              <a:gd name="connsiteX391" fmla="*/ 72800 w 210058"/>
              <a:gd name="connsiteY391" fmla="*/ 83216 h 213544"/>
              <a:gd name="connsiteX392" fmla="*/ 72677 w 210058"/>
              <a:gd name="connsiteY392" fmla="*/ 82481 h 213544"/>
              <a:gd name="connsiteX393" fmla="*/ 72677 w 210058"/>
              <a:gd name="connsiteY393" fmla="*/ 81685 h 213544"/>
              <a:gd name="connsiteX394" fmla="*/ 72677 w 210058"/>
              <a:gd name="connsiteY394" fmla="*/ 80889 h 213544"/>
              <a:gd name="connsiteX395" fmla="*/ 72800 w 210058"/>
              <a:gd name="connsiteY395" fmla="*/ 80093 h 213544"/>
              <a:gd name="connsiteX396" fmla="*/ 73046 w 210058"/>
              <a:gd name="connsiteY396" fmla="*/ 79420 h 213544"/>
              <a:gd name="connsiteX397" fmla="*/ 73230 w 210058"/>
              <a:gd name="connsiteY397" fmla="*/ 78624 h 213544"/>
              <a:gd name="connsiteX398" fmla="*/ 73599 w 210058"/>
              <a:gd name="connsiteY398" fmla="*/ 77950 h 213544"/>
              <a:gd name="connsiteX399" fmla="*/ 74029 w 210058"/>
              <a:gd name="connsiteY399" fmla="*/ 77215 h 213544"/>
              <a:gd name="connsiteX400" fmla="*/ 74521 w 210058"/>
              <a:gd name="connsiteY400" fmla="*/ 76603 h 213544"/>
              <a:gd name="connsiteX401" fmla="*/ 75074 w 210058"/>
              <a:gd name="connsiteY401" fmla="*/ 75991 h 213544"/>
              <a:gd name="connsiteX402" fmla="*/ 148944 w 210058"/>
              <a:gd name="connsiteY402" fmla="*/ 2388 h 213544"/>
              <a:gd name="connsiteX403" fmla="*/ 149498 w 210058"/>
              <a:gd name="connsiteY403" fmla="*/ 1837 h 213544"/>
              <a:gd name="connsiteX404" fmla="*/ 150235 w 210058"/>
              <a:gd name="connsiteY404" fmla="*/ 1347 h 213544"/>
              <a:gd name="connsiteX405" fmla="*/ 150911 w 210058"/>
              <a:gd name="connsiteY405" fmla="*/ 919 h 213544"/>
              <a:gd name="connsiteX406" fmla="*/ 151648 w 210058"/>
              <a:gd name="connsiteY406" fmla="*/ 551 h 213544"/>
              <a:gd name="connsiteX407" fmla="*/ 152324 w 210058"/>
              <a:gd name="connsiteY407" fmla="*/ 367 h 213544"/>
              <a:gd name="connsiteX408" fmla="*/ 153123 w 210058"/>
              <a:gd name="connsiteY408" fmla="*/ 122 h 213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</a:cxnLst>
            <a:rect l="l" t="t" r="r" b="b"/>
            <a:pathLst>
              <a:path w="210058" h="213544">
                <a:moveTo>
                  <a:pt x="13985" y="186276"/>
                </a:moveTo>
                <a:lnTo>
                  <a:pt x="14601" y="186276"/>
                </a:lnTo>
                <a:lnTo>
                  <a:pt x="15217" y="186276"/>
                </a:lnTo>
                <a:lnTo>
                  <a:pt x="15895" y="186399"/>
                </a:lnTo>
                <a:lnTo>
                  <a:pt x="16634" y="186646"/>
                </a:lnTo>
                <a:lnTo>
                  <a:pt x="17374" y="186892"/>
                </a:lnTo>
                <a:lnTo>
                  <a:pt x="18113" y="187200"/>
                </a:lnTo>
                <a:lnTo>
                  <a:pt x="19653" y="187938"/>
                </a:lnTo>
                <a:lnTo>
                  <a:pt x="21070" y="188800"/>
                </a:lnTo>
                <a:lnTo>
                  <a:pt x="22302" y="189662"/>
                </a:lnTo>
                <a:lnTo>
                  <a:pt x="23103" y="190339"/>
                </a:lnTo>
                <a:lnTo>
                  <a:pt x="23904" y="191200"/>
                </a:lnTo>
                <a:lnTo>
                  <a:pt x="24767" y="192432"/>
                </a:lnTo>
                <a:lnTo>
                  <a:pt x="25567" y="193847"/>
                </a:lnTo>
                <a:lnTo>
                  <a:pt x="26307" y="195386"/>
                </a:lnTo>
                <a:lnTo>
                  <a:pt x="26615" y="196186"/>
                </a:lnTo>
                <a:lnTo>
                  <a:pt x="26861" y="196863"/>
                </a:lnTo>
                <a:lnTo>
                  <a:pt x="27108" y="197663"/>
                </a:lnTo>
                <a:cubicBezTo>
                  <a:pt x="27149" y="197889"/>
                  <a:pt x="27190" y="198115"/>
                  <a:pt x="27231" y="198340"/>
                </a:cubicBezTo>
                <a:cubicBezTo>
                  <a:pt x="27251" y="198546"/>
                  <a:pt x="27272" y="198751"/>
                  <a:pt x="27292" y="198956"/>
                </a:cubicBezTo>
                <a:cubicBezTo>
                  <a:pt x="27272" y="199161"/>
                  <a:pt x="27251" y="199366"/>
                  <a:pt x="27231" y="199572"/>
                </a:cubicBezTo>
                <a:lnTo>
                  <a:pt x="27108" y="199941"/>
                </a:lnTo>
                <a:lnTo>
                  <a:pt x="26800" y="200372"/>
                </a:lnTo>
                <a:lnTo>
                  <a:pt x="7701" y="212190"/>
                </a:lnTo>
                <a:lnTo>
                  <a:pt x="7331" y="212497"/>
                </a:lnTo>
                <a:lnTo>
                  <a:pt x="7023" y="212744"/>
                </a:lnTo>
                <a:lnTo>
                  <a:pt x="6592" y="212990"/>
                </a:lnTo>
                <a:lnTo>
                  <a:pt x="6161" y="213175"/>
                </a:lnTo>
                <a:lnTo>
                  <a:pt x="5791" y="213298"/>
                </a:lnTo>
                <a:lnTo>
                  <a:pt x="5360" y="213421"/>
                </a:lnTo>
                <a:lnTo>
                  <a:pt x="4436" y="213544"/>
                </a:lnTo>
                <a:lnTo>
                  <a:pt x="3635" y="213421"/>
                </a:lnTo>
                <a:lnTo>
                  <a:pt x="3204" y="213298"/>
                </a:lnTo>
                <a:lnTo>
                  <a:pt x="2772" y="213175"/>
                </a:lnTo>
                <a:lnTo>
                  <a:pt x="2403" y="212990"/>
                </a:lnTo>
                <a:lnTo>
                  <a:pt x="1972" y="212744"/>
                </a:lnTo>
                <a:lnTo>
                  <a:pt x="1602" y="212497"/>
                </a:lnTo>
                <a:lnTo>
                  <a:pt x="1294" y="212190"/>
                </a:lnTo>
                <a:lnTo>
                  <a:pt x="986" y="211820"/>
                </a:lnTo>
                <a:lnTo>
                  <a:pt x="739" y="211513"/>
                </a:lnTo>
                <a:lnTo>
                  <a:pt x="493" y="211082"/>
                </a:lnTo>
                <a:lnTo>
                  <a:pt x="308" y="210712"/>
                </a:lnTo>
                <a:lnTo>
                  <a:pt x="62" y="209851"/>
                </a:lnTo>
                <a:cubicBezTo>
                  <a:pt x="41" y="209564"/>
                  <a:pt x="21" y="209276"/>
                  <a:pt x="0" y="208989"/>
                </a:cubicBezTo>
                <a:cubicBezTo>
                  <a:pt x="21" y="208722"/>
                  <a:pt x="41" y="208456"/>
                  <a:pt x="62" y="208189"/>
                </a:cubicBezTo>
                <a:lnTo>
                  <a:pt x="308" y="207327"/>
                </a:lnTo>
                <a:lnTo>
                  <a:pt x="493" y="206896"/>
                </a:lnTo>
                <a:lnTo>
                  <a:pt x="739" y="206527"/>
                </a:lnTo>
                <a:lnTo>
                  <a:pt x="986" y="206219"/>
                </a:lnTo>
                <a:lnTo>
                  <a:pt x="1294" y="205850"/>
                </a:lnTo>
                <a:lnTo>
                  <a:pt x="13184" y="186707"/>
                </a:lnTo>
                <a:lnTo>
                  <a:pt x="13492" y="186399"/>
                </a:lnTo>
                <a:close/>
                <a:moveTo>
                  <a:pt x="108527" y="79351"/>
                </a:moveTo>
                <a:lnTo>
                  <a:pt x="109141" y="79413"/>
                </a:lnTo>
                <a:lnTo>
                  <a:pt x="109817" y="79474"/>
                </a:lnTo>
                <a:lnTo>
                  <a:pt x="110431" y="79719"/>
                </a:lnTo>
                <a:lnTo>
                  <a:pt x="111106" y="79903"/>
                </a:lnTo>
                <a:lnTo>
                  <a:pt x="111781" y="80087"/>
                </a:lnTo>
                <a:lnTo>
                  <a:pt x="112395" y="80454"/>
                </a:lnTo>
                <a:lnTo>
                  <a:pt x="113684" y="81251"/>
                </a:lnTo>
                <a:lnTo>
                  <a:pt x="115035" y="82170"/>
                </a:lnTo>
                <a:lnTo>
                  <a:pt x="116263" y="83212"/>
                </a:lnTo>
                <a:lnTo>
                  <a:pt x="117614" y="84376"/>
                </a:lnTo>
                <a:lnTo>
                  <a:pt x="120377" y="87133"/>
                </a:lnTo>
                <a:lnTo>
                  <a:pt x="123262" y="90013"/>
                </a:lnTo>
                <a:lnTo>
                  <a:pt x="125104" y="91913"/>
                </a:lnTo>
                <a:lnTo>
                  <a:pt x="128051" y="94793"/>
                </a:lnTo>
                <a:lnTo>
                  <a:pt x="130752" y="97550"/>
                </a:lnTo>
                <a:lnTo>
                  <a:pt x="131980" y="98898"/>
                </a:lnTo>
                <a:lnTo>
                  <a:pt x="133024" y="100246"/>
                </a:lnTo>
                <a:lnTo>
                  <a:pt x="133945" y="101472"/>
                </a:lnTo>
                <a:lnTo>
                  <a:pt x="134743" y="102820"/>
                </a:lnTo>
                <a:lnTo>
                  <a:pt x="135111" y="103494"/>
                </a:lnTo>
                <a:lnTo>
                  <a:pt x="135295" y="104107"/>
                </a:lnTo>
                <a:lnTo>
                  <a:pt x="135602" y="104719"/>
                </a:lnTo>
                <a:cubicBezTo>
                  <a:pt x="135643" y="104944"/>
                  <a:pt x="135684" y="105169"/>
                  <a:pt x="135725" y="105393"/>
                </a:cubicBezTo>
                <a:lnTo>
                  <a:pt x="135787" y="106067"/>
                </a:lnTo>
                <a:lnTo>
                  <a:pt x="135848" y="106680"/>
                </a:lnTo>
                <a:lnTo>
                  <a:pt x="135848" y="107354"/>
                </a:lnTo>
                <a:lnTo>
                  <a:pt x="135725" y="108028"/>
                </a:lnTo>
                <a:lnTo>
                  <a:pt x="135602" y="108641"/>
                </a:lnTo>
                <a:lnTo>
                  <a:pt x="135357" y="109376"/>
                </a:lnTo>
                <a:lnTo>
                  <a:pt x="135111" y="110050"/>
                </a:lnTo>
                <a:lnTo>
                  <a:pt x="134681" y="110786"/>
                </a:lnTo>
                <a:lnTo>
                  <a:pt x="134252" y="111460"/>
                </a:lnTo>
                <a:lnTo>
                  <a:pt x="133699" y="112195"/>
                </a:lnTo>
                <a:lnTo>
                  <a:pt x="133024" y="112930"/>
                </a:lnTo>
                <a:lnTo>
                  <a:pt x="132349" y="113665"/>
                </a:lnTo>
                <a:lnTo>
                  <a:pt x="55605" y="190259"/>
                </a:lnTo>
                <a:lnTo>
                  <a:pt x="54807" y="191056"/>
                </a:lnTo>
                <a:lnTo>
                  <a:pt x="53947" y="191730"/>
                </a:lnTo>
                <a:lnTo>
                  <a:pt x="53149" y="192343"/>
                </a:lnTo>
                <a:lnTo>
                  <a:pt x="52290" y="192955"/>
                </a:lnTo>
                <a:lnTo>
                  <a:pt x="51430" y="193446"/>
                </a:lnTo>
                <a:lnTo>
                  <a:pt x="50509" y="193936"/>
                </a:lnTo>
                <a:lnTo>
                  <a:pt x="49650" y="194365"/>
                </a:lnTo>
                <a:lnTo>
                  <a:pt x="48667" y="194732"/>
                </a:lnTo>
                <a:lnTo>
                  <a:pt x="47746" y="195100"/>
                </a:lnTo>
                <a:lnTo>
                  <a:pt x="46826" y="195468"/>
                </a:lnTo>
                <a:lnTo>
                  <a:pt x="45843" y="195651"/>
                </a:lnTo>
                <a:lnTo>
                  <a:pt x="44861" y="195958"/>
                </a:lnTo>
                <a:lnTo>
                  <a:pt x="43940" y="196080"/>
                </a:lnTo>
                <a:lnTo>
                  <a:pt x="42958" y="196264"/>
                </a:lnTo>
                <a:lnTo>
                  <a:pt x="41975" y="196326"/>
                </a:lnTo>
                <a:lnTo>
                  <a:pt x="41054" y="196387"/>
                </a:lnTo>
                <a:lnTo>
                  <a:pt x="40072" y="196387"/>
                </a:lnTo>
                <a:lnTo>
                  <a:pt x="39151" y="196326"/>
                </a:lnTo>
                <a:lnTo>
                  <a:pt x="38230" y="196264"/>
                </a:lnTo>
                <a:lnTo>
                  <a:pt x="37371" y="196019"/>
                </a:lnTo>
                <a:lnTo>
                  <a:pt x="36450" y="195897"/>
                </a:lnTo>
                <a:lnTo>
                  <a:pt x="35590" y="195590"/>
                </a:lnTo>
                <a:lnTo>
                  <a:pt x="34731" y="195345"/>
                </a:lnTo>
                <a:lnTo>
                  <a:pt x="33933" y="194978"/>
                </a:lnTo>
                <a:lnTo>
                  <a:pt x="33196" y="194549"/>
                </a:lnTo>
                <a:lnTo>
                  <a:pt x="32459" y="194058"/>
                </a:lnTo>
                <a:lnTo>
                  <a:pt x="31784" y="193568"/>
                </a:lnTo>
                <a:lnTo>
                  <a:pt x="31108" y="193017"/>
                </a:lnTo>
                <a:lnTo>
                  <a:pt x="30556" y="192343"/>
                </a:lnTo>
                <a:lnTo>
                  <a:pt x="30003" y="191730"/>
                </a:lnTo>
                <a:lnTo>
                  <a:pt x="29512" y="190933"/>
                </a:lnTo>
                <a:lnTo>
                  <a:pt x="29021" y="190198"/>
                </a:lnTo>
                <a:lnTo>
                  <a:pt x="28653" y="189340"/>
                </a:lnTo>
                <a:lnTo>
                  <a:pt x="28346" y="188421"/>
                </a:lnTo>
                <a:lnTo>
                  <a:pt x="26565" y="186644"/>
                </a:lnTo>
                <a:lnTo>
                  <a:pt x="25706" y="186338"/>
                </a:lnTo>
                <a:lnTo>
                  <a:pt x="24908" y="185909"/>
                </a:lnTo>
                <a:lnTo>
                  <a:pt x="24171" y="185480"/>
                </a:lnTo>
                <a:lnTo>
                  <a:pt x="23434" y="185051"/>
                </a:lnTo>
                <a:lnTo>
                  <a:pt x="22820" y="184561"/>
                </a:lnTo>
                <a:lnTo>
                  <a:pt x="22206" y="184009"/>
                </a:lnTo>
                <a:lnTo>
                  <a:pt x="21654" y="183519"/>
                </a:lnTo>
                <a:lnTo>
                  <a:pt x="21101" y="182968"/>
                </a:lnTo>
                <a:lnTo>
                  <a:pt x="20610" y="182294"/>
                </a:lnTo>
                <a:lnTo>
                  <a:pt x="20242" y="181742"/>
                </a:lnTo>
                <a:lnTo>
                  <a:pt x="19812" y="181129"/>
                </a:lnTo>
                <a:lnTo>
                  <a:pt x="19443" y="180455"/>
                </a:lnTo>
                <a:lnTo>
                  <a:pt x="19136" y="179781"/>
                </a:lnTo>
                <a:lnTo>
                  <a:pt x="18891" y="179169"/>
                </a:lnTo>
                <a:lnTo>
                  <a:pt x="18461" y="177759"/>
                </a:lnTo>
                <a:lnTo>
                  <a:pt x="18216" y="176289"/>
                </a:lnTo>
                <a:lnTo>
                  <a:pt x="18093" y="174757"/>
                </a:lnTo>
                <a:lnTo>
                  <a:pt x="18154" y="173225"/>
                </a:lnTo>
                <a:lnTo>
                  <a:pt x="18338" y="171754"/>
                </a:lnTo>
                <a:lnTo>
                  <a:pt x="18645" y="170222"/>
                </a:lnTo>
                <a:lnTo>
                  <a:pt x="19075" y="168690"/>
                </a:lnTo>
                <a:lnTo>
                  <a:pt x="19628" y="167159"/>
                </a:lnTo>
                <a:lnTo>
                  <a:pt x="20303" y="165688"/>
                </a:lnTo>
                <a:lnTo>
                  <a:pt x="21224" y="164034"/>
                </a:lnTo>
                <a:lnTo>
                  <a:pt x="22268" y="162379"/>
                </a:lnTo>
                <a:lnTo>
                  <a:pt x="23434" y="160909"/>
                </a:lnTo>
                <a:lnTo>
                  <a:pt x="24723" y="159438"/>
                </a:lnTo>
                <a:lnTo>
                  <a:pt x="101467" y="82844"/>
                </a:lnTo>
                <a:lnTo>
                  <a:pt x="102265" y="82170"/>
                </a:lnTo>
                <a:lnTo>
                  <a:pt x="102940" y="81496"/>
                </a:lnTo>
                <a:lnTo>
                  <a:pt x="103738" y="81006"/>
                </a:lnTo>
                <a:lnTo>
                  <a:pt x="104414" y="80516"/>
                </a:lnTo>
                <a:lnTo>
                  <a:pt x="105150" y="80209"/>
                </a:lnTo>
                <a:lnTo>
                  <a:pt x="105826" y="79903"/>
                </a:lnTo>
                <a:lnTo>
                  <a:pt x="106501" y="79597"/>
                </a:lnTo>
                <a:lnTo>
                  <a:pt x="107177" y="79474"/>
                </a:lnTo>
                <a:lnTo>
                  <a:pt x="107790" y="79413"/>
                </a:lnTo>
                <a:close/>
                <a:moveTo>
                  <a:pt x="171457" y="20527"/>
                </a:moveTo>
                <a:lnTo>
                  <a:pt x="172498" y="20527"/>
                </a:lnTo>
                <a:lnTo>
                  <a:pt x="173477" y="20527"/>
                </a:lnTo>
                <a:lnTo>
                  <a:pt x="174457" y="20588"/>
                </a:lnTo>
                <a:lnTo>
                  <a:pt x="175437" y="20711"/>
                </a:lnTo>
                <a:lnTo>
                  <a:pt x="176417" y="20894"/>
                </a:lnTo>
                <a:lnTo>
                  <a:pt x="177396" y="21077"/>
                </a:lnTo>
                <a:lnTo>
                  <a:pt x="178315" y="21383"/>
                </a:lnTo>
                <a:lnTo>
                  <a:pt x="179295" y="21628"/>
                </a:lnTo>
                <a:lnTo>
                  <a:pt x="180213" y="21994"/>
                </a:lnTo>
                <a:lnTo>
                  <a:pt x="181132" y="22422"/>
                </a:lnTo>
                <a:lnTo>
                  <a:pt x="182050" y="22850"/>
                </a:lnTo>
                <a:lnTo>
                  <a:pt x="182969" y="23339"/>
                </a:lnTo>
                <a:lnTo>
                  <a:pt x="183765" y="23889"/>
                </a:lnTo>
                <a:lnTo>
                  <a:pt x="184622" y="24440"/>
                </a:lnTo>
                <a:lnTo>
                  <a:pt x="185418" y="25112"/>
                </a:lnTo>
                <a:lnTo>
                  <a:pt x="186275" y="25784"/>
                </a:lnTo>
                <a:lnTo>
                  <a:pt x="187010" y="26457"/>
                </a:lnTo>
                <a:lnTo>
                  <a:pt x="188786" y="28291"/>
                </a:lnTo>
                <a:lnTo>
                  <a:pt x="189459" y="29085"/>
                </a:lnTo>
                <a:lnTo>
                  <a:pt x="190194" y="29880"/>
                </a:lnTo>
                <a:lnTo>
                  <a:pt x="190807" y="30614"/>
                </a:lnTo>
                <a:lnTo>
                  <a:pt x="191358" y="31469"/>
                </a:lnTo>
                <a:lnTo>
                  <a:pt x="191970" y="32386"/>
                </a:lnTo>
                <a:lnTo>
                  <a:pt x="192460" y="33242"/>
                </a:lnTo>
                <a:lnTo>
                  <a:pt x="192827" y="34159"/>
                </a:lnTo>
                <a:lnTo>
                  <a:pt x="193256" y="35076"/>
                </a:lnTo>
                <a:lnTo>
                  <a:pt x="193623" y="35932"/>
                </a:lnTo>
                <a:lnTo>
                  <a:pt x="193929" y="36971"/>
                </a:lnTo>
                <a:lnTo>
                  <a:pt x="194174" y="37827"/>
                </a:lnTo>
                <a:lnTo>
                  <a:pt x="194419" y="38866"/>
                </a:lnTo>
                <a:cubicBezTo>
                  <a:pt x="194460" y="39192"/>
                  <a:pt x="194501" y="39518"/>
                  <a:pt x="194542" y="39844"/>
                </a:cubicBezTo>
                <a:cubicBezTo>
                  <a:pt x="194583" y="40170"/>
                  <a:pt x="194624" y="40496"/>
                  <a:pt x="194664" y="40822"/>
                </a:cubicBezTo>
                <a:cubicBezTo>
                  <a:pt x="194685" y="41148"/>
                  <a:pt x="194705" y="41474"/>
                  <a:pt x="194726" y="41800"/>
                </a:cubicBezTo>
                <a:lnTo>
                  <a:pt x="194726" y="42778"/>
                </a:lnTo>
                <a:lnTo>
                  <a:pt x="194726" y="43756"/>
                </a:lnTo>
                <a:cubicBezTo>
                  <a:pt x="194705" y="44082"/>
                  <a:pt x="194685" y="44409"/>
                  <a:pt x="194664" y="44735"/>
                </a:cubicBezTo>
                <a:cubicBezTo>
                  <a:pt x="194624" y="45061"/>
                  <a:pt x="194583" y="45387"/>
                  <a:pt x="194542" y="45713"/>
                </a:cubicBezTo>
                <a:cubicBezTo>
                  <a:pt x="194501" y="46018"/>
                  <a:pt x="194460" y="46324"/>
                  <a:pt x="194419" y="46630"/>
                </a:cubicBezTo>
                <a:lnTo>
                  <a:pt x="194174" y="47608"/>
                </a:lnTo>
                <a:lnTo>
                  <a:pt x="193929" y="48586"/>
                </a:lnTo>
                <a:lnTo>
                  <a:pt x="193623" y="49503"/>
                </a:lnTo>
                <a:lnTo>
                  <a:pt x="193256" y="50420"/>
                </a:lnTo>
                <a:lnTo>
                  <a:pt x="192827" y="51398"/>
                </a:lnTo>
                <a:lnTo>
                  <a:pt x="192460" y="52254"/>
                </a:lnTo>
                <a:lnTo>
                  <a:pt x="191970" y="53170"/>
                </a:lnTo>
                <a:lnTo>
                  <a:pt x="191358" y="53965"/>
                </a:lnTo>
                <a:lnTo>
                  <a:pt x="190807" y="54821"/>
                </a:lnTo>
                <a:lnTo>
                  <a:pt x="190194" y="55677"/>
                </a:lnTo>
                <a:lnTo>
                  <a:pt x="189459" y="56471"/>
                </a:lnTo>
                <a:lnTo>
                  <a:pt x="188786" y="57205"/>
                </a:lnTo>
                <a:lnTo>
                  <a:pt x="151005" y="94922"/>
                </a:lnTo>
                <a:lnTo>
                  <a:pt x="150331" y="95533"/>
                </a:lnTo>
                <a:lnTo>
                  <a:pt x="149596" y="96145"/>
                </a:lnTo>
                <a:lnTo>
                  <a:pt x="148923" y="96634"/>
                </a:lnTo>
                <a:lnTo>
                  <a:pt x="148310" y="97000"/>
                </a:lnTo>
                <a:lnTo>
                  <a:pt x="147637" y="97367"/>
                </a:lnTo>
                <a:lnTo>
                  <a:pt x="147086" y="97551"/>
                </a:lnTo>
                <a:lnTo>
                  <a:pt x="146535" y="97612"/>
                </a:lnTo>
                <a:lnTo>
                  <a:pt x="145984" y="97734"/>
                </a:lnTo>
                <a:lnTo>
                  <a:pt x="145433" y="97612"/>
                </a:lnTo>
                <a:lnTo>
                  <a:pt x="144943" y="97551"/>
                </a:lnTo>
                <a:lnTo>
                  <a:pt x="144453" y="97367"/>
                </a:lnTo>
                <a:lnTo>
                  <a:pt x="143902" y="97062"/>
                </a:lnTo>
                <a:lnTo>
                  <a:pt x="143412" y="96817"/>
                </a:lnTo>
                <a:lnTo>
                  <a:pt x="142922" y="96389"/>
                </a:lnTo>
                <a:lnTo>
                  <a:pt x="142003" y="95472"/>
                </a:lnTo>
                <a:lnTo>
                  <a:pt x="141024" y="94433"/>
                </a:lnTo>
                <a:lnTo>
                  <a:pt x="140044" y="93149"/>
                </a:lnTo>
                <a:lnTo>
                  <a:pt x="138023" y="90276"/>
                </a:lnTo>
                <a:lnTo>
                  <a:pt x="136921" y="88748"/>
                </a:lnTo>
                <a:lnTo>
                  <a:pt x="135696" y="87159"/>
                </a:lnTo>
                <a:lnTo>
                  <a:pt x="134349" y="85630"/>
                </a:lnTo>
                <a:lnTo>
                  <a:pt x="132941" y="84102"/>
                </a:lnTo>
                <a:lnTo>
                  <a:pt x="131165" y="82268"/>
                </a:lnTo>
                <a:lnTo>
                  <a:pt x="129573" y="80862"/>
                </a:lnTo>
                <a:lnTo>
                  <a:pt x="128042" y="79517"/>
                </a:lnTo>
                <a:lnTo>
                  <a:pt x="126511" y="78356"/>
                </a:lnTo>
                <a:lnTo>
                  <a:pt x="124981" y="77195"/>
                </a:lnTo>
                <a:lnTo>
                  <a:pt x="122041" y="75116"/>
                </a:lnTo>
                <a:lnTo>
                  <a:pt x="120817" y="74199"/>
                </a:lnTo>
                <a:lnTo>
                  <a:pt x="119653" y="73221"/>
                </a:lnTo>
                <a:lnTo>
                  <a:pt x="118796" y="72304"/>
                </a:lnTo>
                <a:lnTo>
                  <a:pt x="118428" y="71815"/>
                </a:lnTo>
                <a:lnTo>
                  <a:pt x="118061" y="71326"/>
                </a:lnTo>
                <a:lnTo>
                  <a:pt x="117755" y="70837"/>
                </a:lnTo>
                <a:lnTo>
                  <a:pt x="117632" y="70348"/>
                </a:lnTo>
                <a:lnTo>
                  <a:pt x="117510" y="69798"/>
                </a:lnTo>
                <a:cubicBezTo>
                  <a:pt x="117489" y="69635"/>
                  <a:pt x="117469" y="69472"/>
                  <a:pt x="117449" y="69309"/>
                </a:cubicBezTo>
                <a:cubicBezTo>
                  <a:pt x="117469" y="69105"/>
                  <a:pt x="117489" y="68901"/>
                  <a:pt x="117510" y="68697"/>
                </a:cubicBezTo>
                <a:cubicBezTo>
                  <a:pt x="117530" y="68514"/>
                  <a:pt x="117551" y="68331"/>
                  <a:pt x="117571" y="68147"/>
                </a:cubicBezTo>
                <a:lnTo>
                  <a:pt x="117755" y="67536"/>
                </a:lnTo>
                <a:lnTo>
                  <a:pt x="118061" y="66925"/>
                </a:lnTo>
                <a:lnTo>
                  <a:pt x="118490" y="66252"/>
                </a:lnTo>
                <a:lnTo>
                  <a:pt x="118980" y="65641"/>
                </a:lnTo>
                <a:lnTo>
                  <a:pt x="119531" y="64968"/>
                </a:lnTo>
                <a:lnTo>
                  <a:pt x="120265" y="64174"/>
                </a:lnTo>
                <a:lnTo>
                  <a:pt x="157985" y="26457"/>
                </a:lnTo>
                <a:lnTo>
                  <a:pt x="158781" y="25784"/>
                </a:lnTo>
                <a:lnTo>
                  <a:pt x="159516" y="25112"/>
                </a:lnTo>
                <a:lnTo>
                  <a:pt x="160374" y="24440"/>
                </a:lnTo>
                <a:lnTo>
                  <a:pt x="161231" y="23889"/>
                </a:lnTo>
                <a:lnTo>
                  <a:pt x="162088" y="23339"/>
                </a:lnTo>
                <a:lnTo>
                  <a:pt x="163007" y="22850"/>
                </a:lnTo>
                <a:lnTo>
                  <a:pt x="163803" y="22422"/>
                </a:lnTo>
                <a:lnTo>
                  <a:pt x="164721" y="21994"/>
                </a:lnTo>
                <a:lnTo>
                  <a:pt x="165701" y="21628"/>
                </a:lnTo>
                <a:lnTo>
                  <a:pt x="166619" y="21383"/>
                </a:lnTo>
                <a:lnTo>
                  <a:pt x="167599" y="21077"/>
                </a:lnTo>
                <a:lnTo>
                  <a:pt x="168517" y="20894"/>
                </a:lnTo>
                <a:lnTo>
                  <a:pt x="169497" y="20711"/>
                </a:lnTo>
                <a:lnTo>
                  <a:pt x="170477" y="20588"/>
                </a:lnTo>
                <a:close/>
                <a:moveTo>
                  <a:pt x="197918" y="3677"/>
                </a:moveTo>
                <a:lnTo>
                  <a:pt x="199028" y="3738"/>
                </a:lnTo>
                <a:lnTo>
                  <a:pt x="200260" y="3861"/>
                </a:lnTo>
                <a:lnTo>
                  <a:pt x="201369" y="4169"/>
                </a:lnTo>
                <a:lnTo>
                  <a:pt x="202479" y="4539"/>
                </a:lnTo>
                <a:lnTo>
                  <a:pt x="203588" y="5093"/>
                </a:lnTo>
                <a:lnTo>
                  <a:pt x="204635" y="5647"/>
                </a:lnTo>
                <a:lnTo>
                  <a:pt x="205621" y="6386"/>
                </a:lnTo>
                <a:lnTo>
                  <a:pt x="206546" y="7186"/>
                </a:lnTo>
                <a:lnTo>
                  <a:pt x="207408" y="8109"/>
                </a:lnTo>
                <a:lnTo>
                  <a:pt x="208086" y="9095"/>
                </a:lnTo>
                <a:lnTo>
                  <a:pt x="208703" y="10141"/>
                </a:lnTo>
                <a:lnTo>
                  <a:pt x="209196" y="11311"/>
                </a:lnTo>
                <a:lnTo>
                  <a:pt x="209565" y="12419"/>
                </a:lnTo>
                <a:lnTo>
                  <a:pt x="209873" y="13589"/>
                </a:lnTo>
                <a:lnTo>
                  <a:pt x="210058" y="14697"/>
                </a:lnTo>
                <a:lnTo>
                  <a:pt x="210058" y="15867"/>
                </a:lnTo>
                <a:lnTo>
                  <a:pt x="210058" y="17037"/>
                </a:lnTo>
                <a:lnTo>
                  <a:pt x="209873" y="18207"/>
                </a:lnTo>
                <a:lnTo>
                  <a:pt x="209565" y="19377"/>
                </a:lnTo>
                <a:lnTo>
                  <a:pt x="209196" y="20485"/>
                </a:lnTo>
                <a:lnTo>
                  <a:pt x="208703" y="21531"/>
                </a:lnTo>
                <a:lnTo>
                  <a:pt x="208086" y="22640"/>
                </a:lnTo>
                <a:lnTo>
                  <a:pt x="207408" y="23625"/>
                </a:lnTo>
                <a:lnTo>
                  <a:pt x="206546" y="24487"/>
                </a:lnTo>
                <a:lnTo>
                  <a:pt x="203218" y="27811"/>
                </a:lnTo>
                <a:lnTo>
                  <a:pt x="202355" y="28612"/>
                </a:lnTo>
                <a:lnTo>
                  <a:pt x="201616" y="29104"/>
                </a:lnTo>
                <a:lnTo>
                  <a:pt x="201246" y="29227"/>
                </a:lnTo>
                <a:lnTo>
                  <a:pt x="200876" y="29412"/>
                </a:lnTo>
                <a:lnTo>
                  <a:pt x="200568" y="29412"/>
                </a:lnTo>
                <a:lnTo>
                  <a:pt x="200260" y="29412"/>
                </a:lnTo>
                <a:lnTo>
                  <a:pt x="199952" y="29351"/>
                </a:lnTo>
                <a:lnTo>
                  <a:pt x="199705" y="29227"/>
                </a:lnTo>
                <a:lnTo>
                  <a:pt x="199151" y="28920"/>
                </a:lnTo>
                <a:lnTo>
                  <a:pt x="198658" y="28427"/>
                </a:lnTo>
                <a:lnTo>
                  <a:pt x="198165" y="27750"/>
                </a:lnTo>
                <a:lnTo>
                  <a:pt x="197672" y="27073"/>
                </a:lnTo>
                <a:lnTo>
                  <a:pt x="197179" y="26211"/>
                </a:lnTo>
                <a:lnTo>
                  <a:pt x="196070" y="24363"/>
                </a:lnTo>
                <a:lnTo>
                  <a:pt x="195515" y="23440"/>
                </a:lnTo>
                <a:lnTo>
                  <a:pt x="194775" y="22455"/>
                </a:lnTo>
                <a:lnTo>
                  <a:pt x="194036" y="21470"/>
                </a:lnTo>
                <a:lnTo>
                  <a:pt x="193173" y="20546"/>
                </a:lnTo>
                <a:lnTo>
                  <a:pt x="192249" y="19684"/>
                </a:lnTo>
                <a:lnTo>
                  <a:pt x="191324" y="18946"/>
                </a:lnTo>
                <a:lnTo>
                  <a:pt x="190338" y="18268"/>
                </a:lnTo>
                <a:lnTo>
                  <a:pt x="189353" y="17653"/>
                </a:lnTo>
                <a:lnTo>
                  <a:pt x="187504" y="16544"/>
                </a:lnTo>
                <a:lnTo>
                  <a:pt x="186641" y="16052"/>
                </a:lnTo>
                <a:lnTo>
                  <a:pt x="185963" y="15559"/>
                </a:lnTo>
                <a:lnTo>
                  <a:pt x="185285" y="15067"/>
                </a:lnTo>
                <a:lnTo>
                  <a:pt x="184792" y="14574"/>
                </a:lnTo>
                <a:lnTo>
                  <a:pt x="184484" y="14082"/>
                </a:lnTo>
                <a:cubicBezTo>
                  <a:pt x="184464" y="13979"/>
                  <a:pt x="184443" y="13876"/>
                  <a:pt x="184423" y="13774"/>
                </a:cubicBezTo>
                <a:lnTo>
                  <a:pt x="184299" y="13466"/>
                </a:lnTo>
                <a:lnTo>
                  <a:pt x="184299" y="13158"/>
                </a:lnTo>
                <a:lnTo>
                  <a:pt x="184423" y="12850"/>
                </a:lnTo>
                <a:cubicBezTo>
                  <a:pt x="184443" y="12727"/>
                  <a:pt x="184464" y="12604"/>
                  <a:pt x="184484" y="12481"/>
                </a:cubicBezTo>
                <a:lnTo>
                  <a:pt x="184607" y="12173"/>
                </a:lnTo>
                <a:lnTo>
                  <a:pt x="185162" y="11434"/>
                </a:lnTo>
                <a:lnTo>
                  <a:pt x="185901" y="10572"/>
                </a:lnTo>
                <a:lnTo>
                  <a:pt x="189229" y="7186"/>
                </a:lnTo>
                <a:lnTo>
                  <a:pt x="190215" y="6386"/>
                </a:lnTo>
                <a:lnTo>
                  <a:pt x="191201" y="5647"/>
                </a:lnTo>
                <a:lnTo>
                  <a:pt x="192187" y="5093"/>
                </a:lnTo>
                <a:lnTo>
                  <a:pt x="193296" y="4539"/>
                </a:lnTo>
                <a:lnTo>
                  <a:pt x="194344" y="4169"/>
                </a:lnTo>
                <a:lnTo>
                  <a:pt x="195577" y="3861"/>
                </a:lnTo>
                <a:lnTo>
                  <a:pt x="196686" y="3738"/>
                </a:lnTo>
                <a:close/>
                <a:moveTo>
                  <a:pt x="153861" y="0"/>
                </a:moveTo>
                <a:lnTo>
                  <a:pt x="154660" y="0"/>
                </a:lnTo>
                <a:lnTo>
                  <a:pt x="155459" y="0"/>
                </a:lnTo>
                <a:lnTo>
                  <a:pt x="156196" y="122"/>
                </a:lnTo>
                <a:lnTo>
                  <a:pt x="156995" y="367"/>
                </a:lnTo>
                <a:lnTo>
                  <a:pt x="157733" y="551"/>
                </a:lnTo>
                <a:lnTo>
                  <a:pt x="158470" y="919"/>
                </a:lnTo>
                <a:lnTo>
                  <a:pt x="159146" y="1347"/>
                </a:lnTo>
                <a:lnTo>
                  <a:pt x="159822" y="1837"/>
                </a:lnTo>
                <a:lnTo>
                  <a:pt x="160437" y="2388"/>
                </a:lnTo>
                <a:lnTo>
                  <a:pt x="160990" y="2939"/>
                </a:lnTo>
                <a:lnTo>
                  <a:pt x="161482" y="3674"/>
                </a:lnTo>
                <a:lnTo>
                  <a:pt x="161850" y="4286"/>
                </a:lnTo>
                <a:lnTo>
                  <a:pt x="162219" y="5082"/>
                </a:lnTo>
                <a:lnTo>
                  <a:pt x="162465" y="5756"/>
                </a:lnTo>
                <a:lnTo>
                  <a:pt x="162711" y="6552"/>
                </a:lnTo>
                <a:lnTo>
                  <a:pt x="162772" y="7287"/>
                </a:lnTo>
                <a:lnTo>
                  <a:pt x="162834" y="8083"/>
                </a:lnTo>
                <a:lnTo>
                  <a:pt x="162772" y="8879"/>
                </a:lnTo>
                <a:lnTo>
                  <a:pt x="162649" y="9614"/>
                </a:lnTo>
                <a:lnTo>
                  <a:pt x="162465" y="10410"/>
                </a:lnTo>
                <a:lnTo>
                  <a:pt x="162219" y="11144"/>
                </a:lnTo>
                <a:lnTo>
                  <a:pt x="161850" y="11879"/>
                </a:lnTo>
                <a:lnTo>
                  <a:pt x="161482" y="12553"/>
                </a:lnTo>
                <a:lnTo>
                  <a:pt x="160990" y="13226"/>
                </a:lnTo>
                <a:lnTo>
                  <a:pt x="160437" y="13839"/>
                </a:lnTo>
                <a:lnTo>
                  <a:pt x="86566" y="87441"/>
                </a:lnTo>
                <a:lnTo>
                  <a:pt x="85952" y="87992"/>
                </a:lnTo>
                <a:lnTo>
                  <a:pt x="85337" y="88421"/>
                </a:lnTo>
                <a:lnTo>
                  <a:pt x="84600" y="88850"/>
                </a:lnTo>
                <a:lnTo>
                  <a:pt x="83924" y="89217"/>
                </a:lnTo>
                <a:lnTo>
                  <a:pt x="83125" y="89462"/>
                </a:lnTo>
                <a:lnTo>
                  <a:pt x="82326" y="89584"/>
                </a:lnTo>
                <a:lnTo>
                  <a:pt x="81588" y="89768"/>
                </a:lnTo>
                <a:lnTo>
                  <a:pt x="80789" y="89768"/>
                </a:lnTo>
                <a:lnTo>
                  <a:pt x="79991" y="89768"/>
                </a:lnTo>
                <a:lnTo>
                  <a:pt x="79253" y="89584"/>
                </a:lnTo>
                <a:lnTo>
                  <a:pt x="78454" y="89462"/>
                </a:lnTo>
                <a:lnTo>
                  <a:pt x="77778" y="89217"/>
                </a:lnTo>
                <a:lnTo>
                  <a:pt x="77041" y="88850"/>
                </a:lnTo>
                <a:lnTo>
                  <a:pt x="76365" y="88421"/>
                </a:lnTo>
                <a:lnTo>
                  <a:pt x="75688" y="87992"/>
                </a:lnTo>
                <a:lnTo>
                  <a:pt x="75074" y="87441"/>
                </a:lnTo>
                <a:lnTo>
                  <a:pt x="74521" y="86768"/>
                </a:lnTo>
                <a:lnTo>
                  <a:pt x="74029" y="86155"/>
                </a:lnTo>
                <a:lnTo>
                  <a:pt x="73599" y="85482"/>
                </a:lnTo>
                <a:lnTo>
                  <a:pt x="73230" y="84747"/>
                </a:lnTo>
                <a:lnTo>
                  <a:pt x="73046" y="84012"/>
                </a:lnTo>
                <a:lnTo>
                  <a:pt x="72800" y="83216"/>
                </a:lnTo>
                <a:lnTo>
                  <a:pt x="72677" y="82481"/>
                </a:lnTo>
                <a:lnTo>
                  <a:pt x="72677" y="81685"/>
                </a:lnTo>
                <a:lnTo>
                  <a:pt x="72677" y="80889"/>
                </a:lnTo>
                <a:lnTo>
                  <a:pt x="72800" y="80093"/>
                </a:lnTo>
                <a:lnTo>
                  <a:pt x="73046" y="79420"/>
                </a:lnTo>
                <a:lnTo>
                  <a:pt x="73230" y="78624"/>
                </a:lnTo>
                <a:lnTo>
                  <a:pt x="73599" y="77950"/>
                </a:lnTo>
                <a:lnTo>
                  <a:pt x="74029" y="77215"/>
                </a:lnTo>
                <a:lnTo>
                  <a:pt x="74521" y="76603"/>
                </a:lnTo>
                <a:lnTo>
                  <a:pt x="75074" y="75991"/>
                </a:lnTo>
                <a:lnTo>
                  <a:pt x="148944" y="2388"/>
                </a:lnTo>
                <a:lnTo>
                  <a:pt x="149498" y="1837"/>
                </a:lnTo>
                <a:lnTo>
                  <a:pt x="150235" y="1347"/>
                </a:lnTo>
                <a:lnTo>
                  <a:pt x="150911" y="919"/>
                </a:lnTo>
                <a:lnTo>
                  <a:pt x="151648" y="551"/>
                </a:lnTo>
                <a:lnTo>
                  <a:pt x="152324" y="367"/>
                </a:lnTo>
                <a:lnTo>
                  <a:pt x="153123" y="12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99" name="Freeform 5"/>
          <p:cNvSpPr/>
          <p:nvPr/>
        </p:nvSpPr>
        <p:spPr bwMode="auto">
          <a:xfrm rot="5400000">
            <a:off x="940000" y="2160680"/>
            <a:ext cx="2729921" cy="2419511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100000">
                <a:schemeClr val="accent2"/>
              </a:gs>
              <a:gs pos="0">
                <a:schemeClr val="accent2">
                  <a:lumMod val="75000"/>
                </a:schemeClr>
              </a:gs>
            </a:gsLst>
            <a:lin ang="18900000" scaled="0"/>
            <a:tileRect/>
          </a:gradFill>
          <a:ln w="25400">
            <a:gradFill flip="none" rotWithShape="1">
              <a:gsLst>
                <a:gs pos="0">
                  <a:schemeClr val="accent2"/>
                </a:gs>
                <a:gs pos="100000">
                  <a:schemeClr val="accent2">
                    <a:lumMod val="75000"/>
                  </a:schemeClr>
                </a:gs>
              </a:gsLst>
              <a:lin ang="18900000" scaled="0"/>
              <a:tileRect/>
            </a:gradFill>
          </a:ln>
          <a:effectLst>
            <a:outerShdw blurRad="381000" dist="127000" dir="2700000" algn="tl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3" name="Freeform 5"/>
          <p:cNvSpPr/>
          <p:nvPr/>
        </p:nvSpPr>
        <p:spPr bwMode="auto">
          <a:xfrm rot="5400000">
            <a:off x="3265467" y="5166047"/>
            <a:ext cx="569278" cy="504548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rgbClr val="D9D9D9"/>
              </a:gs>
            </a:gsLst>
            <a:lin ang="8100000" scaled="1"/>
            <a:tileRect/>
          </a:gradFill>
          <a:ln w="25400">
            <a:gradFill flip="none" rotWithShape="1">
              <a:gsLst>
                <a:gs pos="29000">
                  <a:srgbClr val="E0E0E0"/>
                </a:gs>
                <a:gs pos="0">
                  <a:srgbClr val="999999"/>
                </a:gs>
                <a:gs pos="83000">
                  <a:schemeClr val="bg1"/>
                </a:gs>
              </a:gsLst>
              <a:lin ang="8100000" scaled="1"/>
              <a:tileRect/>
            </a:gradFill>
          </a:ln>
          <a:effectLst>
            <a:outerShdw blurRad="444500" dist="127000" dir="2700000" algn="tl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71115" y="2840760"/>
            <a:ext cx="1067692" cy="105935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727848" y="4293096"/>
            <a:ext cx="7200800" cy="45609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>
            <a:scene3d>
              <a:camera prst="orthographicFront"/>
              <a:lightRig rig="threePt" dir="t"/>
            </a:scene3d>
          </a:bodyPr>
          <a:lstStyle>
            <a:defPPr>
              <a:defRPr lang="zh-CN"/>
            </a:defPPr>
            <a:lvl1pPr>
              <a:defRPr b="1" cap="all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sz="2400" dirty="0">
                <a:solidFill>
                  <a:schemeClr val="tx1"/>
                </a:solidFill>
                <a:sym typeface="+mn-ea"/>
              </a:rPr>
              <a:t>教研活动主题</a:t>
            </a:r>
            <a:r>
              <a:rPr lang="zh-CN" sz="2400" dirty="0" smtClean="0">
                <a:solidFill>
                  <a:schemeClr val="tx1"/>
                </a:solidFill>
                <a:sym typeface="+mn-ea"/>
              </a:rPr>
              <a:t>：（</a:t>
            </a:r>
            <a:r>
              <a:rPr lang="zh-CN" altLang="zh-CN" sz="2400" dirty="0" smtClean="0"/>
              <a:t>教学设计</a:t>
            </a:r>
            <a:r>
              <a:rPr lang="en-US" altLang="zh-CN" sz="2400" dirty="0" smtClean="0"/>
              <a:t>B3</a:t>
            </a:r>
            <a:r>
              <a:rPr lang="zh-CN" altLang="zh-CN" sz="2400" dirty="0" smtClean="0"/>
              <a:t>探究性学习活动设</a:t>
            </a:r>
            <a:r>
              <a:rPr lang="zh-CN" altLang="zh-CN" sz="2400" dirty="0" smtClean="0"/>
              <a:t>计</a:t>
            </a:r>
            <a:r>
              <a:rPr lang="zh-CN" sz="2400" dirty="0" smtClean="0">
                <a:solidFill>
                  <a:schemeClr val="tx1"/>
                </a:solidFill>
                <a:sym typeface="+mn-ea"/>
              </a:rPr>
              <a:t>）</a:t>
            </a:r>
            <a:endParaRPr lang="zh-CN" altLang="en-US" sz="2400" b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0"/>
    </mc:Choice>
    <mc:Fallback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"/>
                            </p:stCondLst>
                            <p:childTnLst>
                              <p:par>
                                <p:cTn id="41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2" dur="250" autoRev="1" fill="remove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3" dur="250" autoRev="1" fill="remove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50" autoRev="1" fill="remove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200"/>
                            </p:stCondLst>
                            <p:childTnLst>
                              <p:par>
                                <p:cTn id="47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2" presetClass="entr" presetSubtype="2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700"/>
                            </p:stCondLst>
                            <p:childTnLst>
                              <p:par>
                                <p:cTn id="6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 bldLvl="0" animBg="1"/>
      <p:bldP spid="223" grpId="0"/>
      <p:bldP spid="223" grpId="1"/>
      <p:bldP spid="95" grpId="0" bldLvl="0" animBg="1"/>
      <p:bldP spid="96" grpId="0" bldLvl="0" animBg="1"/>
      <p:bldP spid="97" grpId="0" bldLvl="0" animBg="1"/>
      <p:bldP spid="107" grpId="0"/>
      <p:bldP spid="111" grpId="0" bldLvl="0" animBg="1"/>
      <p:bldP spid="119" grpId="0" animBg="1"/>
      <p:bldP spid="99" grpId="0" bldLvl="0" animBg="1"/>
      <p:bldP spid="23" grpId="0" bldLvl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>
                <a:solidFill>
                  <a:schemeClr val="tx1"/>
                </a:solidFill>
              </a:rPr>
              <a:t>选择一个点进行阐述</a:t>
            </a: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1199515" y="1340485"/>
            <a:ext cx="10711815" cy="5135880"/>
          </a:xfrm>
          <a:prstGeom prst="rect">
            <a:avLst/>
          </a:prstGeom>
        </p:spPr>
      </p:pic>
      <p:sp>
        <p:nvSpPr>
          <p:cNvPr id="31" name="Freeform 5"/>
          <p:cNvSpPr/>
          <p:nvPr/>
        </p:nvSpPr>
        <p:spPr bwMode="auto">
          <a:xfrm rot="10800000">
            <a:off x="262924" y="476444"/>
            <a:ext cx="2022880" cy="1792866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rgbClr val="D9D9D9"/>
              </a:gs>
            </a:gsLst>
            <a:lin ang="2700000" scaled="1"/>
            <a:tileRect/>
          </a:gradFill>
          <a:ln w="25400">
            <a:gradFill flip="none" rotWithShape="1">
              <a:gsLst>
                <a:gs pos="29000">
                  <a:srgbClr val="E0E0E0"/>
                </a:gs>
                <a:gs pos="0">
                  <a:srgbClr val="999999"/>
                </a:gs>
                <a:gs pos="83000">
                  <a:schemeClr val="bg1"/>
                </a:gs>
              </a:gsLst>
              <a:lin ang="2700000" scaled="1"/>
              <a:tileRect/>
            </a:gradFill>
          </a:ln>
          <a:effectLst>
            <a:outerShdw blurRad="355600" dist="88900" dir="2700000" algn="tl" rotWithShape="0">
              <a:prstClr val="black">
                <a:alpha val="28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2" name="Freeform 5"/>
          <p:cNvSpPr/>
          <p:nvPr/>
        </p:nvSpPr>
        <p:spPr bwMode="auto">
          <a:xfrm rot="10800000">
            <a:off x="487540" y="666528"/>
            <a:ext cx="1573646" cy="1394712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2700000" scaled="1"/>
            <a:tileRect/>
          </a:gradFill>
          <a:ln w="25400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/>
                </a:gs>
              </a:gsLst>
              <a:lin ang="2700000" scaled="1"/>
              <a:tileRect/>
            </a:gradFill>
          </a:ln>
          <a:effectLst>
            <a:outerShdw blurRad="254000" dist="114300" dir="2700000" algn="t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8" name="Freeform 5"/>
          <p:cNvSpPr/>
          <p:nvPr/>
        </p:nvSpPr>
        <p:spPr bwMode="auto">
          <a:xfrm rot="10800000">
            <a:off x="1935282" y="248550"/>
            <a:ext cx="442875" cy="392517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100000">
                <a:schemeClr val="accent2"/>
              </a:gs>
              <a:gs pos="0">
                <a:schemeClr val="accent2">
                  <a:lumMod val="75000"/>
                </a:schemeClr>
              </a:gs>
            </a:gsLst>
            <a:lin ang="18900000" scaled="0"/>
            <a:tileRect/>
          </a:gradFill>
          <a:ln w="25400">
            <a:gradFill flip="none" rotWithShape="1">
              <a:gsLst>
                <a:gs pos="0">
                  <a:schemeClr val="accent2"/>
                </a:gs>
                <a:gs pos="100000">
                  <a:schemeClr val="accent2">
                    <a:lumMod val="75000"/>
                  </a:schemeClr>
                </a:gs>
              </a:gsLst>
              <a:lin ang="18900000" scaled="0"/>
              <a:tileRect/>
            </a:gradFill>
          </a:ln>
          <a:effectLst>
            <a:outerShdw blurRad="381000" dist="127000" dir="2700000" algn="tl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ldLvl="0" animBg="1"/>
      <p:bldP spid="32" grpId="0" bldLvl="0" animBg="1"/>
      <p:bldP spid="48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5"/>
          <p:cNvSpPr/>
          <p:nvPr/>
        </p:nvSpPr>
        <p:spPr bwMode="auto">
          <a:xfrm rot="5400000">
            <a:off x="4048918" y="687357"/>
            <a:ext cx="5445150" cy="4826000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>
            <a:gsLst>
              <a:gs pos="0">
                <a:schemeClr val="bg1">
                  <a:lumMod val="82000"/>
                </a:schemeClr>
              </a:gs>
              <a:gs pos="100000">
                <a:schemeClr val="bg1">
                  <a:lumMod val="88000"/>
                </a:schemeClr>
              </a:gs>
            </a:gsLst>
            <a:lin ang="18900000" scaled="1"/>
          </a:gradFill>
          <a:ln w="50800"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lin ang="18900000" scaled="1"/>
              <a:tileRect/>
            </a:gradFill>
          </a:ln>
          <a:effectLst>
            <a:innerShdw blurRad="190500" dist="63500" dir="8100000">
              <a:prstClr val="black">
                <a:alpha val="30000"/>
              </a:prstClr>
            </a:innerShdw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Freeform 5"/>
          <p:cNvSpPr/>
          <p:nvPr/>
        </p:nvSpPr>
        <p:spPr bwMode="auto">
          <a:xfrm rot="5400000">
            <a:off x="2366568" y="2801409"/>
            <a:ext cx="2743976" cy="2431968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100000">
                <a:schemeClr val="accent5"/>
              </a:gs>
              <a:gs pos="0">
                <a:schemeClr val="accent5">
                  <a:lumMod val="75000"/>
                </a:schemeClr>
              </a:gs>
            </a:gsLst>
            <a:lin ang="18900000" scaled="0"/>
            <a:tileRect/>
          </a:gradFill>
          <a:ln w="38100">
            <a:gradFill flip="none" rotWithShape="1">
              <a:gsLst>
                <a:gs pos="0">
                  <a:schemeClr val="accent5"/>
                </a:gs>
                <a:gs pos="100000">
                  <a:schemeClr val="accent5">
                    <a:lumMod val="75000"/>
                  </a:schemeClr>
                </a:gs>
              </a:gsLst>
              <a:lin ang="18900000" scaled="0"/>
              <a:tileRect/>
            </a:gradFill>
          </a:ln>
          <a:effectLst>
            <a:outerShdw blurRad="444500" dist="1524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3" name="Freeform 5"/>
          <p:cNvSpPr/>
          <p:nvPr/>
        </p:nvSpPr>
        <p:spPr bwMode="auto">
          <a:xfrm rot="5400000">
            <a:off x="7938522" y="2372763"/>
            <a:ext cx="1641878" cy="1455188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100000">
                <a:schemeClr val="accent3"/>
              </a:gs>
              <a:gs pos="0">
                <a:schemeClr val="accent3">
                  <a:lumMod val="75000"/>
                </a:schemeClr>
              </a:gs>
            </a:gsLst>
            <a:lin ang="18900000" scaled="0"/>
            <a:tileRect/>
          </a:gradFill>
          <a:ln w="25400">
            <a:gradFill flip="none" rotWithShape="1">
              <a:gsLst>
                <a:gs pos="0">
                  <a:schemeClr val="accent3"/>
                </a:gs>
                <a:gs pos="100000">
                  <a:schemeClr val="accent3">
                    <a:lumMod val="75000"/>
                  </a:schemeClr>
                </a:gs>
              </a:gsLst>
              <a:lin ang="18900000" scaled="0"/>
              <a:tileRect/>
            </a:gradFill>
          </a:ln>
          <a:effectLst>
            <a:outerShdw blurRad="381000" dist="152400" dir="2700000" algn="tl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4" name="Freeform 5"/>
          <p:cNvSpPr/>
          <p:nvPr/>
        </p:nvSpPr>
        <p:spPr bwMode="auto">
          <a:xfrm rot="5400000">
            <a:off x="3355264" y="547226"/>
            <a:ext cx="1159418" cy="1027584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100000">
                <a:schemeClr val="accent1"/>
              </a:gs>
              <a:gs pos="0">
                <a:schemeClr val="accent1">
                  <a:lumMod val="75000"/>
                </a:schemeClr>
              </a:gs>
            </a:gsLst>
            <a:lin ang="18900000" scaled="0"/>
            <a:tileRect/>
          </a:gradFill>
          <a:ln w="25400"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18900000" scaled="0"/>
              <a:tileRect/>
            </a:gradFill>
          </a:ln>
          <a:effectLst>
            <a:outerShdw blurRad="444500" dist="1524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" name="Freeform 5"/>
          <p:cNvSpPr/>
          <p:nvPr/>
        </p:nvSpPr>
        <p:spPr bwMode="auto">
          <a:xfrm rot="5400000">
            <a:off x="3797402" y="1275168"/>
            <a:ext cx="4597196" cy="4074462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rgbClr val="D9D9D9"/>
              </a:gs>
            </a:gsLst>
            <a:lin ang="8100000" scaled="1"/>
            <a:tileRect/>
          </a:gradFill>
          <a:ln w="50800">
            <a:gradFill flip="none" rotWithShape="1">
              <a:gsLst>
                <a:gs pos="29000">
                  <a:srgbClr val="E0E0E0"/>
                </a:gs>
                <a:gs pos="0">
                  <a:srgbClr val="999999"/>
                </a:gs>
                <a:gs pos="83000">
                  <a:schemeClr val="bg1"/>
                </a:gs>
              </a:gsLst>
              <a:lin ang="8100000" scaled="1"/>
              <a:tileRect/>
            </a:gradFill>
          </a:ln>
          <a:effectLst>
            <a:outerShdw blurRad="444500" dist="127000" dir="2700000" algn="tl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6" name="Freeform 5"/>
          <p:cNvSpPr/>
          <p:nvPr/>
        </p:nvSpPr>
        <p:spPr bwMode="auto">
          <a:xfrm rot="5400000">
            <a:off x="4237798" y="1668003"/>
            <a:ext cx="3710728" cy="3288794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100000">
                <a:schemeClr val="accent2"/>
              </a:gs>
              <a:gs pos="0">
                <a:schemeClr val="accent2">
                  <a:lumMod val="75000"/>
                </a:schemeClr>
              </a:gs>
            </a:gsLst>
            <a:lin ang="18900000" scaled="0"/>
            <a:tileRect/>
          </a:gradFill>
          <a:ln w="50800">
            <a:gradFill flip="none" rotWithShape="1">
              <a:gsLst>
                <a:gs pos="0">
                  <a:schemeClr val="accent2"/>
                </a:gs>
                <a:gs pos="100000">
                  <a:schemeClr val="accent2">
                    <a:lumMod val="75000"/>
                  </a:schemeClr>
                </a:gs>
              </a:gsLst>
              <a:lin ang="18900000" scaled="0"/>
              <a:tileRect/>
            </a:gradFill>
          </a:ln>
          <a:effectLst>
            <a:outerShdw blurRad="381000" dist="127000" dir="2700000" algn="tl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" name="TextBox 7"/>
          <p:cNvSpPr>
            <a:spLocks noChangeArrowheads="1"/>
          </p:cNvSpPr>
          <p:nvPr/>
        </p:nvSpPr>
        <p:spPr bwMode="auto">
          <a:xfrm>
            <a:off x="5159924" y="2690600"/>
            <a:ext cx="2062652" cy="123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8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感谢</a:t>
            </a:r>
            <a:r>
              <a:rPr lang="zh-CN" altLang="en-US" sz="8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4" grpId="0"/>
      <p:bldP spid="4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3C6398FE-8244-4492-9222-ACC01C4040CD"/>
  <p:tag name="ISPRING_SCORM_RATE_SLIDES" val="1"/>
  <p:tag name="ISPRING_SCORM_PASSING_SCORE" val="100.0000000000"/>
  <p:tag name="ISPRINGONLINEFOLDERID" val="0"/>
  <p:tag name="ISPRINGONLINEFOLDERPATH" val="Content List"/>
  <p:tag name="ISPRINGCLOUDFOLDERID" val="0"/>
  <p:tag name="ISPRINGCLOUDFOLDERPATH" val="Repository"/>
  <p:tag name="ISPRING_PRESENTATION_TITLE" val="2016年中工作总结-03"/>
  <p:tag name="ISPRING_PLAYERS_CUSTOMIZATION" val="UEsDBBQAAgAIANVTeUdaf7mZOgQAAOEOAAAdAAAAdW5pdmVyc2FsL2NvbW1vbl9tZXNzYWdlcy5sbmetV/9u2zYQ/r9A34EQUGADtrQd0KIYEge0xNhCZMmV6DjZDwiMxNhEKDGTKLfZX32aPtieZEfKbuymg6R0gG2YtO+7091335HHpx8LiTa8qoUqT5zXR68cxMtM5aJcnTgLevbzOwfVmpU5k6rkJ06pHHQ6ev7sWLJy1bAVh+/PnyF0XPC6hmU9MquHNRL5iTMfp240m+PwKg2iSZSO/YkzclVxx8p7FKiV+qP64Ze37z6+fvP2x+OXW8s+QMkMB8EhFLJIb171AAppHAUpoJEgDckldUbmc5hdtKCBHxJntP0yzHoekwtnZD477RZxTEKaJoHvkdRP0jCiNhcBocRzRleqQWu24UgrtBH8A9JrDpXUouKoliK3P2QKNsqGdznzohn2wzQmCY19l/pR6IwSVVX3P1lY1ui1qsBdjXJRs2vJc+sTOGN/v6t4Da6ZBk4heOm1gH+qgonyqNN1jJd+OElpFAVJSkJvt+OMSJkjr2LGzUCUGCckBoCK1bx6gm1qWWbNEZZyGMLUn0wDeFMTwlSs1hLeemgccwI1mPOyywo4QmJgV5Iso9gzSQNXiKE7VtcfVJUf8GO/UF3AfuhGQEGX7oFTg7EDhhoLUI6q4pnuApuRJMETko6jSyAy9F00xCI6h3Y7H2JxRRJoEZJ02YT4wp9gQ3jTYjv+7/orY4bO8h6xLAM7k76NUE0NOyal0AW20+phXhLyfgFV83HwjS5uASGxtl4rseEQQpV3swc0xSWe4c/7hf9beob9gHgpEMqLlim1YmecMZCHUmnEpFTmAcAvyzeszDi65hlrgPD38Ldc5PZvptg2kr8a8TdieistL7aqFHrk8sXRwNAOhOxxhEVTQ3ha8+JOd7neC/8pURhi/2cIfR59oP+kbdaxDx0wFqq/BQF5NoIEiir7W/nhGTiatz0PouCXNwN8htEWIFToqRgXkKqDEC4ghQPsl2Sc+BSG7ZJf10J3zjFb2bZA3y5qBgcHyTV/KOw1v1HQE5KzTTvOQNZspTsLujctD7SH+jSAkEMAXLUjESClKCD+vAfmYkZ2GWgl4+BJlqqRuW1RKW6tbEBum4I/nsM3lSrsrmT1jrytap1+TxTtw8Wt0/mAeZIQHLvT1MWhS8wRzjSN7GkEXDQxBTRJAzw25kDKgulsDVp5o5oy7wnUnsI8coYBbJvShLMqW//z6XNPjK8iaXfRdvfXQSDQYUaIyBew30Olef1nFwjF40M7u+hjtT217ux6HmKpD3T4X06HrNX0QhWwddTtF9i2LRqmFLvTGRAysfxTTZV1j959hBmOz0FU7PnKGc1YdQuKRJWSg1Bsqg0B9TDvDxeHRktR8iG236fp5oGpP0+x59lbFDSfFNltO7xyOCtm2+uUhOtUXzB3ikMQvK/weC70QEA7I3byAo3erh/afPN4ZHxZ1fYyevxy7276L1BLAwQUAAIACADVU3lHB2hAaQkDAAC1CgAAJwAAAHVuaXZlcnNhbC9mbGFzaF9wdWJsaXNoaW5nX3NldHRpbmdzLnhtbNVW3VIaMRS+5yky6XgpqxarZRacjsCUUYER2uqVEzYHNmM22W6yIF71afpgfZKebARhtM6qdablBnJ+vvOdnxwSHt0kkswgM0KrBt2t7lACKtJcqGmDfhl1tg8pMZYpzqRW0KBKU3LUrIRpPpbCxEOwFk0NQRhl6qlt0NjatB4E8/m8KkyaOa2WuUV8U410EqQZGFAWsiCVbIFfdpGCoc1KhZDQi840zyUQwZGCEo4dkx3JTEwDbzZm0fU007nix1rqjGTTcYO+6xSfpY2HaokElEvONFHoxLbOOBeOD5NDcQskBjGNkfhBjZK54DZu0L2aQ0Hr4CFKge1zYA7lWGMyyt7BJ2AZZ5b5o49n4caapcCL+EKxREQj1BCXf4O2RlefLwft89Nu7+Rq1O+fjroDT6LwCTZxwmAzUIiEdJ5FsIoTMmtZFCNv9JkwaSAM1kVLs4lWG+TcmYy1xNoXXjgPyRh4jyWw1o3htVAdtNylZIKJyEWDfsoEk5QIy6SIVs4mHxsrbNH/zrolQSycMyBnQ3of3lcnillmYJ3WUmNczaPmN51LThY6J1JcA7GaYP55gr9iIOvNIZNMJ4UUx8cSIwVGnAmYAz8qanoH+KdAlxgiydETJzeVYH2E77m4JWOY6Axxgc1wxlEujMevPgs4Zcbcg7Ilx63habfVvur2Wu2LLZcg4zOmomeCY8MhSe1b4DPMXWkMIaXGaq5BYGUilhso+sMFL8zKpFk6dsxmRdNdIwtQbLdAPh4TFRGOplA5lAWMmCJayQVhEV4h40ZoJnRuUOKHxUObFxH0rkSoguoUbxAGyzhkZdB2dvfe1/Y/HBx+rFeDXz9+bj/pdLdWBpK5aH6vHD+5WFbL5eGdCwO3Cx5fDTbL/83NMDhvfy1T1177YlSqm+1hKbh+Gav+SRmrc7/KBmtrrBQF3ENTv/RwE0mRCAv8b47YC8bkVf8gfsbeZkzeMOfXXI3/JmV/Wj1GNl4fYfDo88hpEqFEgoVwG3H1pmru13bwPfOoqlJBtM2nZrPyG1BLAwQUAAIACADVU3lHKY0FL64CAABVCgAAIQAAAHVuaXZlcnNhbC9mbGFzaF9za2luX3NldHRpbmdzLnhtbJVWbW/aMBD+vl+B2PeGaS9skovUUipV6la0Vv3uJEdi4djIvsD497MdmzhASsCqhJ97nvP5fHeU6DUTs0+jEckkl+oVEJkotEUCNmL57TitEaW4yaRAEHgjpKooH88+P7oPSRzzkkpuQQ3VrGgG7TFT9xki8Wd8n9rVJ8hktaFi/ywLeZPSbF0oWYv8YmjlfgOKM7E2zMmv6XzRewBnGp8Qqk5Mi592DZNsFGgNNqQfC7suqjhNgYeTJu4zUNMe9fHtj2Rbphk62d0Xu/pkG1rANUk2D2O8Xy1A+IeG+vXRrl4qp3tQVzmXm3pzlUDJwia0q/n4EQ8aLmlu2s8IHiZ2XRTYC9mDLr6CT8+3B7sikv8a9z2x7aokX9q8Hg0E++gphxmqGkgSdo1Nl3L3UqPpD5itKNeGEEMtaWmCXtJaBzddrOX9hR0TeezLIy3lXfK6gnkTcOSui7f8+fzezYrY6QGLIlSw9WAUYgu2zD8mryfMCGyZr5zl8CL4/jSCY1MjCo98T/1zfpx/YwVBzTb31rALVnvSs21dHYXqgcCpZA4zbcN5YxXYdyOJw5qQkpOYiKBbVlBkUvy2vHTvLqNJcmTwtXa+sggy5HCu4FyMZkzH6XL7bj16a7cgm5+F9nLNfoRmit+OKSLNysr8LOnxyOtMm5jEjJPzCjsnDR3Uk1jJSOPO7hNVVK1BvUnJhx4jJIIe6l42zdVHJ0mUA5KczzLxTs6lX9RVCmphXo2BDlnugg2xZEXJzR++M9hBfqTosTZSLI0/QdmhLiPAFwFQlZWhaptNY6lqjozDFkLzR4C7ct/diDZV2ldwd/gMK4xLziODatLPirZWujMkws/w301YHcdHlgFljzTV7madzg9juI2lM5jDOLPFF08yt/e11HFs7KcZNKD9d/I/UEsDBBQAAgAIANVTeUfRCJp53gIAAMYJAAAmAAAAdW5pdmVyc2FsL2h0bWxfcHVibGlzaGluZ19zZXR0aW5ncy54bWzNVsFOGzEQvecrLFccyQKlhUaboIoEgaAkImkLJzRZO1kLr721vQnh1K/ph/VLOl6TkAgaLQiq5pLseObNezPj2cQHt5kkE26s0KpJt+tblHCVaCbUuEm/Do429ymxDhQDqRVvUqUpOWjV4rwYSmHTPncOXS1BGGUbuWvS1Lm8EUXT6bQubG78qZaFQ3xbT3QW5YZbrhw3US5hhl9ulnNLW7UaIXEwfdGskJwIhhSU8OxAHrtM0ih4DSG5GRtdKHaopTbEjIdN+u6o/Mx9AlJbZFx5bbaFRm92DWBMeDog++KOk5SLcYq893YpmQrm0ibd2fUo6B09RimxgwTwKIcatSh3D59xBwwchMeQz/FbZ+eGYGIzBZlIBnhCvPwmbQ+uj696nYuzk/PT60G3ezY46QUSZUy0ihNHq4liJKQLk/BFnhicgyRF3hgzAml5HC2b5m4jrVbI+Wcy1BJLX0ZRMkKmctakn40ASYlwIEWyOHVgxtwdCYkafOx2faQcfQAMepMUjOXLieYn1lcxaX3XhWRkpgsixQ0nThNUVGT4K+VkudxkZHRWWiVYR6wUjJOJ4FPODsoq3QP+LdEVpsgKjMRRzCV3IcOPQtyRIR9pg7gcJji0aBc24NefBZyDtQ+gMOe40T87aXeuT87bncsNLxDYBFTyTHBsIc9y9xb4gNqVxhRSaqzmEgRWJoHC8rI/TLDSrYrMyrlTmJRN940sQbHdAvkETDxIcLSEKnhVwAQU0UrOCCR4KawfoYnQhUVLGJYAbV9EMIQSoUqqY1xQmMwwbqqgbW3vvN/98HFv/1OjHv3++WtzbdD9ouhJ8NnCpjhcuyoW6+LxnYsjf0OfvuzOFP/qrvcuOt+qVOq8czmo1J9OvxJct4pX97SK10VYTr2lxVSJAm6WcVhjuFukyITj7DWH5gWNX7/lw1i8UuPfUMXa8f1/RYSnxUt95S0eR0/+zaihffW/V6v2B1BLAwQUAAIACADVU3lHeNwCO48BAAAfBgAAHwAAAHVuaXZlcnNhbC9odG1sX3NraW5fc2V0dGluZ3MuanONlE1vwjAMhu/8iiq7TohpH2y7TQOkSRwmjdu0Q1pMqUiTKkk7OsR/X5MOSII7Gl/I2yevY6N4N4iaRRISPUc7+9vu3/291cBoWpZw7eusQ8+NThTLlrDIcmAZBxIg1eHoUd6fCMyYcGsa1x/GVjl+RJgvK8qUixeIhUQ0hR2uEPAb0bbY4Z+jOHDqamtyGh2XWgs+TATXwPWQC5lTy5CrmV1uiQEsKpAX0BVNwDMd29VFnhzvxyZcLhF5QXk9F6kYxjTZpFKUfNmVf10XIJu/fNMCo6fx69SzY5nSbxryMPH00UQ3WUhQCv7yPkxNoDCjMTDHd2TXP6hnfF5QQFeZyvSBfrkx4dIFTaFHl5qGNl59OQ1b3RK3MxMewWgNso+VKMqiDydFajpyhp73/IgyQZcZT1tuMjKBcuayxrare6dC7yYmiPeERPCE1tjzy7tmRwgqBNTeWDrkVUHeOWbHMJEjOQSiYdOqwueIDueI2X9GhGpNk3XejIdmODZtoHIDciEEa27/demeYa7B/hdQSwMEFAACAAgA1VN5Rxra6juqAAAAHwEAABoAAAB1bml2ZXJzYWwvaTE4bl9wcmVzZXRzLnhtbJ2PMQ/CIBCFd34FuV2wW9MA3UzcHHQ2FVFJ6NFw1PrzhdQYZ4dL7l3e915O9a8x8KdL5CNqaMQWuEMbrx7vGk7H3aYFTnnA6xAiOg0YgfeGKd+0eEiOXCZeIpA0PHKeOimXZRGeplQSKIY5l2ASNo6yzBhRVlJOKwor2/m/6M8NDGOcq8vsQ96jKXtRq4VTshoqc3YoPN4iyGpQ8uuuys6US0URSv48ZtgbUEsDBBQAAgAIANVTeUew7V1XbgAAAHYAAAAcAAAAdW5pdmVyc2FsL2xvY2FsX3NldHRpbmdzLnhtbA3MPQ7CMAxA4b2nsLyXn42haTc2EBLlAFZjUCTHRomF4PZ4e8OnNy3fKvDh1otpwuPugMC6WS76SvhYz+MJoTtpJjHlhGoIyzxMYhvJnd0DdngL/bitXCOcr1RD3hp3ViePM4xwieezcMb9PPwBUEsDBBQAAgAIAIOZ9UTOggk37AIAAIgIAAAUAAAAdW5pdmVyc2FsL3BsYXllci54bWytVU1v2zAMPafA/oOhe62kXdc0kFt0BYod1qFA1m23QLUZW4tteZJcN/31o/xtz+lWYAcDNsX3SPGRNLt6TmLnCZQWMvXIwp0TB1JfBiINPfLw9fZ4Sa4u3x2xLOZ7UI4IPJKnwgJ4TJwAtK9EZhB8z03kkZ7BRWbiZEpIJcweuc+Qu4u0JO+OZuiSao9ExmQrSouicIVGRBpqGeeWRLu+TGimQENqQNEqDeI02JX5OxqfRKbU7DPQPWRm3h64Jmk5nrUYkBSnrlQhPZnPF/TH3ee1H0HCj0WqDU99IA5WclaW8pH7uzsZ5DFoa5uxKsk1GGOTKG0zZlZisUwdrXyPVA6bBLTmIWg3TkNCKyydALNtzHVU8+gBreXVO1Hzln4b+71p3ErlaOec5Y+x0BEe9SGddRLI6DAqS8rrlh300HTQrWUijoJfuVAQlJ/f2haZL0gVsO24Mk9XFz4e4Nst941U+xuEYRfVCrqtaG4lmluCWg63jb7uKEhz2y1wkytoSjVjTyIA+YUrxW1bXBqVA6MjY42lQzCj1ZVrkTpBWGSS+OwftLF+I2l+6teUKQH/Q5hPSNTWRKQBPN8K9DGQYE0NYLGtzTVZ7NqYXU46f0x6fT0wVTnWouBFHMNVCDiGATecdnZ6CAqKa3TxczXC9g4OgiMRRjE+ZpJhfHqQJuFqN8nQOzgIjqW/m4C25raMdFzHUTO1HcToxDphfq6NTMRL2Z6DPWNWZR++NnLN0XUm2oPz+R+jOIjRDOaWTKwu+9bbV83hvZ1TozufTVZZBt2K8wAmzyqvZhbybOQTwJbnsbnp59Tswx50lPPUdExzfcd+l8VavIBTiMD+6RantiYR2J7xyIflaY8B9cTtMghfmqYiMlpLUql5SDmGtXkSUFSYalY+ouqhknkajLRxs+7noGPcVdcKuBPDFjNdnGDzycwj7/GlvsvF2UV3lfPFRYMt87qvAle5vGFV1wl3nUHrfm0vwuqZx9ffUEsDBBQAAgAIANVTeUcXqeFBbwEAAPsCAAApAAAAdW5pdmVyc2FsL3NraW5fY3VzdG9taXphdGlvbl9zZXR0aW5ncy54bWyNUttq3DAQfc9XiPzAShrdDO6Cbi5+SUKykGd3rRbTRC6WQkvRx1dOsmy22dBqnmbOmTPM6LTp+xTtU8rz4/R7yNMc70LOU/yWthcItfv5YV5ulpBCTptj5X6K4/yzj1/ntVarKQ9xHJbRrmjaYtQ9P6SkVk7VjBlGkWSeeoWc57ZiDbgGbMUcJbbd/CXxoruEfYj5vGq7OUHfN/QxhSX3cQy/tnDKfgudbvB5Gcap8tJWsDXKYWpxbA3ECJfcF6oBQCDLHXG4SNlITZDHjGMoRlGggAjnpBGFSMqhZl0jqgrzjUBMMkZdoZ7WbqS1cdQWCQ0huk7zqrGl64zEGBFCgLnCBXQGo8qGqqFBrQcEBwZE0UYTBaiznelY8c4Ly5GiXmBcmDGA8fG4x+3enutY/e91Duf8h+DZLziLrt7anDFXu39alkrehccfD0MO6MuQQj9+ury59Xf+aqd3/fXV5as3n318YK6GrZt/6O8/UEsDBBQAAgAIANVTeUcuegE5tgsAANQgAAAXAAAAdW5pdmVyc2FsL3VuaXZlcnNhbC5wbmftlllUU9caxw/KtTgCtb21QkGqYq0KAiICgagI2iogYMUgBBkTDRIxRYiZqLbGiaZIKxAIWWirUpkRMExREQMmJFo0IWRCkZNqCBFSEkOme2L7cl/v033Iw9l77b3Wb+/9fef/DRf2x+xeumjlIgAAln61Z1c8ADhGA8D8k04LoJ2yjwJF0OSAi9+9E2jgu7+GFo6oHdE7AKCZttiU9i9ovfDEHgQOAJb12T4HDvZWJgCsOvrVrh0HCpFqGftSToHh3rSGAnoeOep1vtjp1Mp4w4ZVx1xLVl1xWRPpEupXPHLIaesxL6fmJpeHUS6L70fdSWELTsNBaameNzk1KZUyupFvmwgofgXDs2uwWl+NA6250L3AO5enjtC06ry3bbVjiwM0Ol1bCI3bXaJtW2fQ86DRZddyaCxaRbdtOdoRO2JH7IgdsSN2xI7YETtiR+yIHbEjdsSO2BE7YkfsyP8nAvuCbjIqrL2Gfl9ynpYfqpESlaEKlmGmjG36Y0jayKLg4EoLRN8byR0W6l4lVLCsAXCjWDDVJgvl8kMw5k71TX+c1Zclo2jQMzSKaRx0U7yLkovL8kEL37wAAMbG1Y0Us2qvkWPFZbcTlM0Mfy6s7fhcF6/7RgHepM+HuFKmaY1mjBuOY/u+UMKtBrW0X9XIJms72Ga1mB3+1mLUKExvqfBuhl5O0Ih/63aizA0zLXqp9U0i+/Sp15TjqWWIqZ/wQ8KTVpMSzkyZS1XNdPU2UHt3e4xjqpKm6jvkIXPbBG31Bto0fD2h1AE4karl/IVZ4o0h/3XdM4zwK3XIv20qkNfdTuvpe9hzfTBhUzyO7SnJIZJfLmfelbn0XEpE4ifEKM/yMf8ywYI53k24+bWE1r1CK43dWKE0qVKtc9YHg99fmE3iES1aJnxFd3aPYZuKf5JLTN13vlwlVN58ph/IIBZncIcyGBKmZoJl+dCnhzoqbe8ZBIBt2ZYnOrOGAqcwu28E/yZk3agQvfOz3jqtQccXvKnlZdCLeeJCBq3V9fTjnBOiBepJRJNsP0PSyVXn9eLlHQ7pupby/f66tLR54u6DGTtFp4cOfosAjWlq/BbX9K7EgXVww+ASX26NpoRKLsYvUWlt70AqBGUXvX3Tndv2qqMXAPfyy8N+VukHMJUJxxiYSny95yX0zHbV5nNdUT+K/5TnvvNIjy39BIUsNWOC8tImM4TEXt28iqbma/0PqfWz5s070tmiAZNxBEP4k/CqJjUjnKkZTuDWF7b0TDb3nA975tMc9CkAiNL4+XHsCOR4VbwqWcJrv5/BUOzaEjw8WhSWZbnCNu+lVCydbQuaX5bYKLvobSzazNT09R3i+qq2YgwJcS+f6AdYqeMNXEYnRXmLydm7BAAmh2pWiogepWbbieO8tBDajn/OYz/tDHR7jOs5MpP+HKOPiyrtNHvRpSQAOKKhxxKTcF/X4+oDsLeJPk9f7cPM15UHv3r5xH/5PjD5w3yfxT6YZc3ic7+rg6PBmXwn/kj1cCbmaiq143J+bwkrRyY8OVnlzendzTevLEiJgcJubNQ0VcDmKtwa8TG1+Q14CyRZGOGVs7YksrSnC1nAT36Qcm3QsSQCOxHi9lLlWIXRubUmP4IJljsLMQGN/YtWL18L5lfcansgvPiFNq//B3UILlSywq8mvYsfnpzDmPPAD4jKNVyjtKxsE909JE7ULJkPFE38oRl718Jf38YPFLA0d9bTq45u3S569KeXMWL11fxDfHKMzIOGqlYFm7KyI69k7ezvzNVNHWpfdyZlR9amDpL64Fg5VznevMqv0ejlbF6Jq9zwUDrR6744SPk7kxMRYI0zaplW4omeiDIBlAhO8iWLBZ5vda1hPBS/pKUnd9l8vJJREP5XYAc3ByU35MmieoZfSYXJQZ56EYMOCSkhQJ/lMa5ryfcUGdLBPB4bA87hLaDW/CIe14Uz5HyQIxILIqovBSqrIB04+DSQPTAg/HuJ/oAC2WHpCRfa0g92TFGwDNERyu7w8KeerepkGFa/SGaT9TKNa6vcMOG1rinsN2FwIHdr8r6BEWS75S0CnPvYB/Rr5IQ6ZNUpx8sNp1t5EShkF9UluujSbSYnkDNZJiHXOQBFbQ5k/iQWdfxEI/fgFnHuQOzYIep3dSN+P8qYwcrHI1HViALYX8evxNbmxwz507App76g16kwwhDt3XVVdeg7tAiVgXRZdDJUFS6nouclJ5thDcHZKameGCj5+ck3oSaDRkRyTy0+srQCf5bavPPBtvYXbF3vyIIrH6PfNDG6eNCfqxUn0QxeTzOzw2gYgxm3DVeLbtHlsJyfOt69O4dPxvE6e21+2G6uLlR82poHd9MEbDjHq3bFmU9dJ2+dQ+m4dZL1kv1NuhiEMgIRl0YZ4Kcof05SPruMr8MpwOmhai/qtUF5ODFH4Nsiw2WFQmEfoF9Ld5+GMv2E7rM98sLxYmW2T6WqqKvW5pw6lSpjKQA801zQMyKEyI2Y62Rjw8bly0GityQiWjjROs1mqJFrNrTzOPlofjD2FyIUSsceSTWzd5V5Hhe9JZzgABqGcFjSdxKcU+djdpVame9jQPrcseTC6sbeuTdDBWyjrDJIQdSyKgq+Mbz8hF3Ydblw3s3ngnF6hnB2thmqHjolp3Dgsrrae8OSOoTbLIZW8rGL7rsjVaNvFdWr8j+j4/heUTefhdzMruM08/v8rR4qFsIqb0gMuJ9VN3YnjMmlz5rCT21BxL0J31XKgOpQalCq+U0itm+AeN2DXqAg6U9VIE4JHZb9lyJId6FLM9wmjWj/1mW3xWwCP2WrqYNQ5x6SOdGAe2/oaXdJWOQj0rXBybSAbPHxjUlU73rWgS0IwqyUim7R6iRYRbduFPPp18eyxYgPttVBmj5Yk9ouqqc00gIBYLPwnCkC5S450ohukV1KI5njqMpJLEGd5s8vDn9vUI5Gm7PY14huIV3GeF/kaQME/bxRN3TY1MIYVTvKxzVaeFxehm6Z5sAt07qmStKK4ECmeRKFJUOVUW6y6NlBsTlQseyp9CW93gsO8LyO/hPOfocnOhvg3xqgvHnZQJqpWRfPqCiezZhO//zexlYKtfICgDNcXK811IgbglzTUnrPPIh4rySeeRTuiSvnJ/fqPqxQiTJGBBsDBIPEXrg7SsbPOdzIFWoJuduTWhWhIOTr4uD7qqq+TM9IsN8820ghhWoNljksxSgJUpjAINx1abcpoeYeDG57VAaUYyqte4T5nFxnALgawY5FGm2Z3FinvQV7uPvf0eEXgyd+SUSyzBv0W8/v+5cEmynIkmSR3571lBLBAKbhyUnw6L7IeVpT1W2yh68fADS1hRHBcX/IkSKYCval81p6DvHF4tRCn3O8Z1E6HpkVS3qTwKrCG25+/h2ezP8GTitbAQAjh6k0YjIIGZuEYuyecL82eA49M1110RE0BCeaYch0qGxg5cVglbYS1mar0UKEBv3tsqeZ15cJKmQsnZvYqKVvgymPxr5/iyrSFHusFxLxz2oJkGr8uzYtzPY8i27xw36WvO6MecKXYmAvnTQQKeYqJx0m1TiKc3sJvv7bFAzl4PReHovz5TzghAz5UPOrb9/7ggkD2+/bGhRZ/Wsfyg9kq1mPRZJmnztHliRoWQLSFAgpIi/3p8oyAtkoUWSv2ezJM0GP+aNrF/+4QAR1gBngwJk50kxSNv9F3mMW9qipRdD9iPZa/vRVrZDVdfUGlqQ6HNTItpx+VEK3xcaPleMLfafhtawhzraDrkCRqkCtDGJxT2kCNXm4C/Ab8lA6rB/bYoTlUaxGBVZw3J8qPbAGoZ3q0sh9AqAuEeo0u02gc65oRcxUp4xQ/wLtMbzWUg61Nv4+s5+M7+VFWBaFuWbysTO/NBInwCFIIvs3G+T63gLCCsHG1eUQD9sUe7RS54NTqOU04zib9kFkKe2STUlB2O7pR+rDrlgUlLts/a1q7f/aExMHhoYogGh4VIrdPvCRbeeryJhdDTuPnPkPUEsDBBQAAgAIANVTeUfSKKBSSgAAAGsAAAAbAAAAdW5pdmVyc2FsL3VuaXZlcnNhbC5wbmcueG1ss7GvyM1RKEstKs7Mz7NVMtQzULK34+WyKShKLctMLVeoAIoZ6RlAgJJCJSq3PDOlJAMoZGBujhDMSM1MzyixVbIwsIAL6gPNBABQSwECAAAUAAIACADVU3lHWn+5mToEAADhDgAAHQAAAAAAAAABAAAAAAAAAAAAdW5pdmVyc2FsL2NvbW1vbl9tZXNzYWdlcy5sbmdQSwECAAAUAAIACADVU3lHB2hAaQkDAAC1CgAAJwAAAAAAAAABAAAAAAB1BAAAdW5pdmVyc2FsL2ZsYXNoX3B1Ymxpc2hpbmdfc2V0dGluZ3MueG1sUEsBAgAAFAACAAgA1VN5RymNBS+uAgAAVQoAACEAAAAAAAAAAQAAAAAAwwcAAHVuaXZlcnNhbC9mbGFzaF9za2luX3NldHRpbmdzLnhtbFBLAQIAABQAAgAIANVTeUfRCJp53gIAAMYJAAAmAAAAAAAAAAEAAAAAALAKAAB1bml2ZXJzYWwvaHRtbF9wdWJsaXNoaW5nX3NldHRpbmdzLnhtbFBLAQIAABQAAgAIANVTeUd43AI7jwEAAB8GAAAfAAAAAAAAAAEAAAAAANINAAB1bml2ZXJzYWwvaHRtbF9za2luX3NldHRpbmdzLmpzUEsBAgAAFAACAAgA1VN5Rxra6juqAAAAHwEAABoAAAAAAAAAAQAAAAAAng8AAHVuaXZlcnNhbC9pMThuX3ByZXNldHMueG1sUEsBAgAAFAACAAgA1VN5R7DtXVduAAAAdgAAABwAAAAAAAAAAQAAAAAAgBAAAHVuaXZlcnNhbC9sb2NhbF9zZXR0aW5ncy54bWxQSwECAAAUAAIACACDmfVEzoIJN+wCAACICAAAFAAAAAAAAAABAAAAAAAoEQAAdW5pdmVyc2FsL3BsYXllci54bWxQSwECAAAUAAIACADVU3lHF6nhQW8BAAD7AgAAKQAAAAAAAAABAAAAAABGFAAAdW5pdmVyc2FsL3NraW5fY3VzdG9taXphdGlvbl9zZXR0aW5ncy54bWxQSwECAAAUAAIACADVU3lHLnoBObYLAADUIAAAFwAAAAAAAAAAAAAAAAD8FQAAdW5pdmVyc2FsL3VuaXZlcnNhbC5wbmdQSwECAAAUAAIACADVU3lH0iigUkoAAABrAAAAGwAAAAAAAAABAAAAAADnIQAAdW5pdmVyc2FsL3VuaXZlcnNhbC5wbmcueG1sUEsFBgAAAAALAAsASQMAAGoiAAAAAA==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RESOURCE_PATHS_HASH_PRESENTER" val="4b8def123f7e8b9275fb9fb9786cf6c7afec3df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7170,&quot;width&quot;:14955}"/>
</p:tagLst>
</file>

<file path=ppt/theme/theme1.xml><?xml version="1.0" encoding="utf-8"?>
<a:theme xmlns:a="http://schemas.openxmlformats.org/drawingml/2006/main" name="Office 主题​​">
  <a:themeElements>
    <a:clrScheme name="自定义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29344"/>
      </a:accent1>
      <a:accent2>
        <a:srgbClr val="E94744"/>
      </a:accent2>
      <a:accent3>
        <a:srgbClr val="0094A4"/>
      </a:accent3>
      <a:accent4>
        <a:srgbClr val="095578"/>
      </a:accent4>
      <a:accent5>
        <a:srgbClr val="864D9D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>
          <a:defRPr sz="1600" b="1" dirty="0" smtClean="0">
            <a:solidFill>
              <a:schemeClr val="accent6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68</Words>
  <Application>Microsoft Office PowerPoint</Application>
  <PresentationFormat>自定义</PresentationFormat>
  <Paragraphs>9</Paragraphs>
  <Slides>3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幻灯片 1</vt:lpstr>
      <vt:lpstr>选择一个点进行阐述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2016年中工作总结-03</dc:title>
  <dc:creator>王者之心</dc:creator>
  <cp:lastModifiedBy>Administrator</cp:lastModifiedBy>
  <cp:revision>1091</cp:revision>
  <dcterms:created xsi:type="dcterms:W3CDTF">2015-04-24T01:01:00Z</dcterms:created>
  <dcterms:modified xsi:type="dcterms:W3CDTF">2022-06-14T01:32:41Z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KSOTemplateUUID">
    <vt:lpwstr>v1.0_mb_FhdoTLoZNLAPgaImHv7cmg==</vt:lpwstr>
  </property>
  <property fmtid="{D5CDD505-2E9C-101B-9397-08002B2CF9AE}" pid="4" name="ICV">
    <vt:lpwstr>BD2D48AFC0B94C8EAD46E6881D5CA57E</vt:lpwstr>
  </property>
</Properties>
</file>