
<file path=[Content_Types].xml><?xml version="1.0" encoding="utf-8"?>
<Types xmlns="http://schemas.openxmlformats.org/package/2006/content-types">
  <Default Extension="png" ContentType="image/png"/>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23.webp" ContentType="image/webp"/>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6"/>
  </p:handoutMasterIdLst>
  <p:sldIdLst>
    <p:sldId id="256" r:id="rId3"/>
    <p:sldId id="269" r:id="rId5"/>
    <p:sldId id="260" r:id="rId6"/>
    <p:sldId id="295" r:id="rId7"/>
    <p:sldId id="296" r:id="rId8"/>
    <p:sldId id="291" r:id="rId9"/>
    <p:sldId id="273" r:id="rId10"/>
    <p:sldId id="258" r:id="rId11"/>
    <p:sldId id="285" r:id="rId12"/>
    <p:sldId id="289" r:id="rId13"/>
    <p:sldId id="290" r:id="rId14"/>
    <p:sldId id="281" r:id="rId15"/>
    <p:sldId id="287" r:id="rId16"/>
    <p:sldId id="301" r:id="rId17"/>
    <p:sldId id="300" r:id="rId18"/>
    <p:sldId id="284" r:id="rId19"/>
    <p:sldId id="302" r:id="rId20"/>
    <p:sldId id="282" r:id="rId21"/>
    <p:sldId id="304" r:id="rId22"/>
    <p:sldId id="305" r:id="rId23"/>
    <p:sldId id="283" r:id="rId24"/>
    <p:sldId id="306" r:id="rId25"/>
    <p:sldId id="308" r:id="rId26"/>
    <p:sldId id="312" r:id="rId27"/>
    <p:sldId id="274" r:id="rId28"/>
    <p:sldId id="277" r:id="rId29"/>
    <p:sldId id="298" r:id="rId30"/>
    <p:sldId id="310" r:id="rId31"/>
    <p:sldId id="299" r:id="rId32"/>
    <p:sldId id="311" r:id="rId33"/>
    <p:sldId id="313" r:id="rId34"/>
    <p:sldId id="261" r:id="rId35"/>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09" autoAdjust="0"/>
    <p:restoredTop sz="94625" autoAdjust="0"/>
  </p:normalViewPr>
  <p:slideViewPr>
    <p:cSldViewPr snapToGrid="0" showGuides="1">
      <p:cViewPr varScale="1">
        <p:scale>
          <a:sx n="10" d="100"/>
          <a:sy n="10" d="100"/>
        </p:scale>
        <p:origin x="5" y="5"/>
      </p:cViewPr>
      <p:guideLst>
        <p:guide orient="horz" pos="2276"/>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gs" Target="tags/tag210.xml"/><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5CE624-3660-4035-AB45-CE49DDC2C65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A5F825-9C29-43CC-BB96-80A60E9689F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image" Target="../media/image1.png"/><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8" Type="http://schemas.openxmlformats.org/officeDocument/2006/relationships/tags" Target="../tags/tag14.xml"/><Relationship Id="rId17" Type="http://schemas.openxmlformats.org/officeDocument/2006/relationships/tags" Target="../tags/tag13.xml"/><Relationship Id="rId16" Type="http://schemas.openxmlformats.org/officeDocument/2006/relationships/tags" Target="../tags/tag12.xml"/><Relationship Id="rId15" Type="http://schemas.openxmlformats.org/officeDocument/2006/relationships/tags" Target="../tags/tag11.xml"/><Relationship Id="rId14" Type="http://schemas.openxmlformats.org/officeDocument/2006/relationships/tags" Target="../tags/tag10.xml"/><Relationship Id="rId13" Type="http://schemas.openxmlformats.org/officeDocument/2006/relationships/tags" Target="../tags/tag9.xml"/><Relationship Id="rId12" Type="http://schemas.openxmlformats.org/officeDocument/2006/relationships/image" Target="../media/image3.png"/><Relationship Id="rId11" Type="http://schemas.openxmlformats.org/officeDocument/2006/relationships/tags" Target="../tags/tag8.xml"/><Relationship Id="rId10"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tags" Target="../tags/tag86.xml"/><Relationship Id="rId7" Type="http://schemas.openxmlformats.org/officeDocument/2006/relationships/image" Target="../media/image3.png"/><Relationship Id="rId6" Type="http://schemas.openxmlformats.org/officeDocument/2006/relationships/tags" Target="../tags/tag85.xml"/><Relationship Id="rId5" Type="http://schemas.openxmlformats.org/officeDocument/2006/relationships/image" Target="../media/image2.png"/><Relationship Id="rId4" Type="http://schemas.openxmlformats.org/officeDocument/2006/relationships/tags" Target="../tags/tag84.xml"/><Relationship Id="rId3" Type="http://schemas.openxmlformats.org/officeDocument/2006/relationships/image" Target="../media/image1.png"/><Relationship Id="rId2" Type="http://schemas.openxmlformats.org/officeDocument/2006/relationships/tags" Target="../tags/tag83.xml"/><Relationship Id="rId19" Type="http://schemas.openxmlformats.org/officeDocument/2006/relationships/tags" Target="../tags/tag97.xml"/><Relationship Id="rId18" Type="http://schemas.openxmlformats.org/officeDocument/2006/relationships/tags" Target="../tags/tag96.xml"/><Relationship Id="rId17" Type="http://schemas.openxmlformats.org/officeDocument/2006/relationships/tags" Target="../tags/tag95.xml"/><Relationship Id="rId16" Type="http://schemas.openxmlformats.org/officeDocument/2006/relationships/tags" Target="../tags/tag94.xml"/><Relationship Id="rId15" Type="http://schemas.openxmlformats.org/officeDocument/2006/relationships/tags" Target="../tags/tag93.xml"/><Relationship Id="rId14" Type="http://schemas.openxmlformats.org/officeDocument/2006/relationships/tags" Target="../tags/tag92.xml"/><Relationship Id="rId13" Type="http://schemas.openxmlformats.org/officeDocument/2006/relationships/tags" Target="../tags/tag91.xml"/><Relationship Id="rId12" Type="http://schemas.openxmlformats.org/officeDocument/2006/relationships/tags" Target="../tags/tag90.xml"/><Relationship Id="rId11" Type="http://schemas.openxmlformats.org/officeDocument/2006/relationships/tags" Target="../tags/tag89.xml"/><Relationship Id="rId10" Type="http://schemas.openxmlformats.org/officeDocument/2006/relationships/tags" Target="../tags/tag88.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1" Type="http://schemas.openxmlformats.org/officeDocument/2006/relationships/tags" Target="../tags/tag39.xml"/><Relationship Id="rId20" Type="http://schemas.openxmlformats.org/officeDocument/2006/relationships/tags" Target="../tags/tag38.xml"/><Relationship Id="rId2" Type="http://schemas.openxmlformats.org/officeDocument/2006/relationships/tags" Target="../tags/tag20.xml"/><Relationship Id="rId19" Type="http://schemas.openxmlformats.org/officeDocument/2006/relationships/tags" Target="../tags/tag37.xml"/><Relationship Id="rId18" Type="http://schemas.openxmlformats.org/officeDocument/2006/relationships/tags" Target="../tags/tag36.xml"/><Relationship Id="rId17" Type="http://schemas.openxmlformats.org/officeDocument/2006/relationships/tags" Target="../tags/tag35.xml"/><Relationship Id="rId16" Type="http://schemas.openxmlformats.org/officeDocument/2006/relationships/tags" Target="../tags/tag34.xml"/><Relationship Id="rId15" Type="http://schemas.openxmlformats.org/officeDocument/2006/relationships/tags" Target="../tags/tag33.xml"/><Relationship Id="rId14" Type="http://schemas.openxmlformats.org/officeDocument/2006/relationships/tags" Target="../tags/tag32.xml"/><Relationship Id="rId13" Type="http://schemas.openxmlformats.org/officeDocument/2006/relationships/tags" Target="../tags/tag31.xml"/><Relationship Id="rId12" Type="http://schemas.openxmlformats.org/officeDocument/2006/relationships/tags" Target="../tags/tag3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4" Type="http://schemas.openxmlformats.org/officeDocument/2006/relationships/tags" Target="../tags/tag52.xml"/><Relationship Id="rId13" Type="http://schemas.openxmlformats.org/officeDocument/2006/relationships/tags" Target="../tags/tag51.xml"/><Relationship Id="rId12" Type="http://schemas.openxmlformats.org/officeDocument/2006/relationships/tags" Target="../tags/tag50.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342265" y="2281262"/>
            <a:ext cx="6696697" cy="2245165"/>
          </a:xfrm>
          <a:noFill/>
        </p:spPr>
        <p:txBody>
          <a:bodyPr vert="horz" wrap="square" lIns="101600" tIns="38100" rIns="76200" bIns="38100" rtlCol="0" anchor="ctr" anchorCtr="0">
            <a:normAutofit/>
          </a:bodyPr>
          <a:lstStyle>
            <a:lvl1pPr marL="0" indent="0">
              <a:buFont typeface="Arial" panose="020B0604020202020204" pitchFamily="34" charset="0"/>
              <a:buNone/>
              <a:defRPr kumimoji="0" lang="zh-CN" altLang="en-US" sz="6000" i="0" u="none" strike="noStrike" cap="none" spc="0" normalizeH="0" baseline="0" dirty="0">
                <a:solidFill>
                  <a:schemeClr val="accent1">
                    <a:lumMod val="75000"/>
                  </a:schemeClr>
                </a:solidFill>
                <a:uFillTx/>
                <a:latin typeface="+mj-ea"/>
                <a:ea typeface="+mj-ea"/>
                <a:cs typeface="+mn-cs"/>
              </a:defRPr>
            </a:lvl1pPr>
          </a:lstStyle>
          <a:p>
            <a:pPr marL="0" marR="0" lvl="0" fontAlgn="auto">
              <a:lnSpc>
                <a:spcPct val="110000"/>
              </a:lnSpc>
              <a:buClrTx/>
              <a:buSzTx/>
              <a:buFontTx/>
            </a:pPr>
            <a:r>
              <a:rPr lang="zh-CN" altLang="en-US" dirty="0"/>
              <a:t>单击此处编辑母版标题样式</a:t>
            </a:r>
            <a:endParaRPr lang="zh-CN" altLang="en-US" dirty="0"/>
          </a:p>
        </p:txBody>
      </p:sp>
      <p:sp>
        <p:nvSpPr>
          <p:cNvPr id="3" name="副标题 2"/>
          <p:cNvSpPr>
            <a:spLocks noGrp="1"/>
          </p:cNvSpPr>
          <p:nvPr>
            <p:ph type="subTitle" idx="1" hasCustomPrompt="1"/>
            <p:custDataLst>
              <p:tags r:id="rId3"/>
            </p:custDataLst>
          </p:nvPr>
        </p:nvSpPr>
        <p:spPr>
          <a:xfrm>
            <a:off x="342265" y="4561596"/>
            <a:ext cx="6696697" cy="596167"/>
          </a:xfrm>
          <a:noFill/>
        </p:spPr>
        <p:txBody>
          <a:bodyPr vert="horz" wrap="square" lIns="101600" tIns="0" rIns="82550" bIns="0" rtlCol="0">
            <a:normAutofit/>
          </a:bodyPr>
          <a:lstStyle>
            <a:lvl1pPr marL="0" indent="0">
              <a:buNone/>
              <a:defRPr kumimoji="0" lang="zh-CN" altLang="en-US" sz="3000" b="1" i="0" u="none" strike="noStrike" cap="all" spc="400" normalizeH="0" baseline="0" dirty="0">
                <a:solidFill>
                  <a:schemeClr val="accent1">
                    <a:lumMod val="75000"/>
                  </a:schemeClr>
                </a:solidFill>
                <a:uFillTx/>
                <a:latin typeface="+mj-ea"/>
                <a:ea typeface="+mj-ea"/>
              </a:defRPr>
            </a:lvl1pPr>
          </a:lstStyle>
          <a:p>
            <a:pPr marL="228600" marR="0" lvl="0" indent="-457200" fontAlgn="auto">
              <a:lnSpc>
                <a:spcPct val="120000"/>
              </a:lnSpc>
              <a:spcBef>
                <a:spcPts val="0"/>
              </a:spcBef>
              <a:spcAft>
                <a:spcPts val="1000"/>
              </a:spcAft>
              <a:buClrTx/>
              <a:buSzTx/>
            </a:pPr>
            <a:r>
              <a:rPr lang="zh-CN" altLang="en-US" dirty="0"/>
              <a:t>单击此处编辑副标题</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6"/>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pic>
        <p:nvPicPr>
          <p:cNvPr id="12" name="图片 11" descr="4"/>
          <p:cNvPicPr>
            <a:picLocks noChangeAspect="1"/>
          </p:cNvPicPr>
          <p:nvPr userDrawn="1">
            <p:custDataLst>
              <p:tags r:id="rId7"/>
            </p:custDataLst>
          </p:nvPr>
        </p:nvPicPr>
        <p:blipFill>
          <a:blip r:embed="rId8">
            <a:duotone>
              <a:prstClr val="black"/>
              <a:schemeClr val="accent1">
                <a:tint val="45000"/>
                <a:satMod val="400000"/>
              </a:schemeClr>
            </a:duotone>
          </a:blip>
          <a:srcRect l="30372" t="49972" r="-2164" b="-13172"/>
          <a:stretch>
            <a:fillRect/>
          </a:stretch>
        </p:blipFill>
        <p:spPr>
          <a:xfrm>
            <a:off x="0" y="0"/>
            <a:ext cx="1727835" cy="1523440"/>
          </a:xfrm>
          <a:prstGeom prst="rect">
            <a:avLst/>
          </a:prstGeom>
        </p:spPr>
      </p:pic>
      <p:pic>
        <p:nvPicPr>
          <p:cNvPr id="25" name="图片 24" descr="6"/>
          <p:cNvPicPr/>
          <p:nvPr userDrawn="1">
            <p:custDataLst>
              <p:tags r:id="rId9"/>
            </p:custDataLst>
          </p:nvPr>
        </p:nvPicPr>
        <p:blipFill>
          <a:blip r:embed="rId10">
            <a:duotone>
              <a:prstClr val="black"/>
              <a:schemeClr val="accent3">
                <a:tint val="45000"/>
                <a:satMod val="400000"/>
              </a:schemeClr>
            </a:duotone>
          </a:blip>
          <a:srcRect l="-7447" t="7087" r="59148" b="30108"/>
          <a:stretch>
            <a:fillRect/>
          </a:stretch>
        </p:blipFill>
        <p:spPr>
          <a:xfrm>
            <a:off x="6870700" y="1523440"/>
            <a:ext cx="2578100" cy="3150160"/>
          </a:xfrm>
          <a:custGeom>
            <a:avLst/>
            <a:gdLst>
              <a:gd name="connsiteX0" fmla="*/ 0 w 2578100"/>
              <a:gd name="connsiteY0" fmla="*/ 0 h 3150160"/>
              <a:gd name="connsiteX1" fmla="*/ 2578100 w 2578100"/>
              <a:gd name="connsiteY1" fmla="*/ 0 h 3150160"/>
              <a:gd name="connsiteX2" fmla="*/ 2578100 w 2578100"/>
              <a:gd name="connsiteY2" fmla="*/ 3150160 h 3150160"/>
              <a:gd name="connsiteX3" fmla="*/ 0 w 2578100"/>
              <a:gd name="connsiteY3" fmla="*/ 3150160 h 3150160"/>
            </a:gdLst>
            <a:ahLst/>
            <a:cxnLst>
              <a:cxn ang="0">
                <a:pos x="connsiteX0" y="connsiteY0"/>
              </a:cxn>
              <a:cxn ang="0">
                <a:pos x="connsiteX1" y="connsiteY1"/>
              </a:cxn>
              <a:cxn ang="0">
                <a:pos x="connsiteX2" y="connsiteY2"/>
              </a:cxn>
              <a:cxn ang="0">
                <a:pos x="connsiteX3" y="connsiteY3"/>
              </a:cxn>
            </a:cxnLst>
            <a:rect l="l" t="t" r="r" b="b"/>
            <a:pathLst>
              <a:path w="2578100" h="3150160">
                <a:moveTo>
                  <a:pt x="0" y="0"/>
                </a:moveTo>
                <a:lnTo>
                  <a:pt x="2578100" y="0"/>
                </a:lnTo>
                <a:lnTo>
                  <a:pt x="2578100" y="3150160"/>
                </a:lnTo>
                <a:lnTo>
                  <a:pt x="0" y="3150160"/>
                </a:lnTo>
                <a:close/>
              </a:path>
            </a:pathLst>
          </a:custGeom>
        </p:spPr>
      </p:pic>
      <p:pic>
        <p:nvPicPr>
          <p:cNvPr id="15" name="图片 14" descr="5"/>
          <p:cNvPicPr>
            <a:picLocks noChangeAspect="1"/>
          </p:cNvPicPr>
          <p:nvPr userDrawn="1">
            <p:custDataLst>
              <p:tags r:id="rId11"/>
            </p:custDataLst>
          </p:nvPr>
        </p:nvPicPr>
        <p:blipFill>
          <a:blip r:embed="rId12"/>
          <a:srcRect l="17882" r="11938"/>
          <a:stretch>
            <a:fillRect/>
          </a:stretch>
        </p:blipFill>
        <p:spPr>
          <a:xfrm>
            <a:off x="0" y="5891529"/>
            <a:ext cx="893398" cy="965836"/>
          </a:xfrm>
          <a:prstGeom prst="rect">
            <a:avLst/>
          </a:prstGeom>
        </p:spPr>
      </p:pic>
      <p:sp>
        <p:nvSpPr>
          <p:cNvPr id="29" name="任意多边形: 形状 28"/>
          <p:cNvSpPr/>
          <p:nvPr userDrawn="1">
            <p:custDataLst>
              <p:tags r:id="rId13"/>
            </p:custDataLst>
          </p:nvPr>
        </p:nvSpPr>
        <p:spPr>
          <a:xfrm rot="2700000">
            <a:off x="8935446" y="1826388"/>
            <a:ext cx="3103968" cy="3103968"/>
          </a:xfrm>
          <a:custGeom>
            <a:avLst/>
            <a:gdLst>
              <a:gd name="connsiteX0" fmla="*/ 0 w 3103968"/>
              <a:gd name="connsiteY0" fmla="*/ 0 h 3103968"/>
              <a:gd name="connsiteX1" fmla="*/ 2410626 w 3103968"/>
              <a:gd name="connsiteY1" fmla="*/ 0 h 3103968"/>
              <a:gd name="connsiteX2" fmla="*/ 3103968 w 3103968"/>
              <a:gd name="connsiteY2" fmla="*/ 693342 h 3103968"/>
              <a:gd name="connsiteX3" fmla="*/ 3103968 w 3103968"/>
              <a:gd name="connsiteY3" fmla="*/ 3103968 h 3103968"/>
              <a:gd name="connsiteX4" fmla="*/ 0 w 3103968"/>
              <a:gd name="connsiteY4" fmla="*/ 3103968 h 3103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968" h="3103968">
                <a:moveTo>
                  <a:pt x="0" y="0"/>
                </a:moveTo>
                <a:lnTo>
                  <a:pt x="2410626" y="0"/>
                </a:lnTo>
                <a:lnTo>
                  <a:pt x="3103968" y="693342"/>
                </a:lnTo>
                <a:lnTo>
                  <a:pt x="3103968" y="3103968"/>
                </a:lnTo>
                <a:lnTo>
                  <a:pt x="0" y="3103968"/>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任意多边形: 形状 22"/>
          <p:cNvSpPr/>
          <p:nvPr>
            <p:custDataLst>
              <p:tags r:id="rId14"/>
            </p:custDataLst>
          </p:nvPr>
        </p:nvSpPr>
        <p:spPr>
          <a:xfrm rot="16200000">
            <a:off x="10276116" y="1923417"/>
            <a:ext cx="2554514" cy="1277261"/>
          </a:xfrm>
          <a:custGeom>
            <a:avLst/>
            <a:gdLst>
              <a:gd name="connsiteX0" fmla="*/ 1549143 w 2554514"/>
              <a:gd name="connsiteY0" fmla="*/ 1277257 h 1277261"/>
              <a:gd name="connsiteX1" fmla="*/ 1505942 w 2554514"/>
              <a:gd name="connsiteY1" fmla="*/ 1277257 h 1277261"/>
              <a:gd name="connsiteX2" fmla="*/ 1277559 w 2554514"/>
              <a:gd name="connsiteY2" fmla="*/ 1048268 h 1277261"/>
              <a:gd name="connsiteX3" fmla="*/ 1048572 w 2554514"/>
              <a:gd name="connsiteY3" fmla="*/ 1277257 h 1277261"/>
              <a:gd name="connsiteX4" fmla="*/ 1005372 w 2554514"/>
              <a:gd name="connsiteY4" fmla="*/ 1277257 h 1277261"/>
              <a:gd name="connsiteX5" fmla="*/ 1277257 w 2554514"/>
              <a:gd name="connsiteY5" fmla="*/ 1005372 h 1277261"/>
              <a:gd name="connsiteX6" fmla="*/ 1549143 w 2554514"/>
              <a:gd name="connsiteY6" fmla="*/ 1277257 h 1277261"/>
              <a:gd name="connsiteX7" fmla="*/ 1692939 w 2554514"/>
              <a:gd name="connsiteY7" fmla="*/ 1277257 h 1277261"/>
              <a:gd name="connsiteX8" fmla="*/ 1649742 w 2554514"/>
              <a:gd name="connsiteY8" fmla="*/ 1277257 h 1277261"/>
              <a:gd name="connsiteX9" fmla="*/ 1277256 w 2554514"/>
              <a:gd name="connsiteY9" fmla="*/ 904774 h 1277261"/>
              <a:gd name="connsiteX10" fmla="*/ 904774 w 2554514"/>
              <a:gd name="connsiteY10" fmla="*/ 1277257 h 1277261"/>
              <a:gd name="connsiteX11" fmla="*/ 861574 w 2554514"/>
              <a:gd name="connsiteY11" fmla="*/ 1277257 h 1277261"/>
              <a:gd name="connsiteX12" fmla="*/ 1277256 w 2554514"/>
              <a:gd name="connsiteY12" fmla="*/ 861574 h 1277261"/>
              <a:gd name="connsiteX13" fmla="*/ 1692939 w 2554514"/>
              <a:gd name="connsiteY13" fmla="*/ 1277257 h 1277261"/>
              <a:gd name="connsiteX14" fmla="*/ 1836436 w 2554514"/>
              <a:gd name="connsiteY14" fmla="*/ 1277261 h 1277261"/>
              <a:gd name="connsiteX15" fmla="*/ 1793235 w 2554514"/>
              <a:gd name="connsiteY15" fmla="*/ 1277261 h 1277261"/>
              <a:gd name="connsiteX16" fmla="*/ 1277257 w 2554514"/>
              <a:gd name="connsiteY16" fmla="*/ 761283 h 1277261"/>
              <a:gd name="connsiteX17" fmla="*/ 761279 w 2554514"/>
              <a:gd name="connsiteY17" fmla="*/ 1277261 h 1277261"/>
              <a:gd name="connsiteX18" fmla="*/ 718078 w 2554514"/>
              <a:gd name="connsiteY18" fmla="*/ 1277261 h 1277261"/>
              <a:gd name="connsiteX19" fmla="*/ 1277257 w 2554514"/>
              <a:gd name="connsiteY19" fmla="*/ 718083 h 1277261"/>
              <a:gd name="connsiteX20" fmla="*/ 1836436 w 2554514"/>
              <a:gd name="connsiteY20" fmla="*/ 1277261 h 1277261"/>
              <a:gd name="connsiteX21" fmla="*/ 1980232 w 2554514"/>
              <a:gd name="connsiteY21" fmla="*/ 1277260 h 1277261"/>
              <a:gd name="connsiteX22" fmla="*/ 1937032 w 2554514"/>
              <a:gd name="connsiteY22" fmla="*/ 1277260 h 1277261"/>
              <a:gd name="connsiteX23" fmla="*/ 1277862 w 2554514"/>
              <a:gd name="connsiteY23" fmla="*/ 617482 h 1277261"/>
              <a:gd name="connsiteX24" fmla="*/ 618087 w 2554514"/>
              <a:gd name="connsiteY24" fmla="*/ 1277260 h 1277261"/>
              <a:gd name="connsiteX25" fmla="*/ 574887 w 2554514"/>
              <a:gd name="connsiteY25" fmla="*/ 1277260 h 1277261"/>
              <a:gd name="connsiteX26" fmla="*/ 1277561 w 2554514"/>
              <a:gd name="connsiteY26" fmla="*/ 574586 h 1277261"/>
              <a:gd name="connsiteX27" fmla="*/ 1980232 w 2554514"/>
              <a:gd name="connsiteY27" fmla="*/ 1277260 h 1277261"/>
              <a:gd name="connsiteX28" fmla="*/ 2123726 w 2554514"/>
              <a:gd name="connsiteY28" fmla="*/ 1277260 h 1277261"/>
              <a:gd name="connsiteX29" fmla="*/ 2080526 w 2554514"/>
              <a:gd name="connsiteY29" fmla="*/ 1277260 h 1277261"/>
              <a:gd name="connsiteX30" fmla="*/ 1277258 w 2554514"/>
              <a:gd name="connsiteY30" fmla="*/ 473989 h 1277261"/>
              <a:gd name="connsiteX31" fmla="*/ 473986 w 2554514"/>
              <a:gd name="connsiteY31" fmla="*/ 1277260 h 1277261"/>
              <a:gd name="connsiteX32" fmla="*/ 430786 w 2554514"/>
              <a:gd name="connsiteY32" fmla="*/ 1277260 h 1277261"/>
              <a:gd name="connsiteX33" fmla="*/ 1277258 w 2554514"/>
              <a:gd name="connsiteY33" fmla="*/ 430789 h 1277261"/>
              <a:gd name="connsiteX34" fmla="*/ 2123726 w 2554514"/>
              <a:gd name="connsiteY34" fmla="*/ 1277260 h 1277261"/>
              <a:gd name="connsiteX35" fmla="*/ 2267221 w 2554514"/>
              <a:gd name="connsiteY35" fmla="*/ 1277257 h 1277261"/>
              <a:gd name="connsiteX36" fmla="*/ 2224021 w 2554514"/>
              <a:gd name="connsiteY36" fmla="*/ 1277257 h 1277261"/>
              <a:gd name="connsiteX37" fmla="*/ 1277254 w 2554514"/>
              <a:gd name="connsiteY37" fmla="*/ 330493 h 1277261"/>
              <a:gd name="connsiteX38" fmla="*/ 330490 w 2554514"/>
              <a:gd name="connsiteY38" fmla="*/ 1277257 h 1277261"/>
              <a:gd name="connsiteX39" fmla="*/ 287290 w 2554514"/>
              <a:gd name="connsiteY39" fmla="*/ 1277257 h 1277261"/>
              <a:gd name="connsiteX40" fmla="*/ 1277254 w 2554514"/>
              <a:gd name="connsiteY40" fmla="*/ 287293 h 1277261"/>
              <a:gd name="connsiteX41" fmla="*/ 2267221 w 2554514"/>
              <a:gd name="connsiteY41" fmla="*/ 1277257 h 1277261"/>
              <a:gd name="connsiteX42" fmla="*/ 2411019 w 2554514"/>
              <a:gd name="connsiteY42" fmla="*/ 1277257 h 1277261"/>
              <a:gd name="connsiteX43" fmla="*/ 2367818 w 2554514"/>
              <a:gd name="connsiteY43" fmla="*/ 1277257 h 1277261"/>
              <a:gd name="connsiteX44" fmla="*/ 1277860 w 2554514"/>
              <a:gd name="connsiteY44" fmla="*/ 186697 h 1277261"/>
              <a:gd name="connsiteX45" fmla="*/ 187299 w 2554514"/>
              <a:gd name="connsiteY45" fmla="*/ 1277257 h 1277261"/>
              <a:gd name="connsiteX46" fmla="*/ 144098 w 2554514"/>
              <a:gd name="connsiteY46" fmla="*/ 1277257 h 1277261"/>
              <a:gd name="connsiteX47" fmla="*/ 1277559 w 2554514"/>
              <a:gd name="connsiteY47" fmla="*/ 143797 h 1277261"/>
              <a:gd name="connsiteX48" fmla="*/ 2411019 w 2554514"/>
              <a:gd name="connsiteY48" fmla="*/ 1277257 h 1277261"/>
              <a:gd name="connsiteX49" fmla="*/ 2554514 w 2554514"/>
              <a:gd name="connsiteY49" fmla="*/ 1277257 h 1277261"/>
              <a:gd name="connsiteX50" fmla="*/ 2511314 w 2554514"/>
              <a:gd name="connsiteY50" fmla="*/ 1277257 h 1277261"/>
              <a:gd name="connsiteX51" fmla="*/ 1277257 w 2554514"/>
              <a:gd name="connsiteY51" fmla="*/ 43200 h 1277261"/>
              <a:gd name="connsiteX52" fmla="*/ 43200 w 2554514"/>
              <a:gd name="connsiteY52" fmla="*/ 1277257 h 1277261"/>
              <a:gd name="connsiteX53" fmla="*/ 0 w 2554514"/>
              <a:gd name="connsiteY53" fmla="*/ 1277257 h 1277261"/>
              <a:gd name="connsiteX54" fmla="*/ 1277257 w 2554514"/>
              <a:gd name="connsiteY54" fmla="*/ 0 h 1277261"/>
              <a:gd name="connsiteX55" fmla="*/ 2554514 w 2554514"/>
              <a:gd name="connsiteY55" fmla="*/ 1277257 h 127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54514" h="1277261">
                <a:moveTo>
                  <a:pt x="1549143" y="1277257"/>
                </a:moveTo>
                <a:lnTo>
                  <a:pt x="1505942" y="1277257"/>
                </a:lnTo>
                <a:cubicBezTo>
                  <a:pt x="1505942" y="1151284"/>
                  <a:pt x="1403531" y="1048572"/>
                  <a:pt x="1277559" y="1048268"/>
                </a:cubicBezTo>
                <a:cubicBezTo>
                  <a:pt x="1151285" y="1048268"/>
                  <a:pt x="1048572" y="1150983"/>
                  <a:pt x="1048572" y="1277257"/>
                </a:cubicBezTo>
                <a:lnTo>
                  <a:pt x="1005372" y="1277257"/>
                </a:lnTo>
                <a:cubicBezTo>
                  <a:pt x="1005372" y="1127418"/>
                  <a:pt x="1127418" y="1005372"/>
                  <a:pt x="1277257" y="1005372"/>
                </a:cubicBezTo>
                <a:cubicBezTo>
                  <a:pt x="1427096" y="1005372"/>
                  <a:pt x="1549143" y="1127418"/>
                  <a:pt x="1549143" y="1277257"/>
                </a:cubicBezTo>
                <a:close/>
                <a:moveTo>
                  <a:pt x="1692939" y="1277257"/>
                </a:moveTo>
                <a:lnTo>
                  <a:pt x="1649742" y="1277257"/>
                </a:lnTo>
                <a:cubicBezTo>
                  <a:pt x="1649742" y="1071832"/>
                  <a:pt x="1482681" y="904774"/>
                  <a:pt x="1277256" y="904774"/>
                </a:cubicBezTo>
                <a:cubicBezTo>
                  <a:pt x="1071832" y="904774"/>
                  <a:pt x="904774" y="1071832"/>
                  <a:pt x="904774" y="1277257"/>
                </a:cubicBezTo>
                <a:lnTo>
                  <a:pt x="861574" y="1277257"/>
                </a:lnTo>
                <a:cubicBezTo>
                  <a:pt x="861574" y="1047966"/>
                  <a:pt x="1047966" y="861574"/>
                  <a:pt x="1277256" y="861574"/>
                </a:cubicBezTo>
                <a:cubicBezTo>
                  <a:pt x="1506547" y="861574"/>
                  <a:pt x="1692939" y="1047966"/>
                  <a:pt x="1692939" y="1277257"/>
                </a:cubicBezTo>
                <a:close/>
                <a:moveTo>
                  <a:pt x="1836436" y="1277261"/>
                </a:moveTo>
                <a:lnTo>
                  <a:pt x="1793235" y="1277261"/>
                </a:lnTo>
                <a:cubicBezTo>
                  <a:pt x="1793235" y="992689"/>
                  <a:pt x="1561829" y="761283"/>
                  <a:pt x="1277257" y="761283"/>
                </a:cubicBezTo>
                <a:cubicBezTo>
                  <a:pt x="992682" y="761283"/>
                  <a:pt x="761279" y="992689"/>
                  <a:pt x="761279" y="1277261"/>
                </a:cubicBezTo>
                <a:lnTo>
                  <a:pt x="718078" y="1277261"/>
                </a:lnTo>
                <a:cubicBezTo>
                  <a:pt x="718078" y="968820"/>
                  <a:pt x="968819" y="718083"/>
                  <a:pt x="1277257" y="718083"/>
                </a:cubicBezTo>
                <a:cubicBezTo>
                  <a:pt x="1585695" y="718083"/>
                  <a:pt x="1836436" y="968820"/>
                  <a:pt x="1836436" y="1277261"/>
                </a:cubicBezTo>
                <a:close/>
                <a:moveTo>
                  <a:pt x="1980232" y="1277260"/>
                </a:moveTo>
                <a:lnTo>
                  <a:pt x="1937032" y="1277260"/>
                </a:lnTo>
                <a:cubicBezTo>
                  <a:pt x="1937032" y="913538"/>
                  <a:pt x="1640979" y="617786"/>
                  <a:pt x="1277862" y="617482"/>
                </a:cubicBezTo>
                <a:cubicBezTo>
                  <a:pt x="914140" y="617482"/>
                  <a:pt x="618087" y="913538"/>
                  <a:pt x="618087" y="1277260"/>
                </a:cubicBezTo>
                <a:lnTo>
                  <a:pt x="574887" y="1277260"/>
                </a:lnTo>
                <a:cubicBezTo>
                  <a:pt x="574887" y="889973"/>
                  <a:pt x="889973" y="574586"/>
                  <a:pt x="1277561" y="574586"/>
                </a:cubicBezTo>
                <a:cubicBezTo>
                  <a:pt x="1664845" y="574586"/>
                  <a:pt x="1980232" y="889672"/>
                  <a:pt x="1980232" y="1277260"/>
                </a:cubicBezTo>
                <a:close/>
                <a:moveTo>
                  <a:pt x="2123726" y="1277260"/>
                </a:moveTo>
                <a:lnTo>
                  <a:pt x="2080526" y="1277260"/>
                </a:lnTo>
                <a:cubicBezTo>
                  <a:pt x="2080526" y="834388"/>
                  <a:pt x="1720127" y="473989"/>
                  <a:pt x="1277258" y="473989"/>
                </a:cubicBezTo>
                <a:cubicBezTo>
                  <a:pt x="834385" y="473989"/>
                  <a:pt x="473986" y="834388"/>
                  <a:pt x="473986" y="1277260"/>
                </a:cubicBezTo>
                <a:lnTo>
                  <a:pt x="430786" y="1277260"/>
                </a:lnTo>
                <a:cubicBezTo>
                  <a:pt x="430786" y="810521"/>
                  <a:pt x="810519" y="430789"/>
                  <a:pt x="1277258" y="430789"/>
                </a:cubicBezTo>
                <a:cubicBezTo>
                  <a:pt x="1743993" y="430789"/>
                  <a:pt x="2123726" y="810521"/>
                  <a:pt x="2123726" y="1277260"/>
                </a:cubicBezTo>
                <a:close/>
                <a:moveTo>
                  <a:pt x="2267221" y="1277257"/>
                </a:moveTo>
                <a:lnTo>
                  <a:pt x="2224021" y="1277257"/>
                </a:lnTo>
                <a:cubicBezTo>
                  <a:pt x="2224021" y="755237"/>
                  <a:pt x="1799274" y="330493"/>
                  <a:pt x="1277254" y="330493"/>
                </a:cubicBezTo>
                <a:cubicBezTo>
                  <a:pt x="755234" y="330493"/>
                  <a:pt x="330490" y="755237"/>
                  <a:pt x="330490" y="1277257"/>
                </a:cubicBezTo>
                <a:lnTo>
                  <a:pt x="287290" y="1277257"/>
                </a:lnTo>
                <a:cubicBezTo>
                  <a:pt x="287290" y="731374"/>
                  <a:pt x="731371" y="287293"/>
                  <a:pt x="1277254" y="287293"/>
                </a:cubicBezTo>
                <a:cubicBezTo>
                  <a:pt x="1823140" y="287293"/>
                  <a:pt x="2267221" y="731374"/>
                  <a:pt x="2267221" y="1277257"/>
                </a:cubicBezTo>
                <a:close/>
                <a:moveTo>
                  <a:pt x="2411019" y="1277257"/>
                </a:moveTo>
                <a:lnTo>
                  <a:pt x="2367818" y="1277257"/>
                </a:lnTo>
                <a:cubicBezTo>
                  <a:pt x="2367818" y="676087"/>
                  <a:pt x="1878428" y="186697"/>
                  <a:pt x="1277860" y="186697"/>
                </a:cubicBezTo>
                <a:cubicBezTo>
                  <a:pt x="676388" y="186697"/>
                  <a:pt x="187299" y="676087"/>
                  <a:pt x="187299" y="1277257"/>
                </a:cubicBezTo>
                <a:lnTo>
                  <a:pt x="144098" y="1277257"/>
                </a:lnTo>
                <a:cubicBezTo>
                  <a:pt x="144098" y="652224"/>
                  <a:pt x="652525" y="143797"/>
                  <a:pt x="1277559" y="143797"/>
                </a:cubicBezTo>
                <a:cubicBezTo>
                  <a:pt x="1902592" y="143797"/>
                  <a:pt x="2411019" y="652224"/>
                  <a:pt x="2411019" y="1277257"/>
                </a:cubicBezTo>
                <a:close/>
                <a:moveTo>
                  <a:pt x="2554514" y="1277257"/>
                </a:moveTo>
                <a:lnTo>
                  <a:pt x="2511314" y="1277257"/>
                </a:lnTo>
                <a:cubicBezTo>
                  <a:pt x="2511314" y="596939"/>
                  <a:pt x="1957876" y="43200"/>
                  <a:pt x="1277257" y="43200"/>
                </a:cubicBezTo>
                <a:cubicBezTo>
                  <a:pt x="596940" y="43200"/>
                  <a:pt x="43200" y="596638"/>
                  <a:pt x="43200" y="1277257"/>
                </a:cubicBezTo>
                <a:lnTo>
                  <a:pt x="0" y="1277257"/>
                </a:lnTo>
                <a:cubicBezTo>
                  <a:pt x="0" y="573076"/>
                  <a:pt x="573073" y="0"/>
                  <a:pt x="1277257" y="0"/>
                </a:cubicBezTo>
                <a:cubicBezTo>
                  <a:pt x="1981441" y="0"/>
                  <a:pt x="2554514" y="573076"/>
                  <a:pt x="2554514" y="1277257"/>
                </a:cubicBezTo>
                <a:close/>
              </a:path>
            </a:pathLst>
          </a:custGeom>
          <a:solidFill>
            <a:schemeClr val="accent2"/>
          </a:solidFill>
          <a:ln w="9525" cap="flat">
            <a:noFill/>
            <a:prstDash val="solid"/>
            <a:miter/>
          </a:ln>
        </p:spPr>
        <p:txBody>
          <a:bodyPr rtlCol="0" anchor="ctr"/>
          <a:lstStyle/>
          <a:p>
            <a:endParaRPr lang="zh-CN" altLang="en-US"/>
          </a:p>
        </p:txBody>
      </p:sp>
      <p:sp>
        <p:nvSpPr>
          <p:cNvPr id="24" name="矩形 23"/>
          <p:cNvSpPr/>
          <p:nvPr userDrawn="1">
            <p:custDataLst>
              <p:tags r:id="rId15"/>
            </p:custDataLst>
          </p:nvPr>
        </p:nvSpPr>
        <p:spPr>
          <a:xfrm rot="2700000">
            <a:off x="8386847" y="1161044"/>
            <a:ext cx="447506" cy="447506"/>
          </a:xfrm>
          <a:prstGeom prst="rect">
            <a:avLst/>
          </a:prstGeom>
          <a:gradFill>
            <a:gsLst>
              <a:gs pos="0">
                <a:schemeClr val="accent2">
                  <a:lumMod val="20000"/>
                  <a:lumOff val="80000"/>
                </a:schemeClr>
              </a:gs>
              <a:gs pos="100000">
                <a:schemeClr val="accent2">
                  <a:lumMod val="60000"/>
                  <a:lumOff val="40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p:cNvSpPr/>
          <p:nvPr userDrawn="1">
            <p:custDataLst>
              <p:tags r:id="rId16"/>
            </p:custDataLst>
          </p:nvPr>
        </p:nvSpPr>
        <p:spPr>
          <a:xfrm rot="18000000">
            <a:off x="10823377" y="3329090"/>
            <a:ext cx="469796" cy="409050"/>
          </a:xfrm>
          <a:custGeom>
            <a:avLst/>
            <a:gdLst>
              <a:gd name="connsiteX0" fmla="*/ 160591 w 321183"/>
              <a:gd name="connsiteY0" fmla="*/ 279654 h 279653"/>
              <a:gd name="connsiteX1" fmla="*/ 0 w 321183"/>
              <a:gd name="connsiteY1" fmla="*/ 0 h 279653"/>
              <a:gd name="connsiteX2" fmla="*/ 321183 w 321183"/>
              <a:gd name="connsiteY2" fmla="*/ 0 h 279653"/>
            </a:gdLst>
            <a:ahLst/>
            <a:cxnLst>
              <a:cxn ang="0">
                <a:pos x="connsiteX0" y="connsiteY0"/>
              </a:cxn>
              <a:cxn ang="0">
                <a:pos x="connsiteX1" y="connsiteY1"/>
              </a:cxn>
              <a:cxn ang="0">
                <a:pos x="connsiteX2" y="connsiteY2"/>
              </a:cxn>
            </a:cxnLst>
            <a:rect l="l" t="t" r="r" b="b"/>
            <a:pathLst>
              <a:path w="321183" h="279653">
                <a:moveTo>
                  <a:pt x="160591" y="279654"/>
                </a:moveTo>
                <a:lnTo>
                  <a:pt x="0" y="0"/>
                </a:lnTo>
                <a:lnTo>
                  <a:pt x="321183" y="0"/>
                </a:lnTo>
                <a:close/>
              </a:path>
            </a:pathLst>
          </a:custGeom>
          <a:solidFill>
            <a:schemeClr val="accent6"/>
          </a:solidFill>
          <a:ln w="9525" cap="flat">
            <a:noFill/>
            <a:prstDash val="solid"/>
            <a:miter/>
          </a:ln>
        </p:spPr>
        <p:txBody>
          <a:bodyPr rtlCol="0" anchor="ctr"/>
          <a:lstStyle/>
          <a:p>
            <a:endParaRPr lang="zh-CN" altLang="en-US"/>
          </a:p>
        </p:txBody>
      </p:sp>
      <p:sp>
        <p:nvSpPr>
          <p:cNvPr id="27" name="任意多边形: 形状 26"/>
          <p:cNvSpPr/>
          <p:nvPr userDrawn="1">
            <p:custDataLst>
              <p:tags r:id="rId17"/>
            </p:custDataLst>
          </p:nvPr>
        </p:nvSpPr>
        <p:spPr>
          <a:xfrm>
            <a:off x="8948216" y="4200790"/>
            <a:ext cx="1411545" cy="360806"/>
          </a:xfrm>
          <a:custGeom>
            <a:avLst/>
            <a:gdLst>
              <a:gd name="connsiteX0" fmla="*/ 416242 w 526160"/>
              <a:gd name="connsiteY0" fmla="*/ 0 h 134492"/>
              <a:gd name="connsiteX1" fmla="*/ 526161 w 526160"/>
              <a:gd name="connsiteY1" fmla="*/ 110585 h 134492"/>
              <a:gd name="connsiteX2" fmla="*/ 510254 w 526160"/>
              <a:gd name="connsiteY2" fmla="*/ 126492 h 134492"/>
              <a:gd name="connsiteX3" fmla="*/ 416242 w 526160"/>
              <a:gd name="connsiteY3" fmla="*/ 31909 h 134492"/>
              <a:gd name="connsiteX4" fmla="*/ 314135 w 526160"/>
              <a:gd name="connsiteY4" fmla="*/ 134493 h 134492"/>
              <a:gd name="connsiteX5" fmla="*/ 212122 w 526160"/>
              <a:gd name="connsiteY5" fmla="*/ 31909 h 134492"/>
              <a:gd name="connsiteX6" fmla="*/ 110014 w 526160"/>
              <a:gd name="connsiteY6" fmla="*/ 134493 h 134492"/>
              <a:gd name="connsiteX7" fmla="*/ 0 w 526160"/>
              <a:gd name="connsiteY7" fmla="*/ 24003 h 134492"/>
              <a:gd name="connsiteX8" fmla="*/ 15907 w 526160"/>
              <a:gd name="connsiteY8" fmla="*/ 8001 h 134492"/>
              <a:gd name="connsiteX9" fmla="*/ 110014 w 526160"/>
              <a:gd name="connsiteY9" fmla="*/ 102584 h 134492"/>
              <a:gd name="connsiteX10" fmla="*/ 212122 w 526160"/>
              <a:gd name="connsiteY10" fmla="*/ 0 h 134492"/>
              <a:gd name="connsiteX11" fmla="*/ 314135 w 526160"/>
              <a:gd name="connsiteY11" fmla="*/ 102584 h 13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6160" h="134492">
                <a:moveTo>
                  <a:pt x="416242" y="0"/>
                </a:moveTo>
                <a:lnTo>
                  <a:pt x="526161" y="110585"/>
                </a:lnTo>
                <a:lnTo>
                  <a:pt x="510254" y="126492"/>
                </a:lnTo>
                <a:lnTo>
                  <a:pt x="416242" y="31909"/>
                </a:lnTo>
                <a:lnTo>
                  <a:pt x="314135" y="134493"/>
                </a:lnTo>
                <a:lnTo>
                  <a:pt x="212122" y="31909"/>
                </a:lnTo>
                <a:lnTo>
                  <a:pt x="110014" y="134493"/>
                </a:lnTo>
                <a:lnTo>
                  <a:pt x="0" y="24003"/>
                </a:lnTo>
                <a:lnTo>
                  <a:pt x="15907" y="8001"/>
                </a:lnTo>
                <a:lnTo>
                  <a:pt x="110014" y="102584"/>
                </a:lnTo>
                <a:lnTo>
                  <a:pt x="212122" y="0"/>
                </a:lnTo>
                <a:lnTo>
                  <a:pt x="314135" y="102584"/>
                </a:lnTo>
                <a:close/>
              </a:path>
            </a:pathLst>
          </a:custGeom>
          <a:solidFill>
            <a:schemeClr val="accent3"/>
          </a:solidFill>
          <a:ln w="9525" cap="flat">
            <a:noFill/>
            <a:prstDash val="solid"/>
            <a:miter/>
          </a:ln>
        </p:spPr>
        <p:txBody>
          <a:bodyPr rtlCol="0" anchor="ctr"/>
          <a:lstStyle/>
          <a:p>
            <a:endParaRPr lang="zh-CN" altLang="en-US"/>
          </a:p>
        </p:txBody>
      </p:sp>
      <p:sp>
        <p:nvSpPr>
          <p:cNvPr id="28" name="任意多边形: 形状 27"/>
          <p:cNvSpPr/>
          <p:nvPr userDrawn="1">
            <p:custDataLst>
              <p:tags r:id="rId18"/>
            </p:custDataLst>
          </p:nvPr>
        </p:nvSpPr>
        <p:spPr>
          <a:xfrm>
            <a:off x="8730486" y="2714024"/>
            <a:ext cx="475153" cy="475153"/>
          </a:xfrm>
          <a:custGeom>
            <a:avLst/>
            <a:gdLst>
              <a:gd name="connsiteX0" fmla="*/ 110966 w 110966"/>
              <a:gd name="connsiteY0" fmla="*/ 40386 h 110966"/>
              <a:gd name="connsiteX1" fmla="*/ 70485 w 110966"/>
              <a:gd name="connsiteY1" fmla="*/ 40386 h 110966"/>
              <a:gd name="connsiteX2" fmla="*/ 70485 w 110966"/>
              <a:gd name="connsiteY2" fmla="*/ 0 h 110966"/>
              <a:gd name="connsiteX3" fmla="*/ 40386 w 110966"/>
              <a:gd name="connsiteY3" fmla="*/ 0 h 110966"/>
              <a:gd name="connsiteX4" fmla="*/ 40386 w 110966"/>
              <a:gd name="connsiteY4" fmla="*/ 40386 h 110966"/>
              <a:gd name="connsiteX5" fmla="*/ 0 w 110966"/>
              <a:gd name="connsiteY5" fmla="*/ 40386 h 110966"/>
              <a:gd name="connsiteX6" fmla="*/ 0 w 110966"/>
              <a:gd name="connsiteY6" fmla="*/ 70580 h 110966"/>
              <a:gd name="connsiteX7" fmla="*/ 40386 w 110966"/>
              <a:gd name="connsiteY7" fmla="*/ 70580 h 110966"/>
              <a:gd name="connsiteX8" fmla="*/ 40386 w 110966"/>
              <a:gd name="connsiteY8" fmla="*/ 110966 h 110966"/>
              <a:gd name="connsiteX9" fmla="*/ 70485 w 110966"/>
              <a:gd name="connsiteY9" fmla="*/ 110966 h 110966"/>
              <a:gd name="connsiteX10" fmla="*/ 70485 w 110966"/>
              <a:gd name="connsiteY10" fmla="*/ 70580 h 110966"/>
              <a:gd name="connsiteX11" fmla="*/ 110966 w 110966"/>
              <a:gd name="connsiteY11" fmla="*/ 70580 h 11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966" h="110966">
                <a:moveTo>
                  <a:pt x="110966" y="40386"/>
                </a:moveTo>
                <a:lnTo>
                  <a:pt x="70485" y="40386"/>
                </a:lnTo>
                <a:lnTo>
                  <a:pt x="70485" y="0"/>
                </a:lnTo>
                <a:lnTo>
                  <a:pt x="40386" y="0"/>
                </a:lnTo>
                <a:lnTo>
                  <a:pt x="40386" y="40386"/>
                </a:lnTo>
                <a:lnTo>
                  <a:pt x="0" y="40386"/>
                </a:lnTo>
                <a:lnTo>
                  <a:pt x="0" y="70580"/>
                </a:lnTo>
                <a:lnTo>
                  <a:pt x="40386" y="70580"/>
                </a:lnTo>
                <a:lnTo>
                  <a:pt x="40386" y="110966"/>
                </a:lnTo>
                <a:lnTo>
                  <a:pt x="70485" y="110966"/>
                </a:lnTo>
                <a:lnTo>
                  <a:pt x="70485" y="70580"/>
                </a:lnTo>
                <a:lnTo>
                  <a:pt x="110966" y="70580"/>
                </a:lnTo>
                <a:close/>
              </a:path>
            </a:pathLst>
          </a:custGeom>
          <a:solidFill>
            <a:schemeClr val="accent4">
              <a:lumMod val="75000"/>
            </a:schemeClr>
          </a:solidFill>
          <a:ln w="9525" cap="flat">
            <a:noFill/>
            <a:prstDash val="solid"/>
            <a:miter/>
          </a:ln>
        </p:spPr>
        <p:txBody>
          <a:bodyPr rtlCol="0" anchor="ctr"/>
          <a:lstStyle/>
          <a:p>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wrap="square">
            <a:normAutofit/>
          </a:body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5"/>
            </p:custDataLst>
          </p:nvPr>
        </p:nvSpPr>
        <p:spPr/>
        <p:txBody>
          <a:bodyPr/>
          <a:lstStyle/>
          <a:p>
            <a:endParaRPr lang="zh-CN" altLang="en-US"/>
          </a:p>
        </p:txBody>
      </p:sp>
      <p:sp>
        <p:nvSpPr>
          <p:cNvPr id="9"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11" name="图片 10" descr="4"/>
          <p:cNvPicPr>
            <a:picLocks noChangeAspect="1"/>
          </p:cNvPicPr>
          <p:nvPr userDrawn="1">
            <p:custDataLst>
              <p:tags r:id="rId2"/>
            </p:custDataLst>
          </p:nvPr>
        </p:nvPicPr>
        <p:blipFill>
          <a:blip r:embed="rId3">
            <a:duotone>
              <a:prstClr val="black"/>
              <a:schemeClr val="accent1">
                <a:tint val="45000"/>
                <a:satMod val="400000"/>
              </a:schemeClr>
            </a:duotone>
          </a:blip>
          <a:srcRect l="30372" t="49972" r="-2164" b="-13172"/>
          <a:stretch>
            <a:fillRect/>
          </a:stretch>
        </p:blipFill>
        <p:spPr>
          <a:xfrm>
            <a:off x="0" y="0"/>
            <a:ext cx="1727835" cy="1523440"/>
          </a:xfrm>
          <a:prstGeom prst="rect">
            <a:avLst/>
          </a:prstGeom>
        </p:spPr>
      </p:pic>
      <p:pic>
        <p:nvPicPr>
          <p:cNvPr id="14" name="图片 13" descr="6"/>
          <p:cNvPicPr/>
          <p:nvPr userDrawn="1">
            <p:custDataLst>
              <p:tags r:id="rId4"/>
            </p:custDataLst>
          </p:nvPr>
        </p:nvPicPr>
        <p:blipFill>
          <a:blip r:embed="rId5">
            <a:duotone>
              <a:prstClr val="black"/>
              <a:schemeClr val="accent3">
                <a:tint val="45000"/>
                <a:satMod val="400000"/>
              </a:schemeClr>
            </a:duotone>
          </a:blip>
          <a:srcRect l="-7447" t="7087" r="59148" b="30108"/>
          <a:stretch>
            <a:fillRect/>
          </a:stretch>
        </p:blipFill>
        <p:spPr>
          <a:xfrm>
            <a:off x="6870700" y="1523440"/>
            <a:ext cx="2578100" cy="3150160"/>
          </a:xfrm>
          <a:custGeom>
            <a:avLst/>
            <a:gdLst>
              <a:gd name="connsiteX0" fmla="*/ 0 w 2578100"/>
              <a:gd name="connsiteY0" fmla="*/ 0 h 3150160"/>
              <a:gd name="connsiteX1" fmla="*/ 2578100 w 2578100"/>
              <a:gd name="connsiteY1" fmla="*/ 0 h 3150160"/>
              <a:gd name="connsiteX2" fmla="*/ 2578100 w 2578100"/>
              <a:gd name="connsiteY2" fmla="*/ 3150160 h 3150160"/>
              <a:gd name="connsiteX3" fmla="*/ 0 w 2578100"/>
              <a:gd name="connsiteY3" fmla="*/ 3150160 h 3150160"/>
            </a:gdLst>
            <a:ahLst/>
            <a:cxnLst>
              <a:cxn ang="0">
                <a:pos x="connsiteX0" y="connsiteY0"/>
              </a:cxn>
              <a:cxn ang="0">
                <a:pos x="connsiteX1" y="connsiteY1"/>
              </a:cxn>
              <a:cxn ang="0">
                <a:pos x="connsiteX2" y="connsiteY2"/>
              </a:cxn>
              <a:cxn ang="0">
                <a:pos x="connsiteX3" y="connsiteY3"/>
              </a:cxn>
            </a:cxnLst>
            <a:rect l="l" t="t" r="r" b="b"/>
            <a:pathLst>
              <a:path w="2578100" h="3150160">
                <a:moveTo>
                  <a:pt x="0" y="0"/>
                </a:moveTo>
                <a:lnTo>
                  <a:pt x="2578100" y="0"/>
                </a:lnTo>
                <a:lnTo>
                  <a:pt x="2578100" y="3150160"/>
                </a:lnTo>
                <a:lnTo>
                  <a:pt x="0" y="3150160"/>
                </a:lnTo>
                <a:close/>
              </a:path>
            </a:pathLst>
          </a:custGeom>
        </p:spPr>
      </p:pic>
      <p:pic>
        <p:nvPicPr>
          <p:cNvPr id="17" name="图片 16" descr="5"/>
          <p:cNvPicPr>
            <a:picLocks noChangeAspect="1"/>
          </p:cNvPicPr>
          <p:nvPr userDrawn="1">
            <p:custDataLst>
              <p:tags r:id="rId6"/>
            </p:custDataLst>
          </p:nvPr>
        </p:nvPicPr>
        <p:blipFill>
          <a:blip r:embed="rId7"/>
          <a:srcRect l="17882" r="11938"/>
          <a:stretch>
            <a:fillRect/>
          </a:stretch>
        </p:blipFill>
        <p:spPr>
          <a:xfrm>
            <a:off x="0" y="5891529"/>
            <a:ext cx="893398" cy="965836"/>
          </a:xfrm>
          <a:prstGeom prst="rect">
            <a:avLst/>
          </a:prstGeom>
        </p:spPr>
      </p:pic>
      <p:sp>
        <p:nvSpPr>
          <p:cNvPr id="25" name="任意多边形: 形状 24"/>
          <p:cNvSpPr/>
          <p:nvPr userDrawn="1">
            <p:custDataLst>
              <p:tags r:id="rId8"/>
            </p:custDataLst>
          </p:nvPr>
        </p:nvSpPr>
        <p:spPr>
          <a:xfrm rot="2700000">
            <a:off x="8935446" y="1826388"/>
            <a:ext cx="3103968" cy="3103968"/>
          </a:xfrm>
          <a:custGeom>
            <a:avLst/>
            <a:gdLst>
              <a:gd name="connsiteX0" fmla="*/ 0 w 3103968"/>
              <a:gd name="connsiteY0" fmla="*/ 0 h 3103968"/>
              <a:gd name="connsiteX1" fmla="*/ 2410626 w 3103968"/>
              <a:gd name="connsiteY1" fmla="*/ 0 h 3103968"/>
              <a:gd name="connsiteX2" fmla="*/ 3103968 w 3103968"/>
              <a:gd name="connsiteY2" fmla="*/ 693342 h 3103968"/>
              <a:gd name="connsiteX3" fmla="*/ 3103968 w 3103968"/>
              <a:gd name="connsiteY3" fmla="*/ 3103968 h 3103968"/>
              <a:gd name="connsiteX4" fmla="*/ 0 w 3103968"/>
              <a:gd name="connsiteY4" fmla="*/ 3103968 h 3103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968" h="3103968">
                <a:moveTo>
                  <a:pt x="0" y="0"/>
                </a:moveTo>
                <a:lnTo>
                  <a:pt x="2410626" y="0"/>
                </a:lnTo>
                <a:lnTo>
                  <a:pt x="3103968" y="693342"/>
                </a:lnTo>
                <a:lnTo>
                  <a:pt x="3103968" y="3103968"/>
                </a:lnTo>
                <a:lnTo>
                  <a:pt x="0" y="3103968"/>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形状 18"/>
          <p:cNvSpPr/>
          <p:nvPr userDrawn="1">
            <p:custDataLst>
              <p:tags r:id="rId9"/>
            </p:custDataLst>
          </p:nvPr>
        </p:nvSpPr>
        <p:spPr>
          <a:xfrm rot="16200000">
            <a:off x="10276116" y="1923417"/>
            <a:ext cx="2554514" cy="1277261"/>
          </a:xfrm>
          <a:custGeom>
            <a:avLst/>
            <a:gdLst>
              <a:gd name="connsiteX0" fmla="*/ 1549143 w 2554514"/>
              <a:gd name="connsiteY0" fmla="*/ 1277257 h 1277261"/>
              <a:gd name="connsiteX1" fmla="*/ 1505942 w 2554514"/>
              <a:gd name="connsiteY1" fmla="*/ 1277257 h 1277261"/>
              <a:gd name="connsiteX2" fmla="*/ 1277559 w 2554514"/>
              <a:gd name="connsiteY2" fmla="*/ 1048268 h 1277261"/>
              <a:gd name="connsiteX3" fmla="*/ 1048572 w 2554514"/>
              <a:gd name="connsiteY3" fmla="*/ 1277257 h 1277261"/>
              <a:gd name="connsiteX4" fmla="*/ 1005372 w 2554514"/>
              <a:gd name="connsiteY4" fmla="*/ 1277257 h 1277261"/>
              <a:gd name="connsiteX5" fmla="*/ 1277257 w 2554514"/>
              <a:gd name="connsiteY5" fmla="*/ 1005372 h 1277261"/>
              <a:gd name="connsiteX6" fmla="*/ 1549143 w 2554514"/>
              <a:gd name="connsiteY6" fmla="*/ 1277257 h 1277261"/>
              <a:gd name="connsiteX7" fmla="*/ 1692939 w 2554514"/>
              <a:gd name="connsiteY7" fmla="*/ 1277257 h 1277261"/>
              <a:gd name="connsiteX8" fmla="*/ 1649742 w 2554514"/>
              <a:gd name="connsiteY8" fmla="*/ 1277257 h 1277261"/>
              <a:gd name="connsiteX9" fmla="*/ 1277256 w 2554514"/>
              <a:gd name="connsiteY9" fmla="*/ 904774 h 1277261"/>
              <a:gd name="connsiteX10" fmla="*/ 904774 w 2554514"/>
              <a:gd name="connsiteY10" fmla="*/ 1277257 h 1277261"/>
              <a:gd name="connsiteX11" fmla="*/ 861574 w 2554514"/>
              <a:gd name="connsiteY11" fmla="*/ 1277257 h 1277261"/>
              <a:gd name="connsiteX12" fmla="*/ 1277256 w 2554514"/>
              <a:gd name="connsiteY12" fmla="*/ 861574 h 1277261"/>
              <a:gd name="connsiteX13" fmla="*/ 1692939 w 2554514"/>
              <a:gd name="connsiteY13" fmla="*/ 1277257 h 1277261"/>
              <a:gd name="connsiteX14" fmla="*/ 1836436 w 2554514"/>
              <a:gd name="connsiteY14" fmla="*/ 1277261 h 1277261"/>
              <a:gd name="connsiteX15" fmla="*/ 1793235 w 2554514"/>
              <a:gd name="connsiteY15" fmla="*/ 1277261 h 1277261"/>
              <a:gd name="connsiteX16" fmla="*/ 1277257 w 2554514"/>
              <a:gd name="connsiteY16" fmla="*/ 761283 h 1277261"/>
              <a:gd name="connsiteX17" fmla="*/ 761279 w 2554514"/>
              <a:gd name="connsiteY17" fmla="*/ 1277261 h 1277261"/>
              <a:gd name="connsiteX18" fmla="*/ 718078 w 2554514"/>
              <a:gd name="connsiteY18" fmla="*/ 1277261 h 1277261"/>
              <a:gd name="connsiteX19" fmla="*/ 1277257 w 2554514"/>
              <a:gd name="connsiteY19" fmla="*/ 718083 h 1277261"/>
              <a:gd name="connsiteX20" fmla="*/ 1836436 w 2554514"/>
              <a:gd name="connsiteY20" fmla="*/ 1277261 h 1277261"/>
              <a:gd name="connsiteX21" fmla="*/ 1980232 w 2554514"/>
              <a:gd name="connsiteY21" fmla="*/ 1277260 h 1277261"/>
              <a:gd name="connsiteX22" fmla="*/ 1937032 w 2554514"/>
              <a:gd name="connsiteY22" fmla="*/ 1277260 h 1277261"/>
              <a:gd name="connsiteX23" fmla="*/ 1277862 w 2554514"/>
              <a:gd name="connsiteY23" fmla="*/ 617482 h 1277261"/>
              <a:gd name="connsiteX24" fmla="*/ 618087 w 2554514"/>
              <a:gd name="connsiteY24" fmla="*/ 1277260 h 1277261"/>
              <a:gd name="connsiteX25" fmla="*/ 574887 w 2554514"/>
              <a:gd name="connsiteY25" fmla="*/ 1277260 h 1277261"/>
              <a:gd name="connsiteX26" fmla="*/ 1277561 w 2554514"/>
              <a:gd name="connsiteY26" fmla="*/ 574586 h 1277261"/>
              <a:gd name="connsiteX27" fmla="*/ 1980232 w 2554514"/>
              <a:gd name="connsiteY27" fmla="*/ 1277260 h 1277261"/>
              <a:gd name="connsiteX28" fmla="*/ 2123726 w 2554514"/>
              <a:gd name="connsiteY28" fmla="*/ 1277260 h 1277261"/>
              <a:gd name="connsiteX29" fmla="*/ 2080526 w 2554514"/>
              <a:gd name="connsiteY29" fmla="*/ 1277260 h 1277261"/>
              <a:gd name="connsiteX30" fmla="*/ 1277258 w 2554514"/>
              <a:gd name="connsiteY30" fmla="*/ 473989 h 1277261"/>
              <a:gd name="connsiteX31" fmla="*/ 473986 w 2554514"/>
              <a:gd name="connsiteY31" fmla="*/ 1277260 h 1277261"/>
              <a:gd name="connsiteX32" fmla="*/ 430786 w 2554514"/>
              <a:gd name="connsiteY32" fmla="*/ 1277260 h 1277261"/>
              <a:gd name="connsiteX33" fmla="*/ 1277258 w 2554514"/>
              <a:gd name="connsiteY33" fmla="*/ 430789 h 1277261"/>
              <a:gd name="connsiteX34" fmla="*/ 2123726 w 2554514"/>
              <a:gd name="connsiteY34" fmla="*/ 1277260 h 1277261"/>
              <a:gd name="connsiteX35" fmla="*/ 2267221 w 2554514"/>
              <a:gd name="connsiteY35" fmla="*/ 1277257 h 1277261"/>
              <a:gd name="connsiteX36" fmla="*/ 2224021 w 2554514"/>
              <a:gd name="connsiteY36" fmla="*/ 1277257 h 1277261"/>
              <a:gd name="connsiteX37" fmla="*/ 1277254 w 2554514"/>
              <a:gd name="connsiteY37" fmla="*/ 330493 h 1277261"/>
              <a:gd name="connsiteX38" fmla="*/ 330490 w 2554514"/>
              <a:gd name="connsiteY38" fmla="*/ 1277257 h 1277261"/>
              <a:gd name="connsiteX39" fmla="*/ 287290 w 2554514"/>
              <a:gd name="connsiteY39" fmla="*/ 1277257 h 1277261"/>
              <a:gd name="connsiteX40" fmla="*/ 1277254 w 2554514"/>
              <a:gd name="connsiteY40" fmla="*/ 287293 h 1277261"/>
              <a:gd name="connsiteX41" fmla="*/ 2267221 w 2554514"/>
              <a:gd name="connsiteY41" fmla="*/ 1277257 h 1277261"/>
              <a:gd name="connsiteX42" fmla="*/ 2411019 w 2554514"/>
              <a:gd name="connsiteY42" fmla="*/ 1277257 h 1277261"/>
              <a:gd name="connsiteX43" fmla="*/ 2367818 w 2554514"/>
              <a:gd name="connsiteY43" fmla="*/ 1277257 h 1277261"/>
              <a:gd name="connsiteX44" fmla="*/ 1277860 w 2554514"/>
              <a:gd name="connsiteY44" fmla="*/ 186697 h 1277261"/>
              <a:gd name="connsiteX45" fmla="*/ 187299 w 2554514"/>
              <a:gd name="connsiteY45" fmla="*/ 1277257 h 1277261"/>
              <a:gd name="connsiteX46" fmla="*/ 144098 w 2554514"/>
              <a:gd name="connsiteY46" fmla="*/ 1277257 h 1277261"/>
              <a:gd name="connsiteX47" fmla="*/ 1277559 w 2554514"/>
              <a:gd name="connsiteY47" fmla="*/ 143797 h 1277261"/>
              <a:gd name="connsiteX48" fmla="*/ 2411019 w 2554514"/>
              <a:gd name="connsiteY48" fmla="*/ 1277257 h 1277261"/>
              <a:gd name="connsiteX49" fmla="*/ 2554514 w 2554514"/>
              <a:gd name="connsiteY49" fmla="*/ 1277257 h 1277261"/>
              <a:gd name="connsiteX50" fmla="*/ 2511314 w 2554514"/>
              <a:gd name="connsiteY50" fmla="*/ 1277257 h 1277261"/>
              <a:gd name="connsiteX51" fmla="*/ 1277257 w 2554514"/>
              <a:gd name="connsiteY51" fmla="*/ 43200 h 1277261"/>
              <a:gd name="connsiteX52" fmla="*/ 43200 w 2554514"/>
              <a:gd name="connsiteY52" fmla="*/ 1277257 h 1277261"/>
              <a:gd name="connsiteX53" fmla="*/ 0 w 2554514"/>
              <a:gd name="connsiteY53" fmla="*/ 1277257 h 1277261"/>
              <a:gd name="connsiteX54" fmla="*/ 1277257 w 2554514"/>
              <a:gd name="connsiteY54" fmla="*/ 0 h 1277261"/>
              <a:gd name="connsiteX55" fmla="*/ 2554514 w 2554514"/>
              <a:gd name="connsiteY55" fmla="*/ 1277257 h 127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54514" h="1277261">
                <a:moveTo>
                  <a:pt x="1549143" y="1277257"/>
                </a:moveTo>
                <a:lnTo>
                  <a:pt x="1505942" y="1277257"/>
                </a:lnTo>
                <a:cubicBezTo>
                  <a:pt x="1505942" y="1151284"/>
                  <a:pt x="1403531" y="1048572"/>
                  <a:pt x="1277559" y="1048268"/>
                </a:cubicBezTo>
                <a:cubicBezTo>
                  <a:pt x="1151285" y="1048268"/>
                  <a:pt x="1048572" y="1150983"/>
                  <a:pt x="1048572" y="1277257"/>
                </a:cubicBezTo>
                <a:lnTo>
                  <a:pt x="1005372" y="1277257"/>
                </a:lnTo>
                <a:cubicBezTo>
                  <a:pt x="1005372" y="1127418"/>
                  <a:pt x="1127418" y="1005372"/>
                  <a:pt x="1277257" y="1005372"/>
                </a:cubicBezTo>
                <a:cubicBezTo>
                  <a:pt x="1427096" y="1005372"/>
                  <a:pt x="1549143" y="1127418"/>
                  <a:pt x="1549143" y="1277257"/>
                </a:cubicBezTo>
                <a:close/>
                <a:moveTo>
                  <a:pt x="1692939" y="1277257"/>
                </a:moveTo>
                <a:lnTo>
                  <a:pt x="1649742" y="1277257"/>
                </a:lnTo>
                <a:cubicBezTo>
                  <a:pt x="1649742" y="1071832"/>
                  <a:pt x="1482681" y="904774"/>
                  <a:pt x="1277256" y="904774"/>
                </a:cubicBezTo>
                <a:cubicBezTo>
                  <a:pt x="1071832" y="904774"/>
                  <a:pt x="904774" y="1071832"/>
                  <a:pt x="904774" y="1277257"/>
                </a:cubicBezTo>
                <a:lnTo>
                  <a:pt x="861574" y="1277257"/>
                </a:lnTo>
                <a:cubicBezTo>
                  <a:pt x="861574" y="1047966"/>
                  <a:pt x="1047966" y="861574"/>
                  <a:pt x="1277256" y="861574"/>
                </a:cubicBezTo>
                <a:cubicBezTo>
                  <a:pt x="1506547" y="861574"/>
                  <a:pt x="1692939" y="1047966"/>
                  <a:pt x="1692939" y="1277257"/>
                </a:cubicBezTo>
                <a:close/>
                <a:moveTo>
                  <a:pt x="1836436" y="1277261"/>
                </a:moveTo>
                <a:lnTo>
                  <a:pt x="1793235" y="1277261"/>
                </a:lnTo>
                <a:cubicBezTo>
                  <a:pt x="1793235" y="992689"/>
                  <a:pt x="1561829" y="761283"/>
                  <a:pt x="1277257" y="761283"/>
                </a:cubicBezTo>
                <a:cubicBezTo>
                  <a:pt x="992682" y="761283"/>
                  <a:pt x="761279" y="992689"/>
                  <a:pt x="761279" y="1277261"/>
                </a:cubicBezTo>
                <a:lnTo>
                  <a:pt x="718078" y="1277261"/>
                </a:lnTo>
                <a:cubicBezTo>
                  <a:pt x="718078" y="968820"/>
                  <a:pt x="968819" y="718083"/>
                  <a:pt x="1277257" y="718083"/>
                </a:cubicBezTo>
                <a:cubicBezTo>
                  <a:pt x="1585695" y="718083"/>
                  <a:pt x="1836436" y="968820"/>
                  <a:pt x="1836436" y="1277261"/>
                </a:cubicBezTo>
                <a:close/>
                <a:moveTo>
                  <a:pt x="1980232" y="1277260"/>
                </a:moveTo>
                <a:lnTo>
                  <a:pt x="1937032" y="1277260"/>
                </a:lnTo>
                <a:cubicBezTo>
                  <a:pt x="1937032" y="913538"/>
                  <a:pt x="1640979" y="617786"/>
                  <a:pt x="1277862" y="617482"/>
                </a:cubicBezTo>
                <a:cubicBezTo>
                  <a:pt x="914140" y="617482"/>
                  <a:pt x="618087" y="913538"/>
                  <a:pt x="618087" y="1277260"/>
                </a:cubicBezTo>
                <a:lnTo>
                  <a:pt x="574887" y="1277260"/>
                </a:lnTo>
                <a:cubicBezTo>
                  <a:pt x="574887" y="889973"/>
                  <a:pt x="889973" y="574586"/>
                  <a:pt x="1277561" y="574586"/>
                </a:cubicBezTo>
                <a:cubicBezTo>
                  <a:pt x="1664845" y="574586"/>
                  <a:pt x="1980232" y="889672"/>
                  <a:pt x="1980232" y="1277260"/>
                </a:cubicBezTo>
                <a:close/>
                <a:moveTo>
                  <a:pt x="2123726" y="1277260"/>
                </a:moveTo>
                <a:lnTo>
                  <a:pt x="2080526" y="1277260"/>
                </a:lnTo>
                <a:cubicBezTo>
                  <a:pt x="2080526" y="834388"/>
                  <a:pt x="1720127" y="473989"/>
                  <a:pt x="1277258" y="473989"/>
                </a:cubicBezTo>
                <a:cubicBezTo>
                  <a:pt x="834385" y="473989"/>
                  <a:pt x="473986" y="834388"/>
                  <a:pt x="473986" y="1277260"/>
                </a:cubicBezTo>
                <a:lnTo>
                  <a:pt x="430786" y="1277260"/>
                </a:lnTo>
                <a:cubicBezTo>
                  <a:pt x="430786" y="810521"/>
                  <a:pt x="810519" y="430789"/>
                  <a:pt x="1277258" y="430789"/>
                </a:cubicBezTo>
                <a:cubicBezTo>
                  <a:pt x="1743993" y="430789"/>
                  <a:pt x="2123726" y="810521"/>
                  <a:pt x="2123726" y="1277260"/>
                </a:cubicBezTo>
                <a:close/>
                <a:moveTo>
                  <a:pt x="2267221" y="1277257"/>
                </a:moveTo>
                <a:lnTo>
                  <a:pt x="2224021" y="1277257"/>
                </a:lnTo>
                <a:cubicBezTo>
                  <a:pt x="2224021" y="755237"/>
                  <a:pt x="1799274" y="330493"/>
                  <a:pt x="1277254" y="330493"/>
                </a:cubicBezTo>
                <a:cubicBezTo>
                  <a:pt x="755234" y="330493"/>
                  <a:pt x="330490" y="755237"/>
                  <a:pt x="330490" y="1277257"/>
                </a:cubicBezTo>
                <a:lnTo>
                  <a:pt x="287290" y="1277257"/>
                </a:lnTo>
                <a:cubicBezTo>
                  <a:pt x="287290" y="731374"/>
                  <a:pt x="731371" y="287293"/>
                  <a:pt x="1277254" y="287293"/>
                </a:cubicBezTo>
                <a:cubicBezTo>
                  <a:pt x="1823140" y="287293"/>
                  <a:pt x="2267221" y="731374"/>
                  <a:pt x="2267221" y="1277257"/>
                </a:cubicBezTo>
                <a:close/>
                <a:moveTo>
                  <a:pt x="2411019" y="1277257"/>
                </a:moveTo>
                <a:lnTo>
                  <a:pt x="2367818" y="1277257"/>
                </a:lnTo>
                <a:cubicBezTo>
                  <a:pt x="2367818" y="676087"/>
                  <a:pt x="1878428" y="186697"/>
                  <a:pt x="1277860" y="186697"/>
                </a:cubicBezTo>
                <a:cubicBezTo>
                  <a:pt x="676388" y="186697"/>
                  <a:pt x="187299" y="676087"/>
                  <a:pt x="187299" y="1277257"/>
                </a:cubicBezTo>
                <a:lnTo>
                  <a:pt x="144098" y="1277257"/>
                </a:lnTo>
                <a:cubicBezTo>
                  <a:pt x="144098" y="652224"/>
                  <a:pt x="652525" y="143797"/>
                  <a:pt x="1277559" y="143797"/>
                </a:cubicBezTo>
                <a:cubicBezTo>
                  <a:pt x="1902592" y="143797"/>
                  <a:pt x="2411019" y="652224"/>
                  <a:pt x="2411019" y="1277257"/>
                </a:cubicBezTo>
                <a:close/>
                <a:moveTo>
                  <a:pt x="2554514" y="1277257"/>
                </a:moveTo>
                <a:lnTo>
                  <a:pt x="2511314" y="1277257"/>
                </a:lnTo>
                <a:cubicBezTo>
                  <a:pt x="2511314" y="596939"/>
                  <a:pt x="1957876" y="43200"/>
                  <a:pt x="1277257" y="43200"/>
                </a:cubicBezTo>
                <a:cubicBezTo>
                  <a:pt x="596940" y="43200"/>
                  <a:pt x="43200" y="596638"/>
                  <a:pt x="43200" y="1277257"/>
                </a:cubicBezTo>
                <a:lnTo>
                  <a:pt x="0" y="1277257"/>
                </a:lnTo>
                <a:cubicBezTo>
                  <a:pt x="0" y="573076"/>
                  <a:pt x="573073" y="0"/>
                  <a:pt x="1277257" y="0"/>
                </a:cubicBezTo>
                <a:cubicBezTo>
                  <a:pt x="1981441" y="0"/>
                  <a:pt x="2554514" y="573076"/>
                  <a:pt x="2554514" y="1277257"/>
                </a:cubicBezTo>
                <a:close/>
              </a:path>
            </a:pathLst>
          </a:custGeom>
          <a:solidFill>
            <a:schemeClr val="accent2"/>
          </a:solidFill>
          <a:ln w="9525" cap="flat">
            <a:noFill/>
            <a:prstDash val="solid"/>
            <a:miter/>
          </a:ln>
        </p:spPr>
        <p:txBody>
          <a:bodyPr rtlCol="0" anchor="ctr"/>
          <a:lstStyle/>
          <a:p>
            <a:endParaRPr lang="zh-CN" altLang="en-US"/>
          </a:p>
        </p:txBody>
      </p:sp>
      <p:sp>
        <p:nvSpPr>
          <p:cNvPr id="20" name="矩形 19"/>
          <p:cNvSpPr/>
          <p:nvPr userDrawn="1">
            <p:custDataLst>
              <p:tags r:id="rId10"/>
            </p:custDataLst>
          </p:nvPr>
        </p:nvSpPr>
        <p:spPr>
          <a:xfrm rot="2700000">
            <a:off x="8386847" y="1161044"/>
            <a:ext cx="447506" cy="447506"/>
          </a:xfrm>
          <a:prstGeom prst="rect">
            <a:avLst/>
          </a:prstGeom>
          <a:gradFill>
            <a:gsLst>
              <a:gs pos="0">
                <a:schemeClr val="accent2">
                  <a:lumMod val="20000"/>
                  <a:lumOff val="80000"/>
                </a:schemeClr>
              </a:gs>
              <a:gs pos="100000">
                <a:schemeClr val="accent2">
                  <a:lumMod val="60000"/>
                  <a:lumOff val="40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p:cNvSpPr/>
          <p:nvPr userDrawn="1">
            <p:custDataLst>
              <p:tags r:id="rId11"/>
            </p:custDataLst>
          </p:nvPr>
        </p:nvSpPr>
        <p:spPr>
          <a:xfrm rot="18000000">
            <a:off x="10823377" y="3329090"/>
            <a:ext cx="469796" cy="409050"/>
          </a:xfrm>
          <a:custGeom>
            <a:avLst/>
            <a:gdLst>
              <a:gd name="connsiteX0" fmla="*/ 160591 w 321183"/>
              <a:gd name="connsiteY0" fmla="*/ 279654 h 279653"/>
              <a:gd name="connsiteX1" fmla="*/ 0 w 321183"/>
              <a:gd name="connsiteY1" fmla="*/ 0 h 279653"/>
              <a:gd name="connsiteX2" fmla="*/ 321183 w 321183"/>
              <a:gd name="connsiteY2" fmla="*/ 0 h 279653"/>
            </a:gdLst>
            <a:ahLst/>
            <a:cxnLst>
              <a:cxn ang="0">
                <a:pos x="connsiteX0" y="connsiteY0"/>
              </a:cxn>
              <a:cxn ang="0">
                <a:pos x="connsiteX1" y="connsiteY1"/>
              </a:cxn>
              <a:cxn ang="0">
                <a:pos x="connsiteX2" y="connsiteY2"/>
              </a:cxn>
            </a:cxnLst>
            <a:rect l="l" t="t" r="r" b="b"/>
            <a:pathLst>
              <a:path w="321183" h="279653">
                <a:moveTo>
                  <a:pt x="160591" y="279654"/>
                </a:moveTo>
                <a:lnTo>
                  <a:pt x="0" y="0"/>
                </a:lnTo>
                <a:lnTo>
                  <a:pt x="321183" y="0"/>
                </a:lnTo>
                <a:close/>
              </a:path>
            </a:pathLst>
          </a:custGeom>
          <a:solidFill>
            <a:schemeClr val="accent6"/>
          </a:solidFill>
          <a:ln w="9525" cap="flat">
            <a:noFill/>
            <a:prstDash val="solid"/>
            <a:miter/>
          </a:ln>
        </p:spPr>
        <p:txBody>
          <a:bodyPr rtlCol="0" anchor="ctr"/>
          <a:lstStyle/>
          <a:p>
            <a:endParaRPr lang="zh-CN" altLang="en-US"/>
          </a:p>
        </p:txBody>
      </p:sp>
      <p:sp>
        <p:nvSpPr>
          <p:cNvPr id="22" name="任意多边形: 形状 21"/>
          <p:cNvSpPr/>
          <p:nvPr userDrawn="1">
            <p:custDataLst>
              <p:tags r:id="rId12"/>
            </p:custDataLst>
          </p:nvPr>
        </p:nvSpPr>
        <p:spPr>
          <a:xfrm>
            <a:off x="8948216" y="4200790"/>
            <a:ext cx="1411545" cy="360806"/>
          </a:xfrm>
          <a:custGeom>
            <a:avLst/>
            <a:gdLst>
              <a:gd name="connsiteX0" fmla="*/ 416242 w 526160"/>
              <a:gd name="connsiteY0" fmla="*/ 0 h 134492"/>
              <a:gd name="connsiteX1" fmla="*/ 526161 w 526160"/>
              <a:gd name="connsiteY1" fmla="*/ 110585 h 134492"/>
              <a:gd name="connsiteX2" fmla="*/ 510254 w 526160"/>
              <a:gd name="connsiteY2" fmla="*/ 126492 h 134492"/>
              <a:gd name="connsiteX3" fmla="*/ 416242 w 526160"/>
              <a:gd name="connsiteY3" fmla="*/ 31909 h 134492"/>
              <a:gd name="connsiteX4" fmla="*/ 314135 w 526160"/>
              <a:gd name="connsiteY4" fmla="*/ 134493 h 134492"/>
              <a:gd name="connsiteX5" fmla="*/ 212122 w 526160"/>
              <a:gd name="connsiteY5" fmla="*/ 31909 h 134492"/>
              <a:gd name="connsiteX6" fmla="*/ 110014 w 526160"/>
              <a:gd name="connsiteY6" fmla="*/ 134493 h 134492"/>
              <a:gd name="connsiteX7" fmla="*/ 0 w 526160"/>
              <a:gd name="connsiteY7" fmla="*/ 24003 h 134492"/>
              <a:gd name="connsiteX8" fmla="*/ 15907 w 526160"/>
              <a:gd name="connsiteY8" fmla="*/ 8001 h 134492"/>
              <a:gd name="connsiteX9" fmla="*/ 110014 w 526160"/>
              <a:gd name="connsiteY9" fmla="*/ 102584 h 134492"/>
              <a:gd name="connsiteX10" fmla="*/ 212122 w 526160"/>
              <a:gd name="connsiteY10" fmla="*/ 0 h 134492"/>
              <a:gd name="connsiteX11" fmla="*/ 314135 w 526160"/>
              <a:gd name="connsiteY11" fmla="*/ 102584 h 13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6160" h="134492">
                <a:moveTo>
                  <a:pt x="416242" y="0"/>
                </a:moveTo>
                <a:lnTo>
                  <a:pt x="526161" y="110585"/>
                </a:lnTo>
                <a:lnTo>
                  <a:pt x="510254" y="126492"/>
                </a:lnTo>
                <a:lnTo>
                  <a:pt x="416242" y="31909"/>
                </a:lnTo>
                <a:lnTo>
                  <a:pt x="314135" y="134493"/>
                </a:lnTo>
                <a:lnTo>
                  <a:pt x="212122" y="31909"/>
                </a:lnTo>
                <a:lnTo>
                  <a:pt x="110014" y="134493"/>
                </a:lnTo>
                <a:lnTo>
                  <a:pt x="0" y="24003"/>
                </a:lnTo>
                <a:lnTo>
                  <a:pt x="15907" y="8001"/>
                </a:lnTo>
                <a:lnTo>
                  <a:pt x="110014" y="102584"/>
                </a:lnTo>
                <a:lnTo>
                  <a:pt x="212122" y="0"/>
                </a:lnTo>
                <a:lnTo>
                  <a:pt x="314135" y="102584"/>
                </a:lnTo>
                <a:close/>
              </a:path>
            </a:pathLst>
          </a:custGeom>
          <a:solidFill>
            <a:schemeClr val="accent3"/>
          </a:solidFill>
          <a:ln w="9525" cap="flat">
            <a:noFill/>
            <a:prstDash val="solid"/>
            <a:miter/>
          </a:ln>
        </p:spPr>
        <p:txBody>
          <a:bodyPr rtlCol="0" anchor="ctr"/>
          <a:lstStyle/>
          <a:p>
            <a:endParaRPr lang="zh-CN" altLang="en-US"/>
          </a:p>
        </p:txBody>
      </p:sp>
      <p:sp>
        <p:nvSpPr>
          <p:cNvPr id="23" name="任意多边形: 形状 22"/>
          <p:cNvSpPr/>
          <p:nvPr userDrawn="1">
            <p:custDataLst>
              <p:tags r:id="rId13"/>
            </p:custDataLst>
          </p:nvPr>
        </p:nvSpPr>
        <p:spPr>
          <a:xfrm>
            <a:off x="8730486" y="2714024"/>
            <a:ext cx="475153" cy="475153"/>
          </a:xfrm>
          <a:custGeom>
            <a:avLst/>
            <a:gdLst>
              <a:gd name="connsiteX0" fmla="*/ 110966 w 110966"/>
              <a:gd name="connsiteY0" fmla="*/ 40386 h 110966"/>
              <a:gd name="connsiteX1" fmla="*/ 70485 w 110966"/>
              <a:gd name="connsiteY1" fmla="*/ 40386 h 110966"/>
              <a:gd name="connsiteX2" fmla="*/ 70485 w 110966"/>
              <a:gd name="connsiteY2" fmla="*/ 0 h 110966"/>
              <a:gd name="connsiteX3" fmla="*/ 40386 w 110966"/>
              <a:gd name="connsiteY3" fmla="*/ 0 h 110966"/>
              <a:gd name="connsiteX4" fmla="*/ 40386 w 110966"/>
              <a:gd name="connsiteY4" fmla="*/ 40386 h 110966"/>
              <a:gd name="connsiteX5" fmla="*/ 0 w 110966"/>
              <a:gd name="connsiteY5" fmla="*/ 40386 h 110966"/>
              <a:gd name="connsiteX6" fmla="*/ 0 w 110966"/>
              <a:gd name="connsiteY6" fmla="*/ 70580 h 110966"/>
              <a:gd name="connsiteX7" fmla="*/ 40386 w 110966"/>
              <a:gd name="connsiteY7" fmla="*/ 70580 h 110966"/>
              <a:gd name="connsiteX8" fmla="*/ 40386 w 110966"/>
              <a:gd name="connsiteY8" fmla="*/ 110966 h 110966"/>
              <a:gd name="connsiteX9" fmla="*/ 70485 w 110966"/>
              <a:gd name="connsiteY9" fmla="*/ 110966 h 110966"/>
              <a:gd name="connsiteX10" fmla="*/ 70485 w 110966"/>
              <a:gd name="connsiteY10" fmla="*/ 70580 h 110966"/>
              <a:gd name="connsiteX11" fmla="*/ 110966 w 110966"/>
              <a:gd name="connsiteY11" fmla="*/ 70580 h 11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966" h="110966">
                <a:moveTo>
                  <a:pt x="110966" y="40386"/>
                </a:moveTo>
                <a:lnTo>
                  <a:pt x="70485" y="40386"/>
                </a:lnTo>
                <a:lnTo>
                  <a:pt x="70485" y="0"/>
                </a:lnTo>
                <a:lnTo>
                  <a:pt x="40386" y="0"/>
                </a:lnTo>
                <a:lnTo>
                  <a:pt x="40386" y="40386"/>
                </a:lnTo>
                <a:lnTo>
                  <a:pt x="0" y="40386"/>
                </a:lnTo>
                <a:lnTo>
                  <a:pt x="0" y="70580"/>
                </a:lnTo>
                <a:lnTo>
                  <a:pt x="40386" y="70580"/>
                </a:lnTo>
                <a:lnTo>
                  <a:pt x="40386" y="110966"/>
                </a:lnTo>
                <a:lnTo>
                  <a:pt x="70485" y="110966"/>
                </a:lnTo>
                <a:lnTo>
                  <a:pt x="70485" y="70580"/>
                </a:lnTo>
                <a:lnTo>
                  <a:pt x="110966" y="70580"/>
                </a:lnTo>
                <a:close/>
              </a:path>
            </a:pathLst>
          </a:custGeom>
          <a:solidFill>
            <a:schemeClr val="accent4">
              <a:lumMod val="75000"/>
            </a:schemeClr>
          </a:solidFill>
          <a:ln w="9525" cap="flat">
            <a:noFill/>
            <a:prstDash val="solid"/>
            <a:miter/>
          </a:ln>
        </p:spPr>
        <p:txBody>
          <a:bodyPr rtlCol="0" anchor="ctr"/>
          <a:lstStyle/>
          <a:p>
            <a:endParaRPr lang="zh-CN" altLang="en-US"/>
          </a:p>
        </p:txBody>
      </p:sp>
      <p:sp>
        <p:nvSpPr>
          <p:cNvPr id="2" name="标题 1"/>
          <p:cNvSpPr>
            <a:spLocks noGrp="1"/>
          </p:cNvSpPr>
          <p:nvPr>
            <p:ph type="ctrTitle" hasCustomPrompt="1"/>
            <p:custDataLst>
              <p:tags r:id="rId14"/>
            </p:custDataLst>
          </p:nvPr>
        </p:nvSpPr>
        <p:spPr>
          <a:xfrm>
            <a:off x="342265" y="1523440"/>
            <a:ext cx="6842306" cy="2294397"/>
          </a:xfrm>
          <a:noFill/>
        </p:spPr>
        <p:txBody>
          <a:bodyPr vert="horz" wrap="square" lIns="0" tIns="38100" rIns="76200" bIns="38100" rtlCol="0" anchor="b" anchorCtr="0">
            <a:normAutofit/>
          </a:bodyPr>
          <a:lstStyle>
            <a:lvl1pPr marL="0" indent="0">
              <a:buFont typeface="Arial" panose="020B0604020202020204" pitchFamily="34" charset="0"/>
              <a:buNone/>
              <a:defRPr kumimoji="0" lang="zh-CN" altLang="en-US" sz="8000" i="0" u="none" strike="noStrike" cap="none" spc="0" normalizeH="0" baseline="0" dirty="0">
                <a:solidFill>
                  <a:schemeClr val="accent1">
                    <a:lumMod val="75000"/>
                  </a:schemeClr>
                </a:solidFill>
                <a:uFillTx/>
                <a:latin typeface="+mj-ea"/>
                <a:ea typeface="+mj-ea"/>
                <a:cs typeface="Arial" panose="020B0604020202020204" pitchFamily="34" charset="0"/>
              </a:defRPr>
            </a:lvl1pPr>
          </a:lstStyle>
          <a:p>
            <a:pPr marL="0" marR="0" lvl="0" fontAlgn="auto">
              <a:lnSpc>
                <a:spcPct val="110000"/>
              </a:lnSpc>
              <a:buClrTx/>
              <a:buSzTx/>
              <a:buFontTx/>
            </a:pPr>
            <a:r>
              <a:rPr lang="zh-CN" altLang="en-US" dirty="0"/>
              <a:t>编辑标题</a:t>
            </a:r>
            <a:endParaRPr lang="zh-CN" altLang="en-US" dirty="0"/>
          </a:p>
        </p:txBody>
      </p:sp>
      <p:sp>
        <p:nvSpPr>
          <p:cNvPr id="3" name="副标题 2"/>
          <p:cNvSpPr>
            <a:spLocks noGrp="1"/>
          </p:cNvSpPr>
          <p:nvPr>
            <p:ph type="subTitle" idx="1" hasCustomPrompt="1"/>
            <p:custDataLst>
              <p:tags r:id="rId15"/>
            </p:custDataLst>
          </p:nvPr>
        </p:nvSpPr>
        <p:spPr>
          <a:xfrm>
            <a:off x="342265" y="4286467"/>
            <a:ext cx="6842306" cy="1257533"/>
          </a:xfrm>
          <a:noFill/>
        </p:spPr>
        <p:txBody>
          <a:bodyPr vert="horz" wrap="square" lIns="0" tIns="0" rIns="82550" bIns="0" rtlCol="0">
            <a:normAutofit/>
          </a:bodyPr>
          <a:lstStyle>
            <a:lvl1pPr marL="0" indent="0">
              <a:buNone/>
              <a:defRPr kumimoji="0" lang="zh-CN" altLang="en-US" sz="3200" b="1" i="0" u="none" strike="noStrike" cap="all" spc="600" normalizeH="0" baseline="0" dirty="0">
                <a:solidFill>
                  <a:schemeClr val="accent1">
                    <a:lumMod val="75000"/>
                  </a:schemeClr>
                </a:solidFill>
                <a:uFillTx/>
                <a:latin typeface="+mj-ea"/>
                <a:ea typeface="+mj-ea"/>
              </a:defRPr>
            </a:lvl1pPr>
          </a:lstStyle>
          <a:p>
            <a:pPr marL="228600" marR="0" lvl="0" indent="-457200" fontAlgn="auto">
              <a:lnSpc>
                <a:spcPct val="120000"/>
              </a:lnSpc>
              <a:spcBef>
                <a:spcPts val="0"/>
              </a:spcBef>
              <a:spcAft>
                <a:spcPts val="1000"/>
              </a:spcAft>
              <a:buClrTx/>
              <a:buSzTx/>
            </a:pPr>
            <a:r>
              <a:rPr lang="zh-CN" altLang="en-US" dirty="0"/>
              <a:t>单击此处编辑副标题</a:t>
            </a:r>
            <a:endParaRPr lang="zh-CN" altLang="en-US" dirty="0"/>
          </a:p>
        </p:txBody>
      </p:sp>
      <p:sp>
        <p:nvSpPr>
          <p:cNvPr id="4" name="日期占位符 3"/>
          <p:cNvSpPr>
            <a:spLocks noGrp="1"/>
          </p:cNvSpPr>
          <p:nvPr>
            <p:ph type="dt" sz="half" idx="10"/>
            <p:custDataLst>
              <p:tags r:id="rId16"/>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7"/>
            </p:custDataLst>
          </p:nvPr>
        </p:nvSpPr>
        <p:spPr/>
        <p:txBody>
          <a:bodyPr/>
          <a:lstStyle/>
          <a:p>
            <a:endParaRPr lang="zh-CN" altLang="en-US"/>
          </a:p>
        </p:txBody>
      </p:sp>
      <p:sp>
        <p:nvSpPr>
          <p:cNvPr id="6" name="灯片编号占位符 5"/>
          <p:cNvSpPr>
            <a:spLocks noGrp="1"/>
          </p:cNvSpPr>
          <p:nvPr>
            <p:ph type="sldNum" sz="quarter" idx="12"/>
            <p:custDataLst>
              <p:tags r:id="rId18"/>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cxnSp>
        <p:nvCxnSpPr>
          <p:cNvPr id="16" name="直接连接符 15"/>
          <p:cNvCxnSpPr/>
          <p:nvPr userDrawn="1">
            <p:custDataLst>
              <p:tags r:id="rId19"/>
            </p:custDataLst>
          </p:nvPr>
        </p:nvCxnSpPr>
        <p:spPr>
          <a:xfrm>
            <a:off x="365760" y="4107397"/>
            <a:ext cx="126428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513276" y="1776372"/>
            <a:ext cx="1791774" cy="1013977"/>
          </a:xfrm>
        </p:spPr>
        <p:txBody>
          <a:bodyPr vert="horz" wrap="square" lIns="0" tIns="0" rIns="0" bIns="0" rtlCol="0" anchor="b" anchorCtr="0">
            <a:normAutofit fontScale="90000"/>
          </a:bodyPr>
          <a:lstStyle>
            <a:lvl1pPr>
              <a:defRPr lang="zh-CN" altLang="en-US" sz="5600" dirty="0">
                <a:solidFill>
                  <a:schemeClr val="accent1">
                    <a:lumMod val="75000"/>
                  </a:schemeClr>
                </a:solidFill>
                <a:latin typeface="+mj-ea"/>
                <a:ea typeface="+mj-ea"/>
                <a:cs typeface="汉仪大黑简" panose="02010600000101010101" charset="-122"/>
              </a:defRPr>
            </a:lvl1pPr>
          </a:lstStyle>
          <a:p>
            <a:pPr marL="0" lvl="0">
              <a:lnSpc>
                <a:spcPct val="114000"/>
              </a:lnSpc>
            </a:pPr>
            <a:r>
              <a:rPr lang="zh-CN" altLang="en-US" dirty="0"/>
              <a:t>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6" name="任意多边形: 形状 5"/>
          <p:cNvSpPr/>
          <p:nvPr>
            <p:custDataLst>
              <p:tags r:id="rId6"/>
            </p:custDataLst>
          </p:nvPr>
        </p:nvSpPr>
        <p:spPr>
          <a:xfrm rot="20165929">
            <a:off x="7915681" y="2356749"/>
            <a:ext cx="3112452" cy="3267449"/>
          </a:xfrm>
          <a:custGeom>
            <a:avLst/>
            <a:gdLst>
              <a:gd name="connsiteX0" fmla="*/ 2596015 w 3112452"/>
              <a:gd name="connsiteY0" fmla="*/ 3077213 h 3267449"/>
              <a:gd name="connsiteX1" fmla="*/ 2392697 w 3112452"/>
              <a:gd name="connsiteY1" fmla="*/ 3201944 h 3267449"/>
              <a:gd name="connsiteX2" fmla="*/ 2126308 w 3112452"/>
              <a:gd name="connsiteY2" fmla="*/ 3258365 h 3267449"/>
              <a:gd name="connsiteX3" fmla="*/ 1825261 w 3112452"/>
              <a:gd name="connsiteY3" fmla="*/ 3262798 h 3267449"/>
              <a:gd name="connsiteX4" fmla="*/ 1538520 w 3112452"/>
              <a:gd name="connsiteY4" fmla="*/ 3203153 h 3267449"/>
              <a:gd name="connsiteX5" fmla="*/ 1347293 w 3112452"/>
              <a:gd name="connsiteY5" fmla="*/ 3087892 h 3267449"/>
              <a:gd name="connsiteX6" fmla="*/ 1201404 w 3112452"/>
              <a:gd name="connsiteY6" fmla="*/ 2938174 h 3267449"/>
              <a:gd name="connsiteX7" fmla="*/ 1087554 w 3112452"/>
              <a:gd name="connsiteY7" fmla="*/ 2763067 h 3267449"/>
              <a:gd name="connsiteX8" fmla="*/ 988212 w 3112452"/>
              <a:gd name="connsiteY8" fmla="*/ 2572847 h 3267449"/>
              <a:gd name="connsiteX9" fmla="*/ 887057 w 3112452"/>
              <a:gd name="connsiteY9" fmla="*/ 2377590 h 3267449"/>
              <a:gd name="connsiteX10" fmla="*/ 772199 w 3112452"/>
              <a:gd name="connsiteY10" fmla="*/ 2184750 h 3267449"/>
              <a:gd name="connsiteX11" fmla="*/ 627721 w 3112452"/>
              <a:gd name="connsiteY11" fmla="*/ 1989492 h 3267449"/>
              <a:gd name="connsiteX12" fmla="*/ 456039 w 3112452"/>
              <a:gd name="connsiteY12" fmla="*/ 1795444 h 3267449"/>
              <a:gd name="connsiteX13" fmla="*/ 279521 w 3112452"/>
              <a:gd name="connsiteY13" fmla="*/ 1599581 h 3267449"/>
              <a:gd name="connsiteX14" fmla="*/ 127184 w 3112452"/>
              <a:gd name="connsiteY14" fmla="*/ 1395256 h 3267449"/>
              <a:gd name="connsiteX15" fmla="*/ 8901 w 3112452"/>
              <a:gd name="connsiteY15" fmla="*/ 1100455 h 3267449"/>
              <a:gd name="connsiteX16" fmla="*/ 19581 w 3112452"/>
              <a:gd name="connsiteY16" fmla="*/ 788325 h 3267449"/>
              <a:gd name="connsiteX17" fmla="*/ 158820 w 3112452"/>
              <a:gd name="connsiteY17" fmla="*/ 488688 h 3267449"/>
              <a:gd name="connsiteX18" fmla="*/ 351458 w 3112452"/>
              <a:gd name="connsiteY18" fmla="*/ 288594 h 3267449"/>
              <a:gd name="connsiteX19" fmla="*/ 581979 w 3112452"/>
              <a:gd name="connsiteY19" fmla="*/ 148750 h 3267449"/>
              <a:gd name="connsiteX20" fmla="*/ 838293 w 3112452"/>
              <a:gd name="connsiteY20" fmla="*/ 56461 h 3267449"/>
              <a:gd name="connsiteX21" fmla="*/ 974308 w 3112452"/>
              <a:gd name="connsiteY21" fmla="*/ 26840 h 3267449"/>
              <a:gd name="connsiteX22" fmla="*/ 1115160 w 3112452"/>
              <a:gd name="connsiteY22" fmla="*/ 8100 h 3267449"/>
              <a:gd name="connsiteX23" fmla="*/ 1309410 w 3112452"/>
              <a:gd name="connsiteY23" fmla="*/ 40 h 3267449"/>
              <a:gd name="connsiteX24" fmla="*/ 1509907 w 3112452"/>
              <a:gd name="connsiteY24" fmla="*/ 11727 h 3267449"/>
              <a:gd name="connsiteX25" fmla="*/ 1721083 w 3112452"/>
              <a:gd name="connsiteY25" fmla="*/ 46991 h 3267449"/>
              <a:gd name="connsiteX26" fmla="*/ 1940118 w 3112452"/>
              <a:gd name="connsiteY26" fmla="*/ 98979 h 3267449"/>
              <a:gd name="connsiteX27" fmla="*/ 2158347 w 3112452"/>
              <a:gd name="connsiteY27" fmla="*/ 155602 h 3267449"/>
              <a:gd name="connsiteX28" fmla="*/ 2365091 w 3112452"/>
              <a:gd name="connsiteY28" fmla="*/ 206179 h 3267449"/>
              <a:gd name="connsiteX29" fmla="*/ 2526496 w 3112452"/>
              <a:gd name="connsiteY29" fmla="*/ 240435 h 3267449"/>
              <a:gd name="connsiteX30" fmla="*/ 2671982 w 3112452"/>
              <a:gd name="connsiteY30" fmla="*/ 268041 h 3267449"/>
              <a:gd name="connsiteX31" fmla="*/ 2851119 w 3112452"/>
              <a:gd name="connsiteY31" fmla="*/ 319626 h 3267449"/>
              <a:gd name="connsiteX32" fmla="*/ 3028241 w 3112452"/>
              <a:gd name="connsiteY32" fmla="*/ 475590 h 3267449"/>
              <a:gd name="connsiteX33" fmla="*/ 3104612 w 3112452"/>
              <a:gd name="connsiteY33" fmla="*/ 679916 h 3267449"/>
              <a:gd name="connsiteX34" fmla="*/ 3102999 w 3112452"/>
              <a:gd name="connsiteY34" fmla="*/ 931192 h 3267449"/>
              <a:gd name="connsiteX35" fmla="*/ 3078416 w 3112452"/>
              <a:gd name="connsiteY35" fmla="*/ 1079297 h 3267449"/>
              <a:gd name="connsiteX36" fmla="*/ 3041339 w 3112452"/>
              <a:gd name="connsiteY36" fmla="*/ 1244531 h 3267449"/>
              <a:gd name="connsiteX37" fmla="*/ 2947640 w 3112452"/>
              <a:gd name="connsiteY37" fmla="*/ 1619329 h 3267449"/>
              <a:gd name="connsiteX38" fmla="*/ 2863411 w 3112452"/>
              <a:gd name="connsiteY38" fmla="*/ 2030398 h 3267449"/>
              <a:gd name="connsiteX39" fmla="*/ 2801751 w 3112452"/>
              <a:gd name="connsiteY39" fmla="*/ 2430585 h 3267449"/>
              <a:gd name="connsiteX40" fmla="*/ 2760039 w 3112452"/>
              <a:gd name="connsiteY40" fmla="*/ 2780800 h 3267449"/>
              <a:gd name="connsiteX41" fmla="*/ 2596015 w 3112452"/>
              <a:gd name="connsiteY41" fmla="*/ 3077213 h 326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112452" h="3267449">
                <a:moveTo>
                  <a:pt x="2596015" y="3077213"/>
                </a:moveTo>
                <a:cubicBezTo>
                  <a:pt x="2540601" y="3132828"/>
                  <a:pt x="2472493" y="3173532"/>
                  <a:pt x="2392697" y="3201944"/>
                </a:cubicBezTo>
                <a:cubicBezTo>
                  <a:pt x="2312901" y="3230356"/>
                  <a:pt x="2223030" y="3248491"/>
                  <a:pt x="2126308" y="3258365"/>
                </a:cubicBezTo>
                <a:cubicBezTo>
                  <a:pt x="2029586" y="3268440"/>
                  <a:pt x="1927625" y="3270455"/>
                  <a:pt x="1825261" y="3262798"/>
                </a:cubicBezTo>
                <a:cubicBezTo>
                  <a:pt x="1723904" y="3255141"/>
                  <a:pt x="1627383" y="3235595"/>
                  <a:pt x="1538520" y="3203153"/>
                </a:cubicBezTo>
                <a:cubicBezTo>
                  <a:pt x="1466583" y="3170912"/>
                  <a:pt x="1402706" y="3132425"/>
                  <a:pt x="1347293" y="3087892"/>
                </a:cubicBezTo>
                <a:cubicBezTo>
                  <a:pt x="1291677" y="3043158"/>
                  <a:pt x="1243518" y="2992984"/>
                  <a:pt x="1201404" y="2938174"/>
                </a:cubicBezTo>
                <a:cubicBezTo>
                  <a:pt x="1159289" y="2883365"/>
                  <a:pt x="1122011" y="2824526"/>
                  <a:pt x="1087554" y="2763067"/>
                </a:cubicBezTo>
                <a:cubicBezTo>
                  <a:pt x="1053096" y="2701609"/>
                  <a:pt x="1020654" y="2637732"/>
                  <a:pt x="988212" y="2572847"/>
                </a:cubicBezTo>
                <a:cubicBezTo>
                  <a:pt x="955971" y="2507963"/>
                  <a:pt x="922522" y="2442474"/>
                  <a:pt x="887057" y="2377590"/>
                </a:cubicBezTo>
                <a:cubicBezTo>
                  <a:pt x="851592" y="2312504"/>
                  <a:pt x="813105" y="2248224"/>
                  <a:pt x="772199" y="2184750"/>
                </a:cubicBezTo>
                <a:cubicBezTo>
                  <a:pt x="730085" y="2119664"/>
                  <a:pt x="681522" y="2054175"/>
                  <a:pt x="627721" y="1989492"/>
                </a:cubicBezTo>
                <a:cubicBezTo>
                  <a:pt x="573919" y="1924608"/>
                  <a:pt x="515684" y="1860126"/>
                  <a:pt x="456039" y="1795444"/>
                </a:cubicBezTo>
                <a:cubicBezTo>
                  <a:pt x="396394" y="1730962"/>
                  <a:pt x="336346" y="1665675"/>
                  <a:pt x="279521" y="1599581"/>
                </a:cubicBezTo>
                <a:cubicBezTo>
                  <a:pt x="222697" y="1533488"/>
                  <a:pt x="170709" y="1465581"/>
                  <a:pt x="127184" y="1395256"/>
                </a:cubicBezTo>
                <a:cubicBezTo>
                  <a:pt x="69352" y="1301557"/>
                  <a:pt x="28649" y="1202618"/>
                  <a:pt x="8901" y="1100455"/>
                </a:cubicBezTo>
                <a:cubicBezTo>
                  <a:pt x="-5204" y="995875"/>
                  <a:pt x="-3189" y="891092"/>
                  <a:pt x="19581" y="788325"/>
                </a:cubicBezTo>
                <a:cubicBezTo>
                  <a:pt x="42552" y="685558"/>
                  <a:pt x="87689" y="584806"/>
                  <a:pt x="158820" y="488688"/>
                </a:cubicBezTo>
                <a:cubicBezTo>
                  <a:pt x="215644" y="410907"/>
                  <a:pt x="280126" y="344613"/>
                  <a:pt x="351458" y="288594"/>
                </a:cubicBezTo>
                <a:cubicBezTo>
                  <a:pt x="422589" y="232778"/>
                  <a:pt x="500370" y="187036"/>
                  <a:pt x="581979" y="148750"/>
                </a:cubicBezTo>
                <a:cubicBezTo>
                  <a:pt x="663589" y="110465"/>
                  <a:pt x="749228" y="79836"/>
                  <a:pt x="838293" y="56461"/>
                </a:cubicBezTo>
                <a:cubicBezTo>
                  <a:pt x="882825" y="44774"/>
                  <a:pt x="928164" y="34900"/>
                  <a:pt x="974308" y="26840"/>
                </a:cubicBezTo>
                <a:cubicBezTo>
                  <a:pt x="1020453" y="18780"/>
                  <a:pt x="1067403" y="12533"/>
                  <a:pt x="1115160" y="8100"/>
                </a:cubicBezTo>
                <a:cubicBezTo>
                  <a:pt x="1178835" y="2257"/>
                  <a:pt x="1243518" y="-363"/>
                  <a:pt x="1309410" y="40"/>
                </a:cubicBezTo>
                <a:cubicBezTo>
                  <a:pt x="1375302" y="645"/>
                  <a:pt x="1442201" y="4473"/>
                  <a:pt x="1509907" y="11727"/>
                </a:cubicBezTo>
                <a:cubicBezTo>
                  <a:pt x="1578619" y="19989"/>
                  <a:pt x="1648944" y="31878"/>
                  <a:pt x="1721083" y="46991"/>
                </a:cubicBezTo>
                <a:cubicBezTo>
                  <a:pt x="1793222" y="62104"/>
                  <a:pt x="1866569" y="80037"/>
                  <a:pt x="1940118" y="98979"/>
                </a:cubicBezTo>
                <a:cubicBezTo>
                  <a:pt x="2013667" y="117920"/>
                  <a:pt x="2086813" y="137063"/>
                  <a:pt x="2158347" y="155602"/>
                </a:cubicBezTo>
                <a:cubicBezTo>
                  <a:pt x="2229680" y="174140"/>
                  <a:pt x="2298997" y="191066"/>
                  <a:pt x="2365091" y="206179"/>
                </a:cubicBezTo>
                <a:cubicBezTo>
                  <a:pt x="2421714" y="219075"/>
                  <a:pt x="2475515" y="230561"/>
                  <a:pt x="2526496" y="240435"/>
                </a:cubicBezTo>
                <a:cubicBezTo>
                  <a:pt x="2577476" y="250309"/>
                  <a:pt x="2625837" y="259376"/>
                  <a:pt x="2671982" y="268041"/>
                </a:cubicBezTo>
                <a:cubicBezTo>
                  <a:pt x="2737471" y="280534"/>
                  <a:pt x="2797116" y="297662"/>
                  <a:pt x="2851119" y="319626"/>
                </a:cubicBezTo>
                <a:cubicBezTo>
                  <a:pt x="2928497" y="363151"/>
                  <a:pt x="2987336" y="415341"/>
                  <a:pt x="3028241" y="475590"/>
                </a:cubicBezTo>
                <a:cubicBezTo>
                  <a:pt x="3069147" y="535840"/>
                  <a:pt x="3093327" y="604352"/>
                  <a:pt x="3104612" y="679916"/>
                </a:cubicBezTo>
                <a:cubicBezTo>
                  <a:pt x="3115896" y="755278"/>
                  <a:pt x="3114687" y="838701"/>
                  <a:pt x="3102999" y="931192"/>
                </a:cubicBezTo>
                <a:cubicBezTo>
                  <a:pt x="3097156" y="977538"/>
                  <a:pt x="3088894" y="1026906"/>
                  <a:pt x="3078416" y="1079297"/>
                </a:cubicBezTo>
                <a:cubicBezTo>
                  <a:pt x="3068139" y="1131688"/>
                  <a:pt x="3055444" y="1186901"/>
                  <a:pt x="3041339" y="1244531"/>
                </a:cubicBezTo>
                <a:cubicBezTo>
                  <a:pt x="3012726" y="1360396"/>
                  <a:pt x="2979679" y="1486134"/>
                  <a:pt x="2947640" y="1619329"/>
                </a:cubicBezTo>
                <a:cubicBezTo>
                  <a:pt x="2915600" y="1752725"/>
                  <a:pt x="2887390" y="1891763"/>
                  <a:pt x="2863411" y="2030398"/>
                </a:cubicBezTo>
                <a:cubicBezTo>
                  <a:pt x="2839230" y="2169033"/>
                  <a:pt x="2818274" y="2304242"/>
                  <a:pt x="2801751" y="2430585"/>
                </a:cubicBezTo>
                <a:cubicBezTo>
                  <a:pt x="2785429" y="2556928"/>
                  <a:pt x="2772129" y="2673600"/>
                  <a:pt x="2760039" y="2780800"/>
                </a:cubicBezTo>
                <a:cubicBezTo>
                  <a:pt x="2724373" y="2902105"/>
                  <a:pt x="2670773" y="3001850"/>
                  <a:pt x="2596015" y="3077213"/>
                </a:cubicBezTo>
                <a:close/>
              </a:path>
            </a:pathLst>
          </a:custGeom>
          <a:solidFill>
            <a:schemeClr val="accent4">
              <a:lumMod val="60000"/>
              <a:lumOff val="40000"/>
            </a:schemeClr>
          </a:solidFill>
          <a:ln w="20146" cap="flat">
            <a:noFill/>
            <a:prstDash val="solid"/>
            <a:miter/>
          </a:ln>
        </p:spPr>
        <p:txBody>
          <a:bodyPr rtlCol="0" anchor="ctr"/>
          <a:lstStyle/>
          <a:p>
            <a:endParaRPr lang="zh-CN" altLang="en-US"/>
          </a:p>
        </p:txBody>
      </p:sp>
      <p:sp>
        <p:nvSpPr>
          <p:cNvPr id="879" name="任意多边形: 形状 878"/>
          <p:cNvSpPr/>
          <p:nvPr>
            <p:custDataLst>
              <p:tags r:id="rId7"/>
            </p:custDataLst>
          </p:nvPr>
        </p:nvSpPr>
        <p:spPr>
          <a:xfrm rot="20165929">
            <a:off x="11340016" y="144649"/>
            <a:ext cx="820662" cy="2097154"/>
          </a:xfrm>
          <a:custGeom>
            <a:avLst/>
            <a:gdLst>
              <a:gd name="connsiteX0" fmla="*/ 562517 w 820662"/>
              <a:gd name="connsiteY0" fmla="*/ 56520 h 2097154"/>
              <a:gd name="connsiteX1" fmla="*/ 692689 w 820662"/>
              <a:gd name="connsiteY1" fmla="*/ 143570 h 2097154"/>
              <a:gd name="connsiteX2" fmla="*/ 775104 w 820662"/>
              <a:gd name="connsiteY2" fmla="*/ 272532 h 2097154"/>
              <a:gd name="connsiteX3" fmla="*/ 816211 w 820662"/>
              <a:gd name="connsiteY3" fmla="*/ 452274 h 2097154"/>
              <a:gd name="connsiteX4" fmla="*/ 777119 w 820662"/>
              <a:gd name="connsiteY4" fmla="*/ 788787 h 2097154"/>
              <a:gd name="connsiteX5" fmla="*/ 670120 w 820662"/>
              <a:gd name="connsiteY5" fmla="*/ 1011852 h 2097154"/>
              <a:gd name="connsiteX6" fmla="*/ 567957 w 820662"/>
              <a:gd name="connsiteY6" fmla="*/ 1239552 h 2097154"/>
              <a:gd name="connsiteX7" fmla="*/ 539344 w 820662"/>
              <a:gd name="connsiteY7" fmla="*/ 1603066 h 2097154"/>
              <a:gd name="connsiteX8" fmla="*/ 563273 w 820662"/>
              <a:gd name="connsiteY8" fmla="*/ 1762884 h 2097154"/>
              <a:gd name="connsiteX9" fmla="*/ 565909 w 820662"/>
              <a:gd name="connsiteY9" fmla="*/ 1787584 h 2097154"/>
              <a:gd name="connsiteX10" fmla="*/ 430009 w 820662"/>
              <a:gd name="connsiteY10" fmla="*/ 2094242 h 2097154"/>
              <a:gd name="connsiteX11" fmla="*/ 408769 w 820662"/>
              <a:gd name="connsiteY11" fmla="*/ 2097154 h 2097154"/>
              <a:gd name="connsiteX12" fmla="*/ 263283 w 820662"/>
              <a:gd name="connsiteY12" fmla="*/ 1928495 h 2097154"/>
              <a:gd name="connsiteX13" fmla="*/ 123036 w 820662"/>
              <a:gd name="connsiteY13" fmla="*/ 1620193 h 2097154"/>
              <a:gd name="connsiteX14" fmla="*/ 4350 w 820662"/>
              <a:gd name="connsiteY14" fmla="*/ 1289122 h 2097154"/>
              <a:gd name="connsiteX15" fmla="*/ 18858 w 820662"/>
              <a:gd name="connsiteY15" fmla="*/ 1049332 h 2097154"/>
              <a:gd name="connsiteX16" fmla="*/ 70242 w 820662"/>
              <a:gd name="connsiteY16" fmla="*/ 807123 h 2097154"/>
              <a:gd name="connsiteX17" fmla="*/ 92206 w 820662"/>
              <a:gd name="connsiteY17" fmla="*/ 587685 h 2097154"/>
              <a:gd name="connsiteX18" fmla="*/ 71048 w 820662"/>
              <a:gd name="connsiteY18" fmla="*/ 396861 h 2097154"/>
              <a:gd name="connsiteX19" fmla="*/ 32157 w 820662"/>
              <a:gd name="connsiteY19" fmla="*/ 226791 h 2097154"/>
              <a:gd name="connsiteX20" fmla="*/ 111147 w 820662"/>
              <a:gd name="connsiteY20" fmla="*/ 67200 h 2097154"/>
              <a:gd name="connsiteX21" fmla="*/ 143589 w 820662"/>
              <a:gd name="connsiteY21" fmla="*/ 43019 h 2097154"/>
              <a:gd name="connsiteX22" fmla="*/ 380559 w 820662"/>
              <a:gd name="connsiteY22" fmla="*/ 6345 h 2097154"/>
              <a:gd name="connsiteX23" fmla="*/ 562517 w 820662"/>
              <a:gd name="connsiteY23" fmla="*/ 56520 h 209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20662" h="2097154">
                <a:moveTo>
                  <a:pt x="562517" y="56520"/>
                </a:moveTo>
                <a:cubicBezTo>
                  <a:pt x="614303" y="79088"/>
                  <a:pt x="657627" y="108105"/>
                  <a:pt x="692689" y="143570"/>
                </a:cubicBezTo>
                <a:cubicBezTo>
                  <a:pt x="727750" y="179236"/>
                  <a:pt x="755155" y="221955"/>
                  <a:pt x="775104" y="272532"/>
                </a:cubicBezTo>
                <a:cubicBezTo>
                  <a:pt x="795053" y="323110"/>
                  <a:pt x="808553" y="382352"/>
                  <a:pt x="816211" y="452274"/>
                </a:cubicBezTo>
                <a:cubicBezTo>
                  <a:pt x="826890" y="547989"/>
                  <a:pt x="820039" y="667884"/>
                  <a:pt x="777119" y="788787"/>
                </a:cubicBezTo>
                <a:cubicBezTo>
                  <a:pt x="749513" y="866164"/>
                  <a:pt x="709212" y="938504"/>
                  <a:pt x="670120" y="1011852"/>
                </a:cubicBezTo>
                <a:cubicBezTo>
                  <a:pt x="631028" y="1085199"/>
                  <a:pt x="592339" y="1158547"/>
                  <a:pt x="567957" y="1239552"/>
                </a:cubicBezTo>
                <a:cubicBezTo>
                  <a:pt x="533500" y="1354006"/>
                  <a:pt x="525238" y="1482767"/>
                  <a:pt x="539344" y="1603066"/>
                </a:cubicBezTo>
                <a:cubicBezTo>
                  <a:pt x="545591" y="1657573"/>
                  <a:pt x="555817" y="1710770"/>
                  <a:pt x="563273" y="1762884"/>
                </a:cubicBezTo>
                <a:lnTo>
                  <a:pt x="565909" y="1787584"/>
                </a:lnTo>
                <a:lnTo>
                  <a:pt x="430009" y="2094242"/>
                </a:lnTo>
                <a:lnTo>
                  <a:pt x="408769" y="2097154"/>
                </a:lnTo>
                <a:cubicBezTo>
                  <a:pt x="335623" y="2084258"/>
                  <a:pt x="294516" y="2001842"/>
                  <a:pt x="263283" y="1928495"/>
                </a:cubicBezTo>
                <a:cubicBezTo>
                  <a:pt x="219960" y="1827944"/>
                  <a:pt x="173412" y="1725177"/>
                  <a:pt x="123036" y="1620193"/>
                </a:cubicBezTo>
                <a:cubicBezTo>
                  <a:pt x="72257" y="1514605"/>
                  <a:pt x="19261" y="1403979"/>
                  <a:pt x="4350" y="1289122"/>
                </a:cubicBezTo>
                <a:cubicBezTo>
                  <a:pt x="-6128" y="1208923"/>
                  <a:pt x="3745" y="1129732"/>
                  <a:pt x="18858" y="1049332"/>
                </a:cubicBezTo>
                <a:cubicBezTo>
                  <a:pt x="33971" y="968931"/>
                  <a:pt x="55935" y="887927"/>
                  <a:pt x="70242" y="807123"/>
                </a:cubicBezTo>
                <a:cubicBezTo>
                  <a:pt x="83743" y="731156"/>
                  <a:pt x="91198" y="656801"/>
                  <a:pt x="92206" y="587685"/>
                </a:cubicBezTo>
                <a:cubicBezTo>
                  <a:pt x="93213" y="518569"/>
                  <a:pt x="86765" y="454088"/>
                  <a:pt x="71048" y="396861"/>
                </a:cubicBezTo>
                <a:cubicBezTo>
                  <a:pt x="55532" y="340439"/>
                  <a:pt x="30344" y="288854"/>
                  <a:pt x="32157" y="226791"/>
                </a:cubicBezTo>
                <a:cubicBezTo>
                  <a:pt x="33770" y="174601"/>
                  <a:pt x="59764" y="112337"/>
                  <a:pt x="111147" y="67200"/>
                </a:cubicBezTo>
                <a:cubicBezTo>
                  <a:pt x="121021" y="58535"/>
                  <a:pt x="131902" y="50475"/>
                  <a:pt x="143589" y="43019"/>
                </a:cubicBezTo>
                <a:cubicBezTo>
                  <a:pt x="223788" y="-6551"/>
                  <a:pt x="312651" y="-4536"/>
                  <a:pt x="380559" y="6345"/>
                </a:cubicBezTo>
                <a:cubicBezTo>
                  <a:pt x="450077" y="17227"/>
                  <a:pt x="510730" y="33951"/>
                  <a:pt x="562517" y="56520"/>
                </a:cubicBezTo>
                <a:close/>
              </a:path>
            </a:pathLst>
          </a:custGeom>
          <a:solidFill>
            <a:schemeClr val="accent3"/>
          </a:solidFill>
          <a:ln w="20146" cap="flat">
            <a:noFill/>
            <a:prstDash val="solid"/>
            <a:miter/>
          </a:ln>
        </p:spPr>
        <p:txBody>
          <a:bodyPr rtlCol="0" anchor="ctr"/>
          <a:lstStyle/>
          <a:p>
            <a:endParaRPr lang="zh-CN" altLang="en-US"/>
          </a:p>
        </p:txBody>
      </p:sp>
      <p:sp>
        <p:nvSpPr>
          <p:cNvPr id="13" name="任意多边形: 形状 12"/>
          <p:cNvSpPr/>
          <p:nvPr>
            <p:custDataLst>
              <p:tags r:id="rId8"/>
            </p:custDataLst>
          </p:nvPr>
        </p:nvSpPr>
        <p:spPr>
          <a:xfrm rot="20165929">
            <a:off x="11355185" y="4599231"/>
            <a:ext cx="645954" cy="661172"/>
          </a:xfrm>
          <a:custGeom>
            <a:avLst/>
            <a:gdLst>
              <a:gd name="connsiteX0" fmla="*/ 64617 w 645954"/>
              <a:gd name="connsiteY0" fmla="*/ 27643 h 661172"/>
              <a:gd name="connsiteX1" fmla="*/ 126076 w 645954"/>
              <a:gd name="connsiteY1" fmla="*/ 2254 h 661172"/>
              <a:gd name="connsiteX2" fmla="*/ 161541 w 645954"/>
              <a:gd name="connsiteY2" fmla="*/ 37 h 661172"/>
              <a:gd name="connsiteX3" fmla="*/ 270957 w 645954"/>
              <a:gd name="connsiteY3" fmla="*/ 23009 h 661172"/>
              <a:gd name="connsiteX4" fmla="*/ 398308 w 645954"/>
              <a:gd name="connsiteY4" fmla="*/ 55048 h 661172"/>
              <a:gd name="connsiteX5" fmla="*/ 584297 w 645954"/>
              <a:gd name="connsiteY5" fmla="*/ 186831 h 661172"/>
              <a:gd name="connsiteX6" fmla="*/ 595984 w 645954"/>
              <a:gd name="connsiteY6" fmla="*/ 206982 h 661172"/>
              <a:gd name="connsiteX7" fmla="*/ 616537 w 645954"/>
              <a:gd name="connsiteY7" fmla="*/ 253328 h 661172"/>
              <a:gd name="connsiteX8" fmla="*/ 633867 w 645954"/>
              <a:gd name="connsiteY8" fmla="*/ 306726 h 661172"/>
              <a:gd name="connsiteX9" fmla="*/ 577647 w 645954"/>
              <a:gd name="connsiteY9" fmla="*/ 596893 h 661172"/>
              <a:gd name="connsiteX10" fmla="*/ 540167 w 645954"/>
              <a:gd name="connsiteY10" fmla="*/ 634373 h 661172"/>
              <a:gd name="connsiteX11" fmla="*/ 494426 w 645954"/>
              <a:gd name="connsiteY11" fmla="*/ 655128 h 661172"/>
              <a:gd name="connsiteX12" fmla="*/ 442639 w 645954"/>
              <a:gd name="connsiteY12" fmla="*/ 661173 h 661172"/>
              <a:gd name="connsiteX13" fmla="*/ 122650 w 645954"/>
              <a:gd name="connsiteY13" fmla="*/ 507022 h 661172"/>
              <a:gd name="connsiteX14" fmla="*/ 39429 w 645954"/>
              <a:gd name="connsiteY14" fmla="*/ 289800 h 661172"/>
              <a:gd name="connsiteX15" fmla="*/ 23107 w 645954"/>
              <a:gd name="connsiteY15" fmla="*/ 250910 h 661172"/>
              <a:gd name="connsiteX16" fmla="*/ 6785 w 645954"/>
              <a:gd name="connsiteY16" fmla="*/ 108849 h 661172"/>
              <a:gd name="connsiteX17" fmla="*/ 64617 w 645954"/>
              <a:gd name="connsiteY17" fmla="*/ 27643 h 661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5954" h="661172">
                <a:moveTo>
                  <a:pt x="64617" y="27643"/>
                </a:moveTo>
                <a:cubicBezTo>
                  <a:pt x="82551" y="14747"/>
                  <a:pt x="103306" y="5881"/>
                  <a:pt x="126076" y="2254"/>
                </a:cubicBezTo>
                <a:cubicBezTo>
                  <a:pt x="137360" y="440"/>
                  <a:pt x="149249" y="-165"/>
                  <a:pt x="161541" y="37"/>
                </a:cubicBezTo>
                <a:cubicBezTo>
                  <a:pt x="200229" y="1044"/>
                  <a:pt x="233679" y="13538"/>
                  <a:pt x="270957" y="23009"/>
                </a:cubicBezTo>
                <a:cubicBezTo>
                  <a:pt x="313475" y="33688"/>
                  <a:pt x="356395" y="42151"/>
                  <a:pt x="398308" y="55048"/>
                </a:cubicBezTo>
                <a:cubicBezTo>
                  <a:pt x="473469" y="78019"/>
                  <a:pt x="540772" y="119126"/>
                  <a:pt x="584297" y="186831"/>
                </a:cubicBezTo>
                <a:cubicBezTo>
                  <a:pt x="588528" y="193280"/>
                  <a:pt x="592357" y="199929"/>
                  <a:pt x="595984" y="206982"/>
                </a:cubicBezTo>
                <a:cubicBezTo>
                  <a:pt x="603439" y="221087"/>
                  <a:pt x="610089" y="236402"/>
                  <a:pt x="616537" y="253328"/>
                </a:cubicBezTo>
                <a:cubicBezTo>
                  <a:pt x="622985" y="270053"/>
                  <a:pt x="628829" y="288188"/>
                  <a:pt x="633867" y="306726"/>
                </a:cubicBezTo>
                <a:cubicBezTo>
                  <a:pt x="661674" y="410904"/>
                  <a:pt x="640919" y="511455"/>
                  <a:pt x="577647" y="596893"/>
                </a:cubicBezTo>
                <a:cubicBezTo>
                  <a:pt x="566766" y="612006"/>
                  <a:pt x="554272" y="624499"/>
                  <a:pt x="540167" y="634373"/>
                </a:cubicBezTo>
                <a:cubicBezTo>
                  <a:pt x="526062" y="644045"/>
                  <a:pt x="510748" y="650896"/>
                  <a:pt x="494426" y="655128"/>
                </a:cubicBezTo>
                <a:cubicBezTo>
                  <a:pt x="478104" y="659359"/>
                  <a:pt x="460774" y="661173"/>
                  <a:pt x="442639" y="661173"/>
                </a:cubicBezTo>
                <a:cubicBezTo>
                  <a:pt x="326371" y="660770"/>
                  <a:pt x="187535" y="610797"/>
                  <a:pt x="122650" y="507022"/>
                </a:cubicBezTo>
                <a:cubicBezTo>
                  <a:pt x="80939" y="440324"/>
                  <a:pt x="70864" y="360931"/>
                  <a:pt x="39429" y="289800"/>
                </a:cubicBezTo>
                <a:cubicBezTo>
                  <a:pt x="33585" y="276501"/>
                  <a:pt x="28145" y="263604"/>
                  <a:pt x="23107" y="250910"/>
                </a:cubicBezTo>
                <a:cubicBezTo>
                  <a:pt x="4770" y="204161"/>
                  <a:pt x="-8730" y="158218"/>
                  <a:pt x="6785" y="108849"/>
                </a:cubicBezTo>
                <a:cubicBezTo>
                  <a:pt x="16860" y="75601"/>
                  <a:pt x="37414" y="46987"/>
                  <a:pt x="64617" y="27643"/>
                </a:cubicBezTo>
                <a:close/>
              </a:path>
            </a:pathLst>
          </a:custGeom>
          <a:solidFill>
            <a:schemeClr val="accent5"/>
          </a:solidFill>
          <a:ln w="20146" cap="flat">
            <a:noFill/>
            <a:prstDash val="solid"/>
            <a:miter/>
          </a:ln>
        </p:spPr>
        <p:txBody>
          <a:bodyPr rtlCol="0" anchor="ctr"/>
          <a:lstStyle/>
          <a:p>
            <a:endParaRPr lang="zh-CN" altLang="en-US"/>
          </a:p>
        </p:txBody>
      </p:sp>
      <p:sp>
        <p:nvSpPr>
          <p:cNvPr id="619" name="任意多边形: 形状 618"/>
          <p:cNvSpPr/>
          <p:nvPr>
            <p:custDataLst>
              <p:tags r:id="rId9"/>
            </p:custDataLst>
          </p:nvPr>
        </p:nvSpPr>
        <p:spPr>
          <a:xfrm rot="20165929">
            <a:off x="8717520" y="1014944"/>
            <a:ext cx="3494286" cy="3173492"/>
          </a:xfrm>
          <a:custGeom>
            <a:avLst/>
            <a:gdLst>
              <a:gd name="connsiteX0" fmla="*/ 1074219 w 3494286"/>
              <a:gd name="connsiteY0" fmla="*/ 3138833 h 3173492"/>
              <a:gd name="connsiteX1" fmla="*/ 1091549 w 3494286"/>
              <a:gd name="connsiteY1" fmla="*/ 3156162 h 3173492"/>
              <a:gd name="connsiteX2" fmla="*/ 1074219 w 3494286"/>
              <a:gd name="connsiteY2" fmla="*/ 3173492 h 3173492"/>
              <a:gd name="connsiteX3" fmla="*/ 1056890 w 3494286"/>
              <a:gd name="connsiteY3" fmla="*/ 3156162 h 3173492"/>
              <a:gd name="connsiteX4" fmla="*/ 1074219 w 3494286"/>
              <a:gd name="connsiteY4" fmla="*/ 3138833 h 3173492"/>
              <a:gd name="connsiteX5" fmla="*/ 953115 w 3494286"/>
              <a:gd name="connsiteY5" fmla="*/ 3136213 h 3173492"/>
              <a:gd name="connsiteX6" fmla="*/ 970445 w 3494286"/>
              <a:gd name="connsiteY6" fmla="*/ 3153542 h 3173492"/>
              <a:gd name="connsiteX7" fmla="*/ 953115 w 3494286"/>
              <a:gd name="connsiteY7" fmla="*/ 3170872 h 3173492"/>
              <a:gd name="connsiteX8" fmla="*/ 935786 w 3494286"/>
              <a:gd name="connsiteY8" fmla="*/ 3153542 h 3173492"/>
              <a:gd name="connsiteX9" fmla="*/ 953115 w 3494286"/>
              <a:gd name="connsiteY9" fmla="*/ 3136213 h 3173492"/>
              <a:gd name="connsiteX10" fmla="*/ 823749 w 3494286"/>
              <a:gd name="connsiteY10" fmla="*/ 3126743 h 3173492"/>
              <a:gd name="connsiteX11" fmla="*/ 841079 w 3494286"/>
              <a:gd name="connsiteY11" fmla="*/ 3144072 h 3173492"/>
              <a:gd name="connsiteX12" fmla="*/ 823749 w 3494286"/>
              <a:gd name="connsiteY12" fmla="*/ 3161402 h 3173492"/>
              <a:gd name="connsiteX13" fmla="*/ 806420 w 3494286"/>
              <a:gd name="connsiteY13" fmla="*/ 3144072 h 3173492"/>
              <a:gd name="connsiteX14" fmla="*/ 823749 w 3494286"/>
              <a:gd name="connsiteY14" fmla="*/ 3126743 h 3173492"/>
              <a:gd name="connsiteX15" fmla="*/ 1209630 w 3494286"/>
              <a:gd name="connsiteY15" fmla="*/ 3120496 h 3173492"/>
              <a:gd name="connsiteX16" fmla="*/ 1226960 w 3494286"/>
              <a:gd name="connsiteY16" fmla="*/ 3137825 h 3173492"/>
              <a:gd name="connsiteX17" fmla="*/ 1209630 w 3494286"/>
              <a:gd name="connsiteY17" fmla="*/ 3155155 h 3173492"/>
              <a:gd name="connsiteX18" fmla="*/ 1192301 w 3494286"/>
              <a:gd name="connsiteY18" fmla="*/ 3137825 h 3173492"/>
              <a:gd name="connsiteX19" fmla="*/ 1209630 w 3494286"/>
              <a:gd name="connsiteY19" fmla="*/ 3120496 h 3173492"/>
              <a:gd name="connsiteX20" fmla="*/ 697204 w 3494286"/>
              <a:gd name="connsiteY20" fmla="*/ 3084830 h 3173492"/>
              <a:gd name="connsiteX21" fmla="*/ 714534 w 3494286"/>
              <a:gd name="connsiteY21" fmla="*/ 3102159 h 3173492"/>
              <a:gd name="connsiteX22" fmla="*/ 697204 w 3494286"/>
              <a:gd name="connsiteY22" fmla="*/ 3119489 h 3173492"/>
              <a:gd name="connsiteX23" fmla="*/ 679875 w 3494286"/>
              <a:gd name="connsiteY23" fmla="*/ 3102159 h 3173492"/>
              <a:gd name="connsiteX24" fmla="*/ 697204 w 3494286"/>
              <a:gd name="connsiteY24" fmla="*/ 3084830 h 3173492"/>
              <a:gd name="connsiteX25" fmla="*/ 1342018 w 3494286"/>
              <a:gd name="connsiteY25" fmla="*/ 3074956 h 3173492"/>
              <a:gd name="connsiteX26" fmla="*/ 1359348 w 3494286"/>
              <a:gd name="connsiteY26" fmla="*/ 3092285 h 3173492"/>
              <a:gd name="connsiteX27" fmla="*/ 1342018 w 3494286"/>
              <a:gd name="connsiteY27" fmla="*/ 3109615 h 3173492"/>
              <a:gd name="connsiteX28" fmla="*/ 1324689 w 3494286"/>
              <a:gd name="connsiteY28" fmla="*/ 3092285 h 3173492"/>
              <a:gd name="connsiteX29" fmla="*/ 1342018 w 3494286"/>
              <a:gd name="connsiteY29" fmla="*/ 3074956 h 3173492"/>
              <a:gd name="connsiteX30" fmla="*/ 1463122 w 3494286"/>
              <a:gd name="connsiteY30" fmla="*/ 3030827 h 3173492"/>
              <a:gd name="connsiteX31" fmla="*/ 1480452 w 3494286"/>
              <a:gd name="connsiteY31" fmla="*/ 3048156 h 3173492"/>
              <a:gd name="connsiteX32" fmla="*/ 1463122 w 3494286"/>
              <a:gd name="connsiteY32" fmla="*/ 3065486 h 3173492"/>
              <a:gd name="connsiteX33" fmla="*/ 1445793 w 3494286"/>
              <a:gd name="connsiteY33" fmla="*/ 3048156 h 3173492"/>
              <a:gd name="connsiteX34" fmla="*/ 1463122 w 3494286"/>
              <a:gd name="connsiteY34" fmla="*/ 3030827 h 3173492"/>
              <a:gd name="connsiteX35" fmla="*/ 1124595 w 3494286"/>
              <a:gd name="connsiteY35" fmla="*/ 3024580 h 3173492"/>
              <a:gd name="connsiteX36" fmla="*/ 1141925 w 3494286"/>
              <a:gd name="connsiteY36" fmla="*/ 3041909 h 3173492"/>
              <a:gd name="connsiteX37" fmla="*/ 1124595 w 3494286"/>
              <a:gd name="connsiteY37" fmla="*/ 3059239 h 3173492"/>
              <a:gd name="connsiteX38" fmla="*/ 1107266 w 3494286"/>
              <a:gd name="connsiteY38" fmla="*/ 3041909 h 3173492"/>
              <a:gd name="connsiteX39" fmla="*/ 1124595 w 3494286"/>
              <a:gd name="connsiteY39" fmla="*/ 3024580 h 3173492"/>
              <a:gd name="connsiteX40" fmla="*/ 561592 w 3494286"/>
              <a:gd name="connsiteY40" fmla="*/ 3016117 h 3173492"/>
              <a:gd name="connsiteX41" fmla="*/ 578922 w 3494286"/>
              <a:gd name="connsiteY41" fmla="*/ 3033446 h 3173492"/>
              <a:gd name="connsiteX42" fmla="*/ 561592 w 3494286"/>
              <a:gd name="connsiteY42" fmla="*/ 3050776 h 3173492"/>
              <a:gd name="connsiteX43" fmla="*/ 544263 w 3494286"/>
              <a:gd name="connsiteY43" fmla="*/ 3033446 h 3173492"/>
              <a:gd name="connsiteX44" fmla="*/ 561592 w 3494286"/>
              <a:gd name="connsiteY44" fmla="*/ 3016117 h 3173492"/>
              <a:gd name="connsiteX45" fmla="*/ 888835 w 3494286"/>
              <a:gd name="connsiteY45" fmla="*/ 3013900 h 3173492"/>
              <a:gd name="connsiteX46" fmla="*/ 906165 w 3494286"/>
              <a:gd name="connsiteY46" fmla="*/ 3031229 h 3173492"/>
              <a:gd name="connsiteX47" fmla="*/ 888835 w 3494286"/>
              <a:gd name="connsiteY47" fmla="*/ 3048559 h 3173492"/>
              <a:gd name="connsiteX48" fmla="*/ 871506 w 3494286"/>
              <a:gd name="connsiteY48" fmla="*/ 3031229 h 3173492"/>
              <a:gd name="connsiteX49" fmla="*/ 888835 w 3494286"/>
              <a:gd name="connsiteY49" fmla="*/ 3013900 h 3173492"/>
              <a:gd name="connsiteX50" fmla="*/ 1001476 w 3494286"/>
              <a:gd name="connsiteY50" fmla="*/ 3012087 h 3173492"/>
              <a:gd name="connsiteX51" fmla="*/ 1018806 w 3494286"/>
              <a:gd name="connsiteY51" fmla="*/ 3029416 h 3173492"/>
              <a:gd name="connsiteX52" fmla="*/ 1001476 w 3494286"/>
              <a:gd name="connsiteY52" fmla="*/ 3046745 h 3173492"/>
              <a:gd name="connsiteX53" fmla="*/ 984147 w 3494286"/>
              <a:gd name="connsiteY53" fmla="*/ 3029416 h 3173492"/>
              <a:gd name="connsiteX54" fmla="*/ 1001476 w 3494286"/>
              <a:gd name="connsiteY54" fmla="*/ 3012087 h 3173492"/>
              <a:gd name="connsiteX55" fmla="*/ 1228168 w 3494286"/>
              <a:gd name="connsiteY55" fmla="*/ 2981055 h 3173492"/>
              <a:gd name="connsiteX56" fmla="*/ 1245498 w 3494286"/>
              <a:gd name="connsiteY56" fmla="*/ 2998384 h 3173492"/>
              <a:gd name="connsiteX57" fmla="*/ 1228168 w 3494286"/>
              <a:gd name="connsiteY57" fmla="*/ 3015714 h 3173492"/>
              <a:gd name="connsiteX58" fmla="*/ 1210839 w 3494286"/>
              <a:gd name="connsiteY58" fmla="*/ 2998384 h 3173492"/>
              <a:gd name="connsiteX59" fmla="*/ 1228168 w 3494286"/>
              <a:gd name="connsiteY59" fmla="*/ 2981055 h 3173492"/>
              <a:gd name="connsiteX60" fmla="*/ 781836 w 3494286"/>
              <a:gd name="connsiteY60" fmla="*/ 2978435 h 3173492"/>
              <a:gd name="connsiteX61" fmla="*/ 799166 w 3494286"/>
              <a:gd name="connsiteY61" fmla="*/ 2995764 h 3173492"/>
              <a:gd name="connsiteX62" fmla="*/ 781836 w 3494286"/>
              <a:gd name="connsiteY62" fmla="*/ 3013094 h 3173492"/>
              <a:gd name="connsiteX63" fmla="*/ 764507 w 3494286"/>
              <a:gd name="connsiteY63" fmla="*/ 2995764 h 3173492"/>
              <a:gd name="connsiteX64" fmla="*/ 781836 w 3494286"/>
              <a:gd name="connsiteY64" fmla="*/ 2978435 h 3173492"/>
              <a:gd name="connsiteX65" fmla="*/ 1631781 w 3494286"/>
              <a:gd name="connsiteY65" fmla="*/ 2973599 h 3173492"/>
              <a:gd name="connsiteX66" fmla="*/ 1649111 w 3494286"/>
              <a:gd name="connsiteY66" fmla="*/ 2990928 h 3173492"/>
              <a:gd name="connsiteX67" fmla="*/ 1631781 w 3494286"/>
              <a:gd name="connsiteY67" fmla="*/ 3008258 h 3173492"/>
              <a:gd name="connsiteX68" fmla="*/ 1614452 w 3494286"/>
              <a:gd name="connsiteY68" fmla="*/ 2990928 h 3173492"/>
              <a:gd name="connsiteX69" fmla="*/ 1631781 w 3494286"/>
              <a:gd name="connsiteY69" fmla="*/ 2973599 h 3173492"/>
              <a:gd name="connsiteX70" fmla="*/ 665971 w 3494286"/>
              <a:gd name="connsiteY70" fmla="*/ 2955666 h 3173492"/>
              <a:gd name="connsiteX71" fmla="*/ 683301 w 3494286"/>
              <a:gd name="connsiteY71" fmla="*/ 2972995 h 3173492"/>
              <a:gd name="connsiteX72" fmla="*/ 665971 w 3494286"/>
              <a:gd name="connsiteY72" fmla="*/ 2990325 h 3173492"/>
              <a:gd name="connsiteX73" fmla="*/ 648642 w 3494286"/>
              <a:gd name="connsiteY73" fmla="*/ 2972995 h 3173492"/>
              <a:gd name="connsiteX74" fmla="*/ 665971 w 3494286"/>
              <a:gd name="connsiteY74" fmla="*/ 2955666 h 3173492"/>
              <a:gd name="connsiteX75" fmla="*/ 1329323 w 3494286"/>
              <a:gd name="connsiteY75" fmla="*/ 2948210 h 3173492"/>
              <a:gd name="connsiteX76" fmla="*/ 1346653 w 3494286"/>
              <a:gd name="connsiteY76" fmla="*/ 2965539 h 3173492"/>
              <a:gd name="connsiteX77" fmla="*/ 1329323 w 3494286"/>
              <a:gd name="connsiteY77" fmla="*/ 2982869 h 3173492"/>
              <a:gd name="connsiteX78" fmla="*/ 1311994 w 3494286"/>
              <a:gd name="connsiteY78" fmla="*/ 2965539 h 3173492"/>
              <a:gd name="connsiteX79" fmla="*/ 1329323 w 3494286"/>
              <a:gd name="connsiteY79" fmla="*/ 2948210 h 3173492"/>
              <a:gd name="connsiteX80" fmla="*/ 1519946 w 3494286"/>
              <a:gd name="connsiteY80" fmla="*/ 2935717 h 3173492"/>
              <a:gd name="connsiteX81" fmla="*/ 1537276 w 3494286"/>
              <a:gd name="connsiteY81" fmla="*/ 2953046 h 3173492"/>
              <a:gd name="connsiteX82" fmla="*/ 1519946 w 3494286"/>
              <a:gd name="connsiteY82" fmla="*/ 2970376 h 3173492"/>
              <a:gd name="connsiteX83" fmla="*/ 1502617 w 3494286"/>
              <a:gd name="connsiteY83" fmla="*/ 2953046 h 3173492"/>
              <a:gd name="connsiteX84" fmla="*/ 1519946 w 3494286"/>
              <a:gd name="connsiteY84" fmla="*/ 2935717 h 3173492"/>
              <a:gd name="connsiteX85" fmla="*/ 1775454 w 3494286"/>
              <a:gd name="connsiteY85" fmla="*/ 2917380 h 3173492"/>
              <a:gd name="connsiteX86" fmla="*/ 1792784 w 3494286"/>
              <a:gd name="connsiteY86" fmla="*/ 2934709 h 3173492"/>
              <a:gd name="connsiteX87" fmla="*/ 1775454 w 3494286"/>
              <a:gd name="connsiteY87" fmla="*/ 2952039 h 3173492"/>
              <a:gd name="connsiteX88" fmla="*/ 1758125 w 3494286"/>
              <a:gd name="connsiteY88" fmla="*/ 2934709 h 3173492"/>
              <a:gd name="connsiteX89" fmla="*/ 1775454 w 3494286"/>
              <a:gd name="connsiteY89" fmla="*/ 2917380 h 3173492"/>
              <a:gd name="connsiteX90" fmla="*/ 423158 w 3494286"/>
              <a:gd name="connsiteY90" fmla="*/ 2905894 h 3173492"/>
              <a:gd name="connsiteX91" fmla="*/ 440488 w 3494286"/>
              <a:gd name="connsiteY91" fmla="*/ 2923223 h 3173492"/>
              <a:gd name="connsiteX92" fmla="*/ 423158 w 3494286"/>
              <a:gd name="connsiteY92" fmla="*/ 2940553 h 3173492"/>
              <a:gd name="connsiteX93" fmla="*/ 405829 w 3494286"/>
              <a:gd name="connsiteY93" fmla="*/ 2923223 h 3173492"/>
              <a:gd name="connsiteX94" fmla="*/ 423158 w 3494286"/>
              <a:gd name="connsiteY94" fmla="*/ 2905894 h 3173492"/>
              <a:gd name="connsiteX95" fmla="*/ 1068778 w 3494286"/>
              <a:gd name="connsiteY95" fmla="*/ 2901662 h 3173492"/>
              <a:gd name="connsiteX96" fmla="*/ 1086108 w 3494286"/>
              <a:gd name="connsiteY96" fmla="*/ 2918991 h 3173492"/>
              <a:gd name="connsiteX97" fmla="*/ 1068778 w 3494286"/>
              <a:gd name="connsiteY97" fmla="*/ 2936321 h 3173492"/>
              <a:gd name="connsiteX98" fmla="*/ 1051449 w 3494286"/>
              <a:gd name="connsiteY98" fmla="*/ 2918991 h 3173492"/>
              <a:gd name="connsiteX99" fmla="*/ 1068778 w 3494286"/>
              <a:gd name="connsiteY99" fmla="*/ 2901662 h 3173492"/>
              <a:gd name="connsiteX100" fmla="*/ 540434 w 3494286"/>
              <a:gd name="connsiteY100" fmla="*/ 2895214 h 3173492"/>
              <a:gd name="connsiteX101" fmla="*/ 557764 w 3494286"/>
              <a:gd name="connsiteY101" fmla="*/ 2912543 h 3173492"/>
              <a:gd name="connsiteX102" fmla="*/ 540434 w 3494286"/>
              <a:gd name="connsiteY102" fmla="*/ 2929873 h 3173492"/>
              <a:gd name="connsiteX103" fmla="*/ 523105 w 3494286"/>
              <a:gd name="connsiteY103" fmla="*/ 2912543 h 3173492"/>
              <a:gd name="connsiteX104" fmla="*/ 540434 w 3494286"/>
              <a:gd name="connsiteY104" fmla="*/ 2895214 h 3173492"/>
              <a:gd name="connsiteX105" fmla="*/ 948883 w 3494286"/>
              <a:gd name="connsiteY105" fmla="*/ 2874661 h 3173492"/>
              <a:gd name="connsiteX106" fmla="*/ 966213 w 3494286"/>
              <a:gd name="connsiteY106" fmla="*/ 2891990 h 3173492"/>
              <a:gd name="connsiteX107" fmla="*/ 948883 w 3494286"/>
              <a:gd name="connsiteY107" fmla="*/ 2909320 h 3173492"/>
              <a:gd name="connsiteX108" fmla="*/ 931554 w 3494286"/>
              <a:gd name="connsiteY108" fmla="*/ 2891990 h 3173492"/>
              <a:gd name="connsiteX109" fmla="*/ 948883 w 3494286"/>
              <a:gd name="connsiteY109" fmla="*/ 2874661 h 3173492"/>
              <a:gd name="connsiteX110" fmla="*/ 1408514 w 3494286"/>
              <a:gd name="connsiteY110" fmla="*/ 2874459 h 3173492"/>
              <a:gd name="connsiteX111" fmla="*/ 1425844 w 3494286"/>
              <a:gd name="connsiteY111" fmla="*/ 2891788 h 3173492"/>
              <a:gd name="connsiteX112" fmla="*/ 1408514 w 3494286"/>
              <a:gd name="connsiteY112" fmla="*/ 2909118 h 3173492"/>
              <a:gd name="connsiteX113" fmla="*/ 1391185 w 3494286"/>
              <a:gd name="connsiteY113" fmla="*/ 2891788 h 3173492"/>
              <a:gd name="connsiteX114" fmla="*/ 1408514 w 3494286"/>
              <a:gd name="connsiteY114" fmla="*/ 2874459 h 3173492"/>
              <a:gd name="connsiteX115" fmla="*/ 838257 w 3494286"/>
              <a:gd name="connsiteY115" fmla="*/ 2863981 h 3173492"/>
              <a:gd name="connsiteX116" fmla="*/ 855587 w 3494286"/>
              <a:gd name="connsiteY116" fmla="*/ 2881310 h 3173492"/>
              <a:gd name="connsiteX117" fmla="*/ 838257 w 3494286"/>
              <a:gd name="connsiteY117" fmla="*/ 2898640 h 3173492"/>
              <a:gd name="connsiteX118" fmla="*/ 820928 w 3494286"/>
              <a:gd name="connsiteY118" fmla="*/ 2881310 h 3173492"/>
              <a:gd name="connsiteX119" fmla="*/ 838257 w 3494286"/>
              <a:gd name="connsiteY119" fmla="*/ 2863981 h 3173492"/>
              <a:gd name="connsiteX120" fmla="*/ 1195121 w 3494286"/>
              <a:gd name="connsiteY120" fmla="*/ 2860958 h 3173492"/>
              <a:gd name="connsiteX121" fmla="*/ 1212451 w 3494286"/>
              <a:gd name="connsiteY121" fmla="*/ 2878287 h 3173492"/>
              <a:gd name="connsiteX122" fmla="*/ 1195121 w 3494286"/>
              <a:gd name="connsiteY122" fmla="*/ 2895617 h 3173492"/>
              <a:gd name="connsiteX123" fmla="*/ 1177792 w 3494286"/>
              <a:gd name="connsiteY123" fmla="*/ 2878287 h 3173492"/>
              <a:gd name="connsiteX124" fmla="*/ 1195121 w 3494286"/>
              <a:gd name="connsiteY124" fmla="*/ 2860958 h 3173492"/>
              <a:gd name="connsiteX125" fmla="*/ 1894140 w 3494286"/>
              <a:gd name="connsiteY125" fmla="*/ 2858742 h 3173492"/>
              <a:gd name="connsiteX126" fmla="*/ 1911470 w 3494286"/>
              <a:gd name="connsiteY126" fmla="*/ 2876072 h 3173492"/>
              <a:gd name="connsiteX127" fmla="*/ 1894140 w 3494286"/>
              <a:gd name="connsiteY127" fmla="*/ 2893401 h 3173492"/>
              <a:gd name="connsiteX128" fmla="*/ 1876811 w 3494286"/>
              <a:gd name="connsiteY128" fmla="*/ 2876072 h 3173492"/>
              <a:gd name="connsiteX129" fmla="*/ 1894140 w 3494286"/>
              <a:gd name="connsiteY129" fmla="*/ 2858742 h 3173492"/>
              <a:gd name="connsiteX130" fmla="*/ 700227 w 3494286"/>
              <a:gd name="connsiteY130" fmla="*/ 2842823 h 3173492"/>
              <a:gd name="connsiteX131" fmla="*/ 717557 w 3494286"/>
              <a:gd name="connsiteY131" fmla="*/ 2860152 h 3173492"/>
              <a:gd name="connsiteX132" fmla="*/ 700227 w 3494286"/>
              <a:gd name="connsiteY132" fmla="*/ 2877482 h 3173492"/>
              <a:gd name="connsiteX133" fmla="*/ 682898 w 3494286"/>
              <a:gd name="connsiteY133" fmla="*/ 2860152 h 3173492"/>
              <a:gd name="connsiteX134" fmla="*/ 700227 w 3494286"/>
              <a:gd name="connsiteY134" fmla="*/ 2842823 h 3173492"/>
              <a:gd name="connsiteX135" fmla="*/ 2005571 w 3494286"/>
              <a:gd name="connsiteY135" fmla="*/ 2835972 h 3173492"/>
              <a:gd name="connsiteX136" fmla="*/ 2022901 w 3494286"/>
              <a:gd name="connsiteY136" fmla="*/ 2853301 h 3173492"/>
              <a:gd name="connsiteX137" fmla="*/ 2005571 w 3494286"/>
              <a:gd name="connsiteY137" fmla="*/ 2870631 h 3173492"/>
              <a:gd name="connsiteX138" fmla="*/ 1988242 w 3494286"/>
              <a:gd name="connsiteY138" fmla="*/ 2853301 h 3173492"/>
              <a:gd name="connsiteX139" fmla="*/ 2005571 w 3494286"/>
              <a:gd name="connsiteY139" fmla="*/ 2835972 h 3173492"/>
              <a:gd name="connsiteX140" fmla="*/ 1590473 w 3494286"/>
              <a:gd name="connsiteY140" fmla="*/ 2833151 h 3173492"/>
              <a:gd name="connsiteX141" fmla="*/ 1607803 w 3494286"/>
              <a:gd name="connsiteY141" fmla="*/ 2850480 h 3173492"/>
              <a:gd name="connsiteX142" fmla="*/ 1590473 w 3494286"/>
              <a:gd name="connsiteY142" fmla="*/ 2867810 h 3173492"/>
              <a:gd name="connsiteX143" fmla="*/ 1573144 w 3494286"/>
              <a:gd name="connsiteY143" fmla="*/ 2850480 h 3173492"/>
              <a:gd name="connsiteX144" fmla="*/ 1590473 w 3494286"/>
              <a:gd name="connsiteY144" fmla="*/ 2833151 h 3173492"/>
              <a:gd name="connsiteX145" fmla="*/ 1698076 w 3494286"/>
              <a:gd name="connsiteY145" fmla="*/ 2829322 h 3173492"/>
              <a:gd name="connsiteX146" fmla="*/ 1715406 w 3494286"/>
              <a:gd name="connsiteY146" fmla="*/ 2846651 h 3173492"/>
              <a:gd name="connsiteX147" fmla="*/ 1698076 w 3494286"/>
              <a:gd name="connsiteY147" fmla="*/ 2863981 h 3173492"/>
              <a:gd name="connsiteX148" fmla="*/ 1680747 w 3494286"/>
              <a:gd name="connsiteY148" fmla="*/ 2846651 h 3173492"/>
              <a:gd name="connsiteX149" fmla="*/ 1698076 w 3494286"/>
              <a:gd name="connsiteY149" fmla="*/ 2829322 h 3173492"/>
              <a:gd name="connsiteX150" fmla="*/ 2144811 w 3494286"/>
              <a:gd name="connsiteY150" fmla="*/ 2814008 h 3173492"/>
              <a:gd name="connsiteX151" fmla="*/ 2162141 w 3494286"/>
              <a:gd name="connsiteY151" fmla="*/ 2831337 h 3173492"/>
              <a:gd name="connsiteX152" fmla="*/ 2144811 w 3494286"/>
              <a:gd name="connsiteY152" fmla="*/ 2848667 h 3173492"/>
              <a:gd name="connsiteX153" fmla="*/ 2127482 w 3494286"/>
              <a:gd name="connsiteY153" fmla="*/ 2831337 h 3173492"/>
              <a:gd name="connsiteX154" fmla="*/ 2144811 w 3494286"/>
              <a:gd name="connsiteY154" fmla="*/ 2814008 h 3173492"/>
              <a:gd name="connsiteX155" fmla="*/ 1315621 w 3494286"/>
              <a:gd name="connsiteY155" fmla="*/ 2799500 h 3173492"/>
              <a:gd name="connsiteX156" fmla="*/ 1332951 w 3494286"/>
              <a:gd name="connsiteY156" fmla="*/ 2816829 h 3173492"/>
              <a:gd name="connsiteX157" fmla="*/ 1315621 w 3494286"/>
              <a:gd name="connsiteY157" fmla="*/ 2834159 h 3173492"/>
              <a:gd name="connsiteX158" fmla="*/ 1298292 w 3494286"/>
              <a:gd name="connsiteY158" fmla="*/ 2816829 h 3173492"/>
              <a:gd name="connsiteX159" fmla="*/ 1315621 w 3494286"/>
              <a:gd name="connsiteY159" fmla="*/ 2799500 h 3173492"/>
              <a:gd name="connsiteX160" fmla="*/ 401799 w 3494286"/>
              <a:gd name="connsiteY160" fmla="*/ 2799097 h 3173492"/>
              <a:gd name="connsiteX161" fmla="*/ 419129 w 3494286"/>
              <a:gd name="connsiteY161" fmla="*/ 2816426 h 3173492"/>
              <a:gd name="connsiteX162" fmla="*/ 401799 w 3494286"/>
              <a:gd name="connsiteY162" fmla="*/ 2833756 h 3173492"/>
              <a:gd name="connsiteX163" fmla="*/ 384470 w 3494286"/>
              <a:gd name="connsiteY163" fmla="*/ 2816426 h 3173492"/>
              <a:gd name="connsiteX164" fmla="*/ 401799 w 3494286"/>
              <a:gd name="connsiteY164" fmla="*/ 2799097 h 3173492"/>
              <a:gd name="connsiteX165" fmla="*/ 2265713 w 3494286"/>
              <a:gd name="connsiteY165" fmla="*/ 2789021 h 3173492"/>
              <a:gd name="connsiteX166" fmla="*/ 2283043 w 3494286"/>
              <a:gd name="connsiteY166" fmla="*/ 2806350 h 3173492"/>
              <a:gd name="connsiteX167" fmla="*/ 2265713 w 3494286"/>
              <a:gd name="connsiteY167" fmla="*/ 2823680 h 3173492"/>
              <a:gd name="connsiteX168" fmla="*/ 2248384 w 3494286"/>
              <a:gd name="connsiteY168" fmla="*/ 2806350 h 3173492"/>
              <a:gd name="connsiteX169" fmla="*/ 2265713 w 3494286"/>
              <a:gd name="connsiteY169" fmla="*/ 2789021 h 3173492"/>
              <a:gd name="connsiteX170" fmla="*/ 582750 w 3494286"/>
              <a:gd name="connsiteY170" fmla="*/ 2784991 h 3173492"/>
              <a:gd name="connsiteX171" fmla="*/ 600080 w 3494286"/>
              <a:gd name="connsiteY171" fmla="*/ 2802320 h 3173492"/>
              <a:gd name="connsiteX172" fmla="*/ 582750 w 3494286"/>
              <a:gd name="connsiteY172" fmla="*/ 2819650 h 3173492"/>
              <a:gd name="connsiteX173" fmla="*/ 565421 w 3494286"/>
              <a:gd name="connsiteY173" fmla="*/ 2802320 h 3173492"/>
              <a:gd name="connsiteX174" fmla="*/ 582750 w 3494286"/>
              <a:gd name="connsiteY174" fmla="*/ 2784991 h 3173492"/>
              <a:gd name="connsiteX175" fmla="*/ 1488108 w 3494286"/>
              <a:gd name="connsiteY175" fmla="*/ 2781969 h 3173492"/>
              <a:gd name="connsiteX176" fmla="*/ 1505438 w 3494286"/>
              <a:gd name="connsiteY176" fmla="*/ 2799298 h 3173492"/>
              <a:gd name="connsiteX177" fmla="*/ 1488108 w 3494286"/>
              <a:gd name="connsiteY177" fmla="*/ 2816628 h 3173492"/>
              <a:gd name="connsiteX178" fmla="*/ 1470779 w 3494286"/>
              <a:gd name="connsiteY178" fmla="*/ 2799298 h 3173492"/>
              <a:gd name="connsiteX179" fmla="*/ 1488108 w 3494286"/>
              <a:gd name="connsiteY179" fmla="*/ 2781969 h 3173492"/>
              <a:gd name="connsiteX180" fmla="*/ 2398102 w 3494286"/>
              <a:gd name="connsiteY180" fmla="*/ 2781767 h 3173492"/>
              <a:gd name="connsiteX181" fmla="*/ 2415432 w 3494286"/>
              <a:gd name="connsiteY181" fmla="*/ 2799096 h 3173492"/>
              <a:gd name="connsiteX182" fmla="*/ 2398102 w 3494286"/>
              <a:gd name="connsiteY182" fmla="*/ 2816426 h 3173492"/>
              <a:gd name="connsiteX183" fmla="*/ 2380773 w 3494286"/>
              <a:gd name="connsiteY183" fmla="*/ 2799096 h 3173492"/>
              <a:gd name="connsiteX184" fmla="*/ 2398102 w 3494286"/>
              <a:gd name="connsiteY184" fmla="*/ 2781767 h 3173492"/>
              <a:gd name="connsiteX185" fmla="*/ 1798022 w 3494286"/>
              <a:gd name="connsiteY185" fmla="*/ 2776125 h 3173492"/>
              <a:gd name="connsiteX186" fmla="*/ 1815352 w 3494286"/>
              <a:gd name="connsiteY186" fmla="*/ 2793454 h 3173492"/>
              <a:gd name="connsiteX187" fmla="*/ 1798022 w 3494286"/>
              <a:gd name="connsiteY187" fmla="*/ 2810784 h 3173492"/>
              <a:gd name="connsiteX188" fmla="*/ 1780693 w 3494286"/>
              <a:gd name="connsiteY188" fmla="*/ 2793454 h 3173492"/>
              <a:gd name="connsiteX189" fmla="*/ 1798022 w 3494286"/>
              <a:gd name="connsiteY189" fmla="*/ 2776125 h 3173492"/>
              <a:gd name="connsiteX190" fmla="*/ 1093765 w 3494286"/>
              <a:gd name="connsiteY190" fmla="*/ 2773103 h 3173492"/>
              <a:gd name="connsiteX191" fmla="*/ 1111095 w 3494286"/>
              <a:gd name="connsiteY191" fmla="*/ 2790433 h 3173492"/>
              <a:gd name="connsiteX192" fmla="*/ 1093765 w 3494286"/>
              <a:gd name="connsiteY192" fmla="*/ 2807762 h 3173492"/>
              <a:gd name="connsiteX193" fmla="*/ 1076436 w 3494286"/>
              <a:gd name="connsiteY193" fmla="*/ 2790433 h 3173492"/>
              <a:gd name="connsiteX194" fmla="*/ 1093765 w 3494286"/>
              <a:gd name="connsiteY194" fmla="*/ 2773103 h 3173492"/>
              <a:gd name="connsiteX195" fmla="*/ 274247 w 3494286"/>
              <a:gd name="connsiteY195" fmla="*/ 2760206 h 3173492"/>
              <a:gd name="connsiteX196" fmla="*/ 291577 w 3494286"/>
              <a:gd name="connsiteY196" fmla="*/ 2777535 h 3173492"/>
              <a:gd name="connsiteX197" fmla="*/ 274247 w 3494286"/>
              <a:gd name="connsiteY197" fmla="*/ 2794865 h 3173492"/>
              <a:gd name="connsiteX198" fmla="*/ 256918 w 3494286"/>
              <a:gd name="connsiteY198" fmla="*/ 2777535 h 3173492"/>
              <a:gd name="connsiteX199" fmla="*/ 274247 w 3494286"/>
              <a:gd name="connsiteY199" fmla="*/ 2760206 h 3173492"/>
              <a:gd name="connsiteX200" fmla="*/ 970645 w 3494286"/>
              <a:gd name="connsiteY200" fmla="*/ 2756781 h 3173492"/>
              <a:gd name="connsiteX201" fmla="*/ 987975 w 3494286"/>
              <a:gd name="connsiteY201" fmla="*/ 2774110 h 3173492"/>
              <a:gd name="connsiteX202" fmla="*/ 970645 w 3494286"/>
              <a:gd name="connsiteY202" fmla="*/ 2791440 h 3173492"/>
              <a:gd name="connsiteX203" fmla="*/ 953316 w 3494286"/>
              <a:gd name="connsiteY203" fmla="*/ 2774110 h 3173492"/>
              <a:gd name="connsiteX204" fmla="*/ 970645 w 3494286"/>
              <a:gd name="connsiteY204" fmla="*/ 2756781 h 3173492"/>
              <a:gd name="connsiteX205" fmla="*/ 2520415 w 3494286"/>
              <a:gd name="connsiteY205" fmla="*/ 2754564 h 3173492"/>
              <a:gd name="connsiteX206" fmla="*/ 2537745 w 3494286"/>
              <a:gd name="connsiteY206" fmla="*/ 2771893 h 3173492"/>
              <a:gd name="connsiteX207" fmla="*/ 2520415 w 3494286"/>
              <a:gd name="connsiteY207" fmla="*/ 2789223 h 3173492"/>
              <a:gd name="connsiteX208" fmla="*/ 2503086 w 3494286"/>
              <a:gd name="connsiteY208" fmla="*/ 2771893 h 3173492"/>
              <a:gd name="connsiteX209" fmla="*/ 2520415 w 3494286"/>
              <a:gd name="connsiteY209" fmla="*/ 2754564 h 3173492"/>
              <a:gd name="connsiteX210" fmla="*/ 806621 w 3494286"/>
              <a:gd name="connsiteY210" fmla="*/ 2753154 h 3173492"/>
              <a:gd name="connsiteX211" fmla="*/ 823951 w 3494286"/>
              <a:gd name="connsiteY211" fmla="*/ 2770483 h 3173492"/>
              <a:gd name="connsiteX212" fmla="*/ 806621 w 3494286"/>
              <a:gd name="connsiteY212" fmla="*/ 2787813 h 3173492"/>
              <a:gd name="connsiteX213" fmla="*/ 789292 w 3494286"/>
              <a:gd name="connsiteY213" fmla="*/ 2770483 h 3173492"/>
              <a:gd name="connsiteX214" fmla="*/ 806621 w 3494286"/>
              <a:gd name="connsiteY214" fmla="*/ 2753154 h 3173492"/>
              <a:gd name="connsiteX215" fmla="*/ 1215473 w 3494286"/>
              <a:gd name="connsiteY215" fmla="*/ 2729981 h 3173492"/>
              <a:gd name="connsiteX216" fmla="*/ 1232803 w 3494286"/>
              <a:gd name="connsiteY216" fmla="*/ 2747310 h 3173492"/>
              <a:gd name="connsiteX217" fmla="*/ 1215473 w 3494286"/>
              <a:gd name="connsiteY217" fmla="*/ 2764640 h 3173492"/>
              <a:gd name="connsiteX218" fmla="*/ 1198144 w 3494286"/>
              <a:gd name="connsiteY218" fmla="*/ 2747310 h 3173492"/>
              <a:gd name="connsiteX219" fmla="*/ 1215473 w 3494286"/>
              <a:gd name="connsiteY219" fmla="*/ 2729981 h 3173492"/>
              <a:gd name="connsiteX220" fmla="*/ 2073478 w 3494286"/>
              <a:gd name="connsiteY220" fmla="*/ 2726757 h 3173492"/>
              <a:gd name="connsiteX221" fmla="*/ 2090808 w 3494286"/>
              <a:gd name="connsiteY221" fmla="*/ 2744086 h 3173492"/>
              <a:gd name="connsiteX222" fmla="*/ 2073478 w 3494286"/>
              <a:gd name="connsiteY222" fmla="*/ 2761416 h 3173492"/>
              <a:gd name="connsiteX223" fmla="*/ 2056149 w 3494286"/>
              <a:gd name="connsiteY223" fmla="*/ 2744086 h 3173492"/>
              <a:gd name="connsiteX224" fmla="*/ 2073478 w 3494286"/>
              <a:gd name="connsiteY224" fmla="*/ 2726757 h 3173492"/>
              <a:gd name="connsiteX225" fmla="*/ 1632990 w 3494286"/>
              <a:gd name="connsiteY225" fmla="*/ 2710032 h 3173492"/>
              <a:gd name="connsiteX226" fmla="*/ 1650320 w 3494286"/>
              <a:gd name="connsiteY226" fmla="*/ 2727361 h 3173492"/>
              <a:gd name="connsiteX227" fmla="*/ 1632990 w 3494286"/>
              <a:gd name="connsiteY227" fmla="*/ 2744691 h 3173492"/>
              <a:gd name="connsiteX228" fmla="*/ 1615661 w 3494286"/>
              <a:gd name="connsiteY228" fmla="*/ 2727361 h 3173492"/>
              <a:gd name="connsiteX229" fmla="*/ 1632990 w 3494286"/>
              <a:gd name="connsiteY229" fmla="*/ 2710032 h 3173492"/>
              <a:gd name="connsiteX230" fmla="*/ 697607 w 3494286"/>
              <a:gd name="connsiteY230" fmla="*/ 2708621 h 3173492"/>
              <a:gd name="connsiteX231" fmla="*/ 714937 w 3494286"/>
              <a:gd name="connsiteY231" fmla="*/ 2725950 h 3173492"/>
              <a:gd name="connsiteX232" fmla="*/ 697607 w 3494286"/>
              <a:gd name="connsiteY232" fmla="*/ 2743280 h 3173492"/>
              <a:gd name="connsiteX233" fmla="*/ 680278 w 3494286"/>
              <a:gd name="connsiteY233" fmla="*/ 2725950 h 3173492"/>
              <a:gd name="connsiteX234" fmla="*/ 697607 w 3494286"/>
              <a:gd name="connsiteY234" fmla="*/ 2708621 h 3173492"/>
              <a:gd name="connsiteX235" fmla="*/ 2618950 w 3494286"/>
              <a:gd name="connsiteY235" fmla="*/ 2707815 h 3173492"/>
              <a:gd name="connsiteX236" fmla="*/ 2636280 w 3494286"/>
              <a:gd name="connsiteY236" fmla="*/ 2725144 h 3173492"/>
              <a:gd name="connsiteX237" fmla="*/ 2618950 w 3494286"/>
              <a:gd name="connsiteY237" fmla="*/ 2742474 h 3173492"/>
              <a:gd name="connsiteX238" fmla="*/ 2601621 w 3494286"/>
              <a:gd name="connsiteY238" fmla="*/ 2725144 h 3173492"/>
              <a:gd name="connsiteX239" fmla="*/ 2618950 w 3494286"/>
              <a:gd name="connsiteY239" fmla="*/ 2707815 h 3173492"/>
              <a:gd name="connsiteX240" fmla="*/ 506984 w 3494286"/>
              <a:gd name="connsiteY240" fmla="*/ 2707614 h 3173492"/>
              <a:gd name="connsiteX241" fmla="*/ 524314 w 3494286"/>
              <a:gd name="connsiteY241" fmla="*/ 2724943 h 3173492"/>
              <a:gd name="connsiteX242" fmla="*/ 506984 w 3494286"/>
              <a:gd name="connsiteY242" fmla="*/ 2742272 h 3173492"/>
              <a:gd name="connsiteX243" fmla="*/ 489655 w 3494286"/>
              <a:gd name="connsiteY243" fmla="*/ 2724943 h 3173492"/>
              <a:gd name="connsiteX244" fmla="*/ 506984 w 3494286"/>
              <a:gd name="connsiteY244" fmla="*/ 2707614 h 3173492"/>
              <a:gd name="connsiteX245" fmla="*/ 1954792 w 3494286"/>
              <a:gd name="connsiteY245" fmla="*/ 2706002 h 3173492"/>
              <a:gd name="connsiteX246" fmla="*/ 1972122 w 3494286"/>
              <a:gd name="connsiteY246" fmla="*/ 2723331 h 3173492"/>
              <a:gd name="connsiteX247" fmla="*/ 1954792 w 3494286"/>
              <a:gd name="connsiteY247" fmla="*/ 2740661 h 3173492"/>
              <a:gd name="connsiteX248" fmla="*/ 1937463 w 3494286"/>
              <a:gd name="connsiteY248" fmla="*/ 2723331 h 3173492"/>
              <a:gd name="connsiteX249" fmla="*/ 1954792 w 3494286"/>
              <a:gd name="connsiteY249" fmla="*/ 2706002 h 3173492"/>
              <a:gd name="connsiteX250" fmla="*/ 1449218 w 3494286"/>
              <a:gd name="connsiteY250" fmla="*/ 2686859 h 3173492"/>
              <a:gd name="connsiteX251" fmla="*/ 1466548 w 3494286"/>
              <a:gd name="connsiteY251" fmla="*/ 2704188 h 3173492"/>
              <a:gd name="connsiteX252" fmla="*/ 1449218 w 3494286"/>
              <a:gd name="connsiteY252" fmla="*/ 2721518 h 3173492"/>
              <a:gd name="connsiteX253" fmla="*/ 1431889 w 3494286"/>
              <a:gd name="connsiteY253" fmla="*/ 2704188 h 3173492"/>
              <a:gd name="connsiteX254" fmla="*/ 1449218 w 3494286"/>
              <a:gd name="connsiteY254" fmla="*/ 2686859 h 3173492"/>
              <a:gd name="connsiteX255" fmla="*/ 2336038 w 3494286"/>
              <a:gd name="connsiteY255" fmla="*/ 2682627 h 3173492"/>
              <a:gd name="connsiteX256" fmla="*/ 2353368 w 3494286"/>
              <a:gd name="connsiteY256" fmla="*/ 2699956 h 3173492"/>
              <a:gd name="connsiteX257" fmla="*/ 2336038 w 3494286"/>
              <a:gd name="connsiteY257" fmla="*/ 2717286 h 3173492"/>
              <a:gd name="connsiteX258" fmla="*/ 2318709 w 3494286"/>
              <a:gd name="connsiteY258" fmla="*/ 2699956 h 3173492"/>
              <a:gd name="connsiteX259" fmla="*/ 2336038 w 3494286"/>
              <a:gd name="connsiteY259" fmla="*/ 2682627 h 3173492"/>
              <a:gd name="connsiteX260" fmla="*/ 1857466 w 3494286"/>
              <a:gd name="connsiteY260" fmla="*/ 2676381 h 3173492"/>
              <a:gd name="connsiteX261" fmla="*/ 1874796 w 3494286"/>
              <a:gd name="connsiteY261" fmla="*/ 2693710 h 3173492"/>
              <a:gd name="connsiteX262" fmla="*/ 1857466 w 3494286"/>
              <a:gd name="connsiteY262" fmla="*/ 2711040 h 3173492"/>
              <a:gd name="connsiteX263" fmla="*/ 1840137 w 3494286"/>
              <a:gd name="connsiteY263" fmla="*/ 2693710 h 3173492"/>
              <a:gd name="connsiteX264" fmla="*/ 1857466 w 3494286"/>
              <a:gd name="connsiteY264" fmla="*/ 2676381 h 3173492"/>
              <a:gd name="connsiteX265" fmla="*/ 381245 w 3494286"/>
              <a:gd name="connsiteY265" fmla="*/ 2674567 h 3173492"/>
              <a:gd name="connsiteX266" fmla="*/ 398575 w 3494286"/>
              <a:gd name="connsiteY266" fmla="*/ 2691896 h 3173492"/>
              <a:gd name="connsiteX267" fmla="*/ 381245 w 3494286"/>
              <a:gd name="connsiteY267" fmla="*/ 2709226 h 3173492"/>
              <a:gd name="connsiteX268" fmla="*/ 363916 w 3494286"/>
              <a:gd name="connsiteY268" fmla="*/ 2691896 h 3173492"/>
              <a:gd name="connsiteX269" fmla="*/ 381245 w 3494286"/>
              <a:gd name="connsiteY269" fmla="*/ 2674567 h 3173492"/>
              <a:gd name="connsiteX270" fmla="*/ 2182694 w 3494286"/>
              <a:gd name="connsiteY270" fmla="*/ 2667716 h 3173492"/>
              <a:gd name="connsiteX271" fmla="*/ 2200023 w 3494286"/>
              <a:gd name="connsiteY271" fmla="*/ 2685045 h 3173492"/>
              <a:gd name="connsiteX272" fmla="*/ 2182694 w 3494286"/>
              <a:gd name="connsiteY272" fmla="*/ 2702375 h 3173492"/>
              <a:gd name="connsiteX273" fmla="*/ 2165365 w 3494286"/>
              <a:gd name="connsiteY273" fmla="*/ 2685045 h 3173492"/>
              <a:gd name="connsiteX274" fmla="*/ 2182694 w 3494286"/>
              <a:gd name="connsiteY274" fmla="*/ 2667716 h 3173492"/>
              <a:gd name="connsiteX275" fmla="*/ 1341212 w 3494286"/>
              <a:gd name="connsiteY275" fmla="*/ 2666305 h 3173492"/>
              <a:gd name="connsiteX276" fmla="*/ 1358542 w 3494286"/>
              <a:gd name="connsiteY276" fmla="*/ 2683634 h 3173492"/>
              <a:gd name="connsiteX277" fmla="*/ 1341212 w 3494286"/>
              <a:gd name="connsiteY277" fmla="*/ 2700964 h 3173492"/>
              <a:gd name="connsiteX278" fmla="*/ 1323883 w 3494286"/>
              <a:gd name="connsiteY278" fmla="*/ 2683634 h 3173492"/>
              <a:gd name="connsiteX279" fmla="*/ 1341212 w 3494286"/>
              <a:gd name="connsiteY279" fmla="*/ 2666305 h 3173492"/>
              <a:gd name="connsiteX280" fmla="*/ 870498 w 3494286"/>
              <a:gd name="connsiteY280" fmla="*/ 2662477 h 3173492"/>
              <a:gd name="connsiteX281" fmla="*/ 887828 w 3494286"/>
              <a:gd name="connsiteY281" fmla="*/ 2679806 h 3173492"/>
              <a:gd name="connsiteX282" fmla="*/ 870498 w 3494286"/>
              <a:gd name="connsiteY282" fmla="*/ 2697136 h 3173492"/>
              <a:gd name="connsiteX283" fmla="*/ 853169 w 3494286"/>
              <a:gd name="connsiteY283" fmla="*/ 2679806 h 3173492"/>
              <a:gd name="connsiteX284" fmla="*/ 870498 w 3494286"/>
              <a:gd name="connsiteY284" fmla="*/ 2662477 h 3173492"/>
              <a:gd name="connsiteX285" fmla="*/ 2710030 w 3494286"/>
              <a:gd name="connsiteY285" fmla="*/ 2655626 h 3173492"/>
              <a:gd name="connsiteX286" fmla="*/ 2727360 w 3494286"/>
              <a:gd name="connsiteY286" fmla="*/ 2672955 h 3173492"/>
              <a:gd name="connsiteX287" fmla="*/ 2710030 w 3494286"/>
              <a:gd name="connsiteY287" fmla="*/ 2690285 h 3173492"/>
              <a:gd name="connsiteX288" fmla="*/ 2692701 w 3494286"/>
              <a:gd name="connsiteY288" fmla="*/ 2672955 h 3173492"/>
              <a:gd name="connsiteX289" fmla="*/ 2710030 w 3494286"/>
              <a:gd name="connsiteY289" fmla="*/ 2655626 h 3173492"/>
              <a:gd name="connsiteX290" fmla="*/ 2479913 w 3494286"/>
              <a:gd name="connsiteY290" fmla="*/ 2644140 h 3173492"/>
              <a:gd name="connsiteX291" fmla="*/ 2497242 w 3494286"/>
              <a:gd name="connsiteY291" fmla="*/ 2661469 h 3173492"/>
              <a:gd name="connsiteX292" fmla="*/ 2479913 w 3494286"/>
              <a:gd name="connsiteY292" fmla="*/ 2678799 h 3173492"/>
              <a:gd name="connsiteX293" fmla="*/ 2462584 w 3494286"/>
              <a:gd name="connsiteY293" fmla="*/ 2661469 h 3173492"/>
              <a:gd name="connsiteX294" fmla="*/ 2479913 w 3494286"/>
              <a:gd name="connsiteY294" fmla="*/ 2644140 h 3173492"/>
              <a:gd name="connsiteX295" fmla="*/ 1705129 w 3494286"/>
              <a:gd name="connsiteY295" fmla="*/ 2636684 h 3173492"/>
              <a:gd name="connsiteX296" fmla="*/ 1722459 w 3494286"/>
              <a:gd name="connsiteY296" fmla="*/ 2654013 h 3173492"/>
              <a:gd name="connsiteX297" fmla="*/ 1705129 w 3494286"/>
              <a:gd name="connsiteY297" fmla="*/ 2671343 h 3173492"/>
              <a:gd name="connsiteX298" fmla="*/ 1687800 w 3494286"/>
              <a:gd name="connsiteY298" fmla="*/ 2654013 h 3173492"/>
              <a:gd name="connsiteX299" fmla="*/ 1705129 w 3494286"/>
              <a:gd name="connsiteY299" fmla="*/ 2636684 h 3173492"/>
              <a:gd name="connsiteX300" fmla="*/ 1103638 w 3494286"/>
              <a:gd name="connsiteY300" fmla="*/ 2635677 h 3173492"/>
              <a:gd name="connsiteX301" fmla="*/ 1120968 w 3494286"/>
              <a:gd name="connsiteY301" fmla="*/ 2653006 h 3173492"/>
              <a:gd name="connsiteX302" fmla="*/ 1103638 w 3494286"/>
              <a:gd name="connsiteY302" fmla="*/ 2670336 h 3173492"/>
              <a:gd name="connsiteX303" fmla="*/ 1086309 w 3494286"/>
              <a:gd name="connsiteY303" fmla="*/ 2653006 h 3173492"/>
              <a:gd name="connsiteX304" fmla="*/ 1103638 w 3494286"/>
              <a:gd name="connsiteY304" fmla="*/ 2635677 h 3173492"/>
              <a:gd name="connsiteX305" fmla="*/ 993415 w 3494286"/>
              <a:gd name="connsiteY305" fmla="*/ 2632050 h 3173492"/>
              <a:gd name="connsiteX306" fmla="*/ 1010745 w 3494286"/>
              <a:gd name="connsiteY306" fmla="*/ 2649379 h 3173492"/>
              <a:gd name="connsiteX307" fmla="*/ 993415 w 3494286"/>
              <a:gd name="connsiteY307" fmla="*/ 2666708 h 3173492"/>
              <a:gd name="connsiteX308" fmla="*/ 976086 w 3494286"/>
              <a:gd name="connsiteY308" fmla="*/ 2649379 h 3173492"/>
              <a:gd name="connsiteX309" fmla="*/ 993415 w 3494286"/>
              <a:gd name="connsiteY309" fmla="*/ 2632050 h 3173492"/>
              <a:gd name="connsiteX310" fmla="*/ 175308 w 3494286"/>
              <a:gd name="connsiteY310" fmla="*/ 2632050 h 3173492"/>
              <a:gd name="connsiteX311" fmla="*/ 192638 w 3494286"/>
              <a:gd name="connsiteY311" fmla="*/ 2649380 h 3173492"/>
              <a:gd name="connsiteX312" fmla="*/ 175308 w 3494286"/>
              <a:gd name="connsiteY312" fmla="*/ 2666709 h 3173492"/>
              <a:gd name="connsiteX313" fmla="*/ 157979 w 3494286"/>
              <a:gd name="connsiteY313" fmla="*/ 2649380 h 3173492"/>
              <a:gd name="connsiteX314" fmla="*/ 175308 w 3494286"/>
              <a:gd name="connsiteY314" fmla="*/ 2632050 h 3173492"/>
              <a:gd name="connsiteX315" fmla="*/ 611766 w 3494286"/>
              <a:gd name="connsiteY315" fmla="*/ 2623385 h 3173492"/>
              <a:gd name="connsiteX316" fmla="*/ 629096 w 3494286"/>
              <a:gd name="connsiteY316" fmla="*/ 2640714 h 3173492"/>
              <a:gd name="connsiteX317" fmla="*/ 611766 w 3494286"/>
              <a:gd name="connsiteY317" fmla="*/ 2658044 h 3173492"/>
              <a:gd name="connsiteX318" fmla="*/ 594437 w 3494286"/>
              <a:gd name="connsiteY318" fmla="*/ 2640714 h 3173492"/>
              <a:gd name="connsiteX319" fmla="*/ 611766 w 3494286"/>
              <a:gd name="connsiteY319" fmla="*/ 2623385 h 3173492"/>
              <a:gd name="connsiteX320" fmla="*/ 285128 w 3494286"/>
              <a:gd name="connsiteY320" fmla="*/ 2619556 h 3173492"/>
              <a:gd name="connsiteX321" fmla="*/ 302458 w 3494286"/>
              <a:gd name="connsiteY321" fmla="*/ 2636885 h 3173492"/>
              <a:gd name="connsiteX322" fmla="*/ 285128 w 3494286"/>
              <a:gd name="connsiteY322" fmla="*/ 2654215 h 3173492"/>
              <a:gd name="connsiteX323" fmla="*/ 267799 w 3494286"/>
              <a:gd name="connsiteY323" fmla="*/ 2636885 h 3173492"/>
              <a:gd name="connsiteX324" fmla="*/ 285128 w 3494286"/>
              <a:gd name="connsiteY324" fmla="*/ 2619556 h 3173492"/>
              <a:gd name="connsiteX325" fmla="*/ 1551985 w 3494286"/>
              <a:gd name="connsiteY325" fmla="*/ 2613511 h 3173492"/>
              <a:gd name="connsiteX326" fmla="*/ 1569315 w 3494286"/>
              <a:gd name="connsiteY326" fmla="*/ 2630840 h 3173492"/>
              <a:gd name="connsiteX327" fmla="*/ 1551985 w 3494286"/>
              <a:gd name="connsiteY327" fmla="*/ 2648170 h 3173492"/>
              <a:gd name="connsiteX328" fmla="*/ 1534656 w 3494286"/>
              <a:gd name="connsiteY328" fmla="*/ 2630840 h 3173492"/>
              <a:gd name="connsiteX329" fmla="*/ 1551985 w 3494286"/>
              <a:gd name="connsiteY329" fmla="*/ 2613511 h 3173492"/>
              <a:gd name="connsiteX330" fmla="*/ 1218294 w 3494286"/>
              <a:gd name="connsiteY330" fmla="*/ 2605854 h 3173492"/>
              <a:gd name="connsiteX331" fmla="*/ 1235624 w 3494286"/>
              <a:gd name="connsiteY331" fmla="*/ 2623183 h 3173492"/>
              <a:gd name="connsiteX332" fmla="*/ 1218294 w 3494286"/>
              <a:gd name="connsiteY332" fmla="*/ 2640513 h 3173492"/>
              <a:gd name="connsiteX333" fmla="*/ 1200965 w 3494286"/>
              <a:gd name="connsiteY333" fmla="*/ 2623183 h 3173492"/>
              <a:gd name="connsiteX334" fmla="*/ 1218294 w 3494286"/>
              <a:gd name="connsiteY334" fmla="*/ 2605854 h 3173492"/>
              <a:gd name="connsiteX335" fmla="*/ 2041641 w 3494286"/>
              <a:gd name="connsiteY335" fmla="*/ 2603436 h 3173492"/>
              <a:gd name="connsiteX336" fmla="*/ 2058971 w 3494286"/>
              <a:gd name="connsiteY336" fmla="*/ 2620765 h 3173492"/>
              <a:gd name="connsiteX337" fmla="*/ 2041641 w 3494286"/>
              <a:gd name="connsiteY337" fmla="*/ 2638095 h 3173492"/>
              <a:gd name="connsiteX338" fmla="*/ 2024312 w 3494286"/>
              <a:gd name="connsiteY338" fmla="*/ 2620765 h 3173492"/>
              <a:gd name="connsiteX339" fmla="*/ 2041641 w 3494286"/>
              <a:gd name="connsiteY339" fmla="*/ 2603436 h 3173492"/>
              <a:gd name="connsiteX340" fmla="*/ 740326 w 3494286"/>
              <a:gd name="connsiteY340" fmla="*/ 2589129 h 3173492"/>
              <a:gd name="connsiteX341" fmla="*/ 757656 w 3494286"/>
              <a:gd name="connsiteY341" fmla="*/ 2606458 h 3173492"/>
              <a:gd name="connsiteX342" fmla="*/ 740326 w 3494286"/>
              <a:gd name="connsiteY342" fmla="*/ 2623788 h 3173492"/>
              <a:gd name="connsiteX343" fmla="*/ 722997 w 3494286"/>
              <a:gd name="connsiteY343" fmla="*/ 2606458 h 3173492"/>
              <a:gd name="connsiteX344" fmla="*/ 740326 w 3494286"/>
              <a:gd name="connsiteY344" fmla="*/ 2589129 h 3173492"/>
              <a:gd name="connsiteX345" fmla="*/ 2261482 w 3494286"/>
              <a:gd name="connsiteY345" fmla="*/ 2587517 h 3173492"/>
              <a:gd name="connsiteX346" fmla="*/ 2278812 w 3494286"/>
              <a:gd name="connsiteY346" fmla="*/ 2604846 h 3173492"/>
              <a:gd name="connsiteX347" fmla="*/ 2261482 w 3494286"/>
              <a:gd name="connsiteY347" fmla="*/ 2622176 h 3173492"/>
              <a:gd name="connsiteX348" fmla="*/ 2244153 w 3494286"/>
              <a:gd name="connsiteY348" fmla="*/ 2604846 h 3173492"/>
              <a:gd name="connsiteX349" fmla="*/ 2261482 w 3494286"/>
              <a:gd name="connsiteY349" fmla="*/ 2587517 h 3173492"/>
              <a:gd name="connsiteX350" fmla="*/ 487035 w 3494286"/>
              <a:gd name="connsiteY350" fmla="*/ 2584696 h 3173492"/>
              <a:gd name="connsiteX351" fmla="*/ 504365 w 3494286"/>
              <a:gd name="connsiteY351" fmla="*/ 2602025 h 3173492"/>
              <a:gd name="connsiteX352" fmla="*/ 487035 w 3494286"/>
              <a:gd name="connsiteY352" fmla="*/ 2619355 h 3173492"/>
              <a:gd name="connsiteX353" fmla="*/ 469706 w 3494286"/>
              <a:gd name="connsiteY353" fmla="*/ 2602025 h 3173492"/>
              <a:gd name="connsiteX354" fmla="*/ 487035 w 3494286"/>
              <a:gd name="connsiteY354" fmla="*/ 2584696 h 3173492"/>
              <a:gd name="connsiteX355" fmla="*/ 2791841 w 3494286"/>
              <a:gd name="connsiteY355" fmla="*/ 2581875 h 3173492"/>
              <a:gd name="connsiteX356" fmla="*/ 2809171 w 3494286"/>
              <a:gd name="connsiteY356" fmla="*/ 2599204 h 3173492"/>
              <a:gd name="connsiteX357" fmla="*/ 2791841 w 3494286"/>
              <a:gd name="connsiteY357" fmla="*/ 2616534 h 3173492"/>
              <a:gd name="connsiteX358" fmla="*/ 2774512 w 3494286"/>
              <a:gd name="connsiteY358" fmla="*/ 2599204 h 3173492"/>
              <a:gd name="connsiteX359" fmla="*/ 2791841 w 3494286"/>
              <a:gd name="connsiteY359" fmla="*/ 2581875 h 3173492"/>
              <a:gd name="connsiteX360" fmla="*/ 1790566 w 3494286"/>
              <a:gd name="connsiteY360" fmla="*/ 2578449 h 3173492"/>
              <a:gd name="connsiteX361" fmla="*/ 1807896 w 3494286"/>
              <a:gd name="connsiteY361" fmla="*/ 2595778 h 3173492"/>
              <a:gd name="connsiteX362" fmla="*/ 1790566 w 3494286"/>
              <a:gd name="connsiteY362" fmla="*/ 2613108 h 3173492"/>
              <a:gd name="connsiteX363" fmla="*/ 1773237 w 3494286"/>
              <a:gd name="connsiteY363" fmla="*/ 2595778 h 3173492"/>
              <a:gd name="connsiteX364" fmla="*/ 1790566 w 3494286"/>
              <a:gd name="connsiteY364" fmla="*/ 2578449 h 3173492"/>
              <a:gd name="connsiteX365" fmla="*/ 2581874 w 3494286"/>
              <a:gd name="connsiteY365" fmla="*/ 2572001 h 3173492"/>
              <a:gd name="connsiteX366" fmla="*/ 2599204 w 3494286"/>
              <a:gd name="connsiteY366" fmla="*/ 2589330 h 3173492"/>
              <a:gd name="connsiteX367" fmla="*/ 2581874 w 3494286"/>
              <a:gd name="connsiteY367" fmla="*/ 2606660 h 3173492"/>
              <a:gd name="connsiteX368" fmla="*/ 2564545 w 3494286"/>
              <a:gd name="connsiteY368" fmla="*/ 2589330 h 3173492"/>
              <a:gd name="connsiteX369" fmla="*/ 2581874 w 3494286"/>
              <a:gd name="connsiteY369" fmla="*/ 2572001 h 3173492"/>
              <a:gd name="connsiteX370" fmla="*/ 2404147 w 3494286"/>
              <a:gd name="connsiteY370" fmla="*/ 2561120 h 3173492"/>
              <a:gd name="connsiteX371" fmla="*/ 2421477 w 3494286"/>
              <a:gd name="connsiteY371" fmla="*/ 2578449 h 3173492"/>
              <a:gd name="connsiteX372" fmla="*/ 2404147 w 3494286"/>
              <a:gd name="connsiteY372" fmla="*/ 2595779 h 3173492"/>
              <a:gd name="connsiteX373" fmla="*/ 2386818 w 3494286"/>
              <a:gd name="connsiteY373" fmla="*/ 2578449 h 3173492"/>
              <a:gd name="connsiteX374" fmla="*/ 2404147 w 3494286"/>
              <a:gd name="connsiteY374" fmla="*/ 2561120 h 3173492"/>
              <a:gd name="connsiteX375" fmla="*/ 857803 w 3494286"/>
              <a:gd name="connsiteY375" fmla="*/ 2547418 h 3173492"/>
              <a:gd name="connsiteX376" fmla="*/ 875133 w 3494286"/>
              <a:gd name="connsiteY376" fmla="*/ 2564747 h 3173492"/>
              <a:gd name="connsiteX377" fmla="*/ 857803 w 3494286"/>
              <a:gd name="connsiteY377" fmla="*/ 2582077 h 3173492"/>
              <a:gd name="connsiteX378" fmla="*/ 840474 w 3494286"/>
              <a:gd name="connsiteY378" fmla="*/ 2564747 h 3173492"/>
              <a:gd name="connsiteX379" fmla="*/ 857803 w 3494286"/>
              <a:gd name="connsiteY379" fmla="*/ 2547418 h 3173492"/>
              <a:gd name="connsiteX380" fmla="*/ 1448211 w 3494286"/>
              <a:gd name="connsiteY380" fmla="*/ 2545201 h 3173492"/>
              <a:gd name="connsiteX381" fmla="*/ 1465541 w 3494286"/>
              <a:gd name="connsiteY381" fmla="*/ 2562530 h 3173492"/>
              <a:gd name="connsiteX382" fmla="*/ 1448211 w 3494286"/>
              <a:gd name="connsiteY382" fmla="*/ 2579860 h 3173492"/>
              <a:gd name="connsiteX383" fmla="*/ 1430882 w 3494286"/>
              <a:gd name="connsiteY383" fmla="*/ 2562530 h 3173492"/>
              <a:gd name="connsiteX384" fmla="*/ 1448211 w 3494286"/>
              <a:gd name="connsiteY384" fmla="*/ 2545201 h 3173492"/>
              <a:gd name="connsiteX385" fmla="*/ 1936254 w 3494286"/>
              <a:gd name="connsiteY385" fmla="*/ 2543589 h 3173492"/>
              <a:gd name="connsiteX386" fmla="*/ 1953584 w 3494286"/>
              <a:gd name="connsiteY386" fmla="*/ 2560918 h 3173492"/>
              <a:gd name="connsiteX387" fmla="*/ 1936254 w 3494286"/>
              <a:gd name="connsiteY387" fmla="*/ 2578247 h 3173492"/>
              <a:gd name="connsiteX388" fmla="*/ 1918925 w 3494286"/>
              <a:gd name="connsiteY388" fmla="*/ 2560918 h 3173492"/>
              <a:gd name="connsiteX389" fmla="*/ 1936254 w 3494286"/>
              <a:gd name="connsiteY389" fmla="*/ 2543589 h 3173492"/>
              <a:gd name="connsiteX390" fmla="*/ 1314412 w 3494286"/>
              <a:gd name="connsiteY390" fmla="*/ 2538753 h 3173492"/>
              <a:gd name="connsiteX391" fmla="*/ 1331742 w 3494286"/>
              <a:gd name="connsiteY391" fmla="*/ 2556082 h 3173492"/>
              <a:gd name="connsiteX392" fmla="*/ 1314412 w 3494286"/>
              <a:gd name="connsiteY392" fmla="*/ 2573412 h 3173492"/>
              <a:gd name="connsiteX393" fmla="*/ 1297083 w 3494286"/>
              <a:gd name="connsiteY393" fmla="*/ 2556082 h 3173492"/>
              <a:gd name="connsiteX394" fmla="*/ 1314412 w 3494286"/>
              <a:gd name="connsiteY394" fmla="*/ 2538753 h 3173492"/>
              <a:gd name="connsiteX395" fmla="*/ 2119824 w 3494286"/>
              <a:gd name="connsiteY395" fmla="*/ 2525857 h 3173492"/>
              <a:gd name="connsiteX396" fmla="*/ 2137154 w 3494286"/>
              <a:gd name="connsiteY396" fmla="*/ 2543186 h 3173492"/>
              <a:gd name="connsiteX397" fmla="*/ 2119824 w 3494286"/>
              <a:gd name="connsiteY397" fmla="*/ 2560516 h 3173492"/>
              <a:gd name="connsiteX398" fmla="*/ 2102495 w 3494286"/>
              <a:gd name="connsiteY398" fmla="*/ 2543186 h 3173492"/>
              <a:gd name="connsiteX399" fmla="*/ 2119824 w 3494286"/>
              <a:gd name="connsiteY399" fmla="*/ 2525857 h 3173492"/>
              <a:gd name="connsiteX400" fmla="*/ 116670 w 3494286"/>
              <a:gd name="connsiteY400" fmla="*/ 2520618 h 3173492"/>
              <a:gd name="connsiteX401" fmla="*/ 134000 w 3494286"/>
              <a:gd name="connsiteY401" fmla="*/ 2537947 h 3173492"/>
              <a:gd name="connsiteX402" fmla="*/ 116670 w 3494286"/>
              <a:gd name="connsiteY402" fmla="*/ 2555277 h 3173492"/>
              <a:gd name="connsiteX403" fmla="*/ 99341 w 3494286"/>
              <a:gd name="connsiteY403" fmla="*/ 2537947 h 3173492"/>
              <a:gd name="connsiteX404" fmla="*/ 116670 w 3494286"/>
              <a:gd name="connsiteY404" fmla="*/ 2520618 h 3173492"/>
              <a:gd name="connsiteX405" fmla="*/ 387694 w 3494286"/>
              <a:gd name="connsiteY405" fmla="*/ 2515983 h 3173492"/>
              <a:gd name="connsiteX406" fmla="*/ 405024 w 3494286"/>
              <a:gd name="connsiteY406" fmla="*/ 2533312 h 3173492"/>
              <a:gd name="connsiteX407" fmla="*/ 387694 w 3494286"/>
              <a:gd name="connsiteY407" fmla="*/ 2550642 h 3173492"/>
              <a:gd name="connsiteX408" fmla="*/ 370365 w 3494286"/>
              <a:gd name="connsiteY408" fmla="*/ 2533312 h 3173492"/>
              <a:gd name="connsiteX409" fmla="*/ 387694 w 3494286"/>
              <a:gd name="connsiteY409" fmla="*/ 2515983 h 3173492"/>
              <a:gd name="connsiteX410" fmla="*/ 1620295 w 3494286"/>
              <a:gd name="connsiteY410" fmla="*/ 2512155 h 3173492"/>
              <a:gd name="connsiteX411" fmla="*/ 1637625 w 3494286"/>
              <a:gd name="connsiteY411" fmla="*/ 2529484 h 3173492"/>
              <a:gd name="connsiteX412" fmla="*/ 1620295 w 3494286"/>
              <a:gd name="connsiteY412" fmla="*/ 2546814 h 3173492"/>
              <a:gd name="connsiteX413" fmla="*/ 1602966 w 3494286"/>
              <a:gd name="connsiteY413" fmla="*/ 2529484 h 3173492"/>
              <a:gd name="connsiteX414" fmla="*/ 1620295 w 3494286"/>
              <a:gd name="connsiteY414" fmla="*/ 2512155 h 3173492"/>
              <a:gd name="connsiteX415" fmla="*/ 1064546 w 3494286"/>
              <a:gd name="connsiteY415" fmla="*/ 2508729 h 3173492"/>
              <a:gd name="connsiteX416" fmla="*/ 1081876 w 3494286"/>
              <a:gd name="connsiteY416" fmla="*/ 2526058 h 3173492"/>
              <a:gd name="connsiteX417" fmla="*/ 1064546 w 3494286"/>
              <a:gd name="connsiteY417" fmla="*/ 2543388 h 3173492"/>
              <a:gd name="connsiteX418" fmla="*/ 1047217 w 3494286"/>
              <a:gd name="connsiteY418" fmla="*/ 2526058 h 3173492"/>
              <a:gd name="connsiteX419" fmla="*/ 1064546 w 3494286"/>
              <a:gd name="connsiteY419" fmla="*/ 2508729 h 3173492"/>
              <a:gd name="connsiteX420" fmla="*/ 2667110 w 3494286"/>
              <a:gd name="connsiteY420" fmla="*/ 2506311 h 3173492"/>
              <a:gd name="connsiteX421" fmla="*/ 2684440 w 3494286"/>
              <a:gd name="connsiteY421" fmla="*/ 2523640 h 3173492"/>
              <a:gd name="connsiteX422" fmla="*/ 2667110 w 3494286"/>
              <a:gd name="connsiteY422" fmla="*/ 2540970 h 3173492"/>
              <a:gd name="connsiteX423" fmla="*/ 2649781 w 3494286"/>
              <a:gd name="connsiteY423" fmla="*/ 2523640 h 3173492"/>
              <a:gd name="connsiteX424" fmla="*/ 2667110 w 3494286"/>
              <a:gd name="connsiteY424" fmla="*/ 2506311 h 3173492"/>
              <a:gd name="connsiteX425" fmla="*/ 267395 w 3494286"/>
              <a:gd name="connsiteY425" fmla="*/ 2496639 h 3173492"/>
              <a:gd name="connsiteX426" fmla="*/ 284725 w 3494286"/>
              <a:gd name="connsiteY426" fmla="*/ 2513968 h 3173492"/>
              <a:gd name="connsiteX427" fmla="*/ 267395 w 3494286"/>
              <a:gd name="connsiteY427" fmla="*/ 2531298 h 3173492"/>
              <a:gd name="connsiteX428" fmla="*/ 250066 w 3494286"/>
              <a:gd name="connsiteY428" fmla="*/ 2513968 h 3173492"/>
              <a:gd name="connsiteX429" fmla="*/ 267395 w 3494286"/>
              <a:gd name="connsiteY429" fmla="*/ 2496639 h 3173492"/>
              <a:gd name="connsiteX430" fmla="*/ 648440 w 3494286"/>
              <a:gd name="connsiteY430" fmla="*/ 2493616 h 3173492"/>
              <a:gd name="connsiteX431" fmla="*/ 665770 w 3494286"/>
              <a:gd name="connsiteY431" fmla="*/ 2510945 h 3173492"/>
              <a:gd name="connsiteX432" fmla="*/ 648440 w 3494286"/>
              <a:gd name="connsiteY432" fmla="*/ 2528275 h 3173492"/>
              <a:gd name="connsiteX433" fmla="*/ 631111 w 3494286"/>
              <a:gd name="connsiteY433" fmla="*/ 2510945 h 3173492"/>
              <a:gd name="connsiteX434" fmla="*/ 648440 w 3494286"/>
              <a:gd name="connsiteY434" fmla="*/ 2493616 h 3173492"/>
              <a:gd name="connsiteX435" fmla="*/ 950294 w 3494286"/>
              <a:gd name="connsiteY435" fmla="*/ 2485556 h 3173492"/>
              <a:gd name="connsiteX436" fmla="*/ 967624 w 3494286"/>
              <a:gd name="connsiteY436" fmla="*/ 2502885 h 3173492"/>
              <a:gd name="connsiteX437" fmla="*/ 950294 w 3494286"/>
              <a:gd name="connsiteY437" fmla="*/ 2520215 h 3173492"/>
              <a:gd name="connsiteX438" fmla="*/ 932965 w 3494286"/>
              <a:gd name="connsiteY438" fmla="*/ 2502885 h 3173492"/>
              <a:gd name="connsiteX439" fmla="*/ 950294 w 3494286"/>
              <a:gd name="connsiteY439" fmla="*/ 2485556 h 3173492"/>
              <a:gd name="connsiteX440" fmla="*/ 1188472 w 3494286"/>
              <a:gd name="connsiteY440" fmla="*/ 2481324 h 3173492"/>
              <a:gd name="connsiteX441" fmla="*/ 1205802 w 3494286"/>
              <a:gd name="connsiteY441" fmla="*/ 2498653 h 3173492"/>
              <a:gd name="connsiteX442" fmla="*/ 1188472 w 3494286"/>
              <a:gd name="connsiteY442" fmla="*/ 2515983 h 3173492"/>
              <a:gd name="connsiteX443" fmla="*/ 1171143 w 3494286"/>
              <a:gd name="connsiteY443" fmla="*/ 2498653 h 3173492"/>
              <a:gd name="connsiteX444" fmla="*/ 1188472 w 3494286"/>
              <a:gd name="connsiteY444" fmla="*/ 2481324 h 3173492"/>
              <a:gd name="connsiteX445" fmla="*/ 2867607 w 3494286"/>
              <a:gd name="connsiteY445" fmla="*/ 2478906 h 3173492"/>
              <a:gd name="connsiteX446" fmla="*/ 2884937 w 3494286"/>
              <a:gd name="connsiteY446" fmla="*/ 2496235 h 3173492"/>
              <a:gd name="connsiteX447" fmla="*/ 2867607 w 3494286"/>
              <a:gd name="connsiteY447" fmla="*/ 2513565 h 3173492"/>
              <a:gd name="connsiteX448" fmla="*/ 2850278 w 3494286"/>
              <a:gd name="connsiteY448" fmla="*/ 2496235 h 3173492"/>
              <a:gd name="connsiteX449" fmla="*/ 2867607 w 3494286"/>
              <a:gd name="connsiteY449" fmla="*/ 2478906 h 3173492"/>
              <a:gd name="connsiteX450" fmla="*/ 2325157 w 3494286"/>
              <a:gd name="connsiteY450" fmla="*/ 2474272 h 3173492"/>
              <a:gd name="connsiteX451" fmla="*/ 2342487 w 3494286"/>
              <a:gd name="connsiteY451" fmla="*/ 2491601 h 3173492"/>
              <a:gd name="connsiteX452" fmla="*/ 2325157 w 3494286"/>
              <a:gd name="connsiteY452" fmla="*/ 2508931 h 3173492"/>
              <a:gd name="connsiteX453" fmla="*/ 2307828 w 3494286"/>
              <a:gd name="connsiteY453" fmla="*/ 2491601 h 3173492"/>
              <a:gd name="connsiteX454" fmla="*/ 2325157 w 3494286"/>
              <a:gd name="connsiteY454" fmla="*/ 2474272 h 3173492"/>
              <a:gd name="connsiteX455" fmla="*/ 1824218 w 3494286"/>
              <a:gd name="connsiteY455" fmla="*/ 2473869 h 3173492"/>
              <a:gd name="connsiteX456" fmla="*/ 1841548 w 3494286"/>
              <a:gd name="connsiteY456" fmla="*/ 2491198 h 3173492"/>
              <a:gd name="connsiteX457" fmla="*/ 1824218 w 3494286"/>
              <a:gd name="connsiteY457" fmla="*/ 2508528 h 3173492"/>
              <a:gd name="connsiteX458" fmla="*/ 1806889 w 3494286"/>
              <a:gd name="connsiteY458" fmla="*/ 2491198 h 3173492"/>
              <a:gd name="connsiteX459" fmla="*/ 1824218 w 3494286"/>
              <a:gd name="connsiteY459" fmla="*/ 2473869 h 3173492"/>
              <a:gd name="connsiteX460" fmla="*/ 535195 w 3494286"/>
              <a:gd name="connsiteY460" fmla="*/ 2471652 h 3173492"/>
              <a:gd name="connsiteX461" fmla="*/ 552525 w 3494286"/>
              <a:gd name="connsiteY461" fmla="*/ 2488981 h 3173492"/>
              <a:gd name="connsiteX462" fmla="*/ 535195 w 3494286"/>
              <a:gd name="connsiteY462" fmla="*/ 2506311 h 3173492"/>
              <a:gd name="connsiteX463" fmla="*/ 517866 w 3494286"/>
              <a:gd name="connsiteY463" fmla="*/ 2488981 h 3173492"/>
              <a:gd name="connsiteX464" fmla="*/ 535195 w 3494286"/>
              <a:gd name="connsiteY464" fmla="*/ 2471652 h 3173492"/>
              <a:gd name="connsiteX465" fmla="*/ 2501876 w 3494286"/>
              <a:gd name="connsiteY465" fmla="*/ 2471249 h 3173492"/>
              <a:gd name="connsiteX466" fmla="*/ 2519206 w 3494286"/>
              <a:gd name="connsiteY466" fmla="*/ 2488578 h 3173492"/>
              <a:gd name="connsiteX467" fmla="*/ 2501876 w 3494286"/>
              <a:gd name="connsiteY467" fmla="*/ 2505908 h 3173492"/>
              <a:gd name="connsiteX468" fmla="*/ 2484547 w 3494286"/>
              <a:gd name="connsiteY468" fmla="*/ 2488578 h 3173492"/>
              <a:gd name="connsiteX469" fmla="*/ 2501876 w 3494286"/>
              <a:gd name="connsiteY469" fmla="*/ 2471249 h 3173492"/>
              <a:gd name="connsiteX470" fmla="*/ 2211710 w 3494286"/>
              <a:gd name="connsiteY470" fmla="*/ 2460569 h 3173492"/>
              <a:gd name="connsiteX471" fmla="*/ 2229040 w 3494286"/>
              <a:gd name="connsiteY471" fmla="*/ 2477898 h 3173492"/>
              <a:gd name="connsiteX472" fmla="*/ 2211710 w 3494286"/>
              <a:gd name="connsiteY472" fmla="*/ 2495228 h 3173492"/>
              <a:gd name="connsiteX473" fmla="*/ 2194381 w 3494286"/>
              <a:gd name="connsiteY473" fmla="*/ 2477898 h 3173492"/>
              <a:gd name="connsiteX474" fmla="*/ 2211710 w 3494286"/>
              <a:gd name="connsiteY474" fmla="*/ 2460569 h 3173492"/>
              <a:gd name="connsiteX475" fmla="*/ 764103 w 3494286"/>
              <a:gd name="connsiteY475" fmla="*/ 2451300 h 3173492"/>
              <a:gd name="connsiteX476" fmla="*/ 781433 w 3494286"/>
              <a:gd name="connsiteY476" fmla="*/ 2468629 h 3173492"/>
              <a:gd name="connsiteX477" fmla="*/ 764103 w 3494286"/>
              <a:gd name="connsiteY477" fmla="*/ 2485959 h 3173492"/>
              <a:gd name="connsiteX478" fmla="*/ 746774 w 3494286"/>
              <a:gd name="connsiteY478" fmla="*/ 2468629 h 3173492"/>
              <a:gd name="connsiteX479" fmla="*/ 764103 w 3494286"/>
              <a:gd name="connsiteY479" fmla="*/ 2451300 h 3173492"/>
              <a:gd name="connsiteX480" fmla="*/ 1706136 w 3494286"/>
              <a:gd name="connsiteY480" fmla="*/ 2447472 h 3173492"/>
              <a:gd name="connsiteX481" fmla="*/ 1723466 w 3494286"/>
              <a:gd name="connsiteY481" fmla="*/ 2464801 h 3173492"/>
              <a:gd name="connsiteX482" fmla="*/ 1706136 w 3494286"/>
              <a:gd name="connsiteY482" fmla="*/ 2482131 h 3173492"/>
              <a:gd name="connsiteX483" fmla="*/ 1688807 w 3494286"/>
              <a:gd name="connsiteY483" fmla="*/ 2464801 h 3173492"/>
              <a:gd name="connsiteX484" fmla="*/ 1706136 w 3494286"/>
              <a:gd name="connsiteY484" fmla="*/ 2447472 h 3173492"/>
              <a:gd name="connsiteX485" fmla="*/ 1365594 w 3494286"/>
              <a:gd name="connsiteY485" fmla="*/ 2444046 h 3173492"/>
              <a:gd name="connsiteX486" fmla="*/ 1382924 w 3494286"/>
              <a:gd name="connsiteY486" fmla="*/ 2461375 h 3173492"/>
              <a:gd name="connsiteX487" fmla="*/ 1365594 w 3494286"/>
              <a:gd name="connsiteY487" fmla="*/ 2478705 h 3173492"/>
              <a:gd name="connsiteX488" fmla="*/ 1348265 w 3494286"/>
              <a:gd name="connsiteY488" fmla="*/ 2461375 h 3173492"/>
              <a:gd name="connsiteX489" fmla="*/ 1365594 w 3494286"/>
              <a:gd name="connsiteY489" fmla="*/ 2444046 h 3173492"/>
              <a:gd name="connsiteX490" fmla="*/ 1517931 w 3494286"/>
              <a:gd name="connsiteY490" fmla="*/ 2438605 h 3173492"/>
              <a:gd name="connsiteX491" fmla="*/ 1535261 w 3494286"/>
              <a:gd name="connsiteY491" fmla="*/ 2455934 h 3173492"/>
              <a:gd name="connsiteX492" fmla="*/ 1517931 w 3494286"/>
              <a:gd name="connsiteY492" fmla="*/ 2473264 h 3173492"/>
              <a:gd name="connsiteX493" fmla="*/ 1500602 w 3494286"/>
              <a:gd name="connsiteY493" fmla="*/ 2455934 h 3173492"/>
              <a:gd name="connsiteX494" fmla="*/ 1517931 w 3494286"/>
              <a:gd name="connsiteY494" fmla="*/ 2438605 h 3173492"/>
              <a:gd name="connsiteX495" fmla="*/ 2755973 w 3494286"/>
              <a:gd name="connsiteY495" fmla="*/ 2438202 h 3173492"/>
              <a:gd name="connsiteX496" fmla="*/ 2773303 w 3494286"/>
              <a:gd name="connsiteY496" fmla="*/ 2455531 h 3173492"/>
              <a:gd name="connsiteX497" fmla="*/ 2755973 w 3494286"/>
              <a:gd name="connsiteY497" fmla="*/ 2472861 h 3173492"/>
              <a:gd name="connsiteX498" fmla="*/ 2738644 w 3494286"/>
              <a:gd name="connsiteY498" fmla="*/ 2455531 h 3173492"/>
              <a:gd name="connsiteX499" fmla="*/ 2755973 w 3494286"/>
              <a:gd name="connsiteY499" fmla="*/ 2438202 h 3173492"/>
              <a:gd name="connsiteX500" fmla="*/ 2029953 w 3494286"/>
              <a:gd name="connsiteY500" fmla="*/ 2434172 h 3173492"/>
              <a:gd name="connsiteX501" fmla="*/ 2047283 w 3494286"/>
              <a:gd name="connsiteY501" fmla="*/ 2451501 h 3173492"/>
              <a:gd name="connsiteX502" fmla="*/ 2029953 w 3494286"/>
              <a:gd name="connsiteY502" fmla="*/ 2468831 h 3173492"/>
              <a:gd name="connsiteX503" fmla="*/ 2012624 w 3494286"/>
              <a:gd name="connsiteY503" fmla="*/ 2451501 h 3173492"/>
              <a:gd name="connsiteX504" fmla="*/ 2029953 w 3494286"/>
              <a:gd name="connsiteY504" fmla="*/ 2434172 h 3173492"/>
              <a:gd name="connsiteX505" fmla="*/ 175308 w 3494286"/>
              <a:gd name="connsiteY505" fmla="*/ 2412813 h 3173492"/>
              <a:gd name="connsiteX506" fmla="*/ 192638 w 3494286"/>
              <a:gd name="connsiteY506" fmla="*/ 2430142 h 3173492"/>
              <a:gd name="connsiteX507" fmla="*/ 175308 w 3494286"/>
              <a:gd name="connsiteY507" fmla="*/ 2447472 h 3173492"/>
              <a:gd name="connsiteX508" fmla="*/ 157979 w 3494286"/>
              <a:gd name="connsiteY508" fmla="*/ 2430142 h 3173492"/>
              <a:gd name="connsiteX509" fmla="*/ 175308 w 3494286"/>
              <a:gd name="connsiteY509" fmla="*/ 2412813 h 3173492"/>
              <a:gd name="connsiteX510" fmla="*/ 424972 w 3494286"/>
              <a:gd name="connsiteY510" fmla="*/ 2400320 h 3173492"/>
              <a:gd name="connsiteX511" fmla="*/ 442302 w 3494286"/>
              <a:gd name="connsiteY511" fmla="*/ 2417650 h 3173492"/>
              <a:gd name="connsiteX512" fmla="*/ 424972 w 3494286"/>
              <a:gd name="connsiteY512" fmla="*/ 2434979 h 3173492"/>
              <a:gd name="connsiteX513" fmla="*/ 407643 w 3494286"/>
              <a:gd name="connsiteY513" fmla="*/ 2417650 h 3173492"/>
              <a:gd name="connsiteX514" fmla="*/ 424972 w 3494286"/>
              <a:gd name="connsiteY514" fmla="*/ 2400320 h 3173492"/>
              <a:gd name="connsiteX515" fmla="*/ 1918119 w 3494286"/>
              <a:gd name="connsiteY515" fmla="*/ 2398909 h 3173492"/>
              <a:gd name="connsiteX516" fmla="*/ 1935449 w 3494286"/>
              <a:gd name="connsiteY516" fmla="*/ 2416238 h 3173492"/>
              <a:gd name="connsiteX517" fmla="*/ 1918119 w 3494286"/>
              <a:gd name="connsiteY517" fmla="*/ 2433568 h 3173492"/>
              <a:gd name="connsiteX518" fmla="*/ 1900790 w 3494286"/>
              <a:gd name="connsiteY518" fmla="*/ 2416238 h 3173492"/>
              <a:gd name="connsiteX519" fmla="*/ 1918119 w 3494286"/>
              <a:gd name="connsiteY519" fmla="*/ 2398909 h 3173492"/>
              <a:gd name="connsiteX520" fmla="*/ 54204 w 3494286"/>
              <a:gd name="connsiteY520" fmla="*/ 2397096 h 3173492"/>
              <a:gd name="connsiteX521" fmla="*/ 71534 w 3494286"/>
              <a:gd name="connsiteY521" fmla="*/ 2414425 h 3173492"/>
              <a:gd name="connsiteX522" fmla="*/ 54204 w 3494286"/>
              <a:gd name="connsiteY522" fmla="*/ 2431755 h 3173492"/>
              <a:gd name="connsiteX523" fmla="*/ 36875 w 3494286"/>
              <a:gd name="connsiteY523" fmla="*/ 2414425 h 3173492"/>
              <a:gd name="connsiteX524" fmla="*/ 54204 w 3494286"/>
              <a:gd name="connsiteY524" fmla="*/ 2397096 h 3173492"/>
              <a:gd name="connsiteX525" fmla="*/ 2605651 w 3494286"/>
              <a:gd name="connsiteY525" fmla="*/ 2394879 h 3173492"/>
              <a:gd name="connsiteX526" fmla="*/ 2622981 w 3494286"/>
              <a:gd name="connsiteY526" fmla="*/ 2412208 h 3173492"/>
              <a:gd name="connsiteX527" fmla="*/ 2605651 w 3494286"/>
              <a:gd name="connsiteY527" fmla="*/ 2429538 h 3173492"/>
              <a:gd name="connsiteX528" fmla="*/ 2588322 w 3494286"/>
              <a:gd name="connsiteY528" fmla="*/ 2412208 h 3173492"/>
              <a:gd name="connsiteX529" fmla="*/ 2605651 w 3494286"/>
              <a:gd name="connsiteY529" fmla="*/ 2394879 h 3173492"/>
              <a:gd name="connsiteX530" fmla="*/ 2393669 w 3494286"/>
              <a:gd name="connsiteY530" fmla="*/ 2391655 h 3173492"/>
              <a:gd name="connsiteX531" fmla="*/ 2410999 w 3494286"/>
              <a:gd name="connsiteY531" fmla="*/ 2408984 h 3173492"/>
              <a:gd name="connsiteX532" fmla="*/ 2393669 w 3494286"/>
              <a:gd name="connsiteY532" fmla="*/ 2426314 h 3173492"/>
              <a:gd name="connsiteX533" fmla="*/ 2376340 w 3494286"/>
              <a:gd name="connsiteY533" fmla="*/ 2408984 h 3173492"/>
              <a:gd name="connsiteX534" fmla="*/ 2393669 w 3494286"/>
              <a:gd name="connsiteY534" fmla="*/ 2391655 h 3173492"/>
              <a:gd name="connsiteX535" fmla="*/ 863848 w 3494286"/>
              <a:gd name="connsiteY535" fmla="*/ 2387423 h 3173492"/>
              <a:gd name="connsiteX536" fmla="*/ 881178 w 3494286"/>
              <a:gd name="connsiteY536" fmla="*/ 2404752 h 3173492"/>
              <a:gd name="connsiteX537" fmla="*/ 863848 w 3494286"/>
              <a:gd name="connsiteY537" fmla="*/ 2422082 h 3173492"/>
              <a:gd name="connsiteX538" fmla="*/ 846519 w 3494286"/>
              <a:gd name="connsiteY538" fmla="*/ 2404752 h 3173492"/>
              <a:gd name="connsiteX539" fmla="*/ 863848 w 3494286"/>
              <a:gd name="connsiteY539" fmla="*/ 2387423 h 3173492"/>
              <a:gd name="connsiteX540" fmla="*/ 1106862 w 3494286"/>
              <a:gd name="connsiteY540" fmla="*/ 2383998 h 3173492"/>
              <a:gd name="connsiteX541" fmla="*/ 1124192 w 3494286"/>
              <a:gd name="connsiteY541" fmla="*/ 2401327 h 3173492"/>
              <a:gd name="connsiteX542" fmla="*/ 1106862 w 3494286"/>
              <a:gd name="connsiteY542" fmla="*/ 2418657 h 3173492"/>
              <a:gd name="connsiteX543" fmla="*/ 1089533 w 3494286"/>
              <a:gd name="connsiteY543" fmla="*/ 2401327 h 3173492"/>
              <a:gd name="connsiteX544" fmla="*/ 1106862 w 3494286"/>
              <a:gd name="connsiteY544" fmla="*/ 2383998 h 3173492"/>
              <a:gd name="connsiteX545" fmla="*/ 303868 w 3494286"/>
              <a:gd name="connsiteY545" fmla="*/ 2372512 h 3173492"/>
              <a:gd name="connsiteX546" fmla="*/ 321198 w 3494286"/>
              <a:gd name="connsiteY546" fmla="*/ 2389841 h 3173492"/>
              <a:gd name="connsiteX547" fmla="*/ 303868 w 3494286"/>
              <a:gd name="connsiteY547" fmla="*/ 2407171 h 3173492"/>
              <a:gd name="connsiteX548" fmla="*/ 286539 w 3494286"/>
              <a:gd name="connsiteY548" fmla="*/ 2389841 h 3173492"/>
              <a:gd name="connsiteX549" fmla="*/ 303868 w 3494286"/>
              <a:gd name="connsiteY549" fmla="*/ 2372512 h 3173492"/>
              <a:gd name="connsiteX550" fmla="*/ 2133728 w 3494286"/>
              <a:gd name="connsiteY550" fmla="*/ 2360825 h 3173492"/>
              <a:gd name="connsiteX551" fmla="*/ 2151058 w 3494286"/>
              <a:gd name="connsiteY551" fmla="*/ 2378154 h 3173492"/>
              <a:gd name="connsiteX552" fmla="*/ 2133728 w 3494286"/>
              <a:gd name="connsiteY552" fmla="*/ 2395484 h 3173492"/>
              <a:gd name="connsiteX553" fmla="*/ 2116399 w 3494286"/>
              <a:gd name="connsiteY553" fmla="*/ 2378154 h 3173492"/>
              <a:gd name="connsiteX554" fmla="*/ 2133728 w 3494286"/>
              <a:gd name="connsiteY554" fmla="*/ 2360825 h 3173492"/>
              <a:gd name="connsiteX555" fmla="*/ 660329 w 3494286"/>
              <a:gd name="connsiteY555" fmla="*/ 2360220 h 3173492"/>
              <a:gd name="connsiteX556" fmla="*/ 677659 w 3494286"/>
              <a:gd name="connsiteY556" fmla="*/ 2377549 h 3173492"/>
              <a:gd name="connsiteX557" fmla="*/ 660329 w 3494286"/>
              <a:gd name="connsiteY557" fmla="*/ 2394879 h 3173492"/>
              <a:gd name="connsiteX558" fmla="*/ 643000 w 3494286"/>
              <a:gd name="connsiteY558" fmla="*/ 2377549 h 3173492"/>
              <a:gd name="connsiteX559" fmla="*/ 660329 w 3494286"/>
              <a:gd name="connsiteY559" fmla="*/ 2360220 h 3173492"/>
              <a:gd name="connsiteX560" fmla="*/ 1224339 w 3494286"/>
              <a:gd name="connsiteY560" fmla="*/ 2357601 h 3173492"/>
              <a:gd name="connsiteX561" fmla="*/ 1241669 w 3494286"/>
              <a:gd name="connsiteY561" fmla="*/ 2374930 h 3173492"/>
              <a:gd name="connsiteX562" fmla="*/ 1224339 w 3494286"/>
              <a:gd name="connsiteY562" fmla="*/ 2392260 h 3173492"/>
              <a:gd name="connsiteX563" fmla="*/ 1207010 w 3494286"/>
              <a:gd name="connsiteY563" fmla="*/ 2374930 h 3173492"/>
              <a:gd name="connsiteX564" fmla="*/ 1224339 w 3494286"/>
              <a:gd name="connsiteY564" fmla="*/ 2357601 h 3173492"/>
              <a:gd name="connsiteX565" fmla="*/ 2897631 w 3494286"/>
              <a:gd name="connsiteY565" fmla="*/ 2357198 h 3173492"/>
              <a:gd name="connsiteX566" fmla="*/ 2914961 w 3494286"/>
              <a:gd name="connsiteY566" fmla="*/ 2374527 h 3173492"/>
              <a:gd name="connsiteX567" fmla="*/ 2897631 w 3494286"/>
              <a:gd name="connsiteY567" fmla="*/ 2391857 h 3173492"/>
              <a:gd name="connsiteX568" fmla="*/ 2880302 w 3494286"/>
              <a:gd name="connsiteY568" fmla="*/ 2374527 h 3173492"/>
              <a:gd name="connsiteX569" fmla="*/ 2897631 w 3494286"/>
              <a:gd name="connsiteY569" fmla="*/ 2357198 h 3173492"/>
              <a:gd name="connsiteX570" fmla="*/ 991199 w 3494286"/>
              <a:gd name="connsiteY570" fmla="*/ 2352362 h 3173492"/>
              <a:gd name="connsiteX571" fmla="*/ 1008529 w 3494286"/>
              <a:gd name="connsiteY571" fmla="*/ 2369691 h 3173492"/>
              <a:gd name="connsiteX572" fmla="*/ 991199 w 3494286"/>
              <a:gd name="connsiteY572" fmla="*/ 2387021 h 3173492"/>
              <a:gd name="connsiteX573" fmla="*/ 973870 w 3494286"/>
              <a:gd name="connsiteY573" fmla="*/ 2369691 h 3173492"/>
              <a:gd name="connsiteX574" fmla="*/ 991199 w 3494286"/>
              <a:gd name="connsiteY574" fmla="*/ 2352362 h 3173492"/>
              <a:gd name="connsiteX575" fmla="*/ 1588861 w 3494286"/>
              <a:gd name="connsiteY575" fmla="*/ 2343294 h 3173492"/>
              <a:gd name="connsiteX576" fmla="*/ 1606191 w 3494286"/>
              <a:gd name="connsiteY576" fmla="*/ 2360624 h 3173492"/>
              <a:gd name="connsiteX577" fmla="*/ 1588861 w 3494286"/>
              <a:gd name="connsiteY577" fmla="*/ 2377953 h 3173492"/>
              <a:gd name="connsiteX578" fmla="*/ 1571532 w 3494286"/>
              <a:gd name="connsiteY578" fmla="*/ 2360624 h 3173492"/>
              <a:gd name="connsiteX579" fmla="*/ 1588861 w 3494286"/>
              <a:gd name="connsiteY579" fmla="*/ 2343294 h 3173492"/>
              <a:gd name="connsiteX580" fmla="*/ 541038 w 3494286"/>
              <a:gd name="connsiteY580" fmla="*/ 2342488 h 3173492"/>
              <a:gd name="connsiteX581" fmla="*/ 558368 w 3494286"/>
              <a:gd name="connsiteY581" fmla="*/ 2359817 h 3173492"/>
              <a:gd name="connsiteX582" fmla="*/ 541038 w 3494286"/>
              <a:gd name="connsiteY582" fmla="*/ 2377147 h 3173492"/>
              <a:gd name="connsiteX583" fmla="*/ 523709 w 3494286"/>
              <a:gd name="connsiteY583" fmla="*/ 2359817 h 3173492"/>
              <a:gd name="connsiteX584" fmla="*/ 541038 w 3494286"/>
              <a:gd name="connsiteY584" fmla="*/ 2342488 h 3173492"/>
              <a:gd name="connsiteX585" fmla="*/ 1442367 w 3494286"/>
              <a:gd name="connsiteY585" fmla="*/ 2337450 h 3173492"/>
              <a:gd name="connsiteX586" fmla="*/ 1459697 w 3494286"/>
              <a:gd name="connsiteY586" fmla="*/ 2354779 h 3173492"/>
              <a:gd name="connsiteX587" fmla="*/ 1442367 w 3494286"/>
              <a:gd name="connsiteY587" fmla="*/ 2372109 h 3173492"/>
              <a:gd name="connsiteX588" fmla="*/ 1425038 w 3494286"/>
              <a:gd name="connsiteY588" fmla="*/ 2354779 h 3173492"/>
              <a:gd name="connsiteX589" fmla="*/ 1442367 w 3494286"/>
              <a:gd name="connsiteY589" fmla="*/ 2337450 h 3173492"/>
              <a:gd name="connsiteX590" fmla="*/ 2257855 w 3494286"/>
              <a:gd name="connsiteY590" fmla="*/ 2333420 h 3173492"/>
              <a:gd name="connsiteX591" fmla="*/ 2275185 w 3494286"/>
              <a:gd name="connsiteY591" fmla="*/ 2350749 h 3173492"/>
              <a:gd name="connsiteX592" fmla="*/ 2257855 w 3494286"/>
              <a:gd name="connsiteY592" fmla="*/ 2368079 h 3173492"/>
              <a:gd name="connsiteX593" fmla="*/ 2240526 w 3494286"/>
              <a:gd name="connsiteY593" fmla="*/ 2350749 h 3173492"/>
              <a:gd name="connsiteX594" fmla="*/ 2257855 w 3494286"/>
              <a:gd name="connsiteY594" fmla="*/ 2333420 h 3173492"/>
              <a:gd name="connsiteX595" fmla="*/ 2760809 w 3494286"/>
              <a:gd name="connsiteY595" fmla="*/ 2329189 h 3173492"/>
              <a:gd name="connsiteX596" fmla="*/ 2778139 w 3494286"/>
              <a:gd name="connsiteY596" fmla="*/ 2346518 h 3173492"/>
              <a:gd name="connsiteX597" fmla="*/ 2760809 w 3494286"/>
              <a:gd name="connsiteY597" fmla="*/ 2363848 h 3173492"/>
              <a:gd name="connsiteX598" fmla="*/ 2743480 w 3494286"/>
              <a:gd name="connsiteY598" fmla="*/ 2346518 h 3173492"/>
              <a:gd name="connsiteX599" fmla="*/ 2760809 w 3494286"/>
              <a:gd name="connsiteY599" fmla="*/ 2329189 h 3173492"/>
              <a:gd name="connsiteX600" fmla="*/ 1320457 w 3494286"/>
              <a:gd name="connsiteY600" fmla="*/ 2322337 h 3173492"/>
              <a:gd name="connsiteX601" fmla="*/ 1337787 w 3494286"/>
              <a:gd name="connsiteY601" fmla="*/ 2339666 h 3173492"/>
              <a:gd name="connsiteX602" fmla="*/ 1320457 w 3494286"/>
              <a:gd name="connsiteY602" fmla="*/ 2356996 h 3173492"/>
              <a:gd name="connsiteX603" fmla="*/ 1303128 w 3494286"/>
              <a:gd name="connsiteY603" fmla="*/ 2339666 h 3173492"/>
              <a:gd name="connsiteX604" fmla="*/ 1320457 w 3494286"/>
              <a:gd name="connsiteY604" fmla="*/ 2322337 h 3173492"/>
              <a:gd name="connsiteX605" fmla="*/ 1712987 w 3494286"/>
              <a:gd name="connsiteY605" fmla="*/ 2321531 h 3173492"/>
              <a:gd name="connsiteX606" fmla="*/ 1730317 w 3494286"/>
              <a:gd name="connsiteY606" fmla="*/ 2338860 h 3173492"/>
              <a:gd name="connsiteX607" fmla="*/ 1712987 w 3494286"/>
              <a:gd name="connsiteY607" fmla="*/ 2356190 h 3173492"/>
              <a:gd name="connsiteX608" fmla="*/ 1695658 w 3494286"/>
              <a:gd name="connsiteY608" fmla="*/ 2338860 h 3173492"/>
              <a:gd name="connsiteX609" fmla="*/ 1712987 w 3494286"/>
              <a:gd name="connsiteY609" fmla="*/ 2321531 h 3173492"/>
              <a:gd name="connsiteX610" fmla="*/ 1819583 w 3494286"/>
              <a:gd name="connsiteY610" fmla="*/ 2321330 h 3173492"/>
              <a:gd name="connsiteX611" fmla="*/ 1836913 w 3494286"/>
              <a:gd name="connsiteY611" fmla="*/ 2338659 h 3173492"/>
              <a:gd name="connsiteX612" fmla="*/ 1819583 w 3494286"/>
              <a:gd name="connsiteY612" fmla="*/ 2355989 h 3173492"/>
              <a:gd name="connsiteX613" fmla="*/ 1802254 w 3494286"/>
              <a:gd name="connsiteY613" fmla="*/ 2338659 h 3173492"/>
              <a:gd name="connsiteX614" fmla="*/ 1819583 w 3494286"/>
              <a:gd name="connsiteY614" fmla="*/ 2321330 h 3173492"/>
              <a:gd name="connsiteX615" fmla="*/ 2454926 w 3494286"/>
              <a:gd name="connsiteY615" fmla="*/ 2307829 h 3173492"/>
              <a:gd name="connsiteX616" fmla="*/ 2472256 w 3494286"/>
              <a:gd name="connsiteY616" fmla="*/ 2325158 h 3173492"/>
              <a:gd name="connsiteX617" fmla="*/ 2454926 w 3494286"/>
              <a:gd name="connsiteY617" fmla="*/ 2342488 h 3173492"/>
              <a:gd name="connsiteX618" fmla="*/ 2437597 w 3494286"/>
              <a:gd name="connsiteY618" fmla="*/ 2325158 h 3173492"/>
              <a:gd name="connsiteX619" fmla="*/ 2454926 w 3494286"/>
              <a:gd name="connsiteY619" fmla="*/ 2307829 h 3173492"/>
              <a:gd name="connsiteX620" fmla="*/ 770552 w 3494286"/>
              <a:gd name="connsiteY620" fmla="*/ 2299567 h 3173492"/>
              <a:gd name="connsiteX621" fmla="*/ 787882 w 3494286"/>
              <a:gd name="connsiteY621" fmla="*/ 2316896 h 3173492"/>
              <a:gd name="connsiteX622" fmla="*/ 770552 w 3494286"/>
              <a:gd name="connsiteY622" fmla="*/ 2334226 h 3173492"/>
              <a:gd name="connsiteX623" fmla="*/ 753223 w 3494286"/>
              <a:gd name="connsiteY623" fmla="*/ 2316896 h 3173492"/>
              <a:gd name="connsiteX624" fmla="*/ 770552 w 3494286"/>
              <a:gd name="connsiteY624" fmla="*/ 2299567 h 3173492"/>
              <a:gd name="connsiteX625" fmla="*/ 2013833 w 3494286"/>
              <a:gd name="connsiteY625" fmla="*/ 2296343 h 3173492"/>
              <a:gd name="connsiteX626" fmla="*/ 2031163 w 3494286"/>
              <a:gd name="connsiteY626" fmla="*/ 2313672 h 3173492"/>
              <a:gd name="connsiteX627" fmla="*/ 2013833 w 3494286"/>
              <a:gd name="connsiteY627" fmla="*/ 2331002 h 3173492"/>
              <a:gd name="connsiteX628" fmla="*/ 1996504 w 3494286"/>
              <a:gd name="connsiteY628" fmla="*/ 2313672 h 3173492"/>
              <a:gd name="connsiteX629" fmla="*/ 2013833 w 3494286"/>
              <a:gd name="connsiteY629" fmla="*/ 2296343 h 3173492"/>
              <a:gd name="connsiteX630" fmla="*/ 181555 w 3494286"/>
              <a:gd name="connsiteY630" fmla="*/ 2289492 h 3173492"/>
              <a:gd name="connsiteX631" fmla="*/ 198885 w 3494286"/>
              <a:gd name="connsiteY631" fmla="*/ 2306821 h 3173492"/>
              <a:gd name="connsiteX632" fmla="*/ 181555 w 3494286"/>
              <a:gd name="connsiteY632" fmla="*/ 2324151 h 3173492"/>
              <a:gd name="connsiteX633" fmla="*/ 164226 w 3494286"/>
              <a:gd name="connsiteY633" fmla="*/ 2306821 h 3173492"/>
              <a:gd name="connsiteX634" fmla="*/ 181555 w 3494286"/>
              <a:gd name="connsiteY634" fmla="*/ 2289492 h 3173492"/>
              <a:gd name="connsiteX635" fmla="*/ 2570186 w 3494286"/>
              <a:gd name="connsiteY635" fmla="*/ 2288283 h 3173492"/>
              <a:gd name="connsiteX636" fmla="*/ 2587516 w 3494286"/>
              <a:gd name="connsiteY636" fmla="*/ 2305612 h 3173492"/>
              <a:gd name="connsiteX637" fmla="*/ 2570186 w 3494286"/>
              <a:gd name="connsiteY637" fmla="*/ 2322942 h 3173492"/>
              <a:gd name="connsiteX638" fmla="*/ 2552857 w 3494286"/>
              <a:gd name="connsiteY638" fmla="*/ 2305612 h 3173492"/>
              <a:gd name="connsiteX639" fmla="*/ 2570186 w 3494286"/>
              <a:gd name="connsiteY639" fmla="*/ 2288283 h 3173492"/>
              <a:gd name="connsiteX640" fmla="*/ 51181 w 3494286"/>
              <a:gd name="connsiteY640" fmla="*/ 2283044 h 3173492"/>
              <a:gd name="connsiteX641" fmla="*/ 68511 w 3494286"/>
              <a:gd name="connsiteY641" fmla="*/ 2300373 h 3173492"/>
              <a:gd name="connsiteX642" fmla="*/ 51181 w 3494286"/>
              <a:gd name="connsiteY642" fmla="*/ 2317703 h 3173492"/>
              <a:gd name="connsiteX643" fmla="*/ 33852 w 3494286"/>
              <a:gd name="connsiteY643" fmla="*/ 2300373 h 3173492"/>
              <a:gd name="connsiteX644" fmla="*/ 51181 w 3494286"/>
              <a:gd name="connsiteY644" fmla="*/ 2283044 h 3173492"/>
              <a:gd name="connsiteX645" fmla="*/ 432427 w 3494286"/>
              <a:gd name="connsiteY645" fmla="*/ 2275387 h 3173492"/>
              <a:gd name="connsiteX646" fmla="*/ 449757 w 3494286"/>
              <a:gd name="connsiteY646" fmla="*/ 2292716 h 3173492"/>
              <a:gd name="connsiteX647" fmla="*/ 432427 w 3494286"/>
              <a:gd name="connsiteY647" fmla="*/ 2310046 h 3173492"/>
              <a:gd name="connsiteX648" fmla="*/ 415098 w 3494286"/>
              <a:gd name="connsiteY648" fmla="*/ 2292716 h 3173492"/>
              <a:gd name="connsiteX649" fmla="*/ 432427 w 3494286"/>
              <a:gd name="connsiteY649" fmla="*/ 2275387 h 3173492"/>
              <a:gd name="connsiteX650" fmla="*/ 1094369 w 3494286"/>
              <a:gd name="connsiteY650" fmla="*/ 2266722 h 3173492"/>
              <a:gd name="connsiteX651" fmla="*/ 1111699 w 3494286"/>
              <a:gd name="connsiteY651" fmla="*/ 2284051 h 3173492"/>
              <a:gd name="connsiteX652" fmla="*/ 1094369 w 3494286"/>
              <a:gd name="connsiteY652" fmla="*/ 2301381 h 3173492"/>
              <a:gd name="connsiteX653" fmla="*/ 1077040 w 3494286"/>
              <a:gd name="connsiteY653" fmla="*/ 2284051 h 3173492"/>
              <a:gd name="connsiteX654" fmla="*/ 1094369 w 3494286"/>
              <a:gd name="connsiteY654" fmla="*/ 2266722 h 3173492"/>
              <a:gd name="connsiteX655" fmla="*/ 901328 w 3494286"/>
              <a:gd name="connsiteY655" fmla="*/ 2265312 h 3173492"/>
              <a:gd name="connsiteX656" fmla="*/ 918658 w 3494286"/>
              <a:gd name="connsiteY656" fmla="*/ 2282641 h 3173492"/>
              <a:gd name="connsiteX657" fmla="*/ 901328 w 3494286"/>
              <a:gd name="connsiteY657" fmla="*/ 2299971 h 3173492"/>
              <a:gd name="connsiteX658" fmla="*/ 883999 w 3494286"/>
              <a:gd name="connsiteY658" fmla="*/ 2282641 h 3173492"/>
              <a:gd name="connsiteX659" fmla="*/ 901328 w 3494286"/>
              <a:gd name="connsiteY659" fmla="*/ 2265312 h 3173492"/>
              <a:gd name="connsiteX660" fmla="*/ 2937327 w 3494286"/>
              <a:gd name="connsiteY660" fmla="*/ 2254632 h 3173492"/>
              <a:gd name="connsiteX661" fmla="*/ 2954657 w 3494286"/>
              <a:gd name="connsiteY661" fmla="*/ 2271961 h 3173492"/>
              <a:gd name="connsiteX662" fmla="*/ 2937327 w 3494286"/>
              <a:gd name="connsiteY662" fmla="*/ 2289291 h 3173492"/>
              <a:gd name="connsiteX663" fmla="*/ 2919998 w 3494286"/>
              <a:gd name="connsiteY663" fmla="*/ 2271961 h 3173492"/>
              <a:gd name="connsiteX664" fmla="*/ 2937327 w 3494286"/>
              <a:gd name="connsiteY664" fmla="*/ 2254632 h 3173492"/>
              <a:gd name="connsiteX665" fmla="*/ 2338255 w 3494286"/>
              <a:gd name="connsiteY665" fmla="*/ 2251005 h 3173492"/>
              <a:gd name="connsiteX666" fmla="*/ 2355585 w 3494286"/>
              <a:gd name="connsiteY666" fmla="*/ 2268334 h 3173492"/>
              <a:gd name="connsiteX667" fmla="*/ 2338255 w 3494286"/>
              <a:gd name="connsiteY667" fmla="*/ 2285664 h 3173492"/>
              <a:gd name="connsiteX668" fmla="*/ 2320926 w 3494286"/>
              <a:gd name="connsiteY668" fmla="*/ 2268334 h 3173492"/>
              <a:gd name="connsiteX669" fmla="*/ 2338255 w 3494286"/>
              <a:gd name="connsiteY669" fmla="*/ 2251005 h 3173492"/>
              <a:gd name="connsiteX670" fmla="*/ 301047 w 3494286"/>
              <a:gd name="connsiteY670" fmla="*/ 2244758 h 3173492"/>
              <a:gd name="connsiteX671" fmla="*/ 318377 w 3494286"/>
              <a:gd name="connsiteY671" fmla="*/ 2262087 h 3173492"/>
              <a:gd name="connsiteX672" fmla="*/ 301047 w 3494286"/>
              <a:gd name="connsiteY672" fmla="*/ 2279417 h 3173492"/>
              <a:gd name="connsiteX673" fmla="*/ 283718 w 3494286"/>
              <a:gd name="connsiteY673" fmla="*/ 2262087 h 3173492"/>
              <a:gd name="connsiteX674" fmla="*/ 301047 w 3494286"/>
              <a:gd name="connsiteY674" fmla="*/ 2244758 h 3173492"/>
              <a:gd name="connsiteX675" fmla="*/ 2682827 w 3494286"/>
              <a:gd name="connsiteY675" fmla="*/ 2243549 h 3173492"/>
              <a:gd name="connsiteX676" fmla="*/ 2700157 w 3494286"/>
              <a:gd name="connsiteY676" fmla="*/ 2260878 h 3173492"/>
              <a:gd name="connsiteX677" fmla="*/ 2682827 w 3494286"/>
              <a:gd name="connsiteY677" fmla="*/ 2278208 h 3173492"/>
              <a:gd name="connsiteX678" fmla="*/ 2665498 w 3494286"/>
              <a:gd name="connsiteY678" fmla="*/ 2260878 h 3173492"/>
              <a:gd name="connsiteX679" fmla="*/ 2682827 w 3494286"/>
              <a:gd name="connsiteY679" fmla="*/ 2243549 h 3173492"/>
              <a:gd name="connsiteX680" fmla="*/ 2157103 w 3494286"/>
              <a:gd name="connsiteY680" fmla="*/ 2242945 h 3173492"/>
              <a:gd name="connsiteX681" fmla="*/ 2174433 w 3494286"/>
              <a:gd name="connsiteY681" fmla="*/ 2260274 h 3173492"/>
              <a:gd name="connsiteX682" fmla="*/ 2157103 w 3494286"/>
              <a:gd name="connsiteY682" fmla="*/ 2277604 h 3173492"/>
              <a:gd name="connsiteX683" fmla="*/ 2139774 w 3494286"/>
              <a:gd name="connsiteY683" fmla="*/ 2260274 h 3173492"/>
              <a:gd name="connsiteX684" fmla="*/ 2157103 w 3494286"/>
              <a:gd name="connsiteY684" fmla="*/ 2242945 h 3173492"/>
              <a:gd name="connsiteX685" fmla="*/ 1899177 w 3494286"/>
              <a:gd name="connsiteY685" fmla="*/ 2238109 h 3173492"/>
              <a:gd name="connsiteX686" fmla="*/ 1916507 w 3494286"/>
              <a:gd name="connsiteY686" fmla="*/ 2255438 h 3173492"/>
              <a:gd name="connsiteX687" fmla="*/ 1899177 w 3494286"/>
              <a:gd name="connsiteY687" fmla="*/ 2272768 h 3173492"/>
              <a:gd name="connsiteX688" fmla="*/ 1881848 w 3494286"/>
              <a:gd name="connsiteY688" fmla="*/ 2255438 h 3173492"/>
              <a:gd name="connsiteX689" fmla="*/ 1899177 w 3494286"/>
              <a:gd name="connsiteY689" fmla="*/ 2238109 h 3173492"/>
              <a:gd name="connsiteX690" fmla="*/ 1518536 w 3494286"/>
              <a:gd name="connsiteY690" fmla="*/ 2235086 h 3173492"/>
              <a:gd name="connsiteX691" fmla="*/ 1535866 w 3494286"/>
              <a:gd name="connsiteY691" fmla="*/ 2252415 h 3173492"/>
              <a:gd name="connsiteX692" fmla="*/ 1518536 w 3494286"/>
              <a:gd name="connsiteY692" fmla="*/ 2269745 h 3173492"/>
              <a:gd name="connsiteX693" fmla="*/ 1501207 w 3494286"/>
              <a:gd name="connsiteY693" fmla="*/ 2252415 h 3173492"/>
              <a:gd name="connsiteX694" fmla="*/ 1518536 w 3494286"/>
              <a:gd name="connsiteY694" fmla="*/ 2235086 h 3173492"/>
              <a:gd name="connsiteX695" fmla="*/ 569652 w 3494286"/>
              <a:gd name="connsiteY695" fmla="*/ 2222996 h 3173492"/>
              <a:gd name="connsiteX696" fmla="*/ 586982 w 3494286"/>
              <a:gd name="connsiteY696" fmla="*/ 2240325 h 3173492"/>
              <a:gd name="connsiteX697" fmla="*/ 569652 w 3494286"/>
              <a:gd name="connsiteY697" fmla="*/ 2257655 h 3173492"/>
              <a:gd name="connsiteX698" fmla="*/ 552323 w 3494286"/>
              <a:gd name="connsiteY698" fmla="*/ 2240325 h 3173492"/>
              <a:gd name="connsiteX699" fmla="*/ 569652 w 3494286"/>
              <a:gd name="connsiteY699" fmla="*/ 2222996 h 3173492"/>
              <a:gd name="connsiteX700" fmla="*/ 1659992 w 3494286"/>
              <a:gd name="connsiteY700" fmla="*/ 2220779 h 3173492"/>
              <a:gd name="connsiteX701" fmla="*/ 1677322 w 3494286"/>
              <a:gd name="connsiteY701" fmla="*/ 2238108 h 3173492"/>
              <a:gd name="connsiteX702" fmla="*/ 1659992 w 3494286"/>
              <a:gd name="connsiteY702" fmla="*/ 2255438 h 3173492"/>
              <a:gd name="connsiteX703" fmla="*/ 1642663 w 3494286"/>
              <a:gd name="connsiteY703" fmla="*/ 2238108 h 3173492"/>
              <a:gd name="connsiteX704" fmla="*/ 1659992 w 3494286"/>
              <a:gd name="connsiteY704" fmla="*/ 2220779 h 3173492"/>
              <a:gd name="connsiteX705" fmla="*/ 1245296 w 3494286"/>
              <a:gd name="connsiteY705" fmla="*/ 2213727 h 3173492"/>
              <a:gd name="connsiteX706" fmla="*/ 1262626 w 3494286"/>
              <a:gd name="connsiteY706" fmla="*/ 2231056 h 3173492"/>
              <a:gd name="connsiteX707" fmla="*/ 1245296 w 3494286"/>
              <a:gd name="connsiteY707" fmla="*/ 2248386 h 3173492"/>
              <a:gd name="connsiteX708" fmla="*/ 1227967 w 3494286"/>
              <a:gd name="connsiteY708" fmla="*/ 2231056 h 3173492"/>
              <a:gd name="connsiteX709" fmla="*/ 1245296 w 3494286"/>
              <a:gd name="connsiteY709" fmla="*/ 2213727 h 3173492"/>
              <a:gd name="connsiteX710" fmla="*/ 2820052 w 3494286"/>
              <a:gd name="connsiteY710" fmla="*/ 2213122 h 3173492"/>
              <a:gd name="connsiteX711" fmla="*/ 2837382 w 3494286"/>
              <a:gd name="connsiteY711" fmla="*/ 2230451 h 3173492"/>
              <a:gd name="connsiteX712" fmla="*/ 2820052 w 3494286"/>
              <a:gd name="connsiteY712" fmla="*/ 2247781 h 3173492"/>
              <a:gd name="connsiteX713" fmla="*/ 2802723 w 3494286"/>
              <a:gd name="connsiteY713" fmla="*/ 2230451 h 3173492"/>
              <a:gd name="connsiteX714" fmla="*/ 2820052 w 3494286"/>
              <a:gd name="connsiteY714" fmla="*/ 2213122 h 3173492"/>
              <a:gd name="connsiteX715" fmla="*/ 680278 w 3494286"/>
              <a:gd name="connsiteY715" fmla="*/ 2211913 h 3173492"/>
              <a:gd name="connsiteX716" fmla="*/ 697608 w 3494286"/>
              <a:gd name="connsiteY716" fmla="*/ 2229242 h 3173492"/>
              <a:gd name="connsiteX717" fmla="*/ 680278 w 3494286"/>
              <a:gd name="connsiteY717" fmla="*/ 2246572 h 3173492"/>
              <a:gd name="connsiteX718" fmla="*/ 662949 w 3494286"/>
              <a:gd name="connsiteY718" fmla="*/ 2229242 h 3173492"/>
              <a:gd name="connsiteX719" fmla="*/ 680278 w 3494286"/>
              <a:gd name="connsiteY719" fmla="*/ 2211913 h 3173492"/>
              <a:gd name="connsiteX720" fmla="*/ 1381513 w 3494286"/>
              <a:gd name="connsiteY720" fmla="*/ 2209495 h 3173492"/>
              <a:gd name="connsiteX721" fmla="*/ 1398843 w 3494286"/>
              <a:gd name="connsiteY721" fmla="*/ 2226824 h 3173492"/>
              <a:gd name="connsiteX722" fmla="*/ 1381513 w 3494286"/>
              <a:gd name="connsiteY722" fmla="*/ 2244154 h 3173492"/>
              <a:gd name="connsiteX723" fmla="*/ 1364184 w 3494286"/>
              <a:gd name="connsiteY723" fmla="*/ 2226824 h 3173492"/>
              <a:gd name="connsiteX724" fmla="*/ 1381513 w 3494286"/>
              <a:gd name="connsiteY724" fmla="*/ 2209495 h 3173492"/>
              <a:gd name="connsiteX725" fmla="*/ 2501272 w 3494286"/>
              <a:gd name="connsiteY725" fmla="*/ 2186725 h 3173492"/>
              <a:gd name="connsiteX726" fmla="*/ 2518602 w 3494286"/>
              <a:gd name="connsiteY726" fmla="*/ 2204054 h 3173492"/>
              <a:gd name="connsiteX727" fmla="*/ 2501272 w 3494286"/>
              <a:gd name="connsiteY727" fmla="*/ 2221384 h 3173492"/>
              <a:gd name="connsiteX728" fmla="*/ 2483943 w 3494286"/>
              <a:gd name="connsiteY728" fmla="*/ 2204054 h 3173492"/>
              <a:gd name="connsiteX729" fmla="*/ 2501272 w 3494286"/>
              <a:gd name="connsiteY729" fmla="*/ 2186725 h 3173492"/>
              <a:gd name="connsiteX730" fmla="*/ 962384 w 3494286"/>
              <a:gd name="connsiteY730" fmla="*/ 2183703 h 3173492"/>
              <a:gd name="connsiteX731" fmla="*/ 979714 w 3494286"/>
              <a:gd name="connsiteY731" fmla="*/ 2201032 h 3173492"/>
              <a:gd name="connsiteX732" fmla="*/ 962384 w 3494286"/>
              <a:gd name="connsiteY732" fmla="*/ 2218362 h 3173492"/>
              <a:gd name="connsiteX733" fmla="*/ 945055 w 3494286"/>
              <a:gd name="connsiteY733" fmla="*/ 2201032 h 3173492"/>
              <a:gd name="connsiteX734" fmla="*/ 962384 w 3494286"/>
              <a:gd name="connsiteY734" fmla="*/ 2183703 h 3173492"/>
              <a:gd name="connsiteX735" fmla="*/ 27605 w 3494286"/>
              <a:gd name="connsiteY735" fmla="*/ 2181083 h 3173492"/>
              <a:gd name="connsiteX736" fmla="*/ 44935 w 3494286"/>
              <a:gd name="connsiteY736" fmla="*/ 2198412 h 3173492"/>
              <a:gd name="connsiteX737" fmla="*/ 27605 w 3494286"/>
              <a:gd name="connsiteY737" fmla="*/ 2215742 h 3173492"/>
              <a:gd name="connsiteX738" fmla="*/ 10276 w 3494286"/>
              <a:gd name="connsiteY738" fmla="*/ 2198412 h 3173492"/>
              <a:gd name="connsiteX739" fmla="*/ 27605 w 3494286"/>
              <a:gd name="connsiteY739" fmla="*/ 2181083 h 3173492"/>
              <a:gd name="connsiteX740" fmla="*/ 1784320 w 3494286"/>
              <a:gd name="connsiteY740" fmla="*/ 2173627 h 3173492"/>
              <a:gd name="connsiteX741" fmla="*/ 1801650 w 3494286"/>
              <a:gd name="connsiteY741" fmla="*/ 2190956 h 3173492"/>
              <a:gd name="connsiteX742" fmla="*/ 1784320 w 3494286"/>
              <a:gd name="connsiteY742" fmla="*/ 2208286 h 3173492"/>
              <a:gd name="connsiteX743" fmla="*/ 1766991 w 3494286"/>
              <a:gd name="connsiteY743" fmla="*/ 2190956 h 3173492"/>
              <a:gd name="connsiteX744" fmla="*/ 1784320 w 3494286"/>
              <a:gd name="connsiteY744" fmla="*/ 2173627 h 3173492"/>
              <a:gd name="connsiteX745" fmla="*/ 2029350 w 3494286"/>
              <a:gd name="connsiteY745" fmla="*/ 2173224 h 3173492"/>
              <a:gd name="connsiteX746" fmla="*/ 2046679 w 3494286"/>
              <a:gd name="connsiteY746" fmla="*/ 2190553 h 3173492"/>
              <a:gd name="connsiteX747" fmla="*/ 2029350 w 3494286"/>
              <a:gd name="connsiteY747" fmla="*/ 2207883 h 3173492"/>
              <a:gd name="connsiteX748" fmla="*/ 2012020 w 3494286"/>
              <a:gd name="connsiteY748" fmla="*/ 2190553 h 3173492"/>
              <a:gd name="connsiteX749" fmla="*/ 2029350 w 3494286"/>
              <a:gd name="connsiteY749" fmla="*/ 2173224 h 3173492"/>
              <a:gd name="connsiteX750" fmla="*/ 1116535 w 3494286"/>
              <a:gd name="connsiteY750" fmla="*/ 2170202 h 3173492"/>
              <a:gd name="connsiteX751" fmla="*/ 1133865 w 3494286"/>
              <a:gd name="connsiteY751" fmla="*/ 2187531 h 3173492"/>
              <a:gd name="connsiteX752" fmla="*/ 1116535 w 3494286"/>
              <a:gd name="connsiteY752" fmla="*/ 2204861 h 3173492"/>
              <a:gd name="connsiteX753" fmla="*/ 1099206 w 3494286"/>
              <a:gd name="connsiteY753" fmla="*/ 2187531 h 3173492"/>
              <a:gd name="connsiteX754" fmla="*/ 1116535 w 3494286"/>
              <a:gd name="connsiteY754" fmla="*/ 2170202 h 3173492"/>
              <a:gd name="connsiteX755" fmla="*/ 809644 w 3494286"/>
              <a:gd name="connsiteY755" fmla="*/ 2170000 h 3173492"/>
              <a:gd name="connsiteX756" fmla="*/ 826974 w 3494286"/>
              <a:gd name="connsiteY756" fmla="*/ 2187329 h 3173492"/>
              <a:gd name="connsiteX757" fmla="*/ 809644 w 3494286"/>
              <a:gd name="connsiteY757" fmla="*/ 2204659 h 3173492"/>
              <a:gd name="connsiteX758" fmla="*/ 792315 w 3494286"/>
              <a:gd name="connsiteY758" fmla="*/ 2187329 h 3173492"/>
              <a:gd name="connsiteX759" fmla="*/ 809644 w 3494286"/>
              <a:gd name="connsiteY759" fmla="*/ 2170000 h 3173492"/>
              <a:gd name="connsiteX760" fmla="*/ 199489 w 3494286"/>
              <a:gd name="connsiteY760" fmla="*/ 2168993 h 3173492"/>
              <a:gd name="connsiteX761" fmla="*/ 216819 w 3494286"/>
              <a:gd name="connsiteY761" fmla="*/ 2186322 h 3173492"/>
              <a:gd name="connsiteX762" fmla="*/ 199489 w 3494286"/>
              <a:gd name="connsiteY762" fmla="*/ 2203652 h 3173492"/>
              <a:gd name="connsiteX763" fmla="*/ 182160 w 3494286"/>
              <a:gd name="connsiteY763" fmla="*/ 2186322 h 3173492"/>
              <a:gd name="connsiteX764" fmla="*/ 199489 w 3494286"/>
              <a:gd name="connsiteY764" fmla="*/ 2168993 h 3173492"/>
              <a:gd name="connsiteX765" fmla="*/ 379029 w 3494286"/>
              <a:gd name="connsiteY765" fmla="*/ 2154484 h 3173492"/>
              <a:gd name="connsiteX766" fmla="*/ 396359 w 3494286"/>
              <a:gd name="connsiteY766" fmla="*/ 2171813 h 3173492"/>
              <a:gd name="connsiteX767" fmla="*/ 379029 w 3494286"/>
              <a:gd name="connsiteY767" fmla="*/ 2189143 h 3173492"/>
              <a:gd name="connsiteX768" fmla="*/ 361700 w 3494286"/>
              <a:gd name="connsiteY768" fmla="*/ 2171813 h 3173492"/>
              <a:gd name="connsiteX769" fmla="*/ 379029 w 3494286"/>
              <a:gd name="connsiteY769" fmla="*/ 2154484 h 3173492"/>
              <a:gd name="connsiteX770" fmla="*/ 2959090 w 3494286"/>
              <a:gd name="connsiteY770" fmla="*/ 2148036 h 3173492"/>
              <a:gd name="connsiteX771" fmla="*/ 2976420 w 3494286"/>
              <a:gd name="connsiteY771" fmla="*/ 2165365 h 3173492"/>
              <a:gd name="connsiteX772" fmla="*/ 2959090 w 3494286"/>
              <a:gd name="connsiteY772" fmla="*/ 2182695 h 3173492"/>
              <a:gd name="connsiteX773" fmla="*/ 2941761 w 3494286"/>
              <a:gd name="connsiteY773" fmla="*/ 2165365 h 3173492"/>
              <a:gd name="connsiteX774" fmla="*/ 2959090 w 3494286"/>
              <a:gd name="connsiteY774" fmla="*/ 2148036 h 3173492"/>
              <a:gd name="connsiteX775" fmla="*/ 2287476 w 3494286"/>
              <a:gd name="connsiteY775" fmla="*/ 2145215 h 3173492"/>
              <a:gd name="connsiteX776" fmla="*/ 2304806 w 3494286"/>
              <a:gd name="connsiteY776" fmla="*/ 2162544 h 3173492"/>
              <a:gd name="connsiteX777" fmla="*/ 2287476 w 3494286"/>
              <a:gd name="connsiteY777" fmla="*/ 2179874 h 3173492"/>
              <a:gd name="connsiteX778" fmla="*/ 2270147 w 3494286"/>
              <a:gd name="connsiteY778" fmla="*/ 2162544 h 3173492"/>
              <a:gd name="connsiteX779" fmla="*/ 2287476 w 3494286"/>
              <a:gd name="connsiteY779" fmla="*/ 2145215 h 3173492"/>
              <a:gd name="connsiteX780" fmla="*/ 2161737 w 3494286"/>
              <a:gd name="connsiteY780" fmla="*/ 2133931 h 3173492"/>
              <a:gd name="connsiteX781" fmla="*/ 2179067 w 3494286"/>
              <a:gd name="connsiteY781" fmla="*/ 2151260 h 3173492"/>
              <a:gd name="connsiteX782" fmla="*/ 2161737 w 3494286"/>
              <a:gd name="connsiteY782" fmla="*/ 2168590 h 3173492"/>
              <a:gd name="connsiteX783" fmla="*/ 2144408 w 3494286"/>
              <a:gd name="connsiteY783" fmla="*/ 2151260 h 3173492"/>
              <a:gd name="connsiteX784" fmla="*/ 2161737 w 3494286"/>
              <a:gd name="connsiteY784" fmla="*/ 2133931 h 3173492"/>
              <a:gd name="connsiteX785" fmla="*/ 2633660 w 3494286"/>
              <a:gd name="connsiteY785" fmla="*/ 2133528 h 3173492"/>
              <a:gd name="connsiteX786" fmla="*/ 2650990 w 3494286"/>
              <a:gd name="connsiteY786" fmla="*/ 2150857 h 3173492"/>
              <a:gd name="connsiteX787" fmla="*/ 2633660 w 3494286"/>
              <a:gd name="connsiteY787" fmla="*/ 2168187 h 3173492"/>
              <a:gd name="connsiteX788" fmla="*/ 2616331 w 3494286"/>
              <a:gd name="connsiteY788" fmla="*/ 2150857 h 3173492"/>
              <a:gd name="connsiteX789" fmla="*/ 2633660 w 3494286"/>
              <a:gd name="connsiteY789" fmla="*/ 2133528 h 3173492"/>
              <a:gd name="connsiteX790" fmla="*/ 482199 w 3494286"/>
              <a:gd name="connsiteY790" fmla="*/ 2132520 h 3173492"/>
              <a:gd name="connsiteX791" fmla="*/ 499529 w 3494286"/>
              <a:gd name="connsiteY791" fmla="*/ 2149849 h 3173492"/>
              <a:gd name="connsiteX792" fmla="*/ 482199 w 3494286"/>
              <a:gd name="connsiteY792" fmla="*/ 2167179 h 3173492"/>
              <a:gd name="connsiteX793" fmla="*/ 464870 w 3494286"/>
              <a:gd name="connsiteY793" fmla="*/ 2149849 h 3173492"/>
              <a:gd name="connsiteX794" fmla="*/ 482199 w 3494286"/>
              <a:gd name="connsiteY794" fmla="*/ 2132520 h 3173492"/>
              <a:gd name="connsiteX795" fmla="*/ 1560650 w 3494286"/>
              <a:gd name="connsiteY795" fmla="*/ 2122647 h 3173492"/>
              <a:gd name="connsiteX796" fmla="*/ 1577980 w 3494286"/>
              <a:gd name="connsiteY796" fmla="*/ 2139976 h 3173492"/>
              <a:gd name="connsiteX797" fmla="*/ 1560650 w 3494286"/>
              <a:gd name="connsiteY797" fmla="*/ 2157306 h 3173492"/>
              <a:gd name="connsiteX798" fmla="*/ 1543321 w 3494286"/>
              <a:gd name="connsiteY798" fmla="*/ 2139976 h 3173492"/>
              <a:gd name="connsiteX799" fmla="*/ 1560650 w 3494286"/>
              <a:gd name="connsiteY799" fmla="*/ 2122647 h 3173492"/>
              <a:gd name="connsiteX800" fmla="*/ 2397497 w 3494286"/>
              <a:gd name="connsiteY800" fmla="*/ 2119020 h 3173492"/>
              <a:gd name="connsiteX801" fmla="*/ 2414827 w 3494286"/>
              <a:gd name="connsiteY801" fmla="*/ 2136349 h 3173492"/>
              <a:gd name="connsiteX802" fmla="*/ 2397497 w 3494286"/>
              <a:gd name="connsiteY802" fmla="*/ 2153679 h 3173492"/>
              <a:gd name="connsiteX803" fmla="*/ 2380168 w 3494286"/>
              <a:gd name="connsiteY803" fmla="*/ 2136349 h 3173492"/>
              <a:gd name="connsiteX804" fmla="*/ 2397497 w 3494286"/>
              <a:gd name="connsiteY804" fmla="*/ 2119020 h 3173492"/>
              <a:gd name="connsiteX805" fmla="*/ 1920335 w 3494286"/>
              <a:gd name="connsiteY805" fmla="*/ 2114385 h 3173492"/>
              <a:gd name="connsiteX806" fmla="*/ 1937665 w 3494286"/>
              <a:gd name="connsiteY806" fmla="*/ 2131714 h 3173492"/>
              <a:gd name="connsiteX807" fmla="*/ 1920335 w 3494286"/>
              <a:gd name="connsiteY807" fmla="*/ 2149044 h 3173492"/>
              <a:gd name="connsiteX808" fmla="*/ 1903006 w 3494286"/>
              <a:gd name="connsiteY808" fmla="*/ 2131714 h 3173492"/>
              <a:gd name="connsiteX809" fmla="*/ 1920335 w 3494286"/>
              <a:gd name="connsiteY809" fmla="*/ 2114385 h 3173492"/>
              <a:gd name="connsiteX810" fmla="*/ 2757585 w 3494286"/>
              <a:gd name="connsiteY810" fmla="*/ 2110153 h 3173492"/>
              <a:gd name="connsiteX811" fmla="*/ 2774915 w 3494286"/>
              <a:gd name="connsiteY811" fmla="*/ 2127482 h 3173492"/>
              <a:gd name="connsiteX812" fmla="*/ 2757585 w 3494286"/>
              <a:gd name="connsiteY812" fmla="*/ 2144812 h 3173492"/>
              <a:gd name="connsiteX813" fmla="*/ 2740256 w 3494286"/>
              <a:gd name="connsiteY813" fmla="*/ 2127482 h 3173492"/>
              <a:gd name="connsiteX814" fmla="*/ 2757585 w 3494286"/>
              <a:gd name="connsiteY814" fmla="*/ 2110153 h 3173492"/>
              <a:gd name="connsiteX815" fmla="*/ 1444180 w 3494286"/>
              <a:gd name="connsiteY815" fmla="*/ 2100078 h 3173492"/>
              <a:gd name="connsiteX816" fmla="*/ 1461510 w 3494286"/>
              <a:gd name="connsiteY816" fmla="*/ 2117407 h 3173492"/>
              <a:gd name="connsiteX817" fmla="*/ 1444180 w 3494286"/>
              <a:gd name="connsiteY817" fmla="*/ 2134737 h 3173492"/>
              <a:gd name="connsiteX818" fmla="*/ 1426851 w 3494286"/>
              <a:gd name="connsiteY818" fmla="*/ 2117407 h 3173492"/>
              <a:gd name="connsiteX819" fmla="*/ 1444180 w 3494286"/>
              <a:gd name="connsiteY819" fmla="*/ 2100078 h 3173492"/>
              <a:gd name="connsiteX820" fmla="*/ 1296881 w 3494286"/>
              <a:gd name="connsiteY820" fmla="*/ 2096653 h 3173492"/>
              <a:gd name="connsiteX821" fmla="*/ 1314211 w 3494286"/>
              <a:gd name="connsiteY821" fmla="*/ 2113982 h 3173492"/>
              <a:gd name="connsiteX822" fmla="*/ 1296881 w 3494286"/>
              <a:gd name="connsiteY822" fmla="*/ 2131312 h 3173492"/>
              <a:gd name="connsiteX823" fmla="*/ 1279552 w 3494286"/>
              <a:gd name="connsiteY823" fmla="*/ 2113982 h 3173492"/>
              <a:gd name="connsiteX824" fmla="*/ 1296881 w 3494286"/>
              <a:gd name="connsiteY824" fmla="*/ 2096653 h 3173492"/>
              <a:gd name="connsiteX825" fmla="*/ 1679336 w 3494286"/>
              <a:gd name="connsiteY825" fmla="*/ 2096250 h 3173492"/>
              <a:gd name="connsiteX826" fmla="*/ 1696666 w 3494286"/>
              <a:gd name="connsiteY826" fmla="*/ 2113579 h 3173492"/>
              <a:gd name="connsiteX827" fmla="*/ 1679336 w 3494286"/>
              <a:gd name="connsiteY827" fmla="*/ 2130909 h 3173492"/>
              <a:gd name="connsiteX828" fmla="*/ 1662007 w 3494286"/>
              <a:gd name="connsiteY828" fmla="*/ 2113579 h 3173492"/>
              <a:gd name="connsiteX829" fmla="*/ 1679336 w 3494286"/>
              <a:gd name="connsiteY829" fmla="*/ 2096250 h 3173492"/>
              <a:gd name="connsiteX830" fmla="*/ 124529 w 3494286"/>
              <a:gd name="connsiteY830" fmla="*/ 2096048 h 3173492"/>
              <a:gd name="connsiteX831" fmla="*/ 141859 w 3494286"/>
              <a:gd name="connsiteY831" fmla="*/ 2113377 h 3173492"/>
              <a:gd name="connsiteX832" fmla="*/ 124529 w 3494286"/>
              <a:gd name="connsiteY832" fmla="*/ 2130707 h 3173492"/>
              <a:gd name="connsiteX833" fmla="*/ 107200 w 3494286"/>
              <a:gd name="connsiteY833" fmla="*/ 2113377 h 3173492"/>
              <a:gd name="connsiteX834" fmla="*/ 124529 w 3494286"/>
              <a:gd name="connsiteY834" fmla="*/ 2096048 h 3173492"/>
              <a:gd name="connsiteX835" fmla="*/ 700428 w 3494286"/>
              <a:gd name="connsiteY835" fmla="*/ 2084764 h 3173492"/>
              <a:gd name="connsiteX836" fmla="*/ 717758 w 3494286"/>
              <a:gd name="connsiteY836" fmla="*/ 2102093 h 3173492"/>
              <a:gd name="connsiteX837" fmla="*/ 700428 w 3494286"/>
              <a:gd name="connsiteY837" fmla="*/ 2119423 h 3173492"/>
              <a:gd name="connsiteX838" fmla="*/ 683099 w 3494286"/>
              <a:gd name="connsiteY838" fmla="*/ 2102093 h 3173492"/>
              <a:gd name="connsiteX839" fmla="*/ 700428 w 3494286"/>
              <a:gd name="connsiteY839" fmla="*/ 2084764 h 3173492"/>
              <a:gd name="connsiteX840" fmla="*/ 1014170 w 3494286"/>
              <a:gd name="connsiteY840" fmla="*/ 2084361 h 3173492"/>
              <a:gd name="connsiteX841" fmla="*/ 1031500 w 3494286"/>
              <a:gd name="connsiteY841" fmla="*/ 2101690 h 3173492"/>
              <a:gd name="connsiteX842" fmla="*/ 1014170 w 3494286"/>
              <a:gd name="connsiteY842" fmla="*/ 2119020 h 3173492"/>
              <a:gd name="connsiteX843" fmla="*/ 996841 w 3494286"/>
              <a:gd name="connsiteY843" fmla="*/ 2101690 h 3173492"/>
              <a:gd name="connsiteX844" fmla="*/ 1014170 w 3494286"/>
              <a:gd name="connsiteY844" fmla="*/ 2084361 h 3173492"/>
              <a:gd name="connsiteX845" fmla="*/ 583354 w 3494286"/>
              <a:gd name="connsiteY845" fmla="*/ 2076301 h 3173492"/>
              <a:gd name="connsiteX846" fmla="*/ 600684 w 3494286"/>
              <a:gd name="connsiteY846" fmla="*/ 2093630 h 3173492"/>
              <a:gd name="connsiteX847" fmla="*/ 583354 w 3494286"/>
              <a:gd name="connsiteY847" fmla="*/ 2110960 h 3173492"/>
              <a:gd name="connsiteX848" fmla="*/ 566025 w 3494286"/>
              <a:gd name="connsiteY848" fmla="*/ 2093630 h 3173492"/>
              <a:gd name="connsiteX849" fmla="*/ 583354 w 3494286"/>
              <a:gd name="connsiteY849" fmla="*/ 2076301 h 3173492"/>
              <a:gd name="connsiteX850" fmla="*/ 1167515 w 3494286"/>
              <a:gd name="connsiteY850" fmla="*/ 2074286 h 3173492"/>
              <a:gd name="connsiteX851" fmla="*/ 1184845 w 3494286"/>
              <a:gd name="connsiteY851" fmla="*/ 2091615 h 3173492"/>
              <a:gd name="connsiteX852" fmla="*/ 1167515 w 3494286"/>
              <a:gd name="connsiteY852" fmla="*/ 2108945 h 3173492"/>
              <a:gd name="connsiteX853" fmla="*/ 1150186 w 3494286"/>
              <a:gd name="connsiteY853" fmla="*/ 2091615 h 3173492"/>
              <a:gd name="connsiteX854" fmla="*/ 1167515 w 3494286"/>
              <a:gd name="connsiteY854" fmla="*/ 2074286 h 3173492"/>
              <a:gd name="connsiteX855" fmla="*/ 282307 w 3494286"/>
              <a:gd name="connsiteY855" fmla="*/ 2073077 h 3173492"/>
              <a:gd name="connsiteX856" fmla="*/ 299637 w 3494286"/>
              <a:gd name="connsiteY856" fmla="*/ 2090406 h 3173492"/>
              <a:gd name="connsiteX857" fmla="*/ 282307 w 3494286"/>
              <a:gd name="connsiteY857" fmla="*/ 2107736 h 3173492"/>
              <a:gd name="connsiteX858" fmla="*/ 264978 w 3494286"/>
              <a:gd name="connsiteY858" fmla="*/ 2090406 h 3173492"/>
              <a:gd name="connsiteX859" fmla="*/ 282307 w 3494286"/>
              <a:gd name="connsiteY859" fmla="*/ 2073077 h 3173492"/>
              <a:gd name="connsiteX860" fmla="*/ 838257 w 3494286"/>
              <a:gd name="connsiteY860" fmla="*/ 2067032 h 3173492"/>
              <a:gd name="connsiteX861" fmla="*/ 855587 w 3494286"/>
              <a:gd name="connsiteY861" fmla="*/ 2084361 h 3173492"/>
              <a:gd name="connsiteX862" fmla="*/ 838257 w 3494286"/>
              <a:gd name="connsiteY862" fmla="*/ 2101691 h 3173492"/>
              <a:gd name="connsiteX863" fmla="*/ 820928 w 3494286"/>
              <a:gd name="connsiteY863" fmla="*/ 2084361 h 3173492"/>
              <a:gd name="connsiteX864" fmla="*/ 838257 w 3494286"/>
              <a:gd name="connsiteY864" fmla="*/ 2067032 h 3173492"/>
              <a:gd name="connsiteX865" fmla="*/ 2514974 w 3494286"/>
              <a:gd name="connsiteY865" fmla="*/ 2066226 h 3173492"/>
              <a:gd name="connsiteX866" fmla="*/ 2532304 w 3494286"/>
              <a:gd name="connsiteY866" fmla="*/ 2083555 h 3173492"/>
              <a:gd name="connsiteX867" fmla="*/ 2514974 w 3494286"/>
              <a:gd name="connsiteY867" fmla="*/ 2100885 h 3173492"/>
              <a:gd name="connsiteX868" fmla="*/ 2497645 w 3494286"/>
              <a:gd name="connsiteY868" fmla="*/ 2083555 h 3173492"/>
              <a:gd name="connsiteX869" fmla="*/ 2514974 w 3494286"/>
              <a:gd name="connsiteY869" fmla="*/ 2066226 h 3173492"/>
              <a:gd name="connsiteX870" fmla="*/ 2870630 w 3494286"/>
              <a:gd name="connsiteY870" fmla="*/ 2055747 h 3173492"/>
              <a:gd name="connsiteX871" fmla="*/ 2887959 w 3494286"/>
              <a:gd name="connsiteY871" fmla="*/ 2073076 h 3173492"/>
              <a:gd name="connsiteX872" fmla="*/ 2870630 w 3494286"/>
              <a:gd name="connsiteY872" fmla="*/ 2090406 h 3173492"/>
              <a:gd name="connsiteX873" fmla="*/ 2853300 w 3494286"/>
              <a:gd name="connsiteY873" fmla="*/ 2073076 h 3173492"/>
              <a:gd name="connsiteX874" fmla="*/ 2870630 w 3494286"/>
              <a:gd name="connsiteY874" fmla="*/ 2055747 h 3173492"/>
              <a:gd name="connsiteX875" fmla="*/ 1827442 w 3494286"/>
              <a:gd name="connsiteY875" fmla="*/ 2047083 h 3173492"/>
              <a:gd name="connsiteX876" fmla="*/ 1844772 w 3494286"/>
              <a:gd name="connsiteY876" fmla="*/ 2064412 h 3173492"/>
              <a:gd name="connsiteX877" fmla="*/ 1827442 w 3494286"/>
              <a:gd name="connsiteY877" fmla="*/ 2081742 h 3173492"/>
              <a:gd name="connsiteX878" fmla="*/ 1810113 w 3494286"/>
              <a:gd name="connsiteY878" fmla="*/ 2064412 h 3173492"/>
              <a:gd name="connsiteX879" fmla="*/ 1827442 w 3494286"/>
              <a:gd name="connsiteY879" fmla="*/ 2047083 h 3173492"/>
              <a:gd name="connsiteX880" fmla="*/ 17329 w 3494286"/>
              <a:gd name="connsiteY880" fmla="*/ 2039224 h 3173492"/>
              <a:gd name="connsiteX881" fmla="*/ 34659 w 3494286"/>
              <a:gd name="connsiteY881" fmla="*/ 2056553 h 3173492"/>
              <a:gd name="connsiteX882" fmla="*/ 17329 w 3494286"/>
              <a:gd name="connsiteY882" fmla="*/ 2073883 h 3173492"/>
              <a:gd name="connsiteX883" fmla="*/ 0 w 3494286"/>
              <a:gd name="connsiteY883" fmla="*/ 2056553 h 3173492"/>
              <a:gd name="connsiteX884" fmla="*/ 17329 w 3494286"/>
              <a:gd name="connsiteY884" fmla="*/ 2039224 h 3173492"/>
              <a:gd name="connsiteX885" fmla="*/ 2026528 w 3494286"/>
              <a:gd name="connsiteY885" fmla="*/ 2038821 h 3173492"/>
              <a:gd name="connsiteX886" fmla="*/ 2043858 w 3494286"/>
              <a:gd name="connsiteY886" fmla="*/ 2056150 h 3173492"/>
              <a:gd name="connsiteX887" fmla="*/ 2026528 w 3494286"/>
              <a:gd name="connsiteY887" fmla="*/ 2073480 h 3173492"/>
              <a:gd name="connsiteX888" fmla="*/ 2009199 w 3494286"/>
              <a:gd name="connsiteY888" fmla="*/ 2056150 h 3173492"/>
              <a:gd name="connsiteX889" fmla="*/ 2026528 w 3494286"/>
              <a:gd name="connsiteY889" fmla="*/ 2038821 h 3173492"/>
              <a:gd name="connsiteX890" fmla="*/ 3013697 w 3494286"/>
              <a:gd name="connsiteY890" fmla="*/ 2037007 h 3173492"/>
              <a:gd name="connsiteX891" fmla="*/ 3031027 w 3494286"/>
              <a:gd name="connsiteY891" fmla="*/ 2054336 h 3173492"/>
              <a:gd name="connsiteX892" fmla="*/ 3013697 w 3494286"/>
              <a:gd name="connsiteY892" fmla="*/ 2071666 h 3173492"/>
              <a:gd name="connsiteX893" fmla="*/ 2996368 w 3494286"/>
              <a:gd name="connsiteY893" fmla="*/ 2054336 h 3173492"/>
              <a:gd name="connsiteX894" fmla="*/ 3013697 w 3494286"/>
              <a:gd name="connsiteY894" fmla="*/ 2037007 h 3173492"/>
              <a:gd name="connsiteX895" fmla="*/ 2249593 w 3494286"/>
              <a:gd name="connsiteY895" fmla="*/ 2016857 h 3173492"/>
              <a:gd name="connsiteX896" fmla="*/ 2266923 w 3494286"/>
              <a:gd name="connsiteY896" fmla="*/ 2034186 h 3173492"/>
              <a:gd name="connsiteX897" fmla="*/ 2249593 w 3494286"/>
              <a:gd name="connsiteY897" fmla="*/ 2051516 h 3173492"/>
              <a:gd name="connsiteX898" fmla="*/ 2232264 w 3494286"/>
              <a:gd name="connsiteY898" fmla="*/ 2034186 h 3173492"/>
              <a:gd name="connsiteX899" fmla="*/ 2249593 w 3494286"/>
              <a:gd name="connsiteY899" fmla="*/ 2016857 h 3173492"/>
              <a:gd name="connsiteX900" fmla="*/ 391119 w 3494286"/>
              <a:gd name="connsiteY900" fmla="*/ 2008394 h 3173492"/>
              <a:gd name="connsiteX901" fmla="*/ 408449 w 3494286"/>
              <a:gd name="connsiteY901" fmla="*/ 2025723 h 3173492"/>
              <a:gd name="connsiteX902" fmla="*/ 391119 w 3494286"/>
              <a:gd name="connsiteY902" fmla="*/ 2043053 h 3173492"/>
              <a:gd name="connsiteX903" fmla="*/ 373790 w 3494286"/>
              <a:gd name="connsiteY903" fmla="*/ 2025723 h 3173492"/>
              <a:gd name="connsiteX904" fmla="*/ 391119 w 3494286"/>
              <a:gd name="connsiteY904" fmla="*/ 2008394 h 3173492"/>
              <a:gd name="connsiteX905" fmla="*/ 2141587 w 3494286"/>
              <a:gd name="connsiteY905" fmla="*/ 2008192 h 3173492"/>
              <a:gd name="connsiteX906" fmla="*/ 2158917 w 3494286"/>
              <a:gd name="connsiteY906" fmla="*/ 2025521 h 3173492"/>
              <a:gd name="connsiteX907" fmla="*/ 2141587 w 3494286"/>
              <a:gd name="connsiteY907" fmla="*/ 2042851 h 3173492"/>
              <a:gd name="connsiteX908" fmla="*/ 2124258 w 3494286"/>
              <a:gd name="connsiteY908" fmla="*/ 2025521 h 3173492"/>
              <a:gd name="connsiteX909" fmla="*/ 2141587 w 3494286"/>
              <a:gd name="connsiteY909" fmla="*/ 2008192 h 3173492"/>
              <a:gd name="connsiteX910" fmla="*/ 2620159 w 3494286"/>
              <a:gd name="connsiteY910" fmla="*/ 2007185 h 3173492"/>
              <a:gd name="connsiteX911" fmla="*/ 2637489 w 3494286"/>
              <a:gd name="connsiteY911" fmla="*/ 2024514 h 3173492"/>
              <a:gd name="connsiteX912" fmla="*/ 2620159 w 3494286"/>
              <a:gd name="connsiteY912" fmla="*/ 2041844 h 3173492"/>
              <a:gd name="connsiteX913" fmla="*/ 2602830 w 3494286"/>
              <a:gd name="connsiteY913" fmla="*/ 2024514 h 3173492"/>
              <a:gd name="connsiteX914" fmla="*/ 2620159 w 3494286"/>
              <a:gd name="connsiteY914" fmla="*/ 2007185 h 3173492"/>
              <a:gd name="connsiteX915" fmla="*/ 1381916 w 3494286"/>
              <a:gd name="connsiteY915" fmla="*/ 2001140 h 3173492"/>
              <a:gd name="connsiteX916" fmla="*/ 1399246 w 3494286"/>
              <a:gd name="connsiteY916" fmla="*/ 2018469 h 3173492"/>
              <a:gd name="connsiteX917" fmla="*/ 1381916 w 3494286"/>
              <a:gd name="connsiteY917" fmla="*/ 2035799 h 3173492"/>
              <a:gd name="connsiteX918" fmla="*/ 1364587 w 3494286"/>
              <a:gd name="connsiteY918" fmla="*/ 2018469 h 3173492"/>
              <a:gd name="connsiteX919" fmla="*/ 1381916 w 3494286"/>
              <a:gd name="connsiteY919" fmla="*/ 2001140 h 3173492"/>
              <a:gd name="connsiteX920" fmla="*/ 1566091 w 3494286"/>
              <a:gd name="connsiteY920" fmla="*/ 2000334 h 3173492"/>
              <a:gd name="connsiteX921" fmla="*/ 1583421 w 3494286"/>
              <a:gd name="connsiteY921" fmla="*/ 2017663 h 3173492"/>
              <a:gd name="connsiteX922" fmla="*/ 1566091 w 3494286"/>
              <a:gd name="connsiteY922" fmla="*/ 2034993 h 3173492"/>
              <a:gd name="connsiteX923" fmla="*/ 1548762 w 3494286"/>
              <a:gd name="connsiteY923" fmla="*/ 2017663 h 3173492"/>
              <a:gd name="connsiteX924" fmla="*/ 1566091 w 3494286"/>
              <a:gd name="connsiteY924" fmla="*/ 2000334 h 3173492"/>
              <a:gd name="connsiteX925" fmla="*/ 932158 w 3494286"/>
              <a:gd name="connsiteY925" fmla="*/ 1999931 h 3173492"/>
              <a:gd name="connsiteX926" fmla="*/ 949488 w 3494286"/>
              <a:gd name="connsiteY926" fmla="*/ 2017260 h 3173492"/>
              <a:gd name="connsiteX927" fmla="*/ 932158 w 3494286"/>
              <a:gd name="connsiteY927" fmla="*/ 2034590 h 3173492"/>
              <a:gd name="connsiteX928" fmla="*/ 914829 w 3494286"/>
              <a:gd name="connsiteY928" fmla="*/ 2017260 h 3173492"/>
              <a:gd name="connsiteX929" fmla="*/ 932158 w 3494286"/>
              <a:gd name="connsiteY929" fmla="*/ 1999931 h 3173492"/>
              <a:gd name="connsiteX930" fmla="*/ 1722056 w 3494286"/>
              <a:gd name="connsiteY930" fmla="*/ 1990863 h 3173492"/>
              <a:gd name="connsiteX931" fmla="*/ 1739385 w 3494286"/>
              <a:gd name="connsiteY931" fmla="*/ 2008192 h 3173492"/>
              <a:gd name="connsiteX932" fmla="*/ 1722056 w 3494286"/>
              <a:gd name="connsiteY932" fmla="*/ 2025522 h 3173492"/>
              <a:gd name="connsiteX933" fmla="*/ 1704726 w 3494286"/>
              <a:gd name="connsiteY933" fmla="*/ 2008192 h 3173492"/>
              <a:gd name="connsiteX934" fmla="*/ 1722056 w 3494286"/>
              <a:gd name="connsiteY934" fmla="*/ 1990863 h 3173492"/>
              <a:gd name="connsiteX935" fmla="*/ 1079861 w 3494286"/>
              <a:gd name="connsiteY935" fmla="*/ 1977564 h 3173492"/>
              <a:gd name="connsiteX936" fmla="*/ 1097191 w 3494286"/>
              <a:gd name="connsiteY936" fmla="*/ 1994893 h 3173492"/>
              <a:gd name="connsiteX937" fmla="*/ 1079861 w 3494286"/>
              <a:gd name="connsiteY937" fmla="*/ 2012223 h 3173492"/>
              <a:gd name="connsiteX938" fmla="*/ 1062532 w 3494286"/>
              <a:gd name="connsiteY938" fmla="*/ 1994893 h 3173492"/>
              <a:gd name="connsiteX939" fmla="*/ 1079861 w 3494286"/>
              <a:gd name="connsiteY939" fmla="*/ 1977564 h 3173492"/>
              <a:gd name="connsiteX940" fmla="*/ 2725949 w 3494286"/>
              <a:gd name="connsiteY940" fmla="*/ 1976355 h 3173492"/>
              <a:gd name="connsiteX941" fmla="*/ 2743279 w 3494286"/>
              <a:gd name="connsiteY941" fmla="*/ 1993684 h 3173492"/>
              <a:gd name="connsiteX942" fmla="*/ 2725949 w 3494286"/>
              <a:gd name="connsiteY942" fmla="*/ 2011014 h 3173492"/>
              <a:gd name="connsiteX943" fmla="*/ 2708620 w 3494286"/>
              <a:gd name="connsiteY943" fmla="*/ 1993684 h 3173492"/>
              <a:gd name="connsiteX944" fmla="*/ 2725949 w 3494286"/>
              <a:gd name="connsiteY944" fmla="*/ 1976355 h 3173492"/>
              <a:gd name="connsiteX945" fmla="*/ 2451500 w 3494286"/>
              <a:gd name="connsiteY945" fmla="*/ 1975952 h 3173492"/>
              <a:gd name="connsiteX946" fmla="*/ 2468830 w 3494286"/>
              <a:gd name="connsiteY946" fmla="*/ 1993281 h 3173492"/>
              <a:gd name="connsiteX947" fmla="*/ 2451500 w 3494286"/>
              <a:gd name="connsiteY947" fmla="*/ 2010611 h 3173492"/>
              <a:gd name="connsiteX948" fmla="*/ 2434171 w 3494286"/>
              <a:gd name="connsiteY948" fmla="*/ 1993281 h 3173492"/>
              <a:gd name="connsiteX949" fmla="*/ 2451500 w 3494286"/>
              <a:gd name="connsiteY949" fmla="*/ 1975952 h 3173492"/>
              <a:gd name="connsiteX950" fmla="*/ 135209 w 3494286"/>
              <a:gd name="connsiteY950" fmla="*/ 1975952 h 3173492"/>
              <a:gd name="connsiteX951" fmla="*/ 152539 w 3494286"/>
              <a:gd name="connsiteY951" fmla="*/ 1993281 h 3173492"/>
              <a:gd name="connsiteX952" fmla="*/ 135209 w 3494286"/>
              <a:gd name="connsiteY952" fmla="*/ 2010611 h 3173492"/>
              <a:gd name="connsiteX953" fmla="*/ 117880 w 3494286"/>
              <a:gd name="connsiteY953" fmla="*/ 1993281 h 3173492"/>
              <a:gd name="connsiteX954" fmla="*/ 135209 w 3494286"/>
              <a:gd name="connsiteY954" fmla="*/ 1975952 h 3173492"/>
              <a:gd name="connsiteX955" fmla="*/ 1232601 w 3494286"/>
              <a:gd name="connsiteY955" fmla="*/ 1974138 h 3173492"/>
              <a:gd name="connsiteX956" fmla="*/ 1249931 w 3494286"/>
              <a:gd name="connsiteY956" fmla="*/ 1991467 h 3173492"/>
              <a:gd name="connsiteX957" fmla="*/ 1232601 w 3494286"/>
              <a:gd name="connsiteY957" fmla="*/ 2008797 h 3173492"/>
              <a:gd name="connsiteX958" fmla="*/ 1215272 w 3494286"/>
              <a:gd name="connsiteY958" fmla="*/ 1991467 h 3173492"/>
              <a:gd name="connsiteX959" fmla="*/ 1232601 w 3494286"/>
              <a:gd name="connsiteY959" fmla="*/ 1974138 h 3173492"/>
              <a:gd name="connsiteX960" fmla="*/ 2340069 w 3494286"/>
              <a:gd name="connsiteY960" fmla="*/ 1973332 h 3173492"/>
              <a:gd name="connsiteX961" fmla="*/ 2357399 w 3494286"/>
              <a:gd name="connsiteY961" fmla="*/ 1990661 h 3173492"/>
              <a:gd name="connsiteX962" fmla="*/ 2340069 w 3494286"/>
              <a:gd name="connsiteY962" fmla="*/ 2007991 h 3173492"/>
              <a:gd name="connsiteX963" fmla="*/ 2322740 w 3494286"/>
              <a:gd name="connsiteY963" fmla="*/ 1990661 h 3173492"/>
              <a:gd name="connsiteX964" fmla="*/ 2340069 w 3494286"/>
              <a:gd name="connsiteY964" fmla="*/ 1973332 h 3173492"/>
              <a:gd name="connsiteX965" fmla="*/ 497715 w 3494286"/>
              <a:gd name="connsiteY965" fmla="*/ 1969906 h 3173492"/>
              <a:gd name="connsiteX966" fmla="*/ 515045 w 3494286"/>
              <a:gd name="connsiteY966" fmla="*/ 1987235 h 3173492"/>
              <a:gd name="connsiteX967" fmla="*/ 497715 w 3494286"/>
              <a:gd name="connsiteY967" fmla="*/ 2004565 h 3173492"/>
              <a:gd name="connsiteX968" fmla="*/ 480386 w 3494286"/>
              <a:gd name="connsiteY968" fmla="*/ 1987235 h 3173492"/>
              <a:gd name="connsiteX969" fmla="*/ 497715 w 3494286"/>
              <a:gd name="connsiteY969" fmla="*/ 1969906 h 3173492"/>
              <a:gd name="connsiteX970" fmla="*/ 1912275 w 3494286"/>
              <a:gd name="connsiteY970" fmla="*/ 1963055 h 3173492"/>
              <a:gd name="connsiteX971" fmla="*/ 1929605 w 3494286"/>
              <a:gd name="connsiteY971" fmla="*/ 1980384 h 3173492"/>
              <a:gd name="connsiteX972" fmla="*/ 1912275 w 3494286"/>
              <a:gd name="connsiteY972" fmla="*/ 1997714 h 3173492"/>
              <a:gd name="connsiteX973" fmla="*/ 1894946 w 3494286"/>
              <a:gd name="connsiteY973" fmla="*/ 1980384 h 3173492"/>
              <a:gd name="connsiteX974" fmla="*/ 1912275 w 3494286"/>
              <a:gd name="connsiteY974" fmla="*/ 1963055 h 3173492"/>
              <a:gd name="connsiteX975" fmla="*/ 718564 w 3494286"/>
              <a:gd name="connsiteY975" fmla="*/ 1952174 h 3173492"/>
              <a:gd name="connsiteX976" fmla="*/ 735894 w 3494286"/>
              <a:gd name="connsiteY976" fmla="*/ 1969503 h 3173492"/>
              <a:gd name="connsiteX977" fmla="*/ 718564 w 3494286"/>
              <a:gd name="connsiteY977" fmla="*/ 1986833 h 3173492"/>
              <a:gd name="connsiteX978" fmla="*/ 701235 w 3494286"/>
              <a:gd name="connsiteY978" fmla="*/ 1969503 h 3173492"/>
              <a:gd name="connsiteX979" fmla="*/ 718564 w 3494286"/>
              <a:gd name="connsiteY979" fmla="*/ 1952174 h 3173492"/>
              <a:gd name="connsiteX980" fmla="*/ 248051 w 3494286"/>
              <a:gd name="connsiteY980" fmla="*/ 1952174 h 3173492"/>
              <a:gd name="connsiteX981" fmla="*/ 265381 w 3494286"/>
              <a:gd name="connsiteY981" fmla="*/ 1969503 h 3173492"/>
              <a:gd name="connsiteX982" fmla="*/ 248051 w 3494286"/>
              <a:gd name="connsiteY982" fmla="*/ 1986833 h 3173492"/>
              <a:gd name="connsiteX983" fmla="*/ 230722 w 3494286"/>
              <a:gd name="connsiteY983" fmla="*/ 1969503 h 3173492"/>
              <a:gd name="connsiteX984" fmla="*/ 248051 w 3494286"/>
              <a:gd name="connsiteY984" fmla="*/ 1952174 h 3173492"/>
              <a:gd name="connsiteX985" fmla="*/ 2975815 w 3494286"/>
              <a:gd name="connsiteY985" fmla="*/ 1946129 h 3173492"/>
              <a:gd name="connsiteX986" fmla="*/ 2993145 w 3494286"/>
              <a:gd name="connsiteY986" fmla="*/ 1963458 h 3173492"/>
              <a:gd name="connsiteX987" fmla="*/ 2975815 w 3494286"/>
              <a:gd name="connsiteY987" fmla="*/ 1980788 h 3173492"/>
              <a:gd name="connsiteX988" fmla="*/ 2958486 w 3494286"/>
              <a:gd name="connsiteY988" fmla="*/ 1963458 h 3173492"/>
              <a:gd name="connsiteX989" fmla="*/ 2975815 w 3494286"/>
              <a:gd name="connsiteY989" fmla="*/ 1946129 h 3173492"/>
              <a:gd name="connsiteX990" fmla="*/ 611766 w 3494286"/>
              <a:gd name="connsiteY990" fmla="*/ 1943912 h 3173492"/>
              <a:gd name="connsiteX991" fmla="*/ 629096 w 3494286"/>
              <a:gd name="connsiteY991" fmla="*/ 1961241 h 3173492"/>
              <a:gd name="connsiteX992" fmla="*/ 611766 w 3494286"/>
              <a:gd name="connsiteY992" fmla="*/ 1978571 h 3173492"/>
              <a:gd name="connsiteX993" fmla="*/ 594437 w 3494286"/>
              <a:gd name="connsiteY993" fmla="*/ 1961241 h 3173492"/>
              <a:gd name="connsiteX994" fmla="*/ 611766 w 3494286"/>
              <a:gd name="connsiteY994" fmla="*/ 1943912 h 3173492"/>
              <a:gd name="connsiteX995" fmla="*/ 2827104 w 3494286"/>
              <a:gd name="connsiteY995" fmla="*/ 1936658 h 3173492"/>
              <a:gd name="connsiteX996" fmla="*/ 2844434 w 3494286"/>
              <a:gd name="connsiteY996" fmla="*/ 1953987 h 3173492"/>
              <a:gd name="connsiteX997" fmla="*/ 2827104 w 3494286"/>
              <a:gd name="connsiteY997" fmla="*/ 1971317 h 3173492"/>
              <a:gd name="connsiteX998" fmla="*/ 2809775 w 3494286"/>
              <a:gd name="connsiteY998" fmla="*/ 1953987 h 3173492"/>
              <a:gd name="connsiteX999" fmla="*/ 2827104 w 3494286"/>
              <a:gd name="connsiteY999" fmla="*/ 1936658 h 3173492"/>
              <a:gd name="connsiteX1000" fmla="*/ 815487 w 3494286"/>
              <a:gd name="connsiteY1000" fmla="*/ 1927591 h 3173492"/>
              <a:gd name="connsiteX1001" fmla="*/ 832817 w 3494286"/>
              <a:gd name="connsiteY1001" fmla="*/ 1944920 h 3173492"/>
              <a:gd name="connsiteX1002" fmla="*/ 815487 w 3494286"/>
              <a:gd name="connsiteY1002" fmla="*/ 1962250 h 3173492"/>
              <a:gd name="connsiteX1003" fmla="*/ 798158 w 3494286"/>
              <a:gd name="connsiteY1003" fmla="*/ 1944920 h 3173492"/>
              <a:gd name="connsiteX1004" fmla="*/ 815487 w 3494286"/>
              <a:gd name="connsiteY1004" fmla="*/ 1927591 h 3173492"/>
              <a:gd name="connsiteX1005" fmla="*/ 1476623 w 3494286"/>
              <a:gd name="connsiteY1005" fmla="*/ 1922956 h 3173492"/>
              <a:gd name="connsiteX1006" fmla="*/ 1493953 w 3494286"/>
              <a:gd name="connsiteY1006" fmla="*/ 1940285 h 3173492"/>
              <a:gd name="connsiteX1007" fmla="*/ 1476623 w 3494286"/>
              <a:gd name="connsiteY1007" fmla="*/ 1957615 h 3173492"/>
              <a:gd name="connsiteX1008" fmla="*/ 1459294 w 3494286"/>
              <a:gd name="connsiteY1008" fmla="*/ 1940285 h 3173492"/>
              <a:gd name="connsiteX1009" fmla="*/ 1476623 w 3494286"/>
              <a:gd name="connsiteY1009" fmla="*/ 1922956 h 3173492"/>
              <a:gd name="connsiteX1010" fmla="*/ 2042447 w 3494286"/>
              <a:gd name="connsiteY1010" fmla="*/ 1916105 h 3173492"/>
              <a:gd name="connsiteX1011" fmla="*/ 2059777 w 3494286"/>
              <a:gd name="connsiteY1011" fmla="*/ 1933434 h 3173492"/>
              <a:gd name="connsiteX1012" fmla="*/ 2042447 w 3494286"/>
              <a:gd name="connsiteY1012" fmla="*/ 1950764 h 3173492"/>
              <a:gd name="connsiteX1013" fmla="*/ 2025118 w 3494286"/>
              <a:gd name="connsiteY1013" fmla="*/ 1933434 h 3173492"/>
              <a:gd name="connsiteX1014" fmla="*/ 2042447 w 3494286"/>
              <a:gd name="connsiteY1014" fmla="*/ 1916105 h 3173492"/>
              <a:gd name="connsiteX1015" fmla="*/ 26396 w 3494286"/>
              <a:gd name="connsiteY1015" fmla="*/ 1903612 h 3173492"/>
              <a:gd name="connsiteX1016" fmla="*/ 43726 w 3494286"/>
              <a:gd name="connsiteY1016" fmla="*/ 1920941 h 3173492"/>
              <a:gd name="connsiteX1017" fmla="*/ 26396 w 3494286"/>
              <a:gd name="connsiteY1017" fmla="*/ 1938271 h 3173492"/>
              <a:gd name="connsiteX1018" fmla="*/ 9067 w 3494286"/>
              <a:gd name="connsiteY1018" fmla="*/ 1920941 h 3173492"/>
              <a:gd name="connsiteX1019" fmla="*/ 26396 w 3494286"/>
              <a:gd name="connsiteY1019" fmla="*/ 1903612 h 3173492"/>
              <a:gd name="connsiteX1020" fmla="*/ 2584090 w 3494286"/>
              <a:gd name="connsiteY1020" fmla="*/ 1903410 h 3173492"/>
              <a:gd name="connsiteX1021" fmla="*/ 2601420 w 3494286"/>
              <a:gd name="connsiteY1021" fmla="*/ 1920739 h 3173492"/>
              <a:gd name="connsiteX1022" fmla="*/ 2584090 w 3494286"/>
              <a:gd name="connsiteY1022" fmla="*/ 1938069 h 3173492"/>
              <a:gd name="connsiteX1023" fmla="*/ 2566761 w 3494286"/>
              <a:gd name="connsiteY1023" fmla="*/ 1920739 h 3173492"/>
              <a:gd name="connsiteX1024" fmla="*/ 2584090 w 3494286"/>
              <a:gd name="connsiteY1024" fmla="*/ 1903410 h 3173492"/>
              <a:gd name="connsiteX1025" fmla="*/ 1643670 w 3494286"/>
              <a:gd name="connsiteY1025" fmla="*/ 1897365 h 3173492"/>
              <a:gd name="connsiteX1026" fmla="*/ 1661000 w 3494286"/>
              <a:gd name="connsiteY1026" fmla="*/ 1914694 h 3173492"/>
              <a:gd name="connsiteX1027" fmla="*/ 1643670 w 3494286"/>
              <a:gd name="connsiteY1027" fmla="*/ 1932024 h 3173492"/>
              <a:gd name="connsiteX1028" fmla="*/ 1626341 w 3494286"/>
              <a:gd name="connsiteY1028" fmla="*/ 1914694 h 3173492"/>
              <a:gd name="connsiteX1029" fmla="*/ 1643670 w 3494286"/>
              <a:gd name="connsiteY1029" fmla="*/ 1897365 h 3173492"/>
              <a:gd name="connsiteX1030" fmla="*/ 1329525 w 3494286"/>
              <a:gd name="connsiteY1030" fmla="*/ 1888096 h 3173492"/>
              <a:gd name="connsiteX1031" fmla="*/ 1346855 w 3494286"/>
              <a:gd name="connsiteY1031" fmla="*/ 1905425 h 3173492"/>
              <a:gd name="connsiteX1032" fmla="*/ 1329525 w 3494286"/>
              <a:gd name="connsiteY1032" fmla="*/ 1922755 h 3173492"/>
              <a:gd name="connsiteX1033" fmla="*/ 1312196 w 3494286"/>
              <a:gd name="connsiteY1033" fmla="*/ 1905425 h 3173492"/>
              <a:gd name="connsiteX1034" fmla="*/ 1329525 w 3494286"/>
              <a:gd name="connsiteY1034" fmla="*/ 1888096 h 3173492"/>
              <a:gd name="connsiteX1035" fmla="*/ 1786335 w 3494286"/>
              <a:gd name="connsiteY1035" fmla="*/ 1884469 h 3173492"/>
              <a:gd name="connsiteX1036" fmla="*/ 1803665 w 3494286"/>
              <a:gd name="connsiteY1036" fmla="*/ 1901798 h 3173492"/>
              <a:gd name="connsiteX1037" fmla="*/ 1786335 w 3494286"/>
              <a:gd name="connsiteY1037" fmla="*/ 1919128 h 3173492"/>
              <a:gd name="connsiteX1038" fmla="*/ 1769006 w 3494286"/>
              <a:gd name="connsiteY1038" fmla="*/ 1901798 h 3173492"/>
              <a:gd name="connsiteX1039" fmla="*/ 1786335 w 3494286"/>
              <a:gd name="connsiteY1039" fmla="*/ 1884469 h 3173492"/>
              <a:gd name="connsiteX1040" fmla="*/ 932763 w 3494286"/>
              <a:gd name="connsiteY1040" fmla="*/ 1882857 h 3173492"/>
              <a:gd name="connsiteX1041" fmla="*/ 950093 w 3494286"/>
              <a:gd name="connsiteY1041" fmla="*/ 1900186 h 3173492"/>
              <a:gd name="connsiteX1042" fmla="*/ 932763 w 3494286"/>
              <a:gd name="connsiteY1042" fmla="*/ 1917516 h 3173492"/>
              <a:gd name="connsiteX1043" fmla="*/ 915434 w 3494286"/>
              <a:gd name="connsiteY1043" fmla="*/ 1900186 h 3173492"/>
              <a:gd name="connsiteX1044" fmla="*/ 932763 w 3494286"/>
              <a:gd name="connsiteY1044" fmla="*/ 1882857 h 3173492"/>
              <a:gd name="connsiteX1045" fmla="*/ 342355 w 3494286"/>
              <a:gd name="connsiteY1045" fmla="*/ 1877214 h 3173492"/>
              <a:gd name="connsiteX1046" fmla="*/ 359685 w 3494286"/>
              <a:gd name="connsiteY1046" fmla="*/ 1894543 h 3173492"/>
              <a:gd name="connsiteX1047" fmla="*/ 342355 w 3494286"/>
              <a:gd name="connsiteY1047" fmla="*/ 1911873 h 3173492"/>
              <a:gd name="connsiteX1048" fmla="*/ 325026 w 3494286"/>
              <a:gd name="connsiteY1048" fmla="*/ 1894543 h 3173492"/>
              <a:gd name="connsiteX1049" fmla="*/ 342355 w 3494286"/>
              <a:gd name="connsiteY1049" fmla="*/ 1877214 h 3173492"/>
              <a:gd name="connsiteX1050" fmla="*/ 2161133 w 3494286"/>
              <a:gd name="connsiteY1050" fmla="*/ 1874998 h 3173492"/>
              <a:gd name="connsiteX1051" fmla="*/ 2178463 w 3494286"/>
              <a:gd name="connsiteY1051" fmla="*/ 1892327 h 3173492"/>
              <a:gd name="connsiteX1052" fmla="*/ 2161133 w 3494286"/>
              <a:gd name="connsiteY1052" fmla="*/ 1909657 h 3173492"/>
              <a:gd name="connsiteX1053" fmla="*/ 2143804 w 3494286"/>
              <a:gd name="connsiteY1053" fmla="*/ 1892327 h 3173492"/>
              <a:gd name="connsiteX1054" fmla="*/ 2161133 w 3494286"/>
              <a:gd name="connsiteY1054" fmla="*/ 1874998 h 3173492"/>
              <a:gd name="connsiteX1055" fmla="*/ 1187867 w 3494286"/>
              <a:gd name="connsiteY1055" fmla="*/ 1868550 h 3173492"/>
              <a:gd name="connsiteX1056" fmla="*/ 1205197 w 3494286"/>
              <a:gd name="connsiteY1056" fmla="*/ 1885879 h 3173492"/>
              <a:gd name="connsiteX1057" fmla="*/ 1187867 w 3494286"/>
              <a:gd name="connsiteY1057" fmla="*/ 1903209 h 3173492"/>
              <a:gd name="connsiteX1058" fmla="*/ 1170538 w 3494286"/>
              <a:gd name="connsiteY1058" fmla="*/ 1885879 h 3173492"/>
              <a:gd name="connsiteX1059" fmla="*/ 1187867 w 3494286"/>
              <a:gd name="connsiteY1059" fmla="*/ 1868550 h 3173492"/>
              <a:gd name="connsiteX1060" fmla="*/ 2276393 w 3494286"/>
              <a:gd name="connsiteY1060" fmla="*/ 1866736 h 3173492"/>
              <a:gd name="connsiteX1061" fmla="*/ 2293723 w 3494286"/>
              <a:gd name="connsiteY1061" fmla="*/ 1884065 h 3173492"/>
              <a:gd name="connsiteX1062" fmla="*/ 2276393 w 3494286"/>
              <a:gd name="connsiteY1062" fmla="*/ 1901395 h 3173492"/>
              <a:gd name="connsiteX1063" fmla="*/ 2259064 w 3494286"/>
              <a:gd name="connsiteY1063" fmla="*/ 1884065 h 3173492"/>
              <a:gd name="connsiteX1064" fmla="*/ 2276393 w 3494286"/>
              <a:gd name="connsiteY1064" fmla="*/ 1866736 h 3173492"/>
              <a:gd name="connsiteX1065" fmla="*/ 3075761 w 3494286"/>
              <a:gd name="connsiteY1065" fmla="*/ 1865527 h 3173492"/>
              <a:gd name="connsiteX1066" fmla="*/ 3093091 w 3494286"/>
              <a:gd name="connsiteY1066" fmla="*/ 1882856 h 3173492"/>
              <a:gd name="connsiteX1067" fmla="*/ 3075761 w 3494286"/>
              <a:gd name="connsiteY1067" fmla="*/ 1900186 h 3173492"/>
              <a:gd name="connsiteX1068" fmla="*/ 3058432 w 3494286"/>
              <a:gd name="connsiteY1068" fmla="*/ 1882856 h 3173492"/>
              <a:gd name="connsiteX1069" fmla="*/ 3075761 w 3494286"/>
              <a:gd name="connsiteY1069" fmla="*/ 1865527 h 3173492"/>
              <a:gd name="connsiteX1070" fmla="*/ 457414 w 3494286"/>
              <a:gd name="connsiteY1070" fmla="*/ 1858475 h 3173492"/>
              <a:gd name="connsiteX1071" fmla="*/ 474744 w 3494286"/>
              <a:gd name="connsiteY1071" fmla="*/ 1875804 h 3173492"/>
              <a:gd name="connsiteX1072" fmla="*/ 457414 w 3494286"/>
              <a:gd name="connsiteY1072" fmla="*/ 1893134 h 3173492"/>
              <a:gd name="connsiteX1073" fmla="*/ 440085 w 3494286"/>
              <a:gd name="connsiteY1073" fmla="*/ 1875804 h 3173492"/>
              <a:gd name="connsiteX1074" fmla="*/ 457414 w 3494286"/>
              <a:gd name="connsiteY1074" fmla="*/ 1858475 h 3173492"/>
              <a:gd name="connsiteX1075" fmla="*/ 1047419 w 3494286"/>
              <a:gd name="connsiteY1075" fmla="*/ 1858072 h 3173492"/>
              <a:gd name="connsiteX1076" fmla="*/ 1064749 w 3494286"/>
              <a:gd name="connsiteY1076" fmla="*/ 1875401 h 3173492"/>
              <a:gd name="connsiteX1077" fmla="*/ 1047419 w 3494286"/>
              <a:gd name="connsiteY1077" fmla="*/ 1892731 h 3173492"/>
              <a:gd name="connsiteX1078" fmla="*/ 1030090 w 3494286"/>
              <a:gd name="connsiteY1078" fmla="*/ 1875401 h 3173492"/>
              <a:gd name="connsiteX1079" fmla="*/ 1047419 w 3494286"/>
              <a:gd name="connsiteY1079" fmla="*/ 1858072 h 3173492"/>
              <a:gd name="connsiteX1080" fmla="*/ 2426917 w 3494286"/>
              <a:gd name="connsiteY1080" fmla="*/ 1856661 h 3173492"/>
              <a:gd name="connsiteX1081" fmla="*/ 2444247 w 3494286"/>
              <a:gd name="connsiteY1081" fmla="*/ 1873990 h 3173492"/>
              <a:gd name="connsiteX1082" fmla="*/ 2426917 w 3494286"/>
              <a:gd name="connsiteY1082" fmla="*/ 1891320 h 3173492"/>
              <a:gd name="connsiteX1083" fmla="*/ 2409588 w 3494286"/>
              <a:gd name="connsiteY1083" fmla="*/ 1873990 h 3173492"/>
              <a:gd name="connsiteX1084" fmla="*/ 2426917 w 3494286"/>
              <a:gd name="connsiteY1084" fmla="*/ 1856661 h 3173492"/>
              <a:gd name="connsiteX1085" fmla="*/ 1911066 w 3494286"/>
              <a:gd name="connsiteY1085" fmla="*/ 1850817 h 3173492"/>
              <a:gd name="connsiteX1086" fmla="*/ 1928396 w 3494286"/>
              <a:gd name="connsiteY1086" fmla="*/ 1868146 h 3173492"/>
              <a:gd name="connsiteX1087" fmla="*/ 1911066 w 3494286"/>
              <a:gd name="connsiteY1087" fmla="*/ 1885476 h 3173492"/>
              <a:gd name="connsiteX1088" fmla="*/ 1893737 w 3494286"/>
              <a:gd name="connsiteY1088" fmla="*/ 1868146 h 3173492"/>
              <a:gd name="connsiteX1089" fmla="*/ 1911066 w 3494286"/>
              <a:gd name="connsiteY1089" fmla="*/ 1850817 h 3173492"/>
              <a:gd name="connsiteX1090" fmla="*/ 2928663 w 3494286"/>
              <a:gd name="connsiteY1090" fmla="*/ 1843362 h 3173492"/>
              <a:gd name="connsiteX1091" fmla="*/ 2945993 w 3494286"/>
              <a:gd name="connsiteY1091" fmla="*/ 1860691 h 3173492"/>
              <a:gd name="connsiteX1092" fmla="*/ 2928663 w 3494286"/>
              <a:gd name="connsiteY1092" fmla="*/ 1878021 h 3173492"/>
              <a:gd name="connsiteX1093" fmla="*/ 2911334 w 3494286"/>
              <a:gd name="connsiteY1093" fmla="*/ 1860691 h 3173492"/>
              <a:gd name="connsiteX1094" fmla="*/ 2928663 w 3494286"/>
              <a:gd name="connsiteY1094" fmla="*/ 1843362 h 3173492"/>
              <a:gd name="connsiteX1095" fmla="*/ 143269 w 3494286"/>
              <a:gd name="connsiteY1095" fmla="*/ 1836914 h 3173492"/>
              <a:gd name="connsiteX1096" fmla="*/ 160599 w 3494286"/>
              <a:gd name="connsiteY1096" fmla="*/ 1854243 h 3173492"/>
              <a:gd name="connsiteX1097" fmla="*/ 143269 w 3494286"/>
              <a:gd name="connsiteY1097" fmla="*/ 1871573 h 3173492"/>
              <a:gd name="connsiteX1098" fmla="*/ 125940 w 3494286"/>
              <a:gd name="connsiteY1098" fmla="*/ 1854243 h 3173492"/>
              <a:gd name="connsiteX1099" fmla="*/ 143269 w 3494286"/>
              <a:gd name="connsiteY1099" fmla="*/ 1836914 h 3173492"/>
              <a:gd name="connsiteX1100" fmla="*/ 2696731 w 3494286"/>
              <a:gd name="connsiteY1100" fmla="*/ 1824823 h 3173492"/>
              <a:gd name="connsiteX1101" fmla="*/ 2714061 w 3494286"/>
              <a:gd name="connsiteY1101" fmla="*/ 1842152 h 3173492"/>
              <a:gd name="connsiteX1102" fmla="*/ 2696731 w 3494286"/>
              <a:gd name="connsiteY1102" fmla="*/ 1859482 h 3173492"/>
              <a:gd name="connsiteX1103" fmla="*/ 2679402 w 3494286"/>
              <a:gd name="connsiteY1103" fmla="*/ 1842152 h 3173492"/>
              <a:gd name="connsiteX1104" fmla="*/ 2696731 w 3494286"/>
              <a:gd name="connsiteY1104" fmla="*/ 1824823 h 3173492"/>
              <a:gd name="connsiteX1105" fmla="*/ 591817 w 3494286"/>
              <a:gd name="connsiteY1105" fmla="*/ 1822204 h 3173492"/>
              <a:gd name="connsiteX1106" fmla="*/ 609147 w 3494286"/>
              <a:gd name="connsiteY1106" fmla="*/ 1839533 h 3173492"/>
              <a:gd name="connsiteX1107" fmla="*/ 591817 w 3494286"/>
              <a:gd name="connsiteY1107" fmla="*/ 1856863 h 3173492"/>
              <a:gd name="connsiteX1108" fmla="*/ 574488 w 3494286"/>
              <a:gd name="connsiteY1108" fmla="*/ 1839533 h 3173492"/>
              <a:gd name="connsiteX1109" fmla="*/ 591817 w 3494286"/>
              <a:gd name="connsiteY1109" fmla="*/ 1822204 h 3173492"/>
              <a:gd name="connsiteX1110" fmla="*/ 1544731 w 3494286"/>
              <a:gd name="connsiteY1110" fmla="*/ 1819181 h 3173492"/>
              <a:gd name="connsiteX1111" fmla="*/ 1562061 w 3494286"/>
              <a:gd name="connsiteY1111" fmla="*/ 1836510 h 3173492"/>
              <a:gd name="connsiteX1112" fmla="*/ 1544731 w 3494286"/>
              <a:gd name="connsiteY1112" fmla="*/ 1853840 h 3173492"/>
              <a:gd name="connsiteX1113" fmla="*/ 1527402 w 3494286"/>
              <a:gd name="connsiteY1113" fmla="*/ 1836510 h 3173492"/>
              <a:gd name="connsiteX1114" fmla="*/ 1544731 w 3494286"/>
              <a:gd name="connsiteY1114" fmla="*/ 1819181 h 3173492"/>
              <a:gd name="connsiteX1115" fmla="*/ 2805543 w 3494286"/>
              <a:gd name="connsiteY1115" fmla="*/ 1810114 h 3173492"/>
              <a:gd name="connsiteX1116" fmla="*/ 2822873 w 3494286"/>
              <a:gd name="connsiteY1116" fmla="*/ 1827443 h 3173492"/>
              <a:gd name="connsiteX1117" fmla="*/ 2805543 w 3494286"/>
              <a:gd name="connsiteY1117" fmla="*/ 1844773 h 3173492"/>
              <a:gd name="connsiteX1118" fmla="*/ 2788214 w 3494286"/>
              <a:gd name="connsiteY1118" fmla="*/ 1827443 h 3173492"/>
              <a:gd name="connsiteX1119" fmla="*/ 2805543 w 3494286"/>
              <a:gd name="connsiteY1119" fmla="*/ 1810114 h 3173492"/>
              <a:gd name="connsiteX1120" fmla="*/ 713324 w 3494286"/>
              <a:gd name="connsiteY1120" fmla="*/ 1806486 h 3173492"/>
              <a:gd name="connsiteX1121" fmla="*/ 730654 w 3494286"/>
              <a:gd name="connsiteY1121" fmla="*/ 1823815 h 3173492"/>
              <a:gd name="connsiteX1122" fmla="*/ 713324 w 3494286"/>
              <a:gd name="connsiteY1122" fmla="*/ 1841145 h 3173492"/>
              <a:gd name="connsiteX1123" fmla="*/ 695995 w 3494286"/>
              <a:gd name="connsiteY1123" fmla="*/ 1823815 h 3173492"/>
              <a:gd name="connsiteX1124" fmla="*/ 713324 w 3494286"/>
              <a:gd name="connsiteY1124" fmla="*/ 1806486 h 3173492"/>
              <a:gd name="connsiteX1125" fmla="*/ 2551245 w 3494286"/>
              <a:gd name="connsiteY1125" fmla="*/ 1805277 h 3173492"/>
              <a:gd name="connsiteX1126" fmla="*/ 2568575 w 3494286"/>
              <a:gd name="connsiteY1126" fmla="*/ 1822606 h 3173492"/>
              <a:gd name="connsiteX1127" fmla="*/ 2551245 w 3494286"/>
              <a:gd name="connsiteY1127" fmla="*/ 1839936 h 3173492"/>
              <a:gd name="connsiteX1128" fmla="*/ 2533916 w 3494286"/>
              <a:gd name="connsiteY1128" fmla="*/ 1822606 h 3173492"/>
              <a:gd name="connsiteX1129" fmla="*/ 2551245 w 3494286"/>
              <a:gd name="connsiteY1129" fmla="*/ 1805277 h 3173492"/>
              <a:gd name="connsiteX1130" fmla="*/ 1410731 w 3494286"/>
              <a:gd name="connsiteY1130" fmla="*/ 1802255 h 3173492"/>
              <a:gd name="connsiteX1131" fmla="*/ 1428061 w 3494286"/>
              <a:gd name="connsiteY1131" fmla="*/ 1819584 h 3173492"/>
              <a:gd name="connsiteX1132" fmla="*/ 1410731 w 3494286"/>
              <a:gd name="connsiteY1132" fmla="*/ 1836914 h 3173492"/>
              <a:gd name="connsiteX1133" fmla="*/ 1393402 w 3494286"/>
              <a:gd name="connsiteY1133" fmla="*/ 1819584 h 3173492"/>
              <a:gd name="connsiteX1134" fmla="*/ 1410731 w 3494286"/>
              <a:gd name="connsiteY1134" fmla="*/ 1802255 h 3173492"/>
              <a:gd name="connsiteX1135" fmla="*/ 249663 w 3494286"/>
              <a:gd name="connsiteY1135" fmla="*/ 1801650 h 3173492"/>
              <a:gd name="connsiteX1136" fmla="*/ 266993 w 3494286"/>
              <a:gd name="connsiteY1136" fmla="*/ 1818979 h 3173492"/>
              <a:gd name="connsiteX1137" fmla="*/ 249663 w 3494286"/>
              <a:gd name="connsiteY1137" fmla="*/ 1836309 h 3173492"/>
              <a:gd name="connsiteX1138" fmla="*/ 232334 w 3494286"/>
              <a:gd name="connsiteY1138" fmla="*/ 1818979 h 3173492"/>
              <a:gd name="connsiteX1139" fmla="*/ 249663 w 3494286"/>
              <a:gd name="connsiteY1139" fmla="*/ 1801650 h 3173492"/>
              <a:gd name="connsiteX1140" fmla="*/ 2044059 w 3494286"/>
              <a:gd name="connsiteY1140" fmla="*/ 1797419 h 3173492"/>
              <a:gd name="connsiteX1141" fmla="*/ 2061389 w 3494286"/>
              <a:gd name="connsiteY1141" fmla="*/ 1814748 h 3173492"/>
              <a:gd name="connsiteX1142" fmla="*/ 2044059 w 3494286"/>
              <a:gd name="connsiteY1142" fmla="*/ 1832078 h 3173492"/>
              <a:gd name="connsiteX1143" fmla="*/ 2026730 w 3494286"/>
              <a:gd name="connsiteY1143" fmla="*/ 1814748 h 3173492"/>
              <a:gd name="connsiteX1144" fmla="*/ 2044059 w 3494286"/>
              <a:gd name="connsiteY1144" fmla="*/ 1797419 h 3173492"/>
              <a:gd name="connsiteX1145" fmla="*/ 828383 w 3494286"/>
              <a:gd name="connsiteY1145" fmla="*/ 1785732 h 3173492"/>
              <a:gd name="connsiteX1146" fmla="*/ 845713 w 3494286"/>
              <a:gd name="connsiteY1146" fmla="*/ 1803061 h 3173492"/>
              <a:gd name="connsiteX1147" fmla="*/ 828383 w 3494286"/>
              <a:gd name="connsiteY1147" fmla="*/ 1820391 h 3173492"/>
              <a:gd name="connsiteX1148" fmla="*/ 811054 w 3494286"/>
              <a:gd name="connsiteY1148" fmla="*/ 1803061 h 3173492"/>
              <a:gd name="connsiteX1149" fmla="*/ 828383 w 3494286"/>
              <a:gd name="connsiteY1149" fmla="*/ 1785732 h 3173492"/>
              <a:gd name="connsiteX1150" fmla="*/ 1676717 w 3494286"/>
              <a:gd name="connsiteY1150" fmla="*/ 1782104 h 3173492"/>
              <a:gd name="connsiteX1151" fmla="*/ 1694046 w 3494286"/>
              <a:gd name="connsiteY1151" fmla="*/ 1799433 h 3173492"/>
              <a:gd name="connsiteX1152" fmla="*/ 1676717 w 3494286"/>
              <a:gd name="connsiteY1152" fmla="*/ 1816763 h 3173492"/>
              <a:gd name="connsiteX1153" fmla="*/ 1659387 w 3494286"/>
              <a:gd name="connsiteY1153" fmla="*/ 1799433 h 3173492"/>
              <a:gd name="connsiteX1154" fmla="*/ 1676717 w 3494286"/>
              <a:gd name="connsiteY1154" fmla="*/ 1782104 h 3173492"/>
              <a:gd name="connsiteX1155" fmla="*/ 35666 w 3494286"/>
              <a:gd name="connsiteY1155" fmla="*/ 1770820 h 3173492"/>
              <a:gd name="connsiteX1156" fmla="*/ 52996 w 3494286"/>
              <a:gd name="connsiteY1156" fmla="*/ 1788149 h 3173492"/>
              <a:gd name="connsiteX1157" fmla="*/ 35666 w 3494286"/>
              <a:gd name="connsiteY1157" fmla="*/ 1805479 h 3173492"/>
              <a:gd name="connsiteX1158" fmla="*/ 18337 w 3494286"/>
              <a:gd name="connsiteY1158" fmla="*/ 1788149 h 3173492"/>
              <a:gd name="connsiteX1159" fmla="*/ 35666 w 3494286"/>
              <a:gd name="connsiteY1159" fmla="*/ 1770820 h 3173492"/>
              <a:gd name="connsiteX1160" fmla="*/ 1136282 w 3494286"/>
              <a:gd name="connsiteY1160" fmla="*/ 1765380 h 3173492"/>
              <a:gd name="connsiteX1161" fmla="*/ 1153612 w 3494286"/>
              <a:gd name="connsiteY1161" fmla="*/ 1782709 h 3173492"/>
              <a:gd name="connsiteX1162" fmla="*/ 1136282 w 3494286"/>
              <a:gd name="connsiteY1162" fmla="*/ 1800039 h 3173492"/>
              <a:gd name="connsiteX1163" fmla="*/ 1118953 w 3494286"/>
              <a:gd name="connsiteY1163" fmla="*/ 1782709 h 3173492"/>
              <a:gd name="connsiteX1164" fmla="*/ 1136282 w 3494286"/>
              <a:gd name="connsiteY1164" fmla="*/ 1765380 h 3173492"/>
              <a:gd name="connsiteX1165" fmla="*/ 1277536 w 3494286"/>
              <a:gd name="connsiteY1165" fmla="*/ 1763969 h 3173492"/>
              <a:gd name="connsiteX1166" fmla="*/ 1294866 w 3494286"/>
              <a:gd name="connsiteY1166" fmla="*/ 1781298 h 3173492"/>
              <a:gd name="connsiteX1167" fmla="*/ 1277536 w 3494286"/>
              <a:gd name="connsiteY1167" fmla="*/ 1798628 h 3173492"/>
              <a:gd name="connsiteX1168" fmla="*/ 1260207 w 3494286"/>
              <a:gd name="connsiteY1168" fmla="*/ 1781298 h 3173492"/>
              <a:gd name="connsiteX1169" fmla="*/ 1277536 w 3494286"/>
              <a:gd name="connsiteY1169" fmla="*/ 1763969 h 3173492"/>
              <a:gd name="connsiteX1170" fmla="*/ 936188 w 3494286"/>
              <a:gd name="connsiteY1170" fmla="*/ 1753692 h 3173492"/>
              <a:gd name="connsiteX1171" fmla="*/ 953518 w 3494286"/>
              <a:gd name="connsiteY1171" fmla="*/ 1771021 h 3173492"/>
              <a:gd name="connsiteX1172" fmla="*/ 936188 w 3494286"/>
              <a:gd name="connsiteY1172" fmla="*/ 1788351 h 3173492"/>
              <a:gd name="connsiteX1173" fmla="*/ 918859 w 3494286"/>
              <a:gd name="connsiteY1173" fmla="*/ 1771021 h 3173492"/>
              <a:gd name="connsiteX1174" fmla="*/ 936188 w 3494286"/>
              <a:gd name="connsiteY1174" fmla="*/ 1753692 h 3173492"/>
              <a:gd name="connsiteX1175" fmla="*/ 2366870 w 3494286"/>
              <a:gd name="connsiteY1175" fmla="*/ 1753088 h 3173492"/>
              <a:gd name="connsiteX1176" fmla="*/ 2384199 w 3494286"/>
              <a:gd name="connsiteY1176" fmla="*/ 1770417 h 3173492"/>
              <a:gd name="connsiteX1177" fmla="*/ 2366870 w 3494286"/>
              <a:gd name="connsiteY1177" fmla="*/ 1787747 h 3173492"/>
              <a:gd name="connsiteX1178" fmla="*/ 2349540 w 3494286"/>
              <a:gd name="connsiteY1178" fmla="*/ 1770417 h 3173492"/>
              <a:gd name="connsiteX1179" fmla="*/ 2366870 w 3494286"/>
              <a:gd name="connsiteY1179" fmla="*/ 1753088 h 3173492"/>
              <a:gd name="connsiteX1180" fmla="*/ 2241130 w 3494286"/>
              <a:gd name="connsiteY1180" fmla="*/ 1752685 h 3173492"/>
              <a:gd name="connsiteX1181" fmla="*/ 2258460 w 3494286"/>
              <a:gd name="connsiteY1181" fmla="*/ 1770014 h 3173492"/>
              <a:gd name="connsiteX1182" fmla="*/ 2241130 w 3494286"/>
              <a:gd name="connsiteY1182" fmla="*/ 1787344 h 3173492"/>
              <a:gd name="connsiteX1183" fmla="*/ 2223801 w 3494286"/>
              <a:gd name="connsiteY1183" fmla="*/ 1770014 h 3173492"/>
              <a:gd name="connsiteX1184" fmla="*/ 2241130 w 3494286"/>
              <a:gd name="connsiteY1184" fmla="*/ 1752685 h 3173492"/>
              <a:gd name="connsiteX1185" fmla="*/ 2997980 w 3494286"/>
              <a:gd name="connsiteY1185" fmla="*/ 1752282 h 3173492"/>
              <a:gd name="connsiteX1186" fmla="*/ 3015310 w 3494286"/>
              <a:gd name="connsiteY1186" fmla="*/ 1769611 h 3173492"/>
              <a:gd name="connsiteX1187" fmla="*/ 2997980 w 3494286"/>
              <a:gd name="connsiteY1187" fmla="*/ 1786941 h 3173492"/>
              <a:gd name="connsiteX1188" fmla="*/ 2980651 w 3494286"/>
              <a:gd name="connsiteY1188" fmla="*/ 1769611 h 3173492"/>
              <a:gd name="connsiteX1189" fmla="*/ 2997980 w 3494286"/>
              <a:gd name="connsiteY1189" fmla="*/ 1752282 h 3173492"/>
              <a:gd name="connsiteX1190" fmla="*/ 1904819 w 3494286"/>
              <a:gd name="connsiteY1190" fmla="*/ 1747043 h 3173492"/>
              <a:gd name="connsiteX1191" fmla="*/ 1922149 w 3494286"/>
              <a:gd name="connsiteY1191" fmla="*/ 1764372 h 3173492"/>
              <a:gd name="connsiteX1192" fmla="*/ 1904819 w 3494286"/>
              <a:gd name="connsiteY1192" fmla="*/ 1781702 h 3173492"/>
              <a:gd name="connsiteX1193" fmla="*/ 1887490 w 3494286"/>
              <a:gd name="connsiteY1193" fmla="*/ 1764372 h 3173492"/>
              <a:gd name="connsiteX1194" fmla="*/ 1904819 w 3494286"/>
              <a:gd name="connsiteY1194" fmla="*/ 1747043 h 3173492"/>
              <a:gd name="connsiteX1195" fmla="*/ 1780088 w 3494286"/>
              <a:gd name="connsiteY1195" fmla="*/ 1741602 h 3173492"/>
              <a:gd name="connsiteX1196" fmla="*/ 1797418 w 3494286"/>
              <a:gd name="connsiteY1196" fmla="*/ 1758931 h 3173492"/>
              <a:gd name="connsiteX1197" fmla="*/ 1780088 w 3494286"/>
              <a:gd name="connsiteY1197" fmla="*/ 1776261 h 3173492"/>
              <a:gd name="connsiteX1198" fmla="*/ 1762759 w 3494286"/>
              <a:gd name="connsiteY1198" fmla="*/ 1758931 h 3173492"/>
              <a:gd name="connsiteX1199" fmla="*/ 1780088 w 3494286"/>
              <a:gd name="connsiteY1199" fmla="*/ 1741602 h 3173492"/>
              <a:gd name="connsiteX1200" fmla="*/ 476758 w 3494286"/>
              <a:gd name="connsiteY1200" fmla="*/ 1739990 h 3173492"/>
              <a:gd name="connsiteX1201" fmla="*/ 494088 w 3494286"/>
              <a:gd name="connsiteY1201" fmla="*/ 1757319 h 3173492"/>
              <a:gd name="connsiteX1202" fmla="*/ 476758 w 3494286"/>
              <a:gd name="connsiteY1202" fmla="*/ 1774649 h 3173492"/>
              <a:gd name="connsiteX1203" fmla="*/ 459429 w 3494286"/>
              <a:gd name="connsiteY1203" fmla="*/ 1757319 h 3173492"/>
              <a:gd name="connsiteX1204" fmla="*/ 476758 w 3494286"/>
              <a:gd name="connsiteY1204" fmla="*/ 1739990 h 3173492"/>
              <a:gd name="connsiteX1205" fmla="*/ 361296 w 3494286"/>
              <a:gd name="connsiteY1205" fmla="*/ 1730318 h 3173492"/>
              <a:gd name="connsiteX1206" fmla="*/ 378626 w 3494286"/>
              <a:gd name="connsiteY1206" fmla="*/ 1747647 h 3173492"/>
              <a:gd name="connsiteX1207" fmla="*/ 361296 w 3494286"/>
              <a:gd name="connsiteY1207" fmla="*/ 1764977 h 3173492"/>
              <a:gd name="connsiteX1208" fmla="*/ 343967 w 3494286"/>
              <a:gd name="connsiteY1208" fmla="*/ 1747647 h 3173492"/>
              <a:gd name="connsiteX1209" fmla="*/ 361296 w 3494286"/>
              <a:gd name="connsiteY1209" fmla="*/ 1730318 h 3173492"/>
              <a:gd name="connsiteX1210" fmla="*/ 3112636 w 3494286"/>
              <a:gd name="connsiteY1210" fmla="*/ 1728303 h 3173492"/>
              <a:gd name="connsiteX1211" fmla="*/ 3129966 w 3494286"/>
              <a:gd name="connsiteY1211" fmla="*/ 1745632 h 3173492"/>
              <a:gd name="connsiteX1212" fmla="*/ 3112636 w 3494286"/>
              <a:gd name="connsiteY1212" fmla="*/ 1762962 h 3173492"/>
              <a:gd name="connsiteX1213" fmla="*/ 3095307 w 3494286"/>
              <a:gd name="connsiteY1213" fmla="*/ 1745632 h 3173492"/>
              <a:gd name="connsiteX1214" fmla="*/ 3112636 w 3494286"/>
              <a:gd name="connsiteY1214" fmla="*/ 1728303 h 3173492"/>
              <a:gd name="connsiteX1215" fmla="*/ 2112772 w 3494286"/>
              <a:gd name="connsiteY1215" fmla="*/ 1718631 h 3173492"/>
              <a:gd name="connsiteX1216" fmla="*/ 2130102 w 3494286"/>
              <a:gd name="connsiteY1216" fmla="*/ 1735960 h 3173492"/>
              <a:gd name="connsiteX1217" fmla="*/ 2112772 w 3494286"/>
              <a:gd name="connsiteY1217" fmla="*/ 1753290 h 3173492"/>
              <a:gd name="connsiteX1218" fmla="*/ 2095443 w 3494286"/>
              <a:gd name="connsiteY1218" fmla="*/ 1735960 h 3173492"/>
              <a:gd name="connsiteX1219" fmla="*/ 2112772 w 3494286"/>
              <a:gd name="connsiteY1219" fmla="*/ 1718631 h 3173492"/>
              <a:gd name="connsiteX1220" fmla="*/ 2629026 w 3494286"/>
              <a:gd name="connsiteY1220" fmla="*/ 1707346 h 3173492"/>
              <a:gd name="connsiteX1221" fmla="*/ 2646356 w 3494286"/>
              <a:gd name="connsiteY1221" fmla="*/ 1724675 h 3173492"/>
              <a:gd name="connsiteX1222" fmla="*/ 2629026 w 3494286"/>
              <a:gd name="connsiteY1222" fmla="*/ 1742005 h 3173492"/>
              <a:gd name="connsiteX1223" fmla="*/ 2611697 w 3494286"/>
              <a:gd name="connsiteY1223" fmla="*/ 1724675 h 3173492"/>
              <a:gd name="connsiteX1224" fmla="*/ 2629026 w 3494286"/>
              <a:gd name="connsiteY1224" fmla="*/ 1707346 h 3173492"/>
              <a:gd name="connsiteX1225" fmla="*/ 2493212 w 3494286"/>
              <a:gd name="connsiteY1225" fmla="*/ 1705533 h 3173492"/>
              <a:gd name="connsiteX1226" fmla="*/ 2510542 w 3494286"/>
              <a:gd name="connsiteY1226" fmla="*/ 1722862 h 3173492"/>
              <a:gd name="connsiteX1227" fmla="*/ 2493212 w 3494286"/>
              <a:gd name="connsiteY1227" fmla="*/ 1740192 h 3173492"/>
              <a:gd name="connsiteX1228" fmla="*/ 2475883 w 3494286"/>
              <a:gd name="connsiteY1228" fmla="*/ 1722862 h 3173492"/>
              <a:gd name="connsiteX1229" fmla="*/ 2493212 w 3494286"/>
              <a:gd name="connsiteY1229" fmla="*/ 1705533 h 3173492"/>
              <a:gd name="connsiteX1230" fmla="*/ 1511886 w 3494286"/>
              <a:gd name="connsiteY1230" fmla="*/ 1700092 h 3173492"/>
              <a:gd name="connsiteX1231" fmla="*/ 1529216 w 3494286"/>
              <a:gd name="connsiteY1231" fmla="*/ 1717421 h 3173492"/>
              <a:gd name="connsiteX1232" fmla="*/ 1511886 w 3494286"/>
              <a:gd name="connsiteY1232" fmla="*/ 1734751 h 3173492"/>
              <a:gd name="connsiteX1233" fmla="*/ 1494557 w 3494286"/>
              <a:gd name="connsiteY1233" fmla="*/ 1717421 h 3173492"/>
              <a:gd name="connsiteX1234" fmla="*/ 1511886 w 3494286"/>
              <a:gd name="connsiteY1234" fmla="*/ 1700092 h 3173492"/>
              <a:gd name="connsiteX1235" fmla="*/ 615192 w 3494286"/>
              <a:gd name="connsiteY1235" fmla="*/ 1699891 h 3173492"/>
              <a:gd name="connsiteX1236" fmla="*/ 632522 w 3494286"/>
              <a:gd name="connsiteY1236" fmla="*/ 1717220 h 3173492"/>
              <a:gd name="connsiteX1237" fmla="*/ 615192 w 3494286"/>
              <a:gd name="connsiteY1237" fmla="*/ 1734550 h 3173492"/>
              <a:gd name="connsiteX1238" fmla="*/ 597863 w 3494286"/>
              <a:gd name="connsiteY1238" fmla="*/ 1717220 h 3173492"/>
              <a:gd name="connsiteX1239" fmla="*/ 615192 w 3494286"/>
              <a:gd name="connsiteY1239" fmla="*/ 1699891 h 3173492"/>
              <a:gd name="connsiteX1240" fmla="*/ 2853099 w 3494286"/>
              <a:gd name="connsiteY1240" fmla="*/ 1694249 h 3173492"/>
              <a:gd name="connsiteX1241" fmla="*/ 2870429 w 3494286"/>
              <a:gd name="connsiteY1241" fmla="*/ 1711578 h 3173492"/>
              <a:gd name="connsiteX1242" fmla="*/ 2853099 w 3494286"/>
              <a:gd name="connsiteY1242" fmla="*/ 1728908 h 3173492"/>
              <a:gd name="connsiteX1243" fmla="*/ 2835770 w 3494286"/>
              <a:gd name="connsiteY1243" fmla="*/ 1711578 h 3173492"/>
              <a:gd name="connsiteX1244" fmla="*/ 2853099 w 3494286"/>
              <a:gd name="connsiteY1244" fmla="*/ 1694249 h 3173492"/>
              <a:gd name="connsiteX1245" fmla="*/ 1045404 w 3494286"/>
              <a:gd name="connsiteY1245" fmla="*/ 1693846 h 3173492"/>
              <a:gd name="connsiteX1246" fmla="*/ 1062734 w 3494286"/>
              <a:gd name="connsiteY1246" fmla="*/ 1711175 h 3173492"/>
              <a:gd name="connsiteX1247" fmla="*/ 1045404 w 3494286"/>
              <a:gd name="connsiteY1247" fmla="*/ 1728505 h 3173492"/>
              <a:gd name="connsiteX1248" fmla="*/ 1028075 w 3494286"/>
              <a:gd name="connsiteY1248" fmla="*/ 1711175 h 3173492"/>
              <a:gd name="connsiteX1249" fmla="*/ 1045404 w 3494286"/>
              <a:gd name="connsiteY1249" fmla="*/ 1693846 h 3173492"/>
              <a:gd name="connsiteX1250" fmla="*/ 124327 w 3494286"/>
              <a:gd name="connsiteY1250" fmla="*/ 1691226 h 3173492"/>
              <a:gd name="connsiteX1251" fmla="*/ 141657 w 3494286"/>
              <a:gd name="connsiteY1251" fmla="*/ 1708555 h 3173492"/>
              <a:gd name="connsiteX1252" fmla="*/ 124327 w 3494286"/>
              <a:gd name="connsiteY1252" fmla="*/ 1725885 h 3173492"/>
              <a:gd name="connsiteX1253" fmla="*/ 106998 w 3494286"/>
              <a:gd name="connsiteY1253" fmla="*/ 1708555 h 3173492"/>
              <a:gd name="connsiteX1254" fmla="*/ 124327 w 3494286"/>
              <a:gd name="connsiteY1254" fmla="*/ 1691226 h 3173492"/>
              <a:gd name="connsiteX1255" fmla="*/ 244827 w 3494286"/>
              <a:gd name="connsiteY1255" fmla="*/ 1683367 h 3173492"/>
              <a:gd name="connsiteX1256" fmla="*/ 262157 w 3494286"/>
              <a:gd name="connsiteY1256" fmla="*/ 1700696 h 3173492"/>
              <a:gd name="connsiteX1257" fmla="*/ 244827 w 3494286"/>
              <a:gd name="connsiteY1257" fmla="*/ 1718026 h 3173492"/>
              <a:gd name="connsiteX1258" fmla="*/ 227498 w 3494286"/>
              <a:gd name="connsiteY1258" fmla="*/ 1700696 h 3173492"/>
              <a:gd name="connsiteX1259" fmla="*/ 244827 w 3494286"/>
              <a:gd name="connsiteY1259" fmla="*/ 1683367 h 3173492"/>
              <a:gd name="connsiteX1260" fmla="*/ 1389574 w 3494286"/>
              <a:gd name="connsiteY1260" fmla="*/ 1679942 h 3173492"/>
              <a:gd name="connsiteX1261" fmla="*/ 1406903 w 3494286"/>
              <a:gd name="connsiteY1261" fmla="*/ 1697271 h 3173492"/>
              <a:gd name="connsiteX1262" fmla="*/ 1389574 w 3494286"/>
              <a:gd name="connsiteY1262" fmla="*/ 1714601 h 3173492"/>
              <a:gd name="connsiteX1263" fmla="*/ 1372244 w 3494286"/>
              <a:gd name="connsiteY1263" fmla="*/ 1697271 h 3173492"/>
              <a:gd name="connsiteX1264" fmla="*/ 1389574 w 3494286"/>
              <a:gd name="connsiteY1264" fmla="*/ 1679942 h 3173492"/>
              <a:gd name="connsiteX1265" fmla="*/ 752013 w 3494286"/>
              <a:gd name="connsiteY1265" fmla="*/ 1678531 h 3173492"/>
              <a:gd name="connsiteX1266" fmla="*/ 769343 w 3494286"/>
              <a:gd name="connsiteY1266" fmla="*/ 1695860 h 3173492"/>
              <a:gd name="connsiteX1267" fmla="*/ 752013 w 3494286"/>
              <a:gd name="connsiteY1267" fmla="*/ 1713190 h 3173492"/>
              <a:gd name="connsiteX1268" fmla="*/ 734684 w 3494286"/>
              <a:gd name="connsiteY1268" fmla="*/ 1695860 h 3173492"/>
              <a:gd name="connsiteX1269" fmla="*/ 752013 w 3494286"/>
              <a:gd name="connsiteY1269" fmla="*/ 1678531 h 3173492"/>
              <a:gd name="connsiteX1270" fmla="*/ 1633595 w 3494286"/>
              <a:gd name="connsiteY1270" fmla="*/ 1672889 h 3173492"/>
              <a:gd name="connsiteX1271" fmla="*/ 1650925 w 3494286"/>
              <a:gd name="connsiteY1271" fmla="*/ 1690218 h 3173492"/>
              <a:gd name="connsiteX1272" fmla="*/ 1633595 w 3494286"/>
              <a:gd name="connsiteY1272" fmla="*/ 1707548 h 3173492"/>
              <a:gd name="connsiteX1273" fmla="*/ 1616266 w 3494286"/>
              <a:gd name="connsiteY1273" fmla="*/ 1690218 h 3173492"/>
              <a:gd name="connsiteX1274" fmla="*/ 1633595 w 3494286"/>
              <a:gd name="connsiteY1274" fmla="*/ 1672889 h 3173492"/>
              <a:gd name="connsiteX1275" fmla="*/ 2742271 w 3494286"/>
              <a:gd name="connsiteY1275" fmla="*/ 1671277 h 3173492"/>
              <a:gd name="connsiteX1276" fmla="*/ 2759601 w 3494286"/>
              <a:gd name="connsiteY1276" fmla="*/ 1688606 h 3173492"/>
              <a:gd name="connsiteX1277" fmla="*/ 2742271 w 3494286"/>
              <a:gd name="connsiteY1277" fmla="*/ 1705936 h 3173492"/>
              <a:gd name="connsiteX1278" fmla="*/ 2724942 w 3494286"/>
              <a:gd name="connsiteY1278" fmla="*/ 1688606 h 3173492"/>
              <a:gd name="connsiteX1279" fmla="*/ 2742271 w 3494286"/>
              <a:gd name="connsiteY1279" fmla="*/ 1671277 h 3173492"/>
              <a:gd name="connsiteX1280" fmla="*/ 1990056 w 3494286"/>
              <a:gd name="connsiteY1280" fmla="*/ 1654552 h 3173492"/>
              <a:gd name="connsiteX1281" fmla="*/ 2007386 w 3494286"/>
              <a:gd name="connsiteY1281" fmla="*/ 1671881 h 3173492"/>
              <a:gd name="connsiteX1282" fmla="*/ 1990056 w 3494286"/>
              <a:gd name="connsiteY1282" fmla="*/ 1689211 h 3173492"/>
              <a:gd name="connsiteX1283" fmla="*/ 1972727 w 3494286"/>
              <a:gd name="connsiteY1283" fmla="*/ 1671881 h 3173492"/>
              <a:gd name="connsiteX1284" fmla="*/ 1990056 w 3494286"/>
              <a:gd name="connsiteY1284" fmla="*/ 1654552 h 3173492"/>
              <a:gd name="connsiteX1285" fmla="*/ 1180815 w 3494286"/>
              <a:gd name="connsiteY1285" fmla="*/ 1648306 h 3173492"/>
              <a:gd name="connsiteX1286" fmla="*/ 1198145 w 3494286"/>
              <a:gd name="connsiteY1286" fmla="*/ 1665635 h 3173492"/>
              <a:gd name="connsiteX1287" fmla="*/ 1180815 w 3494286"/>
              <a:gd name="connsiteY1287" fmla="*/ 1682965 h 3173492"/>
              <a:gd name="connsiteX1288" fmla="*/ 1163486 w 3494286"/>
              <a:gd name="connsiteY1288" fmla="*/ 1665635 h 3173492"/>
              <a:gd name="connsiteX1289" fmla="*/ 1180815 w 3494286"/>
              <a:gd name="connsiteY1289" fmla="*/ 1648306 h 3173492"/>
              <a:gd name="connsiteX1290" fmla="*/ 2213725 w 3494286"/>
              <a:gd name="connsiteY1290" fmla="*/ 1644880 h 3173492"/>
              <a:gd name="connsiteX1291" fmla="*/ 2231055 w 3494286"/>
              <a:gd name="connsiteY1291" fmla="*/ 1662209 h 3173492"/>
              <a:gd name="connsiteX1292" fmla="*/ 2213725 w 3494286"/>
              <a:gd name="connsiteY1292" fmla="*/ 1679539 h 3173492"/>
              <a:gd name="connsiteX1293" fmla="*/ 2196396 w 3494286"/>
              <a:gd name="connsiteY1293" fmla="*/ 1662209 h 3173492"/>
              <a:gd name="connsiteX1294" fmla="*/ 2213725 w 3494286"/>
              <a:gd name="connsiteY1294" fmla="*/ 1644880 h 3173492"/>
              <a:gd name="connsiteX1295" fmla="*/ 2383190 w 3494286"/>
              <a:gd name="connsiteY1295" fmla="*/ 1640245 h 3173492"/>
              <a:gd name="connsiteX1296" fmla="*/ 2400520 w 3494286"/>
              <a:gd name="connsiteY1296" fmla="*/ 1657574 h 3173492"/>
              <a:gd name="connsiteX1297" fmla="*/ 2383190 w 3494286"/>
              <a:gd name="connsiteY1297" fmla="*/ 1674904 h 3173492"/>
              <a:gd name="connsiteX1298" fmla="*/ 2365861 w 3494286"/>
              <a:gd name="connsiteY1298" fmla="*/ 1657574 h 3173492"/>
              <a:gd name="connsiteX1299" fmla="*/ 2383190 w 3494286"/>
              <a:gd name="connsiteY1299" fmla="*/ 1640245 h 3173492"/>
              <a:gd name="connsiteX1300" fmla="*/ 2952843 w 3494286"/>
              <a:gd name="connsiteY1300" fmla="*/ 1638835 h 3173492"/>
              <a:gd name="connsiteX1301" fmla="*/ 2970173 w 3494286"/>
              <a:gd name="connsiteY1301" fmla="*/ 1656164 h 3173492"/>
              <a:gd name="connsiteX1302" fmla="*/ 2952843 w 3494286"/>
              <a:gd name="connsiteY1302" fmla="*/ 1673494 h 3173492"/>
              <a:gd name="connsiteX1303" fmla="*/ 2935514 w 3494286"/>
              <a:gd name="connsiteY1303" fmla="*/ 1656164 h 3173492"/>
              <a:gd name="connsiteX1304" fmla="*/ 2952843 w 3494286"/>
              <a:gd name="connsiteY1304" fmla="*/ 1638835 h 3173492"/>
              <a:gd name="connsiteX1305" fmla="*/ 1852227 w 3494286"/>
              <a:gd name="connsiteY1305" fmla="*/ 1631178 h 3173492"/>
              <a:gd name="connsiteX1306" fmla="*/ 1869557 w 3494286"/>
              <a:gd name="connsiteY1306" fmla="*/ 1648507 h 3173492"/>
              <a:gd name="connsiteX1307" fmla="*/ 1852227 w 3494286"/>
              <a:gd name="connsiteY1307" fmla="*/ 1665837 h 3173492"/>
              <a:gd name="connsiteX1308" fmla="*/ 1834898 w 3494286"/>
              <a:gd name="connsiteY1308" fmla="*/ 1648507 h 3173492"/>
              <a:gd name="connsiteX1309" fmla="*/ 1852227 w 3494286"/>
              <a:gd name="connsiteY1309" fmla="*/ 1631178 h 3173492"/>
              <a:gd name="connsiteX1310" fmla="*/ 941830 w 3494286"/>
              <a:gd name="connsiteY1310" fmla="*/ 1627551 h 3173492"/>
              <a:gd name="connsiteX1311" fmla="*/ 959160 w 3494286"/>
              <a:gd name="connsiteY1311" fmla="*/ 1644880 h 3173492"/>
              <a:gd name="connsiteX1312" fmla="*/ 941830 w 3494286"/>
              <a:gd name="connsiteY1312" fmla="*/ 1662210 h 3173492"/>
              <a:gd name="connsiteX1313" fmla="*/ 924501 w 3494286"/>
              <a:gd name="connsiteY1313" fmla="*/ 1644880 h 3173492"/>
              <a:gd name="connsiteX1314" fmla="*/ 941830 w 3494286"/>
              <a:gd name="connsiteY1314" fmla="*/ 1627551 h 3173492"/>
              <a:gd name="connsiteX1315" fmla="*/ 526127 w 3494286"/>
              <a:gd name="connsiteY1315" fmla="*/ 1617878 h 3173492"/>
              <a:gd name="connsiteX1316" fmla="*/ 543457 w 3494286"/>
              <a:gd name="connsiteY1316" fmla="*/ 1635207 h 3173492"/>
              <a:gd name="connsiteX1317" fmla="*/ 526127 w 3494286"/>
              <a:gd name="connsiteY1317" fmla="*/ 1652537 h 3173492"/>
              <a:gd name="connsiteX1318" fmla="*/ 508798 w 3494286"/>
              <a:gd name="connsiteY1318" fmla="*/ 1635207 h 3173492"/>
              <a:gd name="connsiteX1319" fmla="*/ 526127 w 3494286"/>
              <a:gd name="connsiteY1319" fmla="*/ 1617878 h 3173492"/>
              <a:gd name="connsiteX1320" fmla="*/ 1294463 w 3494286"/>
              <a:gd name="connsiteY1320" fmla="*/ 1615863 h 3173492"/>
              <a:gd name="connsiteX1321" fmla="*/ 1311793 w 3494286"/>
              <a:gd name="connsiteY1321" fmla="*/ 1633192 h 3173492"/>
              <a:gd name="connsiteX1322" fmla="*/ 1294463 w 3494286"/>
              <a:gd name="connsiteY1322" fmla="*/ 1650522 h 3173492"/>
              <a:gd name="connsiteX1323" fmla="*/ 1277134 w 3494286"/>
              <a:gd name="connsiteY1323" fmla="*/ 1633192 h 3173492"/>
              <a:gd name="connsiteX1324" fmla="*/ 1294463 w 3494286"/>
              <a:gd name="connsiteY1324" fmla="*/ 1615863 h 3173492"/>
              <a:gd name="connsiteX1325" fmla="*/ 3170468 w 3494286"/>
              <a:gd name="connsiteY1325" fmla="*/ 1613647 h 3173492"/>
              <a:gd name="connsiteX1326" fmla="*/ 3187798 w 3494286"/>
              <a:gd name="connsiteY1326" fmla="*/ 1630976 h 3173492"/>
              <a:gd name="connsiteX1327" fmla="*/ 3170468 w 3494286"/>
              <a:gd name="connsiteY1327" fmla="*/ 1648306 h 3173492"/>
              <a:gd name="connsiteX1328" fmla="*/ 3153139 w 3494286"/>
              <a:gd name="connsiteY1328" fmla="*/ 1630976 h 3173492"/>
              <a:gd name="connsiteX1329" fmla="*/ 3170468 w 3494286"/>
              <a:gd name="connsiteY1329" fmla="*/ 1613647 h 3173492"/>
              <a:gd name="connsiteX1330" fmla="*/ 32845 w 3494286"/>
              <a:gd name="connsiteY1330" fmla="*/ 1609818 h 3173492"/>
              <a:gd name="connsiteX1331" fmla="*/ 50175 w 3494286"/>
              <a:gd name="connsiteY1331" fmla="*/ 1627147 h 3173492"/>
              <a:gd name="connsiteX1332" fmla="*/ 32845 w 3494286"/>
              <a:gd name="connsiteY1332" fmla="*/ 1644477 h 3173492"/>
              <a:gd name="connsiteX1333" fmla="*/ 15516 w 3494286"/>
              <a:gd name="connsiteY1333" fmla="*/ 1627147 h 3173492"/>
              <a:gd name="connsiteX1334" fmla="*/ 32845 w 3494286"/>
              <a:gd name="connsiteY1334" fmla="*/ 1609818 h 3173492"/>
              <a:gd name="connsiteX1335" fmla="*/ 836444 w 3494286"/>
              <a:gd name="connsiteY1335" fmla="*/ 1603169 h 3173492"/>
              <a:gd name="connsiteX1336" fmla="*/ 853774 w 3494286"/>
              <a:gd name="connsiteY1336" fmla="*/ 1620498 h 3173492"/>
              <a:gd name="connsiteX1337" fmla="*/ 836444 w 3494286"/>
              <a:gd name="connsiteY1337" fmla="*/ 1637828 h 3173492"/>
              <a:gd name="connsiteX1338" fmla="*/ 819115 w 3494286"/>
              <a:gd name="connsiteY1338" fmla="*/ 1620498 h 3173492"/>
              <a:gd name="connsiteX1339" fmla="*/ 836444 w 3494286"/>
              <a:gd name="connsiteY1339" fmla="*/ 1603169 h 3173492"/>
              <a:gd name="connsiteX1340" fmla="*/ 386082 w 3494286"/>
              <a:gd name="connsiteY1340" fmla="*/ 1603169 h 3173492"/>
              <a:gd name="connsiteX1341" fmla="*/ 403412 w 3494286"/>
              <a:gd name="connsiteY1341" fmla="*/ 1620498 h 3173492"/>
              <a:gd name="connsiteX1342" fmla="*/ 386082 w 3494286"/>
              <a:gd name="connsiteY1342" fmla="*/ 1637828 h 3173492"/>
              <a:gd name="connsiteX1343" fmla="*/ 368753 w 3494286"/>
              <a:gd name="connsiteY1343" fmla="*/ 1620498 h 3173492"/>
              <a:gd name="connsiteX1344" fmla="*/ 386082 w 3494286"/>
              <a:gd name="connsiteY1344" fmla="*/ 1603169 h 3173492"/>
              <a:gd name="connsiteX1345" fmla="*/ 1735556 w 3494286"/>
              <a:gd name="connsiteY1345" fmla="*/ 1593698 h 3173492"/>
              <a:gd name="connsiteX1346" fmla="*/ 1752886 w 3494286"/>
              <a:gd name="connsiteY1346" fmla="*/ 1611027 h 3173492"/>
              <a:gd name="connsiteX1347" fmla="*/ 1735556 w 3494286"/>
              <a:gd name="connsiteY1347" fmla="*/ 1628357 h 3173492"/>
              <a:gd name="connsiteX1348" fmla="*/ 1718227 w 3494286"/>
              <a:gd name="connsiteY1348" fmla="*/ 1611027 h 3173492"/>
              <a:gd name="connsiteX1349" fmla="*/ 1735556 w 3494286"/>
              <a:gd name="connsiteY1349" fmla="*/ 1593698 h 3173492"/>
              <a:gd name="connsiteX1350" fmla="*/ 2535326 w 3494286"/>
              <a:gd name="connsiteY1350" fmla="*/ 1585839 h 3173492"/>
              <a:gd name="connsiteX1351" fmla="*/ 2552656 w 3494286"/>
              <a:gd name="connsiteY1351" fmla="*/ 1603168 h 3173492"/>
              <a:gd name="connsiteX1352" fmla="*/ 2535326 w 3494286"/>
              <a:gd name="connsiteY1352" fmla="*/ 1620498 h 3173492"/>
              <a:gd name="connsiteX1353" fmla="*/ 2517997 w 3494286"/>
              <a:gd name="connsiteY1353" fmla="*/ 1603168 h 3173492"/>
              <a:gd name="connsiteX1354" fmla="*/ 2535326 w 3494286"/>
              <a:gd name="connsiteY1354" fmla="*/ 1585839 h 3173492"/>
              <a:gd name="connsiteX1355" fmla="*/ 3060446 w 3494286"/>
              <a:gd name="connsiteY1355" fmla="*/ 1583018 h 3173492"/>
              <a:gd name="connsiteX1356" fmla="*/ 3077776 w 3494286"/>
              <a:gd name="connsiteY1356" fmla="*/ 1600347 h 3173492"/>
              <a:gd name="connsiteX1357" fmla="*/ 3060446 w 3494286"/>
              <a:gd name="connsiteY1357" fmla="*/ 1617677 h 3173492"/>
              <a:gd name="connsiteX1358" fmla="*/ 3043117 w 3494286"/>
              <a:gd name="connsiteY1358" fmla="*/ 1600347 h 3173492"/>
              <a:gd name="connsiteX1359" fmla="*/ 3060446 w 3494286"/>
              <a:gd name="connsiteY1359" fmla="*/ 1583018 h 3173492"/>
              <a:gd name="connsiteX1360" fmla="*/ 2092420 w 3494286"/>
              <a:gd name="connsiteY1360" fmla="*/ 1582817 h 3173492"/>
              <a:gd name="connsiteX1361" fmla="*/ 2109750 w 3494286"/>
              <a:gd name="connsiteY1361" fmla="*/ 1600146 h 3173492"/>
              <a:gd name="connsiteX1362" fmla="*/ 2092420 w 3494286"/>
              <a:gd name="connsiteY1362" fmla="*/ 1617476 h 3173492"/>
              <a:gd name="connsiteX1363" fmla="*/ 2075091 w 3494286"/>
              <a:gd name="connsiteY1363" fmla="*/ 1600146 h 3173492"/>
              <a:gd name="connsiteX1364" fmla="*/ 2092420 w 3494286"/>
              <a:gd name="connsiteY1364" fmla="*/ 1582817 h 3173492"/>
              <a:gd name="connsiteX1365" fmla="*/ 2660460 w 3494286"/>
              <a:gd name="connsiteY1365" fmla="*/ 1579593 h 3173492"/>
              <a:gd name="connsiteX1366" fmla="*/ 2677790 w 3494286"/>
              <a:gd name="connsiteY1366" fmla="*/ 1596922 h 3173492"/>
              <a:gd name="connsiteX1367" fmla="*/ 2660460 w 3494286"/>
              <a:gd name="connsiteY1367" fmla="*/ 1614252 h 3173492"/>
              <a:gd name="connsiteX1368" fmla="*/ 2643131 w 3494286"/>
              <a:gd name="connsiteY1368" fmla="*/ 1596922 h 3173492"/>
              <a:gd name="connsiteX1369" fmla="*/ 2660460 w 3494286"/>
              <a:gd name="connsiteY1369" fmla="*/ 1579593 h 3173492"/>
              <a:gd name="connsiteX1370" fmla="*/ 678061 w 3494286"/>
              <a:gd name="connsiteY1370" fmla="*/ 1578988 h 3173492"/>
              <a:gd name="connsiteX1371" fmla="*/ 695391 w 3494286"/>
              <a:gd name="connsiteY1371" fmla="*/ 1596317 h 3173492"/>
              <a:gd name="connsiteX1372" fmla="*/ 678061 w 3494286"/>
              <a:gd name="connsiteY1372" fmla="*/ 1613647 h 3173492"/>
              <a:gd name="connsiteX1373" fmla="*/ 660732 w 3494286"/>
              <a:gd name="connsiteY1373" fmla="*/ 1596317 h 3173492"/>
              <a:gd name="connsiteX1374" fmla="*/ 678061 w 3494286"/>
              <a:gd name="connsiteY1374" fmla="*/ 1578988 h 3173492"/>
              <a:gd name="connsiteX1375" fmla="*/ 252887 w 3494286"/>
              <a:gd name="connsiteY1375" fmla="*/ 1575764 h 3173492"/>
              <a:gd name="connsiteX1376" fmla="*/ 270217 w 3494286"/>
              <a:gd name="connsiteY1376" fmla="*/ 1593093 h 3173492"/>
              <a:gd name="connsiteX1377" fmla="*/ 252887 w 3494286"/>
              <a:gd name="connsiteY1377" fmla="*/ 1610423 h 3173492"/>
              <a:gd name="connsiteX1378" fmla="*/ 235558 w 3494286"/>
              <a:gd name="connsiteY1378" fmla="*/ 1593093 h 3173492"/>
              <a:gd name="connsiteX1379" fmla="*/ 252887 w 3494286"/>
              <a:gd name="connsiteY1379" fmla="*/ 1575764 h 3173492"/>
              <a:gd name="connsiteX1380" fmla="*/ 1470176 w 3494286"/>
              <a:gd name="connsiteY1380" fmla="*/ 1574555 h 3173492"/>
              <a:gd name="connsiteX1381" fmla="*/ 1487505 w 3494286"/>
              <a:gd name="connsiteY1381" fmla="*/ 1591884 h 3173492"/>
              <a:gd name="connsiteX1382" fmla="*/ 1470176 w 3494286"/>
              <a:gd name="connsiteY1382" fmla="*/ 1609214 h 3173492"/>
              <a:gd name="connsiteX1383" fmla="*/ 1452846 w 3494286"/>
              <a:gd name="connsiteY1383" fmla="*/ 1591884 h 3173492"/>
              <a:gd name="connsiteX1384" fmla="*/ 1470176 w 3494286"/>
              <a:gd name="connsiteY1384" fmla="*/ 1574555 h 3173492"/>
              <a:gd name="connsiteX1385" fmla="*/ 1056486 w 3494286"/>
              <a:gd name="connsiteY1385" fmla="*/ 1569316 h 3173492"/>
              <a:gd name="connsiteX1386" fmla="*/ 1073816 w 3494286"/>
              <a:gd name="connsiteY1386" fmla="*/ 1586645 h 3173492"/>
              <a:gd name="connsiteX1387" fmla="*/ 1056486 w 3494286"/>
              <a:gd name="connsiteY1387" fmla="*/ 1603975 h 3173492"/>
              <a:gd name="connsiteX1388" fmla="*/ 1039157 w 3494286"/>
              <a:gd name="connsiteY1388" fmla="*/ 1586645 h 3173492"/>
              <a:gd name="connsiteX1389" fmla="*/ 1056486 w 3494286"/>
              <a:gd name="connsiteY1389" fmla="*/ 1569316 h 3173492"/>
              <a:gd name="connsiteX1390" fmla="*/ 1593495 w 3494286"/>
              <a:gd name="connsiteY1390" fmla="*/ 1563875 h 3173492"/>
              <a:gd name="connsiteX1391" fmla="*/ 1610825 w 3494286"/>
              <a:gd name="connsiteY1391" fmla="*/ 1581204 h 3173492"/>
              <a:gd name="connsiteX1392" fmla="*/ 1593495 w 3494286"/>
              <a:gd name="connsiteY1392" fmla="*/ 1598534 h 3173492"/>
              <a:gd name="connsiteX1393" fmla="*/ 1576166 w 3494286"/>
              <a:gd name="connsiteY1393" fmla="*/ 1581204 h 3173492"/>
              <a:gd name="connsiteX1394" fmla="*/ 1593495 w 3494286"/>
              <a:gd name="connsiteY1394" fmla="*/ 1563875 h 3173492"/>
              <a:gd name="connsiteX1395" fmla="*/ 2302790 w 3494286"/>
              <a:gd name="connsiteY1395" fmla="*/ 1560450 h 3173492"/>
              <a:gd name="connsiteX1396" fmla="*/ 2320120 w 3494286"/>
              <a:gd name="connsiteY1396" fmla="*/ 1577779 h 3173492"/>
              <a:gd name="connsiteX1397" fmla="*/ 2302790 w 3494286"/>
              <a:gd name="connsiteY1397" fmla="*/ 1595109 h 3173492"/>
              <a:gd name="connsiteX1398" fmla="*/ 2285461 w 3494286"/>
              <a:gd name="connsiteY1398" fmla="*/ 1577779 h 3173492"/>
              <a:gd name="connsiteX1399" fmla="*/ 2302790 w 3494286"/>
              <a:gd name="connsiteY1399" fmla="*/ 1560450 h 3173492"/>
              <a:gd name="connsiteX1400" fmla="*/ 2804334 w 3494286"/>
              <a:gd name="connsiteY1400" fmla="*/ 1549165 h 3173492"/>
              <a:gd name="connsiteX1401" fmla="*/ 2821664 w 3494286"/>
              <a:gd name="connsiteY1401" fmla="*/ 1566494 h 3173492"/>
              <a:gd name="connsiteX1402" fmla="*/ 2804334 w 3494286"/>
              <a:gd name="connsiteY1402" fmla="*/ 1583824 h 3173492"/>
              <a:gd name="connsiteX1403" fmla="*/ 2787005 w 3494286"/>
              <a:gd name="connsiteY1403" fmla="*/ 1566494 h 3173492"/>
              <a:gd name="connsiteX1404" fmla="*/ 2804334 w 3494286"/>
              <a:gd name="connsiteY1404" fmla="*/ 1549165 h 3173492"/>
              <a:gd name="connsiteX1405" fmla="*/ 134806 w 3494286"/>
              <a:gd name="connsiteY1405" fmla="*/ 1543926 h 3173492"/>
              <a:gd name="connsiteX1406" fmla="*/ 152136 w 3494286"/>
              <a:gd name="connsiteY1406" fmla="*/ 1561255 h 3173492"/>
              <a:gd name="connsiteX1407" fmla="*/ 134806 w 3494286"/>
              <a:gd name="connsiteY1407" fmla="*/ 1578585 h 3173492"/>
              <a:gd name="connsiteX1408" fmla="*/ 117477 w 3494286"/>
              <a:gd name="connsiteY1408" fmla="*/ 1561255 h 3173492"/>
              <a:gd name="connsiteX1409" fmla="*/ 134806 w 3494286"/>
              <a:gd name="connsiteY1409" fmla="*/ 1543926 h 3173492"/>
              <a:gd name="connsiteX1410" fmla="*/ 1912476 w 3494286"/>
              <a:gd name="connsiteY1410" fmla="*/ 1530829 h 3173492"/>
              <a:gd name="connsiteX1411" fmla="*/ 1929806 w 3494286"/>
              <a:gd name="connsiteY1411" fmla="*/ 1548158 h 3173492"/>
              <a:gd name="connsiteX1412" fmla="*/ 1912476 w 3494286"/>
              <a:gd name="connsiteY1412" fmla="*/ 1565488 h 3173492"/>
              <a:gd name="connsiteX1413" fmla="*/ 1895147 w 3494286"/>
              <a:gd name="connsiteY1413" fmla="*/ 1548158 h 3173492"/>
              <a:gd name="connsiteX1414" fmla="*/ 1912476 w 3494286"/>
              <a:gd name="connsiteY1414" fmla="*/ 1530829 h 3173492"/>
              <a:gd name="connsiteX1415" fmla="*/ 1190084 w 3494286"/>
              <a:gd name="connsiteY1415" fmla="*/ 1523776 h 3173492"/>
              <a:gd name="connsiteX1416" fmla="*/ 1207414 w 3494286"/>
              <a:gd name="connsiteY1416" fmla="*/ 1541105 h 3173492"/>
              <a:gd name="connsiteX1417" fmla="*/ 1190084 w 3494286"/>
              <a:gd name="connsiteY1417" fmla="*/ 1558435 h 3173492"/>
              <a:gd name="connsiteX1418" fmla="*/ 1172755 w 3494286"/>
              <a:gd name="connsiteY1418" fmla="*/ 1541105 h 3173492"/>
              <a:gd name="connsiteX1419" fmla="*/ 1190084 w 3494286"/>
              <a:gd name="connsiteY1419" fmla="*/ 1523776 h 3173492"/>
              <a:gd name="connsiteX1420" fmla="*/ 2927454 w 3494286"/>
              <a:gd name="connsiteY1420" fmla="*/ 1520149 h 3173492"/>
              <a:gd name="connsiteX1421" fmla="*/ 2944784 w 3494286"/>
              <a:gd name="connsiteY1421" fmla="*/ 1537478 h 3173492"/>
              <a:gd name="connsiteX1422" fmla="*/ 2927454 w 3494286"/>
              <a:gd name="connsiteY1422" fmla="*/ 1554808 h 3173492"/>
              <a:gd name="connsiteX1423" fmla="*/ 2910125 w 3494286"/>
              <a:gd name="connsiteY1423" fmla="*/ 1537478 h 3173492"/>
              <a:gd name="connsiteX1424" fmla="*/ 2927454 w 3494286"/>
              <a:gd name="connsiteY1424" fmla="*/ 1520149 h 3173492"/>
              <a:gd name="connsiteX1425" fmla="*/ 2427321 w 3494286"/>
              <a:gd name="connsiteY1425" fmla="*/ 1517529 h 3173492"/>
              <a:gd name="connsiteX1426" fmla="*/ 2444650 w 3494286"/>
              <a:gd name="connsiteY1426" fmla="*/ 1534858 h 3173492"/>
              <a:gd name="connsiteX1427" fmla="*/ 2427321 w 3494286"/>
              <a:gd name="connsiteY1427" fmla="*/ 1552188 h 3173492"/>
              <a:gd name="connsiteX1428" fmla="*/ 2409991 w 3494286"/>
              <a:gd name="connsiteY1428" fmla="*/ 1534858 h 3173492"/>
              <a:gd name="connsiteX1429" fmla="*/ 2427321 w 3494286"/>
              <a:gd name="connsiteY1429" fmla="*/ 1517529 h 3173492"/>
              <a:gd name="connsiteX1430" fmla="*/ 1363377 w 3494286"/>
              <a:gd name="connsiteY1430" fmla="*/ 1516320 h 3173492"/>
              <a:gd name="connsiteX1431" fmla="*/ 1380707 w 3494286"/>
              <a:gd name="connsiteY1431" fmla="*/ 1533649 h 3173492"/>
              <a:gd name="connsiteX1432" fmla="*/ 1363377 w 3494286"/>
              <a:gd name="connsiteY1432" fmla="*/ 1550979 h 3173492"/>
              <a:gd name="connsiteX1433" fmla="*/ 1346048 w 3494286"/>
              <a:gd name="connsiteY1433" fmla="*/ 1533649 h 3173492"/>
              <a:gd name="connsiteX1434" fmla="*/ 1363377 w 3494286"/>
              <a:gd name="connsiteY1434" fmla="*/ 1516320 h 3173492"/>
              <a:gd name="connsiteX1435" fmla="*/ 2197202 w 3494286"/>
              <a:gd name="connsiteY1435" fmla="*/ 1504633 h 3173492"/>
              <a:gd name="connsiteX1436" fmla="*/ 2214532 w 3494286"/>
              <a:gd name="connsiteY1436" fmla="*/ 1521962 h 3173492"/>
              <a:gd name="connsiteX1437" fmla="*/ 2197202 w 3494286"/>
              <a:gd name="connsiteY1437" fmla="*/ 1539292 h 3173492"/>
              <a:gd name="connsiteX1438" fmla="*/ 2179873 w 3494286"/>
              <a:gd name="connsiteY1438" fmla="*/ 1521962 h 3173492"/>
              <a:gd name="connsiteX1439" fmla="*/ 2197202 w 3494286"/>
              <a:gd name="connsiteY1439" fmla="*/ 1504633 h 3173492"/>
              <a:gd name="connsiteX1440" fmla="*/ 3208350 w 3494286"/>
              <a:gd name="connsiteY1440" fmla="*/ 1500200 h 3173492"/>
              <a:gd name="connsiteX1441" fmla="*/ 3225680 w 3494286"/>
              <a:gd name="connsiteY1441" fmla="*/ 1517529 h 3173492"/>
              <a:gd name="connsiteX1442" fmla="*/ 3208350 w 3494286"/>
              <a:gd name="connsiteY1442" fmla="*/ 1534859 h 3173492"/>
              <a:gd name="connsiteX1443" fmla="*/ 3191021 w 3494286"/>
              <a:gd name="connsiteY1443" fmla="*/ 1517529 h 3173492"/>
              <a:gd name="connsiteX1444" fmla="*/ 3208350 w 3494286"/>
              <a:gd name="connsiteY1444" fmla="*/ 1500200 h 3173492"/>
              <a:gd name="connsiteX1445" fmla="*/ 473131 w 3494286"/>
              <a:gd name="connsiteY1445" fmla="*/ 1498588 h 3173492"/>
              <a:gd name="connsiteX1446" fmla="*/ 490461 w 3494286"/>
              <a:gd name="connsiteY1446" fmla="*/ 1515917 h 3173492"/>
              <a:gd name="connsiteX1447" fmla="*/ 473131 w 3494286"/>
              <a:gd name="connsiteY1447" fmla="*/ 1533247 h 3173492"/>
              <a:gd name="connsiteX1448" fmla="*/ 455802 w 3494286"/>
              <a:gd name="connsiteY1448" fmla="*/ 1515917 h 3173492"/>
              <a:gd name="connsiteX1449" fmla="*/ 473131 w 3494286"/>
              <a:gd name="connsiteY1449" fmla="*/ 1498588 h 3173492"/>
              <a:gd name="connsiteX1450" fmla="*/ 2018065 w 3494286"/>
              <a:gd name="connsiteY1450" fmla="*/ 1491132 h 3173492"/>
              <a:gd name="connsiteX1451" fmla="*/ 2035395 w 3494286"/>
              <a:gd name="connsiteY1451" fmla="*/ 1508461 h 3173492"/>
              <a:gd name="connsiteX1452" fmla="*/ 2018065 w 3494286"/>
              <a:gd name="connsiteY1452" fmla="*/ 1525791 h 3173492"/>
              <a:gd name="connsiteX1453" fmla="*/ 2000736 w 3494286"/>
              <a:gd name="connsiteY1453" fmla="*/ 1508461 h 3173492"/>
              <a:gd name="connsiteX1454" fmla="*/ 2018065 w 3494286"/>
              <a:gd name="connsiteY1454" fmla="*/ 1491132 h 3173492"/>
              <a:gd name="connsiteX1455" fmla="*/ 928128 w 3494286"/>
              <a:gd name="connsiteY1455" fmla="*/ 1491132 h 3173492"/>
              <a:gd name="connsiteX1456" fmla="*/ 945458 w 3494286"/>
              <a:gd name="connsiteY1456" fmla="*/ 1508461 h 3173492"/>
              <a:gd name="connsiteX1457" fmla="*/ 928128 w 3494286"/>
              <a:gd name="connsiteY1457" fmla="*/ 1525791 h 3173492"/>
              <a:gd name="connsiteX1458" fmla="*/ 910799 w 3494286"/>
              <a:gd name="connsiteY1458" fmla="*/ 1508461 h 3173492"/>
              <a:gd name="connsiteX1459" fmla="*/ 928128 w 3494286"/>
              <a:gd name="connsiteY1459" fmla="*/ 1491132 h 3173492"/>
              <a:gd name="connsiteX1460" fmla="*/ 586578 w 3494286"/>
              <a:gd name="connsiteY1460" fmla="*/ 1489520 h 3173492"/>
              <a:gd name="connsiteX1461" fmla="*/ 603908 w 3494286"/>
              <a:gd name="connsiteY1461" fmla="*/ 1506849 h 3173492"/>
              <a:gd name="connsiteX1462" fmla="*/ 586578 w 3494286"/>
              <a:gd name="connsiteY1462" fmla="*/ 1524179 h 3173492"/>
              <a:gd name="connsiteX1463" fmla="*/ 569249 w 3494286"/>
              <a:gd name="connsiteY1463" fmla="*/ 1506849 h 3173492"/>
              <a:gd name="connsiteX1464" fmla="*/ 586578 w 3494286"/>
              <a:gd name="connsiteY1464" fmla="*/ 1489520 h 3173492"/>
              <a:gd name="connsiteX1465" fmla="*/ 1782103 w 3494286"/>
              <a:gd name="connsiteY1465" fmla="*/ 1488714 h 3173492"/>
              <a:gd name="connsiteX1466" fmla="*/ 1799433 w 3494286"/>
              <a:gd name="connsiteY1466" fmla="*/ 1506043 h 3173492"/>
              <a:gd name="connsiteX1467" fmla="*/ 1782103 w 3494286"/>
              <a:gd name="connsiteY1467" fmla="*/ 1523373 h 3173492"/>
              <a:gd name="connsiteX1468" fmla="*/ 1764774 w 3494286"/>
              <a:gd name="connsiteY1468" fmla="*/ 1506043 h 3173492"/>
              <a:gd name="connsiteX1469" fmla="*/ 1782103 w 3494286"/>
              <a:gd name="connsiteY1469" fmla="*/ 1488714 h 3173492"/>
              <a:gd name="connsiteX1470" fmla="*/ 795538 w 3494286"/>
              <a:gd name="connsiteY1470" fmla="*/ 1485490 h 3173492"/>
              <a:gd name="connsiteX1471" fmla="*/ 812868 w 3494286"/>
              <a:gd name="connsiteY1471" fmla="*/ 1502819 h 3173492"/>
              <a:gd name="connsiteX1472" fmla="*/ 795538 w 3494286"/>
              <a:gd name="connsiteY1472" fmla="*/ 1520149 h 3173492"/>
              <a:gd name="connsiteX1473" fmla="*/ 778209 w 3494286"/>
              <a:gd name="connsiteY1473" fmla="*/ 1502819 h 3173492"/>
              <a:gd name="connsiteX1474" fmla="*/ 795538 w 3494286"/>
              <a:gd name="connsiteY1474" fmla="*/ 1485490 h 3173492"/>
              <a:gd name="connsiteX1475" fmla="*/ 2639504 w 3494286"/>
              <a:gd name="connsiteY1475" fmla="*/ 1468161 h 3173492"/>
              <a:gd name="connsiteX1476" fmla="*/ 2656834 w 3494286"/>
              <a:gd name="connsiteY1476" fmla="*/ 1485490 h 3173492"/>
              <a:gd name="connsiteX1477" fmla="*/ 2639504 w 3494286"/>
              <a:gd name="connsiteY1477" fmla="*/ 1502820 h 3173492"/>
              <a:gd name="connsiteX1478" fmla="*/ 2622175 w 3494286"/>
              <a:gd name="connsiteY1478" fmla="*/ 1485490 h 3173492"/>
              <a:gd name="connsiteX1479" fmla="*/ 2639504 w 3494286"/>
              <a:gd name="connsiteY1479" fmla="*/ 1468161 h 3173492"/>
              <a:gd name="connsiteX1480" fmla="*/ 3059036 w 3494286"/>
              <a:gd name="connsiteY1480" fmla="*/ 1465743 h 3173492"/>
              <a:gd name="connsiteX1481" fmla="*/ 3076366 w 3494286"/>
              <a:gd name="connsiteY1481" fmla="*/ 1483072 h 3173492"/>
              <a:gd name="connsiteX1482" fmla="*/ 3059036 w 3494286"/>
              <a:gd name="connsiteY1482" fmla="*/ 1500402 h 3173492"/>
              <a:gd name="connsiteX1483" fmla="*/ 3041707 w 3494286"/>
              <a:gd name="connsiteY1483" fmla="*/ 1483072 h 3173492"/>
              <a:gd name="connsiteX1484" fmla="*/ 3059036 w 3494286"/>
              <a:gd name="connsiteY1484" fmla="*/ 1465743 h 3173492"/>
              <a:gd name="connsiteX1485" fmla="*/ 1076234 w 3494286"/>
              <a:gd name="connsiteY1485" fmla="*/ 1462519 h 3173492"/>
              <a:gd name="connsiteX1486" fmla="*/ 1093564 w 3494286"/>
              <a:gd name="connsiteY1486" fmla="*/ 1479848 h 3173492"/>
              <a:gd name="connsiteX1487" fmla="*/ 1076234 w 3494286"/>
              <a:gd name="connsiteY1487" fmla="*/ 1497178 h 3173492"/>
              <a:gd name="connsiteX1488" fmla="*/ 1058905 w 3494286"/>
              <a:gd name="connsiteY1488" fmla="*/ 1479848 h 3173492"/>
              <a:gd name="connsiteX1489" fmla="*/ 1076234 w 3494286"/>
              <a:gd name="connsiteY1489" fmla="*/ 1462519 h 3173492"/>
              <a:gd name="connsiteX1490" fmla="*/ 367342 w 3494286"/>
              <a:gd name="connsiteY1490" fmla="*/ 1462317 h 3173492"/>
              <a:gd name="connsiteX1491" fmla="*/ 384672 w 3494286"/>
              <a:gd name="connsiteY1491" fmla="*/ 1479646 h 3173492"/>
              <a:gd name="connsiteX1492" fmla="*/ 367342 w 3494286"/>
              <a:gd name="connsiteY1492" fmla="*/ 1496976 h 3173492"/>
              <a:gd name="connsiteX1493" fmla="*/ 350013 w 3494286"/>
              <a:gd name="connsiteY1493" fmla="*/ 1479646 h 3173492"/>
              <a:gd name="connsiteX1494" fmla="*/ 367342 w 3494286"/>
              <a:gd name="connsiteY1494" fmla="*/ 1462317 h 3173492"/>
              <a:gd name="connsiteX1495" fmla="*/ 1649916 w 3494286"/>
              <a:gd name="connsiteY1495" fmla="*/ 1457884 h 3173492"/>
              <a:gd name="connsiteX1496" fmla="*/ 1667246 w 3494286"/>
              <a:gd name="connsiteY1496" fmla="*/ 1475213 h 3173492"/>
              <a:gd name="connsiteX1497" fmla="*/ 1649916 w 3494286"/>
              <a:gd name="connsiteY1497" fmla="*/ 1492543 h 3173492"/>
              <a:gd name="connsiteX1498" fmla="*/ 1632587 w 3494286"/>
              <a:gd name="connsiteY1498" fmla="*/ 1475213 h 3173492"/>
              <a:gd name="connsiteX1499" fmla="*/ 1649916 w 3494286"/>
              <a:gd name="connsiteY1499" fmla="*/ 1457884 h 3173492"/>
              <a:gd name="connsiteX1500" fmla="*/ 1511886 w 3494286"/>
              <a:gd name="connsiteY1500" fmla="*/ 1455466 h 3173492"/>
              <a:gd name="connsiteX1501" fmla="*/ 1529216 w 3494286"/>
              <a:gd name="connsiteY1501" fmla="*/ 1472795 h 3173492"/>
              <a:gd name="connsiteX1502" fmla="*/ 1511886 w 3494286"/>
              <a:gd name="connsiteY1502" fmla="*/ 1490125 h 3173492"/>
              <a:gd name="connsiteX1503" fmla="*/ 1494557 w 3494286"/>
              <a:gd name="connsiteY1503" fmla="*/ 1472795 h 3173492"/>
              <a:gd name="connsiteX1504" fmla="*/ 1511886 w 3494286"/>
              <a:gd name="connsiteY1504" fmla="*/ 1455466 h 3173492"/>
              <a:gd name="connsiteX1505" fmla="*/ 47151 w 3494286"/>
              <a:gd name="connsiteY1505" fmla="*/ 1451436 h 3173492"/>
              <a:gd name="connsiteX1506" fmla="*/ 64481 w 3494286"/>
              <a:gd name="connsiteY1506" fmla="*/ 1468765 h 3173492"/>
              <a:gd name="connsiteX1507" fmla="*/ 47151 w 3494286"/>
              <a:gd name="connsiteY1507" fmla="*/ 1486095 h 3173492"/>
              <a:gd name="connsiteX1508" fmla="*/ 29822 w 3494286"/>
              <a:gd name="connsiteY1508" fmla="*/ 1468765 h 3173492"/>
              <a:gd name="connsiteX1509" fmla="*/ 47151 w 3494286"/>
              <a:gd name="connsiteY1509" fmla="*/ 1451436 h 3173492"/>
              <a:gd name="connsiteX1510" fmla="*/ 256917 w 3494286"/>
              <a:gd name="connsiteY1510" fmla="*/ 1450025 h 3173492"/>
              <a:gd name="connsiteX1511" fmla="*/ 274247 w 3494286"/>
              <a:gd name="connsiteY1511" fmla="*/ 1467354 h 3173492"/>
              <a:gd name="connsiteX1512" fmla="*/ 256917 w 3494286"/>
              <a:gd name="connsiteY1512" fmla="*/ 1484684 h 3173492"/>
              <a:gd name="connsiteX1513" fmla="*/ 239588 w 3494286"/>
              <a:gd name="connsiteY1513" fmla="*/ 1467354 h 3173492"/>
              <a:gd name="connsiteX1514" fmla="*/ 256917 w 3494286"/>
              <a:gd name="connsiteY1514" fmla="*/ 1450025 h 3173492"/>
              <a:gd name="connsiteX1515" fmla="*/ 2766250 w 3494286"/>
              <a:gd name="connsiteY1515" fmla="*/ 1439950 h 3173492"/>
              <a:gd name="connsiteX1516" fmla="*/ 2783580 w 3494286"/>
              <a:gd name="connsiteY1516" fmla="*/ 1457279 h 3173492"/>
              <a:gd name="connsiteX1517" fmla="*/ 2766250 w 3494286"/>
              <a:gd name="connsiteY1517" fmla="*/ 1474609 h 3173492"/>
              <a:gd name="connsiteX1518" fmla="*/ 2748921 w 3494286"/>
              <a:gd name="connsiteY1518" fmla="*/ 1457279 h 3173492"/>
              <a:gd name="connsiteX1519" fmla="*/ 2766250 w 3494286"/>
              <a:gd name="connsiteY1519" fmla="*/ 1439950 h 3173492"/>
              <a:gd name="connsiteX1520" fmla="*/ 691159 w 3494286"/>
              <a:gd name="connsiteY1520" fmla="*/ 1439346 h 3173492"/>
              <a:gd name="connsiteX1521" fmla="*/ 708489 w 3494286"/>
              <a:gd name="connsiteY1521" fmla="*/ 1456675 h 3173492"/>
              <a:gd name="connsiteX1522" fmla="*/ 691159 w 3494286"/>
              <a:gd name="connsiteY1522" fmla="*/ 1474005 h 3173492"/>
              <a:gd name="connsiteX1523" fmla="*/ 673830 w 3494286"/>
              <a:gd name="connsiteY1523" fmla="*/ 1456675 h 3173492"/>
              <a:gd name="connsiteX1524" fmla="*/ 691159 w 3494286"/>
              <a:gd name="connsiteY1524" fmla="*/ 1439346 h 3173492"/>
              <a:gd name="connsiteX1525" fmla="*/ 2497242 w 3494286"/>
              <a:gd name="connsiteY1525" fmla="*/ 1433300 h 3173492"/>
              <a:gd name="connsiteX1526" fmla="*/ 2514572 w 3494286"/>
              <a:gd name="connsiteY1526" fmla="*/ 1450629 h 3173492"/>
              <a:gd name="connsiteX1527" fmla="*/ 2497242 w 3494286"/>
              <a:gd name="connsiteY1527" fmla="*/ 1467959 h 3173492"/>
              <a:gd name="connsiteX1528" fmla="*/ 2479913 w 3494286"/>
              <a:gd name="connsiteY1528" fmla="*/ 1450629 h 3173492"/>
              <a:gd name="connsiteX1529" fmla="*/ 2497242 w 3494286"/>
              <a:gd name="connsiteY1529" fmla="*/ 1433300 h 3173492"/>
              <a:gd name="connsiteX1530" fmla="*/ 1258998 w 3494286"/>
              <a:gd name="connsiteY1530" fmla="*/ 1433099 h 3173492"/>
              <a:gd name="connsiteX1531" fmla="*/ 1276328 w 3494286"/>
              <a:gd name="connsiteY1531" fmla="*/ 1450428 h 3173492"/>
              <a:gd name="connsiteX1532" fmla="*/ 1258998 w 3494286"/>
              <a:gd name="connsiteY1532" fmla="*/ 1467758 h 3173492"/>
              <a:gd name="connsiteX1533" fmla="*/ 1241669 w 3494286"/>
              <a:gd name="connsiteY1533" fmla="*/ 1450428 h 3173492"/>
              <a:gd name="connsiteX1534" fmla="*/ 1258998 w 3494286"/>
              <a:gd name="connsiteY1534" fmla="*/ 1433099 h 3173492"/>
              <a:gd name="connsiteX1535" fmla="*/ 2327978 w 3494286"/>
              <a:gd name="connsiteY1535" fmla="*/ 1428867 h 3173492"/>
              <a:gd name="connsiteX1536" fmla="*/ 2345308 w 3494286"/>
              <a:gd name="connsiteY1536" fmla="*/ 1446196 h 3173492"/>
              <a:gd name="connsiteX1537" fmla="*/ 2327978 w 3494286"/>
              <a:gd name="connsiteY1537" fmla="*/ 1463526 h 3173492"/>
              <a:gd name="connsiteX1538" fmla="*/ 2310649 w 3494286"/>
              <a:gd name="connsiteY1538" fmla="*/ 1446196 h 3173492"/>
              <a:gd name="connsiteX1539" fmla="*/ 2327978 w 3494286"/>
              <a:gd name="connsiteY1539" fmla="*/ 1428867 h 3173492"/>
              <a:gd name="connsiteX1540" fmla="*/ 2899444 w 3494286"/>
              <a:gd name="connsiteY1540" fmla="*/ 1410732 h 3173492"/>
              <a:gd name="connsiteX1541" fmla="*/ 2916774 w 3494286"/>
              <a:gd name="connsiteY1541" fmla="*/ 1428061 h 3173492"/>
              <a:gd name="connsiteX1542" fmla="*/ 2899444 w 3494286"/>
              <a:gd name="connsiteY1542" fmla="*/ 1445391 h 3173492"/>
              <a:gd name="connsiteX1543" fmla="*/ 2882115 w 3494286"/>
              <a:gd name="connsiteY1543" fmla="*/ 1428061 h 3173492"/>
              <a:gd name="connsiteX1544" fmla="*/ 2899444 w 3494286"/>
              <a:gd name="connsiteY1544" fmla="*/ 1410732 h 3173492"/>
              <a:gd name="connsiteX1545" fmla="*/ 2116802 w 3494286"/>
              <a:gd name="connsiteY1545" fmla="*/ 1408918 h 3173492"/>
              <a:gd name="connsiteX1546" fmla="*/ 2134132 w 3494286"/>
              <a:gd name="connsiteY1546" fmla="*/ 1426247 h 3173492"/>
              <a:gd name="connsiteX1547" fmla="*/ 2116802 w 3494286"/>
              <a:gd name="connsiteY1547" fmla="*/ 1443577 h 3173492"/>
              <a:gd name="connsiteX1548" fmla="*/ 2099473 w 3494286"/>
              <a:gd name="connsiteY1548" fmla="*/ 1426247 h 3173492"/>
              <a:gd name="connsiteX1549" fmla="*/ 2116802 w 3494286"/>
              <a:gd name="connsiteY1549" fmla="*/ 1408918 h 3173492"/>
              <a:gd name="connsiteX1550" fmla="*/ 158180 w 3494286"/>
              <a:gd name="connsiteY1550" fmla="*/ 1401866 h 3173492"/>
              <a:gd name="connsiteX1551" fmla="*/ 175510 w 3494286"/>
              <a:gd name="connsiteY1551" fmla="*/ 1419195 h 3173492"/>
              <a:gd name="connsiteX1552" fmla="*/ 158180 w 3494286"/>
              <a:gd name="connsiteY1552" fmla="*/ 1436525 h 3173492"/>
              <a:gd name="connsiteX1553" fmla="*/ 140851 w 3494286"/>
              <a:gd name="connsiteY1553" fmla="*/ 1419195 h 3173492"/>
              <a:gd name="connsiteX1554" fmla="*/ 158180 w 3494286"/>
              <a:gd name="connsiteY1554" fmla="*/ 1401866 h 3173492"/>
              <a:gd name="connsiteX1555" fmla="*/ 1878222 w 3494286"/>
              <a:gd name="connsiteY1555" fmla="*/ 1397433 h 3173492"/>
              <a:gd name="connsiteX1556" fmla="*/ 1895551 w 3494286"/>
              <a:gd name="connsiteY1556" fmla="*/ 1414762 h 3173492"/>
              <a:gd name="connsiteX1557" fmla="*/ 1878222 w 3494286"/>
              <a:gd name="connsiteY1557" fmla="*/ 1432092 h 3173492"/>
              <a:gd name="connsiteX1558" fmla="*/ 1860892 w 3494286"/>
              <a:gd name="connsiteY1558" fmla="*/ 1414762 h 3173492"/>
              <a:gd name="connsiteX1559" fmla="*/ 1878222 w 3494286"/>
              <a:gd name="connsiteY1559" fmla="*/ 1397433 h 3173492"/>
              <a:gd name="connsiteX1560" fmla="*/ 1370833 w 3494286"/>
              <a:gd name="connsiteY1560" fmla="*/ 1391992 h 3173492"/>
              <a:gd name="connsiteX1561" fmla="*/ 1388163 w 3494286"/>
              <a:gd name="connsiteY1561" fmla="*/ 1409321 h 3173492"/>
              <a:gd name="connsiteX1562" fmla="*/ 1370833 w 3494286"/>
              <a:gd name="connsiteY1562" fmla="*/ 1426651 h 3173492"/>
              <a:gd name="connsiteX1563" fmla="*/ 1353504 w 3494286"/>
              <a:gd name="connsiteY1563" fmla="*/ 1409321 h 3173492"/>
              <a:gd name="connsiteX1564" fmla="*/ 1370833 w 3494286"/>
              <a:gd name="connsiteY1564" fmla="*/ 1391992 h 3173492"/>
              <a:gd name="connsiteX1565" fmla="*/ 3158579 w 3494286"/>
              <a:gd name="connsiteY1565" fmla="*/ 1385544 h 3173492"/>
              <a:gd name="connsiteX1566" fmla="*/ 3175909 w 3494286"/>
              <a:gd name="connsiteY1566" fmla="*/ 1402873 h 3173492"/>
              <a:gd name="connsiteX1567" fmla="*/ 3158579 w 3494286"/>
              <a:gd name="connsiteY1567" fmla="*/ 1420203 h 3173492"/>
              <a:gd name="connsiteX1568" fmla="*/ 3141250 w 3494286"/>
              <a:gd name="connsiteY1568" fmla="*/ 1402873 h 3173492"/>
              <a:gd name="connsiteX1569" fmla="*/ 3158579 w 3494286"/>
              <a:gd name="connsiteY1569" fmla="*/ 1385544 h 3173492"/>
              <a:gd name="connsiteX1570" fmla="*/ 3284721 w 3494286"/>
              <a:gd name="connsiteY1570" fmla="*/ 1384536 h 3173492"/>
              <a:gd name="connsiteX1571" fmla="*/ 3302051 w 3494286"/>
              <a:gd name="connsiteY1571" fmla="*/ 1401865 h 3173492"/>
              <a:gd name="connsiteX1572" fmla="*/ 3284721 w 3494286"/>
              <a:gd name="connsiteY1572" fmla="*/ 1419195 h 3173492"/>
              <a:gd name="connsiteX1573" fmla="*/ 3267392 w 3494286"/>
              <a:gd name="connsiteY1573" fmla="*/ 1401865 h 3173492"/>
              <a:gd name="connsiteX1574" fmla="*/ 3284721 w 3494286"/>
              <a:gd name="connsiteY1574" fmla="*/ 1384536 h 3173492"/>
              <a:gd name="connsiteX1575" fmla="*/ 517664 w 3494286"/>
              <a:gd name="connsiteY1575" fmla="*/ 1377887 h 3173492"/>
              <a:gd name="connsiteX1576" fmla="*/ 534994 w 3494286"/>
              <a:gd name="connsiteY1576" fmla="*/ 1395216 h 3173492"/>
              <a:gd name="connsiteX1577" fmla="*/ 517664 w 3494286"/>
              <a:gd name="connsiteY1577" fmla="*/ 1412546 h 3173492"/>
              <a:gd name="connsiteX1578" fmla="*/ 500335 w 3494286"/>
              <a:gd name="connsiteY1578" fmla="*/ 1395216 h 3173492"/>
              <a:gd name="connsiteX1579" fmla="*/ 517664 w 3494286"/>
              <a:gd name="connsiteY1579" fmla="*/ 1377887 h 3173492"/>
              <a:gd name="connsiteX1580" fmla="*/ 919262 w 3494286"/>
              <a:gd name="connsiteY1580" fmla="*/ 1373252 h 3173492"/>
              <a:gd name="connsiteX1581" fmla="*/ 936592 w 3494286"/>
              <a:gd name="connsiteY1581" fmla="*/ 1390581 h 3173492"/>
              <a:gd name="connsiteX1582" fmla="*/ 919262 w 3494286"/>
              <a:gd name="connsiteY1582" fmla="*/ 1407911 h 3173492"/>
              <a:gd name="connsiteX1583" fmla="*/ 901933 w 3494286"/>
              <a:gd name="connsiteY1583" fmla="*/ 1390581 h 3173492"/>
              <a:gd name="connsiteX1584" fmla="*/ 919262 w 3494286"/>
              <a:gd name="connsiteY1584" fmla="*/ 1373252 h 3173492"/>
              <a:gd name="connsiteX1585" fmla="*/ 1751072 w 3494286"/>
              <a:gd name="connsiteY1585" fmla="*/ 1369625 h 3173492"/>
              <a:gd name="connsiteX1586" fmla="*/ 1768402 w 3494286"/>
              <a:gd name="connsiteY1586" fmla="*/ 1386954 h 3173492"/>
              <a:gd name="connsiteX1587" fmla="*/ 1751072 w 3494286"/>
              <a:gd name="connsiteY1587" fmla="*/ 1404284 h 3173492"/>
              <a:gd name="connsiteX1588" fmla="*/ 1733743 w 3494286"/>
              <a:gd name="connsiteY1588" fmla="*/ 1386954 h 3173492"/>
              <a:gd name="connsiteX1589" fmla="*/ 1751072 w 3494286"/>
              <a:gd name="connsiteY1589" fmla="*/ 1369625 h 3173492"/>
              <a:gd name="connsiteX1590" fmla="*/ 1988444 w 3494286"/>
              <a:gd name="connsiteY1590" fmla="*/ 1365998 h 3173492"/>
              <a:gd name="connsiteX1591" fmla="*/ 2005773 w 3494286"/>
              <a:gd name="connsiteY1591" fmla="*/ 1383327 h 3173492"/>
              <a:gd name="connsiteX1592" fmla="*/ 1988444 w 3494286"/>
              <a:gd name="connsiteY1592" fmla="*/ 1400657 h 3173492"/>
              <a:gd name="connsiteX1593" fmla="*/ 1971115 w 3494286"/>
              <a:gd name="connsiteY1593" fmla="*/ 1383327 h 3173492"/>
              <a:gd name="connsiteX1594" fmla="*/ 1988444 w 3494286"/>
              <a:gd name="connsiteY1594" fmla="*/ 1365998 h 3173492"/>
              <a:gd name="connsiteX1595" fmla="*/ 2572806 w 3494286"/>
              <a:gd name="connsiteY1595" fmla="*/ 1360154 h 3173492"/>
              <a:gd name="connsiteX1596" fmla="*/ 2590136 w 3494286"/>
              <a:gd name="connsiteY1596" fmla="*/ 1377483 h 3173492"/>
              <a:gd name="connsiteX1597" fmla="*/ 2572806 w 3494286"/>
              <a:gd name="connsiteY1597" fmla="*/ 1394813 h 3173492"/>
              <a:gd name="connsiteX1598" fmla="*/ 2555477 w 3494286"/>
              <a:gd name="connsiteY1598" fmla="*/ 1377483 h 3173492"/>
              <a:gd name="connsiteX1599" fmla="*/ 2572806 w 3494286"/>
              <a:gd name="connsiteY1599" fmla="*/ 1360154 h 3173492"/>
              <a:gd name="connsiteX1600" fmla="*/ 1048225 w 3494286"/>
              <a:gd name="connsiteY1600" fmla="*/ 1359147 h 3173492"/>
              <a:gd name="connsiteX1601" fmla="*/ 1065555 w 3494286"/>
              <a:gd name="connsiteY1601" fmla="*/ 1376476 h 3173492"/>
              <a:gd name="connsiteX1602" fmla="*/ 1048225 w 3494286"/>
              <a:gd name="connsiteY1602" fmla="*/ 1393806 h 3173492"/>
              <a:gd name="connsiteX1603" fmla="*/ 1030896 w 3494286"/>
              <a:gd name="connsiteY1603" fmla="*/ 1376476 h 3173492"/>
              <a:gd name="connsiteX1604" fmla="*/ 1048225 w 3494286"/>
              <a:gd name="connsiteY1604" fmla="*/ 1359147 h 3173492"/>
              <a:gd name="connsiteX1605" fmla="*/ 2216546 w 3494286"/>
              <a:gd name="connsiteY1605" fmla="*/ 1358945 h 3173492"/>
              <a:gd name="connsiteX1606" fmla="*/ 2233876 w 3494286"/>
              <a:gd name="connsiteY1606" fmla="*/ 1376274 h 3173492"/>
              <a:gd name="connsiteX1607" fmla="*/ 2216546 w 3494286"/>
              <a:gd name="connsiteY1607" fmla="*/ 1393604 h 3173492"/>
              <a:gd name="connsiteX1608" fmla="*/ 2199217 w 3494286"/>
              <a:gd name="connsiteY1608" fmla="*/ 1376274 h 3173492"/>
              <a:gd name="connsiteX1609" fmla="*/ 2216546 w 3494286"/>
              <a:gd name="connsiteY1609" fmla="*/ 1358945 h 3173492"/>
              <a:gd name="connsiteX1610" fmla="*/ 3024982 w 3494286"/>
              <a:gd name="connsiteY1610" fmla="*/ 1353505 h 3173492"/>
              <a:gd name="connsiteX1611" fmla="*/ 3042312 w 3494286"/>
              <a:gd name="connsiteY1611" fmla="*/ 1370834 h 3173492"/>
              <a:gd name="connsiteX1612" fmla="*/ 3024982 w 3494286"/>
              <a:gd name="connsiteY1612" fmla="*/ 1388164 h 3173492"/>
              <a:gd name="connsiteX1613" fmla="*/ 3007653 w 3494286"/>
              <a:gd name="connsiteY1613" fmla="*/ 1370834 h 3173492"/>
              <a:gd name="connsiteX1614" fmla="*/ 3024982 w 3494286"/>
              <a:gd name="connsiteY1614" fmla="*/ 1353505 h 3173492"/>
              <a:gd name="connsiteX1615" fmla="*/ 1484481 w 3494286"/>
              <a:gd name="connsiteY1615" fmla="*/ 1350684 h 3173492"/>
              <a:gd name="connsiteX1616" fmla="*/ 1501811 w 3494286"/>
              <a:gd name="connsiteY1616" fmla="*/ 1368013 h 3173492"/>
              <a:gd name="connsiteX1617" fmla="*/ 1484481 w 3494286"/>
              <a:gd name="connsiteY1617" fmla="*/ 1385343 h 3173492"/>
              <a:gd name="connsiteX1618" fmla="*/ 1467152 w 3494286"/>
              <a:gd name="connsiteY1618" fmla="*/ 1368013 h 3173492"/>
              <a:gd name="connsiteX1619" fmla="*/ 1484481 w 3494286"/>
              <a:gd name="connsiteY1619" fmla="*/ 1350684 h 3173492"/>
              <a:gd name="connsiteX1620" fmla="*/ 801382 w 3494286"/>
              <a:gd name="connsiteY1620" fmla="*/ 1349072 h 3173492"/>
              <a:gd name="connsiteX1621" fmla="*/ 818712 w 3494286"/>
              <a:gd name="connsiteY1621" fmla="*/ 1366401 h 3173492"/>
              <a:gd name="connsiteX1622" fmla="*/ 801382 w 3494286"/>
              <a:gd name="connsiteY1622" fmla="*/ 1383731 h 3173492"/>
              <a:gd name="connsiteX1623" fmla="*/ 784053 w 3494286"/>
              <a:gd name="connsiteY1623" fmla="*/ 1366401 h 3173492"/>
              <a:gd name="connsiteX1624" fmla="*/ 801382 w 3494286"/>
              <a:gd name="connsiteY1624" fmla="*/ 1349072 h 3173492"/>
              <a:gd name="connsiteX1625" fmla="*/ 1173359 w 3494286"/>
              <a:gd name="connsiteY1625" fmla="*/ 1348870 h 3173492"/>
              <a:gd name="connsiteX1626" fmla="*/ 1190689 w 3494286"/>
              <a:gd name="connsiteY1626" fmla="*/ 1366199 h 3173492"/>
              <a:gd name="connsiteX1627" fmla="*/ 1173359 w 3494286"/>
              <a:gd name="connsiteY1627" fmla="*/ 1383529 h 3173492"/>
              <a:gd name="connsiteX1628" fmla="*/ 1156030 w 3494286"/>
              <a:gd name="connsiteY1628" fmla="*/ 1366199 h 3173492"/>
              <a:gd name="connsiteX1629" fmla="*/ 1173359 w 3494286"/>
              <a:gd name="connsiteY1629" fmla="*/ 1348870 h 3173492"/>
              <a:gd name="connsiteX1630" fmla="*/ 382253 w 3494286"/>
              <a:gd name="connsiteY1630" fmla="*/ 1343027 h 3173492"/>
              <a:gd name="connsiteX1631" fmla="*/ 399583 w 3494286"/>
              <a:gd name="connsiteY1631" fmla="*/ 1360356 h 3173492"/>
              <a:gd name="connsiteX1632" fmla="*/ 382253 w 3494286"/>
              <a:gd name="connsiteY1632" fmla="*/ 1377686 h 3173492"/>
              <a:gd name="connsiteX1633" fmla="*/ 364924 w 3494286"/>
              <a:gd name="connsiteY1633" fmla="*/ 1360356 h 3173492"/>
              <a:gd name="connsiteX1634" fmla="*/ 382253 w 3494286"/>
              <a:gd name="connsiteY1634" fmla="*/ 1343027 h 3173492"/>
              <a:gd name="connsiteX1635" fmla="*/ 1629363 w 3494286"/>
              <a:gd name="connsiteY1635" fmla="*/ 1334160 h 3173492"/>
              <a:gd name="connsiteX1636" fmla="*/ 1646693 w 3494286"/>
              <a:gd name="connsiteY1636" fmla="*/ 1351489 h 3173492"/>
              <a:gd name="connsiteX1637" fmla="*/ 1629363 w 3494286"/>
              <a:gd name="connsiteY1637" fmla="*/ 1368819 h 3173492"/>
              <a:gd name="connsiteX1638" fmla="*/ 1612034 w 3494286"/>
              <a:gd name="connsiteY1638" fmla="*/ 1351489 h 3173492"/>
              <a:gd name="connsiteX1639" fmla="*/ 1629363 w 3494286"/>
              <a:gd name="connsiteY1639" fmla="*/ 1334160 h 3173492"/>
              <a:gd name="connsiteX1640" fmla="*/ 2699552 w 3494286"/>
              <a:gd name="connsiteY1640" fmla="*/ 1330332 h 3173492"/>
              <a:gd name="connsiteX1641" fmla="*/ 2716882 w 3494286"/>
              <a:gd name="connsiteY1641" fmla="*/ 1347661 h 3173492"/>
              <a:gd name="connsiteX1642" fmla="*/ 2699552 w 3494286"/>
              <a:gd name="connsiteY1642" fmla="*/ 1364991 h 3173492"/>
              <a:gd name="connsiteX1643" fmla="*/ 2682223 w 3494286"/>
              <a:gd name="connsiteY1643" fmla="*/ 1347661 h 3173492"/>
              <a:gd name="connsiteX1644" fmla="*/ 2699552 w 3494286"/>
              <a:gd name="connsiteY1644" fmla="*/ 1330332 h 3173492"/>
              <a:gd name="connsiteX1645" fmla="*/ 658918 w 3494286"/>
              <a:gd name="connsiteY1645" fmla="*/ 1327108 h 3173492"/>
              <a:gd name="connsiteX1646" fmla="*/ 676248 w 3494286"/>
              <a:gd name="connsiteY1646" fmla="*/ 1344437 h 3173492"/>
              <a:gd name="connsiteX1647" fmla="*/ 658918 w 3494286"/>
              <a:gd name="connsiteY1647" fmla="*/ 1361767 h 3173492"/>
              <a:gd name="connsiteX1648" fmla="*/ 641589 w 3494286"/>
              <a:gd name="connsiteY1648" fmla="*/ 1344437 h 3173492"/>
              <a:gd name="connsiteX1649" fmla="*/ 658918 w 3494286"/>
              <a:gd name="connsiteY1649" fmla="*/ 1327108 h 3173492"/>
              <a:gd name="connsiteX1650" fmla="*/ 2421678 w 3494286"/>
              <a:gd name="connsiteY1650" fmla="*/ 1325294 h 3173492"/>
              <a:gd name="connsiteX1651" fmla="*/ 2439007 w 3494286"/>
              <a:gd name="connsiteY1651" fmla="*/ 1342623 h 3173492"/>
              <a:gd name="connsiteX1652" fmla="*/ 2421678 w 3494286"/>
              <a:gd name="connsiteY1652" fmla="*/ 1359953 h 3173492"/>
              <a:gd name="connsiteX1653" fmla="*/ 2404349 w 3494286"/>
              <a:gd name="connsiteY1653" fmla="*/ 1342623 h 3173492"/>
              <a:gd name="connsiteX1654" fmla="*/ 2421678 w 3494286"/>
              <a:gd name="connsiteY1654" fmla="*/ 1325294 h 3173492"/>
              <a:gd name="connsiteX1655" fmla="*/ 58637 w 3494286"/>
              <a:gd name="connsiteY1655" fmla="*/ 1312196 h 3173492"/>
              <a:gd name="connsiteX1656" fmla="*/ 75967 w 3494286"/>
              <a:gd name="connsiteY1656" fmla="*/ 1329525 h 3173492"/>
              <a:gd name="connsiteX1657" fmla="*/ 58637 w 3494286"/>
              <a:gd name="connsiteY1657" fmla="*/ 1346855 h 3173492"/>
              <a:gd name="connsiteX1658" fmla="*/ 41308 w 3494286"/>
              <a:gd name="connsiteY1658" fmla="*/ 1329525 h 3173492"/>
              <a:gd name="connsiteX1659" fmla="*/ 58637 w 3494286"/>
              <a:gd name="connsiteY1659" fmla="*/ 1312196 h 3173492"/>
              <a:gd name="connsiteX1660" fmla="*/ 2823477 w 3494286"/>
              <a:gd name="connsiteY1660" fmla="*/ 1311793 h 3173492"/>
              <a:gd name="connsiteX1661" fmla="*/ 2840807 w 3494286"/>
              <a:gd name="connsiteY1661" fmla="*/ 1329122 h 3173492"/>
              <a:gd name="connsiteX1662" fmla="*/ 2823477 w 3494286"/>
              <a:gd name="connsiteY1662" fmla="*/ 1346452 h 3173492"/>
              <a:gd name="connsiteX1663" fmla="*/ 2806148 w 3494286"/>
              <a:gd name="connsiteY1663" fmla="*/ 1329122 h 3173492"/>
              <a:gd name="connsiteX1664" fmla="*/ 2823477 w 3494286"/>
              <a:gd name="connsiteY1664" fmla="*/ 1311793 h 3173492"/>
              <a:gd name="connsiteX1665" fmla="*/ 263164 w 3494286"/>
              <a:gd name="connsiteY1665" fmla="*/ 1306353 h 3173492"/>
              <a:gd name="connsiteX1666" fmla="*/ 280494 w 3494286"/>
              <a:gd name="connsiteY1666" fmla="*/ 1323682 h 3173492"/>
              <a:gd name="connsiteX1667" fmla="*/ 263164 w 3494286"/>
              <a:gd name="connsiteY1667" fmla="*/ 1341012 h 3173492"/>
              <a:gd name="connsiteX1668" fmla="*/ 245835 w 3494286"/>
              <a:gd name="connsiteY1668" fmla="*/ 1323682 h 3173492"/>
              <a:gd name="connsiteX1669" fmla="*/ 263164 w 3494286"/>
              <a:gd name="connsiteY1669" fmla="*/ 1306353 h 3173492"/>
              <a:gd name="connsiteX1670" fmla="*/ 1314412 w 3494286"/>
              <a:gd name="connsiteY1670" fmla="*/ 1291441 h 3173492"/>
              <a:gd name="connsiteX1671" fmla="*/ 1331742 w 3494286"/>
              <a:gd name="connsiteY1671" fmla="*/ 1308770 h 3173492"/>
              <a:gd name="connsiteX1672" fmla="*/ 1314412 w 3494286"/>
              <a:gd name="connsiteY1672" fmla="*/ 1326100 h 3173492"/>
              <a:gd name="connsiteX1673" fmla="*/ 1297083 w 3494286"/>
              <a:gd name="connsiteY1673" fmla="*/ 1308770 h 3173492"/>
              <a:gd name="connsiteX1674" fmla="*/ 1314412 w 3494286"/>
              <a:gd name="connsiteY1674" fmla="*/ 1291441 h 3173492"/>
              <a:gd name="connsiteX1675" fmla="*/ 2294327 w 3494286"/>
              <a:gd name="connsiteY1675" fmla="*/ 1283583 h 3173492"/>
              <a:gd name="connsiteX1676" fmla="*/ 2311657 w 3494286"/>
              <a:gd name="connsiteY1676" fmla="*/ 1300912 h 3173492"/>
              <a:gd name="connsiteX1677" fmla="*/ 2294327 w 3494286"/>
              <a:gd name="connsiteY1677" fmla="*/ 1318242 h 3173492"/>
              <a:gd name="connsiteX1678" fmla="*/ 2276998 w 3494286"/>
              <a:gd name="connsiteY1678" fmla="*/ 1300912 h 3173492"/>
              <a:gd name="connsiteX1679" fmla="*/ 2294327 w 3494286"/>
              <a:gd name="connsiteY1679" fmla="*/ 1283583 h 3173492"/>
              <a:gd name="connsiteX1680" fmla="*/ 3240188 w 3494286"/>
              <a:gd name="connsiteY1680" fmla="*/ 1278344 h 3173492"/>
              <a:gd name="connsiteX1681" fmla="*/ 3257518 w 3494286"/>
              <a:gd name="connsiteY1681" fmla="*/ 1295673 h 3173492"/>
              <a:gd name="connsiteX1682" fmla="*/ 3240188 w 3494286"/>
              <a:gd name="connsiteY1682" fmla="*/ 1313003 h 3173492"/>
              <a:gd name="connsiteX1683" fmla="*/ 3222859 w 3494286"/>
              <a:gd name="connsiteY1683" fmla="*/ 1295673 h 3173492"/>
              <a:gd name="connsiteX1684" fmla="*/ 3240188 w 3494286"/>
              <a:gd name="connsiteY1684" fmla="*/ 1278344 h 3173492"/>
              <a:gd name="connsiteX1685" fmla="*/ 2046880 w 3494286"/>
              <a:gd name="connsiteY1685" fmla="*/ 1271291 h 3173492"/>
              <a:gd name="connsiteX1686" fmla="*/ 2064210 w 3494286"/>
              <a:gd name="connsiteY1686" fmla="*/ 1288620 h 3173492"/>
              <a:gd name="connsiteX1687" fmla="*/ 2046880 w 3494286"/>
              <a:gd name="connsiteY1687" fmla="*/ 1305950 h 3173492"/>
              <a:gd name="connsiteX1688" fmla="*/ 2029551 w 3494286"/>
              <a:gd name="connsiteY1688" fmla="*/ 1288620 h 3173492"/>
              <a:gd name="connsiteX1689" fmla="*/ 2046880 w 3494286"/>
              <a:gd name="connsiteY1689" fmla="*/ 1271291 h 3173492"/>
              <a:gd name="connsiteX1690" fmla="*/ 530963 w 3494286"/>
              <a:gd name="connsiteY1690" fmla="*/ 1270888 h 3173492"/>
              <a:gd name="connsiteX1691" fmla="*/ 548293 w 3494286"/>
              <a:gd name="connsiteY1691" fmla="*/ 1288217 h 3173492"/>
              <a:gd name="connsiteX1692" fmla="*/ 530963 w 3494286"/>
              <a:gd name="connsiteY1692" fmla="*/ 1305547 h 3173492"/>
              <a:gd name="connsiteX1693" fmla="*/ 513634 w 3494286"/>
              <a:gd name="connsiteY1693" fmla="*/ 1288217 h 3173492"/>
              <a:gd name="connsiteX1694" fmla="*/ 530963 w 3494286"/>
              <a:gd name="connsiteY1694" fmla="*/ 1270888 h 3173492"/>
              <a:gd name="connsiteX1695" fmla="*/ 2943373 w 3494286"/>
              <a:gd name="connsiteY1695" fmla="*/ 1270485 h 3173492"/>
              <a:gd name="connsiteX1696" fmla="*/ 2960702 w 3494286"/>
              <a:gd name="connsiteY1696" fmla="*/ 1287814 h 3173492"/>
              <a:gd name="connsiteX1697" fmla="*/ 2943373 w 3494286"/>
              <a:gd name="connsiteY1697" fmla="*/ 1305144 h 3173492"/>
              <a:gd name="connsiteX1698" fmla="*/ 2926044 w 3494286"/>
              <a:gd name="connsiteY1698" fmla="*/ 1287814 h 3173492"/>
              <a:gd name="connsiteX1699" fmla="*/ 2943373 w 3494286"/>
              <a:gd name="connsiteY1699" fmla="*/ 1270485 h 3173492"/>
              <a:gd name="connsiteX1700" fmla="*/ 1798224 w 3494286"/>
              <a:gd name="connsiteY1700" fmla="*/ 1259604 h 3173492"/>
              <a:gd name="connsiteX1701" fmla="*/ 1815554 w 3494286"/>
              <a:gd name="connsiteY1701" fmla="*/ 1276933 h 3173492"/>
              <a:gd name="connsiteX1702" fmla="*/ 1798224 w 3494286"/>
              <a:gd name="connsiteY1702" fmla="*/ 1294263 h 3173492"/>
              <a:gd name="connsiteX1703" fmla="*/ 1780895 w 3494286"/>
              <a:gd name="connsiteY1703" fmla="*/ 1276933 h 3173492"/>
              <a:gd name="connsiteX1704" fmla="*/ 1798224 w 3494286"/>
              <a:gd name="connsiteY1704" fmla="*/ 1259604 h 3173492"/>
              <a:gd name="connsiteX1705" fmla="*/ 2573209 w 3494286"/>
              <a:gd name="connsiteY1705" fmla="*/ 1256581 h 3173492"/>
              <a:gd name="connsiteX1706" fmla="*/ 2590539 w 3494286"/>
              <a:gd name="connsiteY1706" fmla="*/ 1273910 h 3173492"/>
              <a:gd name="connsiteX1707" fmla="*/ 2573209 w 3494286"/>
              <a:gd name="connsiteY1707" fmla="*/ 1291240 h 3173492"/>
              <a:gd name="connsiteX1708" fmla="*/ 2555880 w 3494286"/>
              <a:gd name="connsiteY1708" fmla="*/ 1273910 h 3173492"/>
              <a:gd name="connsiteX1709" fmla="*/ 2573209 w 3494286"/>
              <a:gd name="connsiteY1709" fmla="*/ 1256581 h 3173492"/>
              <a:gd name="connsiteX1710" fmla="*/ 3102158 w 3494286"/>
              <a:gd name="connsiteY1710" fmla="*/ 1254768 h 3173492"/>
              <a:gd name="connsiteX1711" fmla="*/ 3119488 w 3494286"/>
              <a:gd name="connsiteY1711" fmla="*/ 1272097 h 3173492"/>
              <a:gd name="connsiteX1712" fmla="*/ 3102158 w 3494286"/>
              <a:gd name="connsiteY1712" fmla="*/ 1289427 h 3173492"/>
              <a:gd name="connsiteX1713" fmla="*/ 3084829 w 3494286"/>
              <a:gd name="connsiteY1713" fmla="*/ 1272097 h 3173492"/>
              <a:gd name="connsiteX1714" fmla="*/ 3102158 w 3494286"/>
              <a:gd name="connsiteY1714" fmla="*/ 1254768 h 3173492"/>
              <a:gd name="connsiteX1715" fmla="*/ 159792 w 3494286"/>
              <a:gd name="connsiteY1715" fmla="*/ 1254365 h 3173492"/>
              <a:gd name="connsiteX1716" fmla="*/ 177122 w 3494286"/>
              <a:gd name="connsiteY1716" fmla="*/ 1271694 h 3173492"/>
              <a:gd name="connsiteX1717" fmla="*/ 159792 w 3494286"/>
              <a:gd name="connsiteY1717" fmla="*/ 1289024 h 3173492"/>
              <a:gd name="connsiteX1718" fmla="*/ 142463 w 3494286"/>
              <a:gd name="connsiteY1718" fmla="*/ 1271694 h 3173492"/>
              <a:gd name="connsiteX1719" fmla="*/ 159792 w 3494286"/>
              <a:gd name="connsiteY1719" fmla="*/ 1254365 h 3173492"/>
              <a:gd name="connsiteX1720" fmla="*/ 1913485 w 3494286"/>
              <a:gd name="connsiteY1720" fmla="*/ 1248723 h 3173492"/>
              <a:gd name="connsiteX1721" fmla="*/ 1930814 w 3494286"/>
              <a:gd name="connsiteY1721" fmla="*/ 1266052 h 3173492"/>
              <a:gd name="connsiteX1722" fmla="*/ 1913485 w 3494286"/>
              <a:gd name="connsiteY1722" fmla="*/ 1283382 h 3173492"/>
              <a:gd name="connsiteX1723" fmla="*/ 1896155 w 3494286"/>
              <a:gd name="connsiteY1723" fmla="*/ 1266052 h 3173492"/>
              <a:gd name="connsiteX1724" fmla="*/ 1913485 w 3494286"/>
              <a:gd name="connsiteY1724" fmla="*/ 1248723 h 3173492"/>
              <a:gd name="connsiteX1725" fmla="*/ 995833 w 3494286"/>
              <a:gd name="connsiteY1725" fmla="*/ 1241871 h 3173492"/>
              <a:gd name="connsiteX1726" fmla="*/ 1013163 w 3494286"/>
              <a:gd name="connsiteY1726" fmla="*/ 1259200 h 3173492"/>
              <a:gd name="connsiteX1727" fmla="*/ 995833 w 3494286"/>
              <a:gd name="connsiteY1727" fmla="*/ 1276530 h 3173492"/>
              <a:gd name="connsiteX1728" fmla="*/ 978504 w 3494286"/>
              <a:gd name="connsiteY1728" fmla="*/ 1259200 h 3173492"/>
              <a:gd name="connsiteX1729" fmla="*/ 995833 w 3494286"/>
              <a:gd name="connsiteY1729" fmla="*/ 1241871 h 3173492"/>
              <a:gd name="connsiteX1730" fmla="*/ 2155894 w 3494286"/>
              <a:gd name="connsiteY1730" fmla="*/ 1238849 h 3173492"/>
              <a:gd name="connsiteX1731" fmla="*/ 2173224 w 3494286"/>
              <a:gd name="connsiteY1731" fmla="*/ 1256178 h 3173492"/>
              <a:gd name="connsiteX1732" fmla="*/ 2155894 w 3494286"/>
              <a:gd name="connsiteY1732" fmla="*/ 1273508 h 3173492"/>
              <a:gd name="connsiteX1733" fmla="*/ 2138565 w 3494286"/>
              <a:gd name="connsiteY1733" fmla="*/ 1256178 h 3173492"/>
              <a:gd name="connsiteX1734" fmla="*/ 2155894 w 3494286"/>
              <a:gd name="connsiteY1734" fmla="*/ 1238849 h 3173492"/>
              <a:gd name="connsiteX1735" fmla="*/ 1462719 w 3494286"/>
              <a:gd name="connsiteY1735" fmla="*/ 1238446 h 3173492"/>
              <a:gd name="connsiteX1736" fmla="*/ 1480049 w 3494286"/>
              <a:gd name="connsiteY1736" fmla="*/ 1255775 h 3173492"/>
              <a:gd name="connsiteX1737" fmla="*/ 1462719 w 3494286"/>
              <a:gd name="connsiteY1737" fmla="*/ 1273105 h 3173492"/>
              <a:gd name="connsiteX1738" fmla="*/ 1445390 w 3494286"/>
              <a:gd name="connsiteY1738" fmla="*/ 1255775 h 3173492"/>
              <a:gd name="connsiteX1739" fmla="*/ 1462719 w 3494286"/>
              <a:gd name="connsiteY1739" fmla="*/ 1238446 h 3173492"/>
              <a:gd name="connsiteX1740" fmla="*/ 889641 w 3494286"/>
              <a:gd name="connsiteY1740" fmla="*/ 1233811 h 3173492"/>
              <a:gd name="connsiteX1741" fmla="*/ 906971 w 3494286"/>
              <a:gd name="connsiteY1741" fmla="*/ 1251140 h 3173492"/>
              <a:gd name="connsiteX1742" fmla="*/ 889641 w 3494286"/>
              <a:gd name="connsiteY1742" fmla="*/ 1268470 h 3173492"/>
              <a:gd name="connsiteX1743" fmla="*/ 872312 w 3494286"/>
              <a:gd name="connsiteY1743" fmla="*/ 1251140 h 3173492"/>
              <a:gd name="connsiteX1744" fmla="*/ 889641 w 3494286"/>
              <a:gd name="connsiteY1744" fmla="*/ 1233811 h 3173492"/>
              <a:gd name="connsiteX1745" fmla="*/ 760476 w 3494286"/>
              <a:gd name="connsiteY1745" fmla="*/ 1232199 h 3173492"/>
              <a:gd name="connsiteX1746" fmla="*/ 777806 w 3494286"/>
              <a:gd name="connsiteY1746" fmla="*/ 1249528 h 3173492"/>
              <a:gd name="connsiteX1747" fmla="*/ 760476 w 3494286"/>
              <a:gd name="connsiteY1747" fmla="*/ 1266858 h 3173492"/>
              <a:gd name="connsiteX1748" fmla="*/ 743147 w 3494286"/>
              <a:gd name="connsiteY1748" fmla="*/ 1249528 h 3173492"/>
              <a:gd name="connsiteX1749" fmla="*/ 760476 w 3494286"/>
              <a:gd name="connsiteY1749" fmla="*/ 1232199 h 3173492"/>
              <a:gd name="connsiteX1750" fmla="*/ 1584427 w 3494286"/>
              <a:gd name="connsiteY1750" fmla="*/ 1231192 h 3173492"/>
              <a:gd name="connsiteX1751" fmla="*/ 1601757 w 3494286"/>
              <a:gd name="connsiteY1751" fmla="*/ 1248521 h 3173492"/>
              <a:gd name="connsiteX1752" fmla="*/ 1584427 w 3494286"/>
              <a:gd name="connsiteY1752" fmla="*/ 1265851 h 3173492"/>
              <a:gd name="connsiteX1753" fmla="*/ 1567098 w 3494286"/>
              <a:gd name="connsiteY1753" fmla="*/ 1248521 h 3173492"/>
              <a:gd name="connsiteX1754" fmla="*/ 1584427 w 3494286"/>
              <a:gd name="connsiteY1754" fmla="*/ 1231192 h 3173492"/>
              <a:gd name="connsiteX1755" fmla="*/ 3347388 w 3494286"/>
              <a:gd name="connsiteY1755" fmla="*/ 1228169 h 3173492"/>
              <a:gd name="connsiteX1756" fmla="*/ 3364718 w 3494286"/>
              <a:gd name="connsiteY1756" fmla="*/ 1245498 h 3173492"/>
              <a:gd name="connsiteX1757" fmla="*/ 3347388 w 3494286"/>
              <a:gd name="connsiteY1757" fmla="*/ 1262828 h 3173492"/>
              <a:gd name="connsiteX1758" fmla="*/ 3330059 w 3494286"/>
              <a:gd name="connsiteY1758" fmla="*/ 1245498 h 3173492"/>
              <a:gd name="connsiteX1759" fmla="*/ 3347388 w 3494286"/>
              <a:gd name="connsiteY1759" fmla="*/ 1228169 h 3173492"/>
              <a:gd name="connsiteX1760" fmla="*/ 1224138 w 3494286"/>
              <a:gd name="connsiteY1760" fmla="*/ 1221519 h 3173492"/>
              <a:gd name="connsiteX1761" fmla="*/ 1241468 w 3494286"/>
              <a:gd name="connsiteY1761" fmla="*/ 1238848 h 3173492"/>
              <a:gd name="connsiteX1762" fmla="*/ 1224138 w 3494286"/>
              <a:gd name="connsiteY1762" fmla="*/ 1256178 h 3173492"/>
              <a:gd name="connsiteX1763" fmla="*/ 1206809 w 3494286"/>
              <a:gd name="connsiteY1763" fmla="*/ 1238848 h 3173492"/>
              <a:gd name="connsiteX1764" fmla="*/ 1224138 w 3494286"/>
              <a:gd name="connsiteY1764" fmla="*/ 1221519 h 3173492"/>
              <a:gd name="connsiteX1765" fmla="*/ 1101019 w 3494286"/>
              <a:gd name="connsiteY1765" fmla="*/ 1220915 h 3173492"/>
              <a:gd name="connsiteX1766" fmla="*/ 1118349 w 3494286"/>
              <a:gd name="connsiteY1766" fmla="*/ 1238244 h 3173492"/>
              <a:gd name="connsiteX1767" fmla="*/ 1101019 w 3494286"/>
              <a:gd name="connsiteY1767" fmla="*/ 1255574 h 3173492"/>
              <a:gd name="connsiteX1768" fmla="*/ 1083690 w 3494286"/>
              <a:gd name="connsiteY1768" fmla="*/ 1238244 h 3173492"/>
              <a:gd name="connsiteX1769" fmla="*/ 1101019 w 3494286"/>
              <a:gd name="connsiteY1769" fmla="*/ 1220915 h 3173492"/>
              <a:gd name="connsiteX1770" fmla="*/ 418121 w 3494286"/>
              <a:gd name="connsiteY1770" fmla="*/ 1220713 h 3173492"/>
              <a:gd name="connsiteX1771" fmla="*/ 435451 w 3494286"/>
              <a:gd name="connsiteY1771" fmla="*/ 1238042 h 3173492"/>
              <a:gd name="connsiteX1772" fmla="*/ 418121 w 3494286"/>
              <a:gd name="connsiteY1772" fmla="*/ 1255372 h 3173492"/>
              <a:gd name="connsiteX1773" fmla="*/ 400792 w 3494286"/>
              <a:gd name="connsiteY1773" fmla="*/ 1238042 h 3173492"/>
              <a:gd name="connsiteX1774" fmla="*/ 418121 w 3494286"/>
              <a:gd name="connsiteY1774" fmla="*/ 1220713 h 3173492"/>
              <a:gd name="connsiteX1775" fmla="*/ 2735420 w 3494286"/>
              <a:gd name="connsiteY1775" fmla="*/ 1209228 h 3173492"/>
              <a:gd name="connsiteX1776" fmla="*/ 2752750 w 3494286"/>
              <a:gd name="connsiteY1776" fmla="*/ 1226557 h 3173492"/>
              <a:gd name="connsiteX1777" fmla="*/ 2735420 w 3494286"/>
              <a:gd name="connsiteY1777" fmla="*/ 1243887 h 3173492"/>
              <a:gd name="connsiteX1778" fmla="*/ 2718091 w 3494286"/>
              <a:gd name="connsiteY1778" fmla="*/ 1226557 h 3173492"/>
              <a:gd name="connsiteX1779" fmla="*/ 2735420 w 3494286"/>
              <a:gd name="connsiteY1779" fmla="*/ 1209228 h 3173492"/>
              <a:gd name="connsiteX1780" fmla="*/ 640178 w 3494286"/>
              <a:gd name="connsiteY1780" fmla="*/ 1202377 h 3173492"/>
              <a:gd name="connsiteX1781" fmla="*/ 657508 w 3494286"/>
              <a:gd name="connsiteY1781" fmla="*/ 1219706 h 3173492"/>
              <a:gd name="connsiteX1782" fmla="*/ 640178 w 3494286"/>
              <a:gd name="connsiteY1782" fmla="*/ 1237036 h 3173492"/>
              <a:gd name="connsiteX1783" fmla="*/ 622849 w 3494286"/>
              <a:gd name="connsiteY1783" fmla="*/ 1219706 h 3173492"/>
              <a:gd name="connsiteX1784" fmla="*/ 640178 w 3494286"/>
              <a:gd name="connsiteY1784" fmla="*/ 1202377 h 3173492"/>
              <a:gd name="connsiteX1785" fmla="*/ 1704524 w 3494286"/>
              <a:gd name="connsiteY1785" fmla="*/ 1198749 h 3173492"/>
              <a:gd name="connsiteX1786" fmla="*/ 1721854 w 3494286"/>
              <a:gd name="connsiteY1786" fmla="*/ 1216078 h 3173492"/>
              <a:gd name="connsiteX1787" fmla="*/ 1704524 w 3494286"/>
              <a:gd name="connsiteY1787" fmla="*/ 1233408 h 3173492"/>
              <a:gd name="connsiteX1788" fmla="*/ 1687195 w 3494286"/>
              <a:gd name="connsiteY1788" fmla="*/ 1216078 h 3173492"/>
              <a:gd name="connsiteX1789" fmla="*/ 1704524 w 3494286"/>
              <a:gd name="connsiteY1789" fmla="*/ 1198749 h 3173492"/>
              <a:gd name="connsiteX1790" fmla="*/ 2345711 w 3494286"/>
              <a:gd name="connsiteY1790" fmla="*/ 1195928 h 3173492"/>
              <a:gd name="connsiteX1791" fmla="*/ 2363041 w 3494286"/>
              <a:gd name="connsiteY1791" fmla="*/ 1213257 h 3173492"/>
              <a:gd name="connsiteX1792" fmla="*/ 2345711 w 3494286"/>
              <a:gd name="connsiteY1792" fmla="*/ 1230587 h 3173492"/>
              <a:gd name="connsiteX1793" fmla="*/ 2328382 w 3494286"/>
              <a:gd name="connsiteY1793" fmla="*/ 1213257 h 3173492"/>
              <a:gd name="connsiteX1794" fmla="*/ 2345711 w 3494286"/>
              <a:gd name="connsiteY1794" fmla="*/ 1195928 h 3173492"/>
              <a:gd name="connsiteX1795" fmla="*/ 2479711 w 3494286"/>
              <a:gd name="connsiteY1795" fmla="*/ 1189077 h 3173492"/>
              <a:gd name="connsiteX1796" fmla="*/ 2497041 w 3494286"/>
              <a:gd name="connsiteY1796" fmla="*/ 1206406 h 3173492"/>
              <a:gd name="connsiteX1797" fmla="*/ 2479711 w 3494286"/>
              <a:gd name="connsiteY1797" fmla="*/ 1223736 h 3173492"/>
              <a:gd name="connsiteX1798" fmla="*/ 2462382 w 3494286"/>
              <a:gd name="connsiteY1798" fmla="*/ 1206406 h 3173492"/>
              <a:gd name="connsiteX1799" fmla="*/ 2479711 w 3494286"/>
              <a:gd name="connsiteY1799" fmla="*/ 1189077 h 3173492"/>
              <a:gd name="connsiteX1800" fmla="*/ 323011 w 3494286"/>
              <a:gd name="connsiteY1800" fmla="*/ 1178196 h 3173492"/>
              <a:gd name="connsiteX1801" fmla="*/ 340341 w 3494286"/>
              <a:gd name="connsiteY1801" fmla="*/ 1195525 h 3173492"/>
              <a:gd name="connsiteX1802" fmla="*/ 323011 w 3494286"/>
              <a:gd name="connsiteY1802" fmla="*/ 1212855 h 3173492"/>
              <a:gd name="connsiteX1803" fmla="*/ 305682 w 3494286"/>
              <a:gd name="connsiteY1803" fmla="*/ 1195525 h 3173492"/>
              <a:gd name="connsiteX1804" fmla="*/ 323011 w 3494286"/>
              <a:gd name="connsiteY1804" fmla="*/ 1178196 h 3173492"/>
              <a:gd name="connsiteX1805" fmla="*/ 3207947 w 3494286"/>
              <a:gd name="connsiteY1805" fmla="*/ 1175173 h 3173492"/>
              <a:gd name="connsiteX1806" fmla="*/ 3225277 w 3494286"/>
              <a:gd name="connsiteY1806" fmla="*/ 1192502 h 3173492"/>
              <a:gd name="connsiteX1807" fmla="*/ 3207947 w 3494286"/>
              <a:gd name="connsiteY1807" fmla="*/ 1209832 h 3173492"/>
              <a:gd name="connsiteX1808" fmla="*/ 3190618 w 3494286"/>
              <a:gd name="connsiteY1808" fmla="*/ 1192502 h 3173492"/>
              <a:gd name="connsiteX1809" fmla="*/ 3207947 w 3494286"/>
              <a:gd name="connsiteY1809" fmla="*/ 1175173 h 3173492"/>
              <a:gd name="connsiteX1810" fmla="*/ 2849673 w 3494286"/>
              <a:gd name="connsiteY1810" fmla="*/ 1173763 h 3173492"/>
              <a:gd name="connsiteX1811" fmla="*/ 2867003 w 3494286"/>
              <a:gd name="connsiteY1811" fmla="*/ 1191092 h 3173492"/>
              <a:gd name="connsiteX1812" fmla="*/ 2849673 w 3494286"/>
              <a:gd name="connsiteY1812" fmla="*/ 1208422 h 3173492"/>
              <a:gd name="connsiteX1813" fmla="*/ 2832344 w 3494286"/>
              <a:gd name="connsiteY1813" fmla="*/ 1191092 h 3173492"/>
              <a:gd name="connsiteX1814" fmla="*/ 2849673 w 3494286"/>
              <a:gd name="connsiteY1814" fmla="*/ 1173763 h 3173492"/>
              <a:gd name="connsiteX1815" fmla="*/ 3033646 w 3494286"/>
              <a:gd name="connsiteY1815" fmla="*/ 1166912 h 3173492"/>
              <a:gd name="connsiteX1816" fmla="*/ 3050976 w 3494286"/>
              <a:gd name="connsiteY1816" fmla="*/ 1184241 h 3173492"/>
              <a:gd name="connsiteX1817" fmla="*/ 3033646 w 3494286"/>
              <a:gd name="connsiteY1817" fmla="*/ 1201571 h 3173492"/>
              <a:gd name="connsiteX1818" fmla="*/ 3016317 w 3494286"/>
              <a:gd name="connsiteY1818" fmla="*/ 1184241 h 3173492"/>
              <a:gd name="connsiteX1819" fmla="*/ 3033646 w 3494286"/>
              <a:gd name="connsiteY1819" fmla="*/ 1166912 h 3173492"/>
              <a:gd name="connsiteX1820" fmla="*/ 1372848 w 3494286"/>
              <a:gd name="connsiteY1820" fmla="*/ 1166509 h 3173492"/>
              <a:gd name="connsiteX1821" fmla="*/ 1390178 w 3494286"/>
              <a:gd name="connsiteY1821" fmla="*/ 1183838 h 3173492"/>
              <a:gd name="connsiteX1822" fmla="*/ 1372848 w 3494286"/>
              <a:gd name="connsiteY1822" fmla="*/ 1201168 h 3173492"/>
              <a:gd name="connsiteX1823" fmla="*/ 1355519 w 3494286"/>
              <a:gd name="connsiteY1823" fmla="*/ 1183838 h 3173492"/>
              <a:gd name="connsiteX1824" fmla="*/ 1372848 w 3494286"/>
              <a:gd name="connsiteY1824" fmla="*/ 1166509 h 3173492"/>
              <a:gd name="connsiteX1825" fmla="*/ 82012 w 3494286"/>
              <a:gd name="connsiteY1825" fmla="*/ 1161874 h 3173492"/>
              <a:gd name="connsiteX1826" fmla="*/ 99342 w 3494286"/>
              <a:gd name="connsiteY1826" fmla="*/ 1179203 h 3173492"/>
              <a:gd name="connsiteX1827" fmla="*/ 82012 w 3494286"/>
              <a:gd name="connsiteY1827" fmla="*/ 1196533 h 3173492"/>
              <a:gd name="connsiteX1828" fmla="*/ 64683 w 3494286"/>
              <a:gd name="connsiteY1828" fmla="*/ 1179203 h 3173492"/>
              <a:gd name="connsiteX1829" fmla="*/ 82012 w 3494286"/>
              <a:gd name="connsiteY1829" fmla="*/ 1161874 h 3173492"/>
              <a:gd name="connsiteX1830" fmla="*/ 2625399 w 3494286"/>
              <a:gd name="connsiteY1830" fmla="*/ 1150590 h 3173492"/>
              <a:gd name="connsiteX1831" fmla="*/ 2642729 w 3494286"/>
              <a:gd name="connsiteY1831" fmla="*/ 1167919 h 3173492"/>
              <a:gd name="connsiteX1832" fmla="*/ 2625399 w 3494286"/>
              <a:gd name="connsiteY1832" fmla="*/ 1185249 h 3173492"/>
              <a:gd name="connsiteX1833" fmla="*/ 2608070 w 3494286"/>
              <a:gd name="connsiteY1833" fmla="*/ 1167919 h 3173492"/>
              <a:gd name="connsiteX1834" fmla="*/ 2625399 w 3494286"/>
              <a:gd name="connsiteY1834" fmla="*/ 1150590 h 3173492"/>
              <a:gd name="connsiteX1835" fmla="*/ 2029550 w 3494286"/>
              <a:gd name="connsiteY1835" fmla="*/ 1150388 h 3173492"/>
              <a:gd name="connsiteX1836" fmla="*/ 2046880 w 3494286"/>
              <a:gd name="connsiteY1836" fmla="*/ 1167717 h 3173492"/>
              <a:gd name="connsiteX1837" fmla="*/ 2029550 w 3494286"/>
              <a:gd name="connsiteY1837" fmla="*/ 1185047 h 3173492"/>
              <a:gd name="connsiteX1838" fmla="*/ 2012221 w 3494286"/>
              <a:gd name="connsiteY1838" fmla="*/ 1167717 h 3173492"/>
              <a:gd name="connsiteX1839" fmla="*/ 2029550 w 3494286"/>
              <a:gd name="connsiteY1839" fmla="*/ 1150388 h 3173492"/>
              <a:gd name="connsiteX1840" fmla="*/ 219437 w 3494286"/>
              <a:gd name="connsiteY1840" fmla="*/ 1145351 h 3173492"/>
              <a:gd name="connsiteX1841" fmla="*/ 236767 w 3494286"/>
              <a:gd name="connsiteY1841" fmla="*/ 1162680 h 3173492"/>
              <a:gd name="connsiteX1842" fmla="*/ 219437 w 3494286"/>
              <a:gd name="connsiteY1842" fmla="*/ 1180010 h 3173492"/>
              <a:gd name="connsiteX1843" fmla="*/ 202108 w 3494286"/>
              <a:gd name="connsiteY1843" fmla="*/ 1162680 h 3173492"/>
              <a:gd name="connsiteX1844" fmla="*/ 219437 w 3494286"/>
              <a:gd name="connsiteY1844" fmla="*/ 1145351 h 3173492"/>
              <a:gd name="connsiteX1845" fmla="*/ 516455 w 3494286"/>
              <a:gd name="connsiteY1845" fmla="*/ 1139104 h 3173492"/>
              <a:gd name="connsiteX1846" fmla="*/ 533785 w 3494286"/>
              <a:gd name="connsiteY1846" fmla="*/ 1156433 h 3173492"/>
              <a:gd name="connsiteX1847" fmla="*/ 516455 w 3494286"/>
              <a:gd name="connsiteY1847" fmla="*/ 1173763 h 3173492"/>
              <a:gd name="connsiteX1848" fmla="*/ 499126 w 3494286"/>
              <a:gd name="connsiteY1848" fmla="*/ 1156433 h 3173492"/>
              <a:gd name="connsiteX1849" fmla="*/ 516455 w 3494286"/>
              <a:gd name="connsiteY1849" fmla="*/ 1139104 h 3173492"/>
              <a:gd name="connsiteX1850" fmla="*/ 2198411 w 3494286"/>
              <a:gd name="connsiteY1850" fmla="*/ 1138701 h 3173492"/>
              <a:gd name="connsiteX1851" fmla="*/ 2215741 w 3494286"/>
              <a:gd name="connsiteY1851" fmla="*/ 1156030 h 3173492"/>
              <a:gd name="connsiteX1852" fmla="*/ 2198411 w 3494286"/>
              <a:gd name="connsiteY1852" fmla="*/ 1173360 h 3173492"/>
              <a:gd name="connsiteX1853" fmla="*/ 2181082 w 3494286"/>
              <a:gd name="connsiteY1853" fmla="*/ 1156030 h 3173492"/>
              <a:gd name="connsiteX1854" fmla="*/ 2198411 w 3494286"/>
              <a:gd name="connsiteY1854" fmla="*/ 1138701 h 3173492"/>
              <a:gd name="connsiteX1855" fmla="*/ 1891117 w 3494286"/>
              <a:gd name="connsiteY1855" fmla="*/ 1137089 h 3173492"/>
              <a:gd name="connsiteX1856" fmla="*/ 1908447 w 3494286"/>
              <a:gd name="connsiteY1856" fmla="*/ 1154418 h 3173492"/>
              <a:gd name="connsiteX1857" fmla="*/ 1891117 w 3494286"/>
              <a:gd name="connsiteY1857" fmla="*/ 1171748 h 3173492"/>
              <a:gd name="connsiteX1858" fmla="*/ 1873788 w 3494286"/>
              <a:gd name="connsiteY1858" fmla="*/ 1154418 h 3173492"/>
              <a:gd name="connsiteX1859" fmla="*/ 1891117 w 3494286"/>
              <a:gd name="connsiteY1859" fmla="*/ 1137089 h 3173492"/>
              <a:gd name="connsiteX1860" fmla="*/ 791105 w 3494286"/>
              <a:gd name="connsiteY1860" fmla="*/ 1116737 h 3173492"/>
              <a:gd name="connsiteX1861" fmla="*/ 808435 w 3494286"/>
              <a:gd name="connsiteY1861" fmla="*/ 1134066 h 3173492"/>
              <a:gd name="connsiteX1862" fmla="*/ 791105 w 3494286"/>
              <a:gd name="connsiteY1862" fmla="*/ 1151396 h 3173492"/>
              <a:gd name="connsiteX1863" fmla="*/ 773776 w 3494286"/>
              <a:gd name="connsiteY1863" fmla="*/ 1134066 h 3173492"/>
              <a:gd name="connsiteX1864" fmla="*/ 791105 w 3494286"/>
              <a:gd name="connsiteY1864" fmla="*/ 1116737 h 3173492"/>
              <a:gd name="connsiteX1865" fmla="*/ 1586443 w 3494286"/>
              <a:gd name="connsiteY1865" fmla="*/ 1115528 h 3173492"/>
              <a:gd name="connsiteX1866" fmla="*/ 1603773 w 3494286"/>
              <a:gd name="connsiteY1866" fmla="*/ 1132857 h 3173492"/>
              <a:gd name="connsiteX1867" fmla="*/ 1586443 w 3494286"/>
              <a:gd name="connsiteY1867" fmla="*/ 1150187 h 3173492"/>
              <a:gd name="connsiteX1868" fmla="*/ 1569114 w 3494286"/>
              <a:gd name="connsiteY1868" fmla="*/ 1132857 h 3173492"/>
              <a:gd name="connsiteX1869" fmla="*/ 1586443 w 3494286"/>
              <a:gd name="connsiteY1869" fmla="*/ 1115528 h 3173492"/>
              <a:gd name="connsiteX1870" fmla="*/ 3393533 w 3494286"/>
              <a:gd name="connsiteY1870" fmla="*/ 1106863 h 3173492"/>
              <a:gd name="connsiteX1871" fmla="*/ 3410863 w 3494286"/>
              <a:gd name="connsiteY1871" fmla="*/ 1124192 h 3173492"/>
              <a:gd name="connsiteX1872" fmla="*/ 3393533 w 3494286"/>
              <a:gd name="connsiteY1872" fmla="*/ 1141522 h 3173492"/>
              <a:gd name="connsiteX1873" fmla="*/ 3376204 w 3494286"/>
              <a:gd name="connsiteY1873" fmla="*/ 1124192 h 3173492"/>
              <a:gd name="connsiteX1874" fmla="*/ 3393533 w 3494286"/>
              <a:gd name="connsiteY1874" fmla="*/ 1106863 h 3173492"/>
              <a:gd name="connsiteX1875" fmla="*/ 917448 w 3494286"/>
              <a:gd name="connsiteY1875" fmla="*/ 1106461 h 3173492"/>
              <a:gd name="connsiteX1876" fmla="*/ 934778 w 3494286"/>
              <a:gd name="connsiteY1876" fmla="*/ 1123790 h 3173492"/>
              <a:gd name="connsiteX1877" fmla="*/ 917448 w 3494286"/>
              <a:gd name="connsiteY1877" fmla="*/ 1141120 h 3173492"/>
              <a:gd name="connsiteX1878" fmla="*/ 900119 w 3494286"/>
              <a:gd name="connsiteY1878" fmla="*/ 1123790 h 3173492"/>
              <a:gd name="connsiteX1879" fmla="*/ 917448 w 3494286"/>
              <a:gd name="connsiteY1879" fmla="*/ 1106461 h 3173492"/>
              <a:gd name="connsiteX1880" fmla="*/ 1155223 w 3494286"/>
              <a:gd name="connsiteY1880" fmla="*/ 1104445 h 3173492"/>
              <a:gd name="connsiteX1881" fmla="*/ 1172553 w 3494286"/>
              <a:gd name="connsiteY1881" fmla="*/ 1121774 h 3173492"/>
              <a:gd name="connsiteX1882" fmla="*/ 1155223 w 3494286"/>
              <a:gd name="connsiteY1882" fmla="*/ 1139104 h 3173492"/>
              <a:gd name="connsiteX1883" fmla="*/ 1137894 w 3494286"/>
              <a:gd name="connsiteY1883" fmla="*/ 1121774 h 3173492"/>
              <a:gd name="connsiteX1884" fmla="*/ 1155223 w 3494286"/>
              <a:gd name="connsiteY1884" fmla="*/ 1104445 h 3173492"/>
              <a:gd name="connsiteX1885" fmla="*/ 2949015 w 3494286"/>
              <a:gd name="connsiteY1885" fmla="*/ 1101826 h 3173492"/>
              <a:gd name="connsiteX1886" fmla="*/ 2966345 w 3494286"/>
              <a:gd name="connsiteY1886" fmla="*/ 1119155 h 3173492"/>
              <a:gd name="connsiteX1887" fmla="*/ 2949015 w 3494286"/>
              <a:gd name="connsiteY1887" fmla="*/ 1136485 h 3173492"/>
              <a:gd name="connsiteX1888" fmla="*/ 2931686 w 3494286"/>
              <a:gd name="connsiteY1888" fmla="*/ 1119155 h 3173492"/>
              <a:gd name="connsiteX1889" fmla="*/ 2949015 w 3494286"/>
              <a:gd name="connsiteY1889" fmla="*/ 1101826 h 3173492"/>
              <a:gd name="connsiteX1890" fmla="*/ 1279753 w 3494286"/>
              <a:gd name="connsiteY1890" fmla="*/ 1099206 h 3173492"/>
              <a:gd name="connsiteX1891" fmla="*/ 1297083 w 3494286"/>
              <a:gd name="connsiteY1891" fmla="*/ 1116535 h 3173492"/>
              <a:gd name="connsiteX1892" fmla="*/ 1279753 w 3494286"/>
              <a:gd name="connsiteY1892" fmla="*/ 1133865 h 3173492"/>
              <a:gd name="connsiteX1893" fmla="*/ 1262424 w 3494286"/>
              <a:gd name="connsiteY1893" fmla="*/ 1116535 h 3173492"/>
              <a:gd name="connsiteX1894" fmla="*/ 1279753 w 3494286"/>
              <a:gd name="connsiteY1894" fmla="*/ 1099206 h 3173492"/>
              <a:gd name="connsiteX1895" fmla="*/ 1761550 w 3494286"/>
              <a:gd name="connsiteY1895" fmla="*/ 1096587 h 3173492"/>
              <a:gd name="connsiteX1896" fmla="*/ 1778880 w 3494286"/>
              <a:gd name="connsiteY1896" fmla="*/ 1113916 h 3173492"/>
              <a:gd name="connsiteX1897" fmla="*/ 1761550 w 3494286"/>
              <a:gd name="connsiteY1897" fmla="*/ 1131246 h 3173492"/>
              <a:gd name="connsiteX1898" fmla="*/ 1744221 w 3494286"/>
              <a:gd name="connsiteY1898" fmla="*/ 1113916 h 3173492"/>
              <a:gd name="connsiteX1899" fmla="*/ 1761550 w 3494286"/>
              <a:gd name="connsiteY1899" fmla="*/ 1096587 h 3173492"/>
              <a:gd name="connsiteX1900" fmla="*/ 1473399 w 3494286"/>
              <a:gd name="connsiteY1900" fmla="*/ 1093161 h 3173492"/>
              <a:gd name="connsiteX1901" fmla="*/ 1490729 w 3494286"/>
              <a:gd name="connsiteY1901" fmla="*/ 1110490 h 3173492"/>
              <a:gd name="connsiteX1902" fmla="*/ 1473399 w 3494286"/>
              <a:gd name="connsiteY1902" fmla="*/ 1127820 h 3173492"/>
              <a:gd name="connsiteX1903" fmla="*/ 1456070 w 3494286"/>
              <a:gd name="connsiteY1903" fmla="*/ 1110490 h 3173492"/>
              <a:gd name="connsiteX1904" fmla="*/ 1473399 w 3494286"/>
              <a:gd name="connsiteY1904" fmla="*/ 1093161 h 3173492"/>
              <a:gd name="connsiteX1905" fmla="*/ 1029485 w 3494286"/>
              <a:gd name="connsiteY1905" fmla="*/ 1088325 h 3173492"/>
              <a:gd name="connsiteX1906" fmla="*/ 1046815 w 3494286"/>
              <a:gd name="connsiteY1906" fmla="*/ 1105654 h 3173492"/>
              <a:gd name="connsiteX1907" fmla="*/ 1029485 w 3494286"/>
              <a:gd name="connsiteY1907" fmla="*/ 1122984 h 3173492"/>
              <a:gd name="connsiteX1908" fmla="*/ 1012156 w 3494286"/>
              <a:gd name="connsiteY1908" fmla="*/ 1105654 h 3173492"/>
              <a:gd name="connsiteX1909" fmla="*/ 1029485 w 3494286"/>
              <a:gd name="connsiteY1909" fmla="*/ 1088325 h 3173492"/>
              <a:gd name="connsiteX1910" fmla="*/ 2418454 w 3494286"/>
              <a:gd name="connsiteY1910" fmla="*/ 1088124 h 3173492"/>
              <a:gd name="connsiteX1911" fmla="*/ 2435784 w 3494286"/>
              <a:gd name="connsiteY1911" fmla="*/ 1105453 h 3173492"/>
              <a:gd name="connsiteX1912" fmla="*/ 2418454 w 3494286"/>
              <a:gd name="connsiteY1912" fmla="*/ 1122783 h 3173492"/>
              <a:gd name="connsiteX1913" fmla="*/ 2401125 w 3494286"/>
              <a:gd name="connsiteY1913" fmla="*/ 1105453 h 3173492"/>
              <a:gd name="connsiteX1914" fmla="*/ 2418454 w 3494286"/>
              <a:gd name="connsiteY1914" fmla="*/ 1088124 h 3173492"/>
              <a:gd name="connsiteX1915" fmla="*/ 647231 w 3494286"/>
              <a:gd name="connsiteY1915" fmla="*/ 1087318 h 3173492"/>
              <a:gd name="connsiteX1916" fmla="*/ 664561 w 3494286"/>
              <a:gd name="connsiteY1916" fmla="*/ 1104647 h 3173492"/>
              <a:gd name="connsiteX1917" fmla="*/ 647231 w 3494286"/>
              <a:gd name="connsiteY1917" fmla="*/ 1121977 h 3173492"/>
              <a:gd name="connsiteX1918" fmla="*/ 629902 w 3494286"/>
              <a:gd name="connsiteY1918" fmla="*/ 1104647 h 3173492"/>
              <a:gd name="connsiteX1919" fmla="*/ 647231 w 3494286"/>
              <a:gd name="connsiteY1919" fmla="*/ 1087318 h 3173492"/>
              <a:gd name="connsiteX1920" fmla="*/ 2736226 w 3494286"/>
              <a:gd name="connsiteY1920" fmla="*/ 1082683 h 3173492"/>
              <a:gd name="connsiteX1921" fmla="*/ 2753556 w 3494286"/>
              <a:gd name="connsiteY1921" fmla="*/ 1100012 h 3173492"/>
              <a:gd name="connsiteX1922" fmla="*/ 2736226 w 3494286"/>
              <a:gd name="connsiteY1922" fmla="*/ 1117342 h 3173492"/>
              <a:gd name="connsiteX1923" fmla="*/ 2718897 w 3494286"/>
              <a:gd name="connsiteY1923" fmla="*/ 1100012 h 3173492"/>
              <a:gd name="connsiteX1924" fmla="*/ 2736226 w 3494286"/>
              <a:gd name="connsiteY1924" fmla="*/ 1082683 h 3173492"/>
              <a:gd name="connsiteX1925" fmla="*/ 3217217 w 3494286"/>
              <a:gd name="connsiteY1925" fmla="*/ 1076839 h 3173492"/>
              <a:gd name="connsiteX1926" fmla="*/ 3234547 w 3494286"/>
              <a:gd name="connsiteY1926" fmla="*/ 1094168 h 3173492"/>
              <a:gd name="connsiteX1927" fmla="*/ 3217217 w 3494286"/>
              <a:gd name="connsiteY1927" fmla="*/ 1111498 h 3173492"/>
              <a:gd name="connsiteX1928" fmla="*/ 3199888 w 3494286"/>
              <a:gd name="connsiteY1928" fmla="*/ 1094168 h 3173492"/>
              <a:gd name="connsiteX1929" fmla="*/ 3217217 w 3494286"/>
              <a:gd name="connsiteY1929" fmla="*/ 1076839 h 3173492"/>
              <a:gd name="connsiteX1930" fmla="*/ 2292111 w 3494286"/>
              <a:gd name="connsiteY1930" fmla="*/ 1075026 h 3173492"/>
              <a:gd name="connsiteX1931" fmla="*/ 2309441 w 3494286"/>
              <a:gd name="connsiteY1931" fmla="*/ 1092355 h 3173492"/>
              <a:gd name="connsiteX1932" fmla="*/ 2292111 w 3494286"/>
              <a:gd name="connsiteY1932" fmla="*/ 1109685 h 3173492"/>
              <a:gd name="connsiteX1933" fmla="*/ 2274782 w 3494286"/>
              <a:gd name="connsiteY1933" fmla="*/ 1092355 h 3173492"/>
              <a:gd name="connsiteX1934" fmla="*/ 2292111 w 3494286"/>
              <a:gd name="connsiteY1934" fmla="*/ 1075026 h 3173492"/>
              <a:gd name="connsiteX1935" fmla="*/ 380439 w 3494286"/>
              <a:gd name="connsiteY1935" fmla="*/ 1060719 h 3173492"/>
              <a:gd name="connsiteX1936" fmla="*/ 397769 w 3494286"/>
              <a:gd name="connsiteY1936" fmla="*/ 1078048 h 3173492"/>
              <a:gd name="connsiteX1937" fmla="*/ 380439 w 3494286"/>
              <a:gd name="connsiteY1937" fmla="*/ 1095378 h 3173492"/>
              <a:gd name="connsiteX1938" fmla="*/ 363110 w 3494286"/>
              <a:gd name="connsiteY1938" fmla="*/ 1078048 h 3173492"/>
              <a:gd name="connsiteX1939" fmla="*/ 380439 w 3494286"/>
              <a:gd name="connsiteY1939" fmla="*/ 1060719 h 3173492"/>
              <a:gd name="connsiteX1940" fmla="*/ 3090672 w 3494286"/>
              <a:gd name="connsiteY1940" fmla="*/ 1060518 h 3173492"/>
              <a:gd name="connsiteX1941" fmla="*/ 3108002 w 3494286"/>
              <a:gd name="connsiteY1941" fmla="*/ 1077847 h 3173492"/>
              <a:gd name="connsiteX1942" fmla="*/ 3090672 w 3494286"/>
              <a:gd name="connsiteY1942" fmla="*/ 1095177 h 3173492"/>
              <a:gd name="connsiteX1943" fmla="*/ 3073343 w 3494286"/>
              <a:gd name="connsiteY1943" fmla="*/ 1077847 h 3173492"/>
              <a:gd name="connsiteX1944" fmla="*/ 3090672 w 3494286"/>
              <a:gd name="connsiteY1944" fmla="*/ 1060518 h 3173492"/>
              <a:gd name="connsiteX1945" fmla="*/ 2111160 w 3494286"/>
              <a:gd name="connsiteY1945" fmla="*/ 1054069 h 3173492"/>
              <a:gd name="connsiteX1946" fmla="*/ 2128490 w 3494286"/>
              <a:gd name="connsiteY1946" fmla="*/ 1071398 h 3173492"/>
              <a:gd name="connsiteX1947" fmla="*/ 2111160 w 3494286"/>
              <a:gd name="connsiteY1947" fmla="*/ 1088728 h 3173492"/>
              <a:gd name="connsiteX1948" fmla="*/ 2093831 w 3494286"/>
              <a:gd name="connsiteY1948" fmla="*/ 1071398 h 3173492"/>
              <a:gd name="connsiteX1949" fmla="*/ 2111160 w 3494286"/>
              <a:gd name="connsiteY1949" fmla="*/ 1054069 h 3173492"/>
              <a:gd name="connsiteX1950" fmla="*/ 2553462 w 3494286"/>
              <a:gd name="connsiteY1950" fmla="*/ 1053465 h 3173492"/>
              <a:gd name="connsiteX1951" fmla="*/ 2570792 w 3494286"/>
              <a:gd name="connsiteY1951" fmla="*/ 1070794 h 3173492"/>
              <a:gd name="connsiteX1952" fmla="*/ 2553462 w 3494286"/>
              <a:gd name="connsiteY1952" fmla="*/ 1088124 h 3173492"/>
              <a:gd name="connsiteX1953" fmla="*/ 2536133 w 3494286"/>
              <a:gd name="connsiteY1953" fmla="*/ 1070794 h 3173492"/>
              <a:gd name="connsiteX1954" fmla="*/ 2553462 w 3494286"/>
              <a:gd name="connsiteY1954" fmla="*/ 1053465 h 3173492"/>
              <a:gd name="connsiteX1955" fmla="*/ 124529 w 3494286"/>
              <a:gd name="connsiteY1955" fmla="*/ 1041576 h 3173492"/>
              <a:gd name="connsiteX1956" fmla="*/ 141859 w 3494286"/>
              <a:gd name="connsiteY1956" fmla="*/ 1058905 h 3173492"/>
              <a:gd name="connsiteX1957" fmla="*/ 124529 w 3494286"/>
              <a:gd name="connsiteY1957" fmla="*/ 1076235 h 3173492"/>
              <a:gd name="connsiteX1958" fmla="*/ 107200 w 3494286"/>
              <a:gd name="connsiteY1958" fmla="*/ 1058905 h 3173492"/>
              <a:gd name="connsiteX1959" fmla="*/ 124529 w 3494286"/>
              <a:gd name="connsiteY1959" fmla="*/ 1041576 h 3173492"/>
              <a:gd name="connsiteX1960" fmla="*/ 498722 w 3494286"/>
              <a:gd name="connsiteY1960" fmla="*/ 1032307 h 3173492"/>
              <a:gd name="connsiteX1961" fmla="*/ 516052 w 3494286"/>
              <a:gd name="connsiteY1961" fmla="*/ 1049636 h 3173492"/>
              <a:gd name="connsiteX1962" fmla="*/ 498722 w 3494286"/>
              <a:gd name="connsiteY1962" fmla="*/ 1066966 h 3173492"/>
              <a:gd name="connsiteX1963" fmla="*/ 481393 w 3494286"/>
              <a:gd name="connsiteY1963" fmla="*/ 1049636 h 3173492"/>
              <a:gd name="connsiteX1964" fmla="*/ 498722 w 3494286"/>
              <a:gd name="connsiteY1964" fmla="*/ 1032307 h 3173492"/>
              <a:gd name="connsiteX1965" fmla="*/ 3321193 w 3494286"/>
              <a:gd name="connsiteY1965" fmla="*/ 1028881 h 3173492"/>
              <a:gd name="connsiteX1966" fmla="*/ 3338523 w 3494286"/>
              <a:gd name="connsiteY1966" fmla="*/ 1046210 h 3173492"/>
              <a:gd name="connsiteX1967" fmla="*/ 3321193 w 3494286"/>
              <a:gd name="connsiteY1967" fmla="*/ 1063540 h 3173492"/>
              <a:gd name="connsiteX1968" fmla="*/ 3303864 w 3494286"/>
              <a:gd name="connsiteY1968" fmla="*/ 1046210 h 3173492"/>
              <a:gd name="connsiteX1969" fmla="*/ 3321193 w 3494286"/>
              <a:gd name="connsiteY1969" fmla="*/ 1028881 h 3173492"/>
              <a:gd name="connsiteX1970" fmla="*/ 259537 w 3494286"/>
              <a:gd name="connsiteY1970" fmla="*/ 1027874 h 3173492"/>
              <a:gd name="connsiteX1971" fmla="*/ 276867 w 3494286"/>
              <a:gd name="connsiteY1971" fmla="*/ 1045203 h 3173492"/>
              <a:gd name="connsiteX1972" fmla="*/ 259537 w 3494286"/>
              <a:gd name="connsiteY1972" fmla="*/ 1062533 h 3173492"/>
              <a:gd name="connsiteX1973" fmla="*/ 242208 w 3494286"/>
              <a:gd name="connsiteY1973" fmla="*/ 1045203 h 3173492"/>
              <a:gd name="connsiteX1974" fmla="*/ 259537 w 3494286"/>
              <a:gd name="connsiteY1974" fmla="*/ 1027874 h 3173492"/>
              <a:gd name="connsiteX1975" fmla="*/ 2866599 w 3494286"/>
              <a:gd name="connsiteY1975" fmla="*/ 1027672 h 3173492"/>
              <a:gd name="connsiteX1976" fmla="*/ 2883929 w 3494286"/>
              <a:gd name="connsiteY1976" fmla="*/ 1045001 h 3173492"/>
              <a:gd name="connsiteX1977" fmla="*/ 2866599 w 3494286"/>
              <a:gd name="connsiteY1977" fmla="*/ 1062331 h 3173492"/>
              <a:gd name="connsiteX1978" fmla="*/ 2849270 w 3494286"/>
              <a:gd name="connsiteY1978" fmla="*/ 1045001 h 3173492"/>
              <a:gd name="connsiteX1979" fmla="*/ 2866599 w 3494286"/>
              <a:gd name="connsiteY1979" fmla="*/ 1027672 h 3173492"/>
              <a:gd name="connsiteX1980" fmla="*/ 1989653 w 3494286"/>
              <a:gd name="connsiteY1980" fmla="*/ 1020217 h 3173492"/>
              <a:gd name="connsiteX1981" fmla="*/ 2006983 w 3494286"/>
              <a:gd name="connsiteY1981" fmla="*/ 1037546 h 3173492"/>
              <a:gd name="connsiteX1982" fmla="*/ 1989653 w 3494286"/>
              <a:gd name="connsiteY1982" fmla="*/ 1054876 h 3173492"/>
              <a:gd name="connsiteX1983" fmla="*/ 1972324 w 3494286"/>
              <a:gd name="connsiteY1983" fmla="*/ 1037546 h 3173492"/>
              <a:gd name="connsiteX1984" fmla="*/ 1989653 w 3494286"/>
              <a:gd name="connsiteY1984" fmla="*/ 1020217 h 3173492"/>
              <a:gd name="connsiteX1985" fmla="*/ 1868549 w 3494286"/>
              <a:gd name="connsiteY1985" fmla="*/ 1020015 h 3173492"/>
              <a:gd name="connsiteX1986" fmla="*/ 1885879 w 3494286"/>
              <a:gd name="connsiteY1986" fmla="*/ 1037344 h 3173492"/>
              <a:gd name="connsiteX1987" fmla="*/ 1868549 w 3494286"/>
              <a:gd name="connsiteY1987" fmla="*/ 1054674 h 3173492"/>
              <a:gd name="connsiteX1988" fmla="*/ 1851220 w 3494286"/>
              <a:gd name="connsiteY1988" fmla="*/ 1037344 h 3173492"/>
              <a:gd name="connsiteX1989" fmla="*/ 1868549 w 3494286"/>
              <a:gd name="connsiteY1989" fmla="*/ 1020015 h 3173492"/>
              <a:gd name="connsiteX1990" fmla="*/ 1642461 w 3494286"/>
              <a:gd name="connsiteY1990" fmla="*/ 1019411 h 3173492"/>
              <a:gd name="connsiteX1991" fmla="*/ 1659791 w 3494286"/>
              <a:gd name="connsiteY1991" fmla="*/ 1036740 h 3173492"/>
              <a:gd name="connsiteX1992" fmla="*/ 1642461 w 3494286"/>
              <a:gd name="connsiteY1992" fmla="*/ 1054070 h 3173492"/>
              <a:gd name="connsiteX1993" fmla="*/ 1625132 w 3494286"/>
              <a:gd name="connsiteY1993" fmla="*/ 1036740 h 3173492"/>
              <a:gd name="connsiteX1994" fmla="*/ 1642461 w 3494286"/>
              <a:gd name="connsiteY1994" fmla="*/ 1019411 h 3173492"/>
              <a:gd name="connsiteX1995" fmla="*/ 728034 w 3494286"/>
              <a:gd name="connsiteY1995" fmla="*/ 1003492 h 3173492"/>
              <a:gd name="connsiteX1996" fmla="*/ 745364 w 3494286"/>
              <a:gd name="connsiteY1996" fmla="*/ 1020821 h 3173492"/>
              <a:gd name="connsiteX1997" fmla="*/ 728034 w 3494286"/>
              <a:gd name="connsiteY1997" fmla="*/ 1038151 h 3173492"/>
              <a:gd name="connsiteX1998" fmla="*/ 710705 w 3494286"/>
              <a:gd name="connsiteY1998" fmla="*/ 1020821 h 3173492"/>
              <a:gd name="connsiteX1999" fmla="*/ 728034 w 3494286"/>
              <a:gd name="connsiteY1999" fmla="*/ 1003492 h 3173492"/>
              <a:gd name="connsiteX2000" fmla="*/ 1305546 w 3494286"/>
              <a:gd name="connsiteY2000" fmla="*/ 997648 h 3173492"/>
              <a:gd name="connsiteX2001" fmla="*/ 1322876 w 3494286"/>
              <a:gd name="connsiteY2001" fmla="*/ 1014977 h 3173492"/>
              <a:gd name="connsiteX2002" fmla="*/ 1305546 w 3494286"/>
              <a:gd name="connsiteY2002" fmla="*/ 1032307 h 3173492"/>
              <a:gd name="connsiteX2003" fmla="*/ 1288217 w 3494286"/>
              <a:gd name="connsiteY2003" fmla="*/ 1014977 h 3173492"/>
              <a:gd name="connsiteX2004" fmla="*/ 1305546 w 3494286"/>
              <a:gd name="connsiteY2004" fmla="*/ 997648 h 3173492"/>
              <a:gd name="connsiteX2005" fmla="*/ 1127416 w 3494286"/>
              <a:gd name="connsiteY2005" fmla="*/ 994424 h 3173492"/>
              <a:gd name="connsiteX2006" fmla="*/ 1144746 w 3494286"/>
              <a:gd name="connsiteY2006" fmla="*/ 1011753 h 3173492"/>
              <a:gd name="connsiteX2007" fmla="*/ 1127416 w 3494286"/>
              <a:gd name="connsiteY2007" fmla="*/ 1029083 h 3173492"/>
              <a:gd name="connsiteX2008" fmla="*/ 1110087 w 3494286"/>
              <a:gd name="connsiteY2008" fmla="*/ 1011753 h 3173492"/>
              <a:gd name="connsiteX2009" fmla="*/ 1127416 w 3494286"/>
              <a:gd name="connsiteY2009" fmla="*/ 994424 h 3173492"/>
              <a:gd name="connsiteX2010" fmla="*/ 860423 w 3494286"/>
              <a:gd name="connsiteY2010" fmla="*/ 993820 h 3173492"/>
              <a:gd name="connsiteX2011" fmla="*/ 877753 w 3494286"/>
              <a:gd name="connsiteY2011" fmla="*/ 1011149 h 3173492"/>
              <a:gd name="connsiteX2012" fmla="*/ 860423 w 3494286"/>
              <a:gd name="connsiteY2012" fmla="*/ 1028479 h 3173492"/>
              <a:gd name="connsiteX2013" fmla="*/ 843094 w 3494286"/>
              <a:gd name="connsiteY2013" fmla="*/ 1011149 h 3173492"/>
              <a:gd name="connsiteX2014" fmla="*/ 860423 w 3494286"/>
              <a:gd name="connsiteY2014" fmla="*/ 993820 h 3173492"/>
              <a:gd name="connsiteX2015" fmla="*/ 1435113 w 3494286"/>
              <a:gd name="connsiteY2015" fmla="*/ 988178 h 3173492"/>
              <a:gd name="connsiteX2016" fmla="*/ 1452443 w 3494286"/>
              <a:gd name="connsiteY2016" fmla="*/ 1005507 h 3173492"/>
              <a:gd name="connsiteX2017" fmla="*/ 1435113 w 3494286"/>
              <a:gd name="connsiteY2017" fmla="*/ 1022837 h 3173492"/>
              <a:gd name="connsiteX2018" fmla="*/ 1417784 w 3494286"/>
              <a:gd name="connsiteY2018" fmla="*/ 1005507 h 3173492"/>
              <a:gd name="connsiteX2019" fmla="*/ 1435113 w 3494286"/>
              <a:gd name="connsiteY2019" fmla="*/ 988178 h 3173492"/>
              <a:gd name="connsiteX2020" fmla="*/ 2662878 w 3494286"/>
              <a:gd name="connsiteY2020" fmla="*/ 988177 h 3173492"/>
              <a:gd name="connsiteX2021" fmla="*/ 2680208 w 3494286"/>
              <a:gd name="connsiteY2021" fmla="*/ 1005506 h 3173492"/>
              <a:gd name="connsiteX2022" fmla="*/ 2662878 w 3494286"/>
              <a:gd name="connsiteY2022" fmla="*/ 1022836 h 3173492"/>
              <a:gd name="connsiteX2023" fmla="*/ 2645549 w 3494286"/>
              <a:gd name="connsiteY2023" fmla="*/ 1005506 h 3173492"/>
              <a:gd name="connsiteX2024" fmla="*/ 2662878 w 3494286"/>
              <a:gd name="connsiteY2024" fmla="*/ 988177 h 3173492"/>
              <a:gd name="connsiteX2025" fmla="*/ 2460770 w 3494286"/>
              <a:gd name="connsiteY2025" fmla="*/ 973065 h 3173492"/>
              <a:gd name="connsiteX2026" fmla="*/ 2478100 w 3494286"/>
              <a:gd name="connsiteY2026" fmla="*/ 990394 h 3173492"/>
              <a:gd name="connsiteX2027" fmla="*/ 2460770 w 3494286"/>
              <a:gd name="connsiteY2027" fmla="*/ 1007724 h 3173492"/>
              <a:gd name="connsiteX2028" fmla="*/ 2443441 w 3494286"/>
              <a:gd name="connsiteY2028" fmla="*/ 990394 h 3173492"/>
              <a:gd name="connsiteX2029" fmla="*/ 2460770 w 3494286"/>
              <a:gd name="connsiteY2029" fmla="*/ 973065 h 3173492"/>
              <a:gd name="connsiteX2030" fmla="*/ 2998182 w 3494286"/>
              <a:gd name="connsiteY2030" fmla="*/ 969841 h 3173492"/>
              <a:gd name="connsiteX2031" fmla="*/ 3015512 w 3494286"/>
              <a:gd name="connsiteY2031" fmla="*/ 987170 h 3173492"/>
              <a:gd name="connsiteX2032" fmla="*/ 2998182 w 3494286"/>
              <a:gd name="connsiteY2032" fmla="*/ 1004500 h 3173492"/>
              <a:gd name="connsiteX2033" fmla="*/ 2980853 w 3494286"/>
              <a:gd name="connsiteY2033" fmla="*/ 987170 h 3173492"/>
              <a:gd name="connsiteX2034" fmla="*/ 2998182 w 3494286"/>
              <a:gd name="connsiteY2034" fmla="*/ 969841 h 3173492"/>
              <a:gd name="connsiteX2035" fmla="*/ 606527 w 3494286"/>
              <a:gd name="connsiteY2035" fmla="*/ 966415 h 3173492"/>
              <a:gd name="connsiteX2036" fmla="*/ 623857 w 3494286"/>
              <a:gd name="connsiteY2036" fmla="*/ 983744 h 3173492"/>
              <a:gd name="connsiteX2037" fmla="*/ 606527 w 3494286"/>
              <a:gd name="connsiteY2037" fmla="*/ 1001074 h 3173492"/>
              <a:gd name="connsiteX2038" fmla="*/ 589198 w 3494286"/>
              <a:gd name="connsiteY2038" fmla="*/ 983744 h 3173492"/>
              <a:gd name="connsiteX2039" fmla="*/ 606527 w 3494286"/>
              <a:gd name="connsiteY2039" fmla="*/ 966415 h 3173492"/>
              <a:gd name="connsiteX2040" fmla="*/ 2212718 w 3494286"/>
              <a:gd name="connsiteY2040" fmla="*/ 966214 h 3173492"/>
              <a:gd name="connsiteX2041" fmla="*/ 2230048 w 3494286"/>
              <a:gd name="connsiteY2041" fmla="*/ 983543 h 3173492"/>
              <a:gd name="connsiteX2042" fmla="*/ 2212718 w 3494286"/>
              <a:gd name="connsiteY2042" fmla="*/ 1000873 h 3173492"/>
              <a:gd name="connsiteX2043" fmla="*/ 2195389 w 3494286"/>
              <a:gd name="connsiteY2043" fmla="*/ 983543 h 3173492"/>
              <a:gd name="connsiteX2044" fmla="*/ 2212718 w 3494286"/>
              <a:gd name="connsiteY2044" fmla="*/ 966214 h 3173492"/>
              <a:gd name="connsiteX2045" fmla="*/ 3447133 w 3494286"/>
              <a:gd name="connsiteY2045" fmla="*/ 965206 h 3173492"/>
              <a:gd name="connsiteX2046" fmla="*/ 3464462 w 3494286"/>
              <a:gd name="connsiteY2046" fmla="*/ 982535 h 3173492"/>
              <a:gd name="connsiteX2047" fmla="*/ 3447133 w 3494286"/>
              <a:gd name="connsiteY2047" fmla="*/ 999865 h 3173492"/>
              <a:gd name="connsiteX2048" fmla="*/ 3429804 w 3494286"/>
              <a:gd name="connsiteY2048" fmla="*/ 982535 h 3173492"/>
              <a:gd name="connsiteX2049" fmla="*/ 3447133 w 3494286"/>
              <a:gd name="connsiteY2049" fmla="*/ 965206 h 3173492"/>
              <a:gd name="connsiteX2050" fmla="*/ 1747041 w 3494286"/>
              <a:gd name="connsiteY2050" fmla="*/ 961982 h 3173492"/>
              <a:gd name="connsiteX2051" fmla="*/ 1764371 w 3494286"/>
              <a:gd name="connsiteY2051" fmla="*/ 979311 h 3173492"/>
              <a:gd name="connsiteX2052" fmla="*/ 1747041 w 3494286"/>
              <a:gd name="connsiteY2052" fmla="*/ 996641 h 3173492"/>
              <a:gd name="connsiteX2053" fmla="*/ 1729712 w 3494286"/>
              <a:gd name="connsiteY2053" fmla="*/ 979311 h 3173492"/>
              <a:gd name="connsiteX2054" fmla="*/ 1747041 w 3494286"/>
              <a:gd name="connsiteY2054" fmla="*/ 961982 h 3173492"/>
              <a:gd name="connsiteX2055" fmla="*/ 984348 w 3494286"/>
              <a:gd name="connsiteY2055" fmla="*/ 961377 h 3173492"/>
              <a:gd name="connsiteX2056" fmla="*/ 1001678 w 3494286"/>
              <a:gd name="connsiteY2056" fmla="*/ 978706 h 3173492"/>
              <a:gd name="connsiteX2057" fmla="*/ 984348 w 3494286"/>
              <a:gd name="connsiteY2057" fmla="*/ 996036 h 3173492"/>
              <a:gd name="connsiteX2058" fmla="*/ 967019 w 3494286"/>
              <a:gd name="connsiteY2058" fmla="*/ 978706 h 3173492"/>
              <a:gd name="connsiteX2059" fmla="*/ 984348 w 3494286"/>
              <a:gd name="connsiteY2059" fmla="*/ 961377 h 3173492"/>
              <a:gd name="connsiteX2060" fmla="*/ 3157774 w 3494286"/>
              <a:gd name="connsiteY2060" fmla="*/ 957952 h 3173492"/>
              <a:gd name="connsiteX2061" fmla="*/ 3175103 w 3494286"/>
              <a:gd name="connsiteY2061" fmla="*/ 975281 h 3173492"/>
              <a:gd name="connsiteX2062" fmla="*/ 3157774 w 3494286"/>
              <a:gd name="connsiteY2062" fmla="*/ 992611 h 3173492"/>
              <a:gd name="connsiteX2063" fmla="*/ 3140444 w 3494286"/>
              <a:gd name="connsiteY2063" fmla="*/ 975281 h 3173492"/>
              <a:gd name="connsiteX2064" fmla="*/ 3157774 w 3494286"/>
              <a:gd name="connsiteY2064" fmla="*/ 957952 h 3173492"/>
              <a:gd name="connsiteX2065" fmla="*/ 2332210 w 3494286"/>
              <a:gd name="connsiteY2065" fmla="*/ 954526 h 3173492"/>
              <a:gd name="connsiteX2066" fmla="*/ 2349540 w 3494286"/>
              <a:gd name="connsiteY2066" fmla="*/ 971855 h 3173492"/>
              <a:gd name="connsiteX2067" fmla="*/ 2332210 w 3494286"/>
              <a:gd name="connsiteY2067" fmla="*/ 989185 h 3173492"/>
              <a:gd name="connsiteX2068" fmla="*/ 2314881 w 3494286"/>
              <a:gd name="connsiteY2068" fmla="*/ 971855 h 3173492"/>
              <a:gd name="connsiteX2069" fmla="*/ 2332210 w 3494286"/>
              <a:gd name="connsiteY2069" fmla="*/ 954526 h 3173492"/>
              <a:gd name="connsiteX2070" fmla="*/ 2802319 w 3494286"/>
              <a:gd name="connsiteY2070" fmla="*/ 952310 h 3173492"/>
              <a:gd name="connsiteX2071" fmla="*/ 2819649 w 3494286"/>
              <a:gd name="connsiteY2071" fmla="*/ 969639 h 3173492"/>
              <a:gd name="connsiteX2072" fmla="*/ 2802319 w 3494286"/>
              <a:gd name="connsiteY2072" fmla="*/ 986969 h 3173492"/>
              <a:gd name="connsiteX2073" fmla="*/ 2784990 w 3494286"/>
              <a:gd name="connsiteY2073" fmla="*/ 969639 h 3173492"/>
              <a:gd name="connsiteX2074" fmla="*/ 2802319 w 3494286"/>
              <a:gd name="connsiteY2074" fmla="*/ 952310 h 3173492"/>
              <a:gd name="connsiteX2075" fmla="*/ 1560448 w 3494286"/>
              <a:gd name="connsiteY2075" fmla="*/ 948078 h 3173492"/>
              <a:gd name="connsiteX2076" fmla="*/ 1577778 w 3494286"/>
              <a:gd name="connsiteY2076" fmla="*/ 965407 h 3173492"/>
              <a:gd name="connsiteX2077" fmla="*/ 1560448 w 3494286"/>
              <a:gd name="connsiteY2077" fmla="*/ 982737 h 3173492"/>
              <a:gd name="connsiteX2078" fmla="*/ 1543119 w 3494286"/>
              <a:gd name="connsiteY2078" fmla="*/ 965407 h 3173492"/>
              <a:gd name="connsiteX2079" fmla="*/ 1560448 w 3494286"/>
              <a:gd name="connsiteY2079" fmla="*/ 948078 h 3173492"/>
              <a:gd name="connsiteX2080" fmla="*/ 168255 w 3494286"/>
              <a:gd name="connsiteY2080" fmla="*/ 927122 h 3173492"/>
              <a:gd name="connsiteX2081" fmla="*/ 185585 w 3494286"/>
              <a:gd name="connsiteY2081" fmla="*/ 944451 h 3173492"/>
              <a:gd name="connsiteX2082" fmla="*/ 168255 w 3494286"/>
              <a:gd name="connsiteY2082" fmla="*/ 961781 h 3173492"/>
              <a:gd name="connsiteX2083" fmla="*/ 150926 w 3494286"/>
              <a:gd name="connsiteY2083" fmla="*/ 944451 h 3173492"/>
              <a:gd name="connsiteX2084" fmla="*/ 168255 w 3494286"/>
              <a:gd name="connsiteY2084" fmla="*/ 927122 h 3173492"/>
              <a:gd name="connsiteX2085" fmla="*/ 320794 w 3494286"/>
              <a:gd name="connsiteY2085" fmla="*/ 924099 h 3173492"/>
              <a:gd name="connsiteX2086" fmla="*/ 338124 w 3494286"/>
              <a:gd name="connsiteY2086" fmla="*/ 941428 h 3173492"/>
              <a:gd name="connsiteX2087" fmla="*/ 320794 w 3494286"/>
              <a:gd name="connsiteY2087" fmla="*/ 958758 h 3173492"/>
              <a:gd name="connsiteX2088" fmla="*/ 303465 w 3494286"/>
              <a:gd name="connsiteY2088" fmla="*/ 941428 h 3173492"/>
              <a:gd name="connsiteX2089" fmla="*/ 320794 w 3494286"/>
              <a:gd name="connsiteY2089" fmla="*/ 924099 h 3173492"/>
              <a:gd name="connsiteX2090" fmla="*/ 445928 w 3494286"/>
              <a:gd name="connsiteY2090" fmla="*/ 922890 h 3173492"/>
              <a:gd name="connsiteX2091" fmla="*/ 463258 w 3494286"/>
              <a:gd name="connsiteY2091" fmla="*/ 940219 h 3173492"/>
              <a:gd name="connsiteX2092" fmla="*/ 445928 w 3494286"/>
              <a:gd name="connsiteY2092" fmla="*/ 957549 h 3173492"/>
              <a:gd name="connsiteX2093" fmla="*/ 428599 w 3494286"/>
              <a:gd name="connsiteY2093" fmla="*/ 940219 h 3173492"/>
              <a:gd name="connsiteX2094" fmla="*/ 445928 w 3494286"/>
              <a:gd name="connsiteY2094" fmla="*/ 922890 h 3173492"/>
              <a:gd name="connsiteX2095" fmla="*/ 2104914 w 3494286"/>
              <a:gd name="connsiteY2095" fmla="*/ 922084 h 3173492"/>
              <a:gd name="connsiteX2096" fmla="*/ 2122243 w 3494286"/>
              <a:gd name="connsiteY2096" fmla="*/ 939413 h 3173492"/>
              <a:gd name="connsiteX2097" fmla="*/ 2104914 w 3494286"/>
              <a:gd name="connsiteY2097" fmla="*/ 956743 h 3173492"/>
              <a:gd name="connsiteX2098" fmla="*/ 2087584 w 3494286"/>
              <a:gd name="connsiteY2098" fmla="*/ 939413 h 3173492"/>
              <a:gd name="connsiteX2099" fmla="*/ 2104914 w 3494286"/>
              <a:gd name="connsiteY2099" fmla="*/ 922084 h 3173492"/>
              <a:gd name="connsiteX2100" fmla="*/ 1218294 w 3494286"/>
              <a:gd name="connsiteY2100" fmla="*/ 918659 h 3173492"/>
              <a:gd name="connsiteX2101" fmla="*/ 1235624 w 3494286"/>
              <a:gd name="connsiteY2101" fmla="*/ 935988 h 3173492"/>
              <a:gd name="connsiteX2102" fmla="*/ 1218294 w 3494286"/>
              <a:gd name="connsiteY2102" fmla="*/ 953318 h 3173492"/>
              <a:gd name="connsiteX2103" fmla="*/ 1200965 w 3494286"/>
              <a:gd name="connsiteY2103" fmla="*/ 935988 h 3173492"/>
              <a:gd name="connsiteX2104" fmla="*/ 1218294 w 3494286"/>
              <a:gd name="connsiteY2104" fmla="*/ 918659 h 3173492"/>
              <a:gd name="connsiteX2105" fmla="*/ 3269003 w 3494286"/>
              <a:gd name="connsiteY2105" fmla="*/ 912815 h 3173492"/>
              <a:gd name="connsiteX2106" fmla="*/ 3286333 w 3494286"/>
              <a:gd name="connsiteY2106" fmla="*/ 930144 h 3173492"/>
              <a:gd name="connsiteX2107" fmla="*/ 3269003 w 3494286"/>
              <a:gd name="connsiteY2107" fmla="*/ 947474 h 3173492"/>
              <a:gd name="connsiteX2108" fmla="*/ 3251674 w 3494286"/>
              <a:gd name="connsiteY2108" fmla="*/ 930144 h 3173492"/>
              <a:gd name="connsiteX2109" fmla="*/ 3269003 w 3494286"/>
              <a:gd name="connsiteY2109" fmla="*/ 912815 h 3173492"/>
              <a:gd name="connsiteX2110" fmla="*/ 1875601 w 3494286"/>
              <a:gd name="connsiteY2110" fmla="*/ 904553 h 3173492"/>
              <a:gd name="connsiteX2111" fmla="*/ 1892931 w 3494286"/>
              <a:gd name="connsiteY2111" fmla="*/ 921882 h 3173492"/>
              <a:gd name="connsiteX2112" fmla="*/ 1875601 w 3494286"/>
              <a:gd name="connsiteY2112" fmla="*/ 939212 h 3173492"/>
              <a:gd name="connsiteX2113" fmla="*/ 1858272 w 3494286"/>
              <a:gd name="connsiteY2113" fmla="*/ 921882 h 3173492"/>
              <a:gd name="connsiteX2114" fmla="*/ 1875601 w 3494286"/>
              <a:gd name="connsiteY2114" fmla="*/ 904553 h 3173492"/>
              <a:gd name="connsiteX2115" fmla="*/ 2585501 w 3494286"/>
              <a:gd name="connsiteY2115" fmla="*/ 902538 h 3173492"/>
              <a:gd name="connsiteX2116" fmla="*/ 2602831 w 3494286"/>
              <a:gd name="connsiteY2116" fmla="*/ 919867 h 3173492"/>
              <a:gd name="connsiteX2117" fmla="*/ 2585501 w 3494286"/>
              <a:gd name="connsiteY2117" fmla="*/ 937197 h 3173492"/>
              <a:gd name="connsiteX2118" fmla="*/ 2568172 w 3494286"/>
              <a:gd name="connsiteY2118" fmla="*/ 919867 h 3173492"/>
              <a:gd name="connsiteX2119" fmla="*/ 2585501 w 3494286"/>
              <a:gd name="connsiteY2119" fmla="*/ 902538 h 3173492"/>
              <a:gd name="connsiteX2120" fmla="*/ 1389774 w 3494286"/>
              <a:gd name="connsiteY2120" fmla="*/ 887828 h 3173492"/>
              <a:gd name="connsiteX2121" fmla="*/ 1407104 w 3494286"/>
              <a:gd name="connsiteY2121" fmla="*/ 905157 h 3173492"/>
              <a:gd name="connsiteX2122" fmla="*/ 1389774 w 3494286"/>
              <a:gd name="connsiteY2122" fmla="*/ 922487 h 3173492"/>
              <a:gd name="connsiteX2123" fmla="*/ 1372445 w 3494286"/>
              <a:gd name="connsiteY2123" fmla="*/ 905157 h 3173492"/>
              <a:gd name="connsiteX2124" fmla="*/ 1389774 w 3494286"/>
              <a:gd name="connsiteY2124" fmla="*/ 887828 h 3173492"/>
              <a:gd name="connsiteX2125" fmla="*/ 765716 w 3494286"/>
              <a:gd name="connsiteY2125" fmla="*/ 887425 h 3173492"/>
              <a:gd name="connsiteX2126" fmla="*/ 783046 w 3494286"/>
              <a:gd name="connsiteY2126" fmla="*/ 904754 h 3173492"/>
              <a:gd name="connsiteX2127" fmla="*/ 765716 w 3494286"/>
              <a:gd name="connsiteY2127" fmla="*/ 922084 h 3173492"/>
              <a:gd name="connsiteX2128" fmla="*/ 748387 w 3494286"/>
              <a:gd name="connsiteY2128" fmla="*/ 904754 h 3173492"/>
              <a:gd name="connsiteX2129" fmla="*/ 765716 w 3494286"/>
              <a:gd name="connsiteY2129" fmla="*/ 887425 h 3173492"/>
              <a:gd name="connsiteX2130" fmla="*/ 1998317 w 3494286"/>
              <a:gd name="connsiteY2130" fmla="*/ 879970 h 3173492"/>
              <a:gd name="connsiteX2131" fmla="*/ 2015647 w 3494286"/>
              <a:gd name="connsiteY2131" fmla="*/ 897299 h 3173492"/>
              <a:gd name="connsiteX2132" fmla="*/ 1998317 w 3494286"/>
              <a:gd name="connsiteY2132" fmla="*/ 914629 h 3173492"/>
              <a:gd name="connsiteX2133" fmla="*/ 1980988 w 3494286"/>
              <a:gd name="connsiteY2133" fmla="*/ 897299 h 3173492"/>
              <a:gd name="connsiteX2134" fmla="*/ 1998317 w 3494286"/>
              <a:gd name="connsiteY2134" fmla="*/ 879970 h 3173492"/>
              <a:gd name="connsiteX2135" fmla="*/ 3376002 w 3494286"/>
              <a:gd name="connsiteY2135" fmla="*/ 875940 h 3173492"/>
              <a:gd name="connsiteX2136" fmla="*/ 3393332 w 3494286"/>
              <a:gd name="connsiteY2136" fmla="*/ 893269 h 3173492"/>
              <a:gd name="connsiteX2137" fmla="*/ 3376002 w 3494286"/>
              <a:gd name="connsiteY2137" fmla="*/ 910599 h 3173492"/>
              <a:gd name="connsiteX2138" fmla="*/ 3358673 w 3494286"/>
              <a:gd name="connsiteY2138" fmla="*/ 893269 h 3173492"/>
              <a:gd name="connsiteX2139" fmla="*/ 3376002 w 3494286"/>
              <a:gd name="connsiteY2139" fmla="*/ 875940 h 3173492"/>
              <a:gd name="connsiteX2140" fmla="*/ 1069584 w 3494286"/>
              <a:gd name="connsiteY2140" fmla="*/ 875134 h 3173492"/>
              <a:gd name="connsiteX2141" fmla="*/ 1086914 w 3494286"/>
              <a:gd name="connsiteY2141" fmla="*/ 892463 h 3173492"/>
              <a:gd name="connsiteX2142" fmla="*/ 1069584 w 3494286"/>
              <a:gd name="connsiteY2142" fmla="*/ 909793 h 3173492"/>
              <a:gd name="connsiteX2143" fmla="*/ 1052255 w 3494286"/>
              <a:gd name="connsiteY2143" fmla="*/ 892463 h 3173492"/>
              <a:gd name="connsiteX2144" fmla="*/ 1069584 w 3494286"/>
              <a:gd name="connsiteY2144" fmla="*/ 875134 h 3173492"/>
              <a:gd name="connsiteX2145" fmla="*/ 2720106 w 3494286"/>
              <a:gd name="connsiteY2145" fmla="*/ 865461 h 3173492"/>
              <a:gd name="connsiteX2146" fmla="*/ 2737436 w 3494286"/>
              <a:gd name="connsiteY2146" fmla="*/ 882790 h 3173492"/>
              <a:gd name="connsiteX2147" fmla="*/ 2720106 w 3494286"/>
              <a:gd name="connsiteY2147" fmla="*/ 900120 h 3173492"/>
              <a:gd name="connsiteX2148" fmla="*/ 2702777 w 3494286"/>
              <a:gd name="connsiteY2148" fmla="*/ 882790 h 3173492"/>
              <a:gd name="connsiteX2149" fmla="*/ 2720106 w 3494286"/>
              <a:gd name="connsiteY2149" fmla="*/ 865461 h 3173492"/>
              <a:gd name="connsiteX2150" fmla="*/ 895081 w 3494286"/>
              <a:gd name="connsiteY2150" fmla="*/ 865058 h 3173492"/>
              <a:gd name="connsiteX2151" fmla="*/ 912411 w 3494286"/>
              <a:gd name="connsiteY2151" fmla="*/ 882387 h 3173492"/>
              <a:gd name="connsiteX2152" fmla="*/ 895081 w 3494286"/>
              <a:gd name="connsiteY2152" fmla="*/ 899717 h 3173492"/>
              <a:gd name="connsiteX2153" fmla="*/ 877752 w 3494286"/>
              <a:gd name="connsiteY2153" fmla="*/ 882387 h 3173492"/>
              <a:gd name="connsiteX2154" fmla="*/ 895081 w 3494286"/>
              <a:gd name="connsiteY2154" fmla="*/ 865058 h 3173492"/>
              <a:gd name="connsiteX2155" fmla="*/ 2964127 w 3494286"/>
              <a:gd name="connsiteY2155" fmla="*/ 864857 h 3173492"/>
              <a:gd name="connsiteX2156" fmla="*/ 2981457 w 3494286"/>
              <a:gd name="connsiteY2156" fmla="*/ 882186 h 3173492"/>
              <a:gd name="connsiteX2157" fmla="*/ 2964127 w 3494286"/>
              <a:gd name="connsiteY2157" fmla="*/ 899516 h 3173492"/>
              <a:gd name="connsiteX2158" fmla="*/ 2946798 w 3494286"/>
              <a:gd name="connsiteY2158" fmla="*/ 882186 h 3173492"/>
              <a:gd name="connsiteX2159" fmla="*/ 2964127 w 3494286"/>
              <a:gd name="connsiteY2159" fmla="*/ 864857 h 3173492"/>
              <a:gd name="connsiteX2160" fmla="*/ 3082210 w 3494286"/>
              <a:gd name="connsiteY2160" fmla="*/ 855386 h 3173492"/>
              <a:gd name="connsiteX2161" fmla="*/ 3099539 w 3494286"/>
              <a:gd name="connsiteY2161" fmla="*/ 872715 h 3173492"/>
              <a:gd name="connsiteX2162" fmla="*/ 3082210 w 3494286"/>
              <a:gd name="connsiteY2162" fmla="*/ 890045 h 3173492"/>
              <a:gd name="connsiteX2163" fmla="*/ 3064880 w 3494286"/>
              <a:gd name="connsiteY2163" fmla="*/ 872715 h 3173492"/>
              <a:gd name="connsiteX2164" fmla="*/ 3082210 w 3494286"/>
              <a:gd name="connsiteY2164" fmla="*/ 855386 h 3173492"/>
              <a:gd name="connsiteX2165" fmla="*/ 1672888 w 3494286"/>
              <a:gd name="connsiteY2165" fmla="*/ 855386 h 3173492"/>
              <a:gd name="connsiteX2166" fmla="*/ 1690218 w 3494286"/>
              <a:gd name="connsiteY2166" fmla="*/ 872715 h 3173492"/>
              <a:gd name="connsiteX2167" fmla="*/ 1672888 w 3494286"/>
              <a:gd name="connsiteY2167" fmla="*/ 890045 h 3173492"/>
              <a:gd name="connsiteX2168" fmla="*/ 1655559 w 3494286"/>
              <a:gd name="connsiteY2168" fmla="*/ 872715 h 3173492"/>
              <a:gd name="connsiteX2169" fmla="*/ 1672888 w 3494286"/>
              <a:gd name="connsiteY2169" fmla="*/ 855386 h 3173492"/>
              <a:gd name="connsiteX2170" fmla="*/ 558166 w 3494286"/>
              <a:gd name="connsiteY2170" fmla="*/ 853774 h 3173492"/>
              <a:gd name="connsiteX2171" fmla="*/ 575496 w 3494286"/>
              <a:gd name="connsiteY2171" fmla="*/ 871103 h 3173492"/>
              <a:gd name="connsiteX2172" fmla="*/ 558166 w 3494286"/>
              <a:gd name="connsiteY2172" fmla="*/ 888433 h 3173492"/>
              <a:gd name="connsiteX2173" fmla="*/ 540837 w 3494286"/>
              <a:gd name="connsiteY2173" fmla="*/ 871103 h 3173492"/>
              <a:gd name="connsiteX2174" fmla="*/ 558166 w 3494286"/>
              <a:gd name="connsiteY2174" fmla="*/ 853774 h 3173492"/>
              <a:gd name="connsiteX2175" fmla="*/ 2397095 w 3494286"/>
              <a:gd name="connsiteY2175" fmla="*/ 853170 h 3173492"/>
              <a:gd name="connsiteX2176" fmla="*/ 2414424 w 3494286"/>
              <a:gd name="connsiteY2176" fmla="*/ 870499 h 3173492"/>
              <a:gd name="connsiteX2177" fmla="*/ 2397095 w 3494286"/>
              <a:gd name="connsiteY2177" fmla="*/ 887829 h 3173492"/>
              <a:gd name="connsiteX2178" fmla="*/ 2379765 w 3494286"/>
              <a:gd name="connsiteY2178" fmla="*/ 870499 h 3173492"/>
              <a:gd name="connsiteX2179" fmla="*/ 2397095 w 3494286"/>
              <a:gd name="connsiteY2179" fmla="*/ 853170 h 3173492"/>
              <a:gd name="connsiteX2180" fmla="*/ 1532842 w 3494286"/>
              <a:gd name="connsiteY2180" fmla="*/ 845109 h 3173492"/>
              <a:gd name="connsiteX2181" fmla="*/ 1550172 w 3494286"/>
              <a:gd name="connsiteY2181" fmla="*/ 862438 h 3173492"/>
              <a:gd name="connsiteX2182" fmla="*/ 1532842 w 3494286"/>
              <a:gd name="connsiteY2182" fmla="*/ 879768 h 3173492"/>
              <a:gd name="connsiteX2183" fmla="*/ 1515513 w 3494286"/>
              <a:gd name="connsiteY2183" fmla="*/ 862438 h 3173492"/>
              <a:gd name="connsiteX2184" fmla="*/ 1532842 w 3494286"/>
              <a:gd name="connsiteY2184" fmla="*/ 845109 h 3173492"/>
              <a:gd name="connsiteX2185" fmla="*/ 2847456 w 3494286"/>
              <a:gd name="connsiteY2185" fmla="*/ 838258 h 3173492"/>
              <a:gd name="connsiteX2186" fmla="*/ 2864786 w 3494286"/>
              <a:gd name="connsiteY2186" fmla="*/ 855587 h 3173492"/>
              <a:gd name="connsiteX2187" fmla="*/ 2847456 w 3494286"/>
              <a:gd name="connsiteY2187" fmla="*/ 872917 h 3173492"/>
              <a:gd name="connsiteX2188" fmla="*/ 2830127 w 3494286"/>
              <a:gd name="connsiteY2188" fmla="*/ 855587 h 3173492"/>
              <a:gd name="connsiteX2189" fmla="*/ 2847456 w 3494286"/>
              <a:gd name="connsiteY2189" fmla="*/ 838258 h 3173492"/>
              <a:gd name="connsiteX2190" fmla="*/ 668389 w 3494286"/>
              <a:gd name="connsiteY2190" fmla="*/ 828385 h 3173492"/>
              <a:gd name="connsiteX2191" fmla="*/ 685719 w 3494286"/>
              <a:gd name="connsiteY2191" fmla="*/ 845714 h 3173492"/>
              <a:gd name="connsiteX2192" fmla="*/ 668389 w 3494286"/>
              <a:gd name="connsiteY2192" fmla="*/ 863044 h 3173492"/>
              <a:gd name="connsiteX2193" fmla="*/ 651060 w 3494286"/>
              <a:gd name="connsiteY2193" fmla="*/ 845714 h 3173492"/>
              <a:gd name="connsiteX2194" fmla="*/ 668389 w 3494286"/>
              <a:gd name="connsiteY2194" fmla="*/ 828385 h 3173492"/>
              <a:gd name="connsiteX2195" fmla="*/ 2263699 w 3494286"/>
              <a:gd name="connsiteY2195" fmla="*/ 827176 h 3173492"/>
              <a:gd name="connsiteX2196" fmla="*/ 2281029 w 3494286"/>
              <a:gd name="connsiteY2196" fmla="*/ 844505 h 3173492"/>
              <a:gd name="connsiteX2197" fmla="*/ 2263699 w 3494286"/>
              <a:gd name="connsiteY2197" fmla="*/ 861835 h 3173492"/>
              <a:gd name="connsiteX2198" fmla="*/ 2246370 w 3494286"/>
              <a:gd name="connsiteY2198" fmla="*/ 844505 h 3173492"/>
              <a:gd name="connsiteX2199" fmla="*/ 2263699 w 3494286"/>
              <a:gd name="connsiteY2199" fmla="*/ 827176 h 3173492"/>
              <a:gd name="connsiteX2200" fmla="*/ 2524042 w 3494286"/>
              <a:gd name="connsiteY2200" fmla="*/ 824959 h 3173492"/>
              <a:gd name="connsiteX2201" fmla="*/ 2541372 w 3494286"/>
              <a:gd name="connsiteY2201" fmla="*/ 842288 h 3173492"/>
              <a:gd name="connsiteX2202" fmla="*/ 2524042 w 3494286"/>
              <a:gd name="connsiteY2202" fmla="*/ 859618 h 3173492"/>
              <a:gd name="connsiteX2203" fmla="*/ 2506713 w 3494286"/>
              <a:gd name="connsiteY2203" fmla="*/ 842288 h 3173492"/>
              <a:gd name="connsiteX2204" fmla="*/ 2524042 w 3494286"/>
              <a:gd name="connsiteY2204" fmla="*/ 824959 h 3173492"/>
              <a:gd name="connsiteX2205" fmla="*/ 1791171 w 3494286"/>
              <a:gd name="connsiteY2205" fmla="*/ 824556 h 3173492"/>
              <a:gd name="connsiteX2206" fmla="*/ 1808501 w 3494286"/>
              <a:gd name="connsiteY2206" fmla="*/ 841885 h 3173492"/>
              <a:gd name="connsiteX2207" fmla="*/ 1791171 w 3494286"/>
              <a:gd name="connsiteY2207" fmla="*/ 859215 h 3173492"/>
              <a:gd name="connsiteX2208" fmla="*/ 1773842 w 3494286"/>
              <a:gd name="connsiteY2208" fmla="*/ 841885 h 3173492"/>
              <a:gd name="connsiteX2209" fmla="*/ 1791171 w 3494286"/>
              <a:gd name="connsiteY2209" fmla="*/ 824556 h 3173492"/>
              <a:gd name="connsiteX2210" fmla="*/ 1310986 w 3494286"/>
              <a:gd name="connsiteY2210" fmla="*/ 818511 h 3173492"/>
              <a:gd name="connsiteX2211" fmla="*/ 1328316 w 3494286"/>
              <a:gd name="connsiteY2211" fmla="*/ 835840 h 3173492"/>
              <a:gd name="connsiteX2212" fmla="*/ 1310986 w 3494286"/>
              <a:gd name="connsiteY2212" fmla="*/ 853170 h 3173492"/>
              <a:gd name="connsiteX2213" fmla="*/ 1293657 w 3494286"/>
              <a:gd name="connsiteY2213" fmla="*/ 835840 h 3173492"/>
              <a:gd name="connsiteX2214" fmla="*/ 1310986 w 3494286"/>
              <a:gd name="connsiteY2214" fmla="*/ 818511 h 3173492"/>
              <a:gd name="connsiteX2215" fmla="*/ 3194245 w 3494286"/>
              <a:gd name="connsiteY2215" fmla="*/ 816496 h 3173492"/>
              <a:gd name="connsiteX2216" fmla="*/ 3211575 w 3494286"/>
              <a:gd name="connsiteY2216" fmla="*/ 833825 h 3173492"/>
              <a:gd name="connsiteX2217" fmla="*/ 3194245 w 3494286"/>
              <a:gd name="connsiteY2217" fmla="*/ 851155 h 3173492"/>
              <a:gd name="connsiteX2218" fmla="*/ 3176916 w 3494286"/>
              <a:gd name="connsiteY2218" fmla="*/ 833825 h 3173492"/>
              <a:gd name="connsiteX2219" fmla="*/ 3194245 w 3494286"/>
              <a:gd name="connsiteY2219" fmla="*/ 816496 h 3173492"/>
              <a:gd name="connsiteX2220" fmla="*/ 2144005 w 3494286"/>
              <a:gd name="connsiteY2220" fmla="*/ 810854 h 3173492"/>
              <a:gd name="connsiteX2221" fmla="*/ 2161335 w 3494286"/>
              <a:gd name="connsiteY2221" fmla="*/ 828183 h 3173492"/>
              <a:gd name="connsiteX2222" fmla="*/ 2144005 w 3494286"/>
              <a:gd name="connsiteY2222" fmla="*/ 845513 h 3173492"/>
              <a:gd name="connsiteX2223" fmla="*/ 2126676 w 3494286"/>
              <a:gd name="connsiteY2223" fmla="*/ 828183 h 3173492"/>
              <a:gd name="connsiteX2224" fmla="*/ 2144005 w 3494286"/>
              <a:gd name="connsiteY2224" fmla="*/ 810854 h 3173492"/>
              <a:gd name="connsiteX2225" fmla="*/ 209564 w 3494286"/>
              <a:gd name="connsiteY2225" fmla="*/ 810451 h 3173492"/>
              <a:gd name="connsiteX2226" fmla="*/ 226894 w 3494286"/>
              <a:gd name="connsiteY2226" fmla="*/ 827780 h 3173492"/>
              <a:gd name="connsiteX2227" fmla="*/ 209564 w 3494286"/>
              <a:gd name="connsiteY2227" fmla="*/ 845110 h 3173492"/>
              <a:gd name="connsiteX2228" fmla="*/ 192235 w 3494286"/>
              <a:gd name="connsiteY2228" fmla="*/ 827780 h 3173492"/>
              <a:gd name="connsiteX2229" fmla="*/ 209564 w 3494286"/>
              <a:gd name="connsiteY2229" fmla="*/ 810451 h 3173492"/>
              <a:gd name="connsiteX2230" fmla="*/ 318981 w 3494286"/>
              <a:gd name="connsiteY2230" fmla="*/ 808033 h 3173492"/>
              <a:gd name="connsiteX2231" fmla="*/ 336311 w 3494286"/>
              <a:gd name="connsiteY2231" fmla="*/ 825362 h 3173492"/>
              <a:gd name="connsiteX2232" fmla="*/ 318981 w 3494286"/>
              <a:gd name="connsiteY2232" fmla="*/ 842692 h 3173492"/>
              <a:gd name="connsiteX2233" fmla="*/ 301652 w 3494286"/>
              <a:gd name="connsiteY2233" fmla="*/ 825362 h 3173492"/>
              <a:gd name="connsiteX2234" fmla="*/ 318981 w 3494286"/>
              <a:gd name="connsiteY2234" fmla="*/ 808033 h 3173492"/>
              <a:gd name="connsiteX2235" fmla="*/ 3476956 w 3494286"/>
              <a:gd name="connsiteY2235" fmla="*/ 804809 h 3173492"/>
              <a:gd name="connsiteX2236" fmla="*/ 3494286 w 3494286"/>
              <a:gd name="connsiteY2236" fmla="*/ 822138 h 3173492"/>
              <a:gd name="connsiteX2237" fmla="*/ 3476956 w 3494286"/>
              <a:gd name="connsiteY2237" fmla="*/ 839468 h 3173492"/>
              <a:gd name="connsiteX2238" fmla="*/ 3459627 w 3494286"/>
              <a:gd name="connsiteY2238" fmla="*/ 822138 h 3173492"/>
              <a:gd name="connsiteX2239" fmla="*/ 3476956 w 3494286"/>
              <a:gd name="connsiteY2239" fmla="*/ 804809 h 3173492"/>
              <a:gd name="connsiteX2240" fmla="*/ 1185046 w 3494286"/>
              <a:gd name="connsiteY2240" fmla="*/ 801383 h 3173492"/>
              <a:gd name="connsiteX2241" fmla="*/ 1202376 w 3494286"/>
              <a:gd name="connsiteY2241" fmla="*/ 818712 h 3173492"/>
              <a:gd name="connsiteX2242" fmla="*/ 1185046 w 3494286"/>
              <a:gd name="connsiteY2242" fmla="*/ 836042 h 3173492"/>
              <a:gd name="connsiteX2243" fmla="*/ 1167717 w 3494286"/>
              <a:gd name="connsiteY2243" fmla="*/ 818712 h 3173492"/>
              <a:gd name="connsiteX2244" fmla="*/ 1185046 w 3494286"/>
              <a:gd name="connsiteY2244" fmla="*/ 801383 h 3173492"/>
              <a:gd name="connsiteX2245" fmla="*/ 458623 w 3494286"/>
              <a:gd name="connsiteY2245" fmla="*/ 796547 h 3173492"/>
              <a:gd name="connsiteX2246" fmla="*/ 475953 w 3494286"/>
              <a:gd name="connsiteY2246" fmla="*/ 813876 h 3173492"/>
              <a:gd name="connsiteX2247" fmla="*/ 458623 w 3494286"/>
              <a:gd name="connsiteY2247" fmla="*/ 831206 h 3173492"/>
              <a:gd name="connsiteX2248" fmla="*/ 441294 w 3494286"/>
              <a:gd name="connsiteY2248" fmla="*/ 813876 h 3173492"/>
              <a:gd name="connsiteX2249" fmla="*/ 458623 w 3494286"/>
              <a:gd name="connsiteY2249" fmla="*/ 796547 h 3173492"/>
              <a:gd name="connsiteX2250" fmla="*/ 972660 w 3494286"/>
              <a:gd name="connsiteY2250" fmla="*/ 782240 h 3173492"/>
              <a:gd name="connsiteX2251" fmla="*/ 989990 w 3494286"/>
              <a:gd name="connsiteY2251" fmla="*/ 799569 h 3173492"/>
              <a:gd name="connsiteX2252" fmla="*/ 972660 w 3494286"/>
              <a:gd name="connsiteY2252" fmla="*/ 816899 h 3173492"/>
              <a:gd name="connsiteX2253" fmla="*/ 955331 w 3494286"/>
              <a:gd name="connsiteY2253" fmla="*/ 799569 h 3173492"/>
              <a:gd name="connsiteX2254" fmla="*/ 972660 w 3494286"/>
              <a:gd name="connsiteY2254" fmla="*/ 782240 h 3173492"/>
              <a:gd name="connsiteX2255" fmla="*/ 1925373 w 3494286"/>
              <a:gd name="connsiteY2255" fmla="*/ 774381 h 3173492"/>
              <a:gd name="connsiteX2256" fmla="*/ 1942703 w 3494286"/>
              <a:gd name="connsiteY2256" fmla="*/ 791710 h 3173492"/>
              <a:gd name="connsiteX2257" fmla="*/ 1925373 w 3494286"/>
              <a:gd name="connsiteY2257" fmla="*/ 809040 h 3173492"/>
              <a:gd name="connsiteX2258" fmla="*/ 1908044 w 3494286"/>
              <a:gd name="connsiteY2258" fmla="*/ 791710 h 3173492"/>
              <a:gd name="connsiteX2259" fmla="*/ 1925373 w 3494286"/>
              <a:gd name="connsiteY2259" fmla="*/ 774381 h 3173492"/>
              <a:gd name="connsiteX2260" fmla="*/ 2687865 w 3494286"/>
              <a:gd name="connsiteY2260" fmla="*/ 764911 h 3173492"/>
              <a:gd name="connsiteX2261" fmla="*/ 2705195 w 3494286"/>
              <a:gd name="connsiteY2261" fmla="*/ 782240 h 3173492"/>
              <a:gd name="connsiteX2262" fmla="*/ 2687865 w 3494286"/>
              <a:gd name="connsiteY2262" fmla="*/ 799570 h 3173492"/>
              <a:gd name="connsiteX2263" fmla="*/ 2670536 w 3494286"/>
              <a:gd name="connsiteY2263" fmla="*/ 782240 h 3173492"/>
              <a:gd name="connsiteX2264" fmla="*/ 2687865 w 3494286"/>
              <a:gd name="connsiteY2264" fmla="*/ 764911 h 3173492"/>
              <a:gd name="connsiteX2265" fmla="*/ 822338 w 3494286"/>
              <a:gd name="connsiteY2265" fmla="*/ 758463 h 3173492"/>
              <a:gd name="connsiteX2266" fmla="*/ 839668 w 3494286"/>
              <a:gd name="connsiteY2266" fmla="*/ 775792 h 3173492"/>
              <a:gd name="connsiteX2267" fmla="*/ 822338 w 3494286"/>
              <a:gd name="connsiteY2267" fmla="*/ 793122 h 3173492"/>
              <a:gd name="connsiteX2268" fmla="*/ 805009 w 3494286"/>
              <a:gd name="connsiteY2268" fmla="*/ 775792 h 3173492"/>
              <a:gd name="connsiteX2269" fmla="*/ 822338 w 3494286"/>
              <a:gd name="connsiteY2269" fmla="*/ 758463 h 3173492"/>
              <a:gd name="connsiteX2270" fmla="*/ 1457278 w 3494286"/>
              <a:gd name="connsiteY2270" fmla="*/ 758261 h 3173492"/>
              <a:gd name="connsiteX2271" fmla="*/ 1474608 w 3494286"/>
              <a:gd name="connsiteY2271" fmla="*/ 775590 h 3173492"/>
              <a:gd name="connsiteX2272" fmla="*/ 1457278 w 3494286"/>
              <a:gd name="connsiteY2272" fmla="*/ 792920 h 3173492"/>
              <a:gd name="connsiteX2273" fmla="*/ 1439949 w 3494286"/>
              <a:gd name="connsiteY2273" fmla="*/ 775590 h 3173492"/>
              <a:gd name="connsiteX2274" fmla="*/ 1457278 w 3494286"/>
              <a:gd name="connsiteY2274" fmla="*/ 758261 h 3173492"/>
              <a:gd name="connsiteX2275" fmla="*/ 2045268 w 3494286"/>
              <a:gd name="connsiteY2275" fmla="*/ 739924 h 3173492"/>
              <a:gd name="connsiteX2276" fmla="*/ 2062598 w 3494286"/>
              <a:gd name="connsiteY2276" fmla="*/ 757253 h 3173492"/>
              <a:gd name="connsiteX2277" fmla="*/ 2045268 w 3494286"/>
              <a:gd name="connsiteY2277" fmla="*/ 774583 h 3173492"/>
              <a:gd name="connsiteX2278" fmla="*/ 2027939 w 3494286"/>
              <a:gd name="connsiteY2278" fmla="*/ 757253 h 3173492"/>
              <a:gd name="connsiteX2279" fmla="*/ 2045268 w 3494286"/>
              <a:gd name="connsiteY2279" fmla="*/ 739924 h 3173492"/>
              <a:gd name="connsiteX2280" fmla="*/ 1594301 w 3494286"/>
              <a:gd name="connsiteY2280" fmla="*/ 739924 h 3173492"/>
              <a:gd name="connsiteX2281" fmla="*/ 1611631 w 3494286"/>
              <a:gd name="connsiteY2281" fmla="*/ 757253 h 3173492"/>
              <a:gd name="connsiteX2282" fmla="*/ 1594301 w 3494286"/>
              <a:gd name="connsiteY2282" fmla="*/ 774583 h 3173492"/>
              <a:gd name="connsiteX2283" fmla="*/ 1576972 w 3494286"/>
              <a:gd name="connsiteY2283" fmla="*/ 757253 h 3173492"/>
              <a:gd name="connsiteX2284" fmla="*/ 1594301 w 3494286"/>
              <a:gd name="connsiteY2284" fmla="*/ 739924 h 3173492"/>
              <a:gd name="connsiteX2285" fmla="*/ 3362703 w 3494286"/>
              <a:gd name="connsiteY2285" fmla="*/ 738111 h 3173492"/>
              <a:gd name="connsiteX2286" fmla="*/ 3380033 w 3494286"/>
              <a:gd name="connsiteY2286" fmla="*/ 755440 h 3173492"/>
              <a:gd name="connsiteX2287" fmla="*/ 3362703 w 3494286"/>
              <a:gd name="connsiteY2287" fmla="*/ 772770 h 3173492"/>
              <a:gd name="connsiteX2288" fmla="*/ 3345374 w 3494286"/>
              <a:gd name="connsiteY2288" fmla="*/ 755440 h 3173492"/>
              <a:gd name="connsiteX2289" fmla="*/ 3362703 w 3494286"/>
              <a:gd name="connsiteY2289" fmla="*/ 738111 h 3173492"/>
              <a:gd name="connsiteX2290" fmla="*/ 2945186 w 3494286"/>
              <a:gd name="connsiteY2290" fmla="*/ 735693 h 3173492"/>
              <a:gd name="connsiteX2291" fmla="*/ 2962516 w 3494286"/>
              <a:gd name="connsiteY2291" fmla="*/ 753022 h 3173492"/>
              <a:gd name="connsiteX2292" fmla="*/ 2945186 w 3494286"/>
              <a:gd name="connsiteY2292" fmla="*/ 770352 h 3173492"/>
              <a:gd name="connsiteX2293" fmla="*/ 2927857 w 3494286"/>
              <a:gd name="connsiteY2293" fmla="*/ 753022 h 3173492"/>
              <a:gd name="connsiteX2294" fmla="*/ 2945186 w 3494286"/>
              <a:gd name="connsiteY2294" fmla="*/ 735693 h 3173492"/>
              <a:gd name="connsiteX2295" fmla="*/ 1072405 w 3494286"/>
              <a:gd name="connsiteY2295" fmla="*/ 734685 h 3173492"/>
              <a:gd name="connsiteX2296" fmla="*/ 1089735 w 3494286"/>
              <a:gd name="connsiteY2296" fmla="*/ 752014 h 3173492"/>
              <a:gd name="connsiteX2297" fmla="*/ 1072405 w 3494286"/>
              <a:gd name="connsiteY2297" fmla="*/ 769344 h 3173492"/>
              <a:gd name="connsiteX2298" fmla="*/ 1055076 w 3494286"/>
              <a:gd name="connsiteY2298" fmla="*/ 752014 h 3173492"/>
              <a:gd name="connsiteX2299" fmla="*/ 1072405 w 3494286"/>
              <a:gd name="connsiteY2299" fmla="*/ 734685 h 3173492"/>
              <a:gd name="connsiteX2300" fmla="*/ 3080194 w 3494286"/>
              <a:gd name="connsiteY2300" fmla="*/ 733678 h 3173492"/>
              <a:gd name="connsiteX2301" fmla="*/ 3097524 w 3494286"/>
              <a:gd name="connsiteY2301" fmla="*/ 751007 h 3173492"/>
              <a:gd name="connsiteX2302" fmla="*/ 3080194 w 3494286"/>
              <a:gd name="connsiteY2302" fmla="*/ 768337 h 3173492"/>
              <a:gd name="connsiteX2303" fmla="*/ 3062865 w 3494286"/>
              <a:gd name="connsiteY2303" fmla="*/ 751007 h 3173492"/>
              <a:gd name="connsiteX2304" fmla="*/ 3080194 w 3494286"/>
              <a:gd name="connsiteY2304" fmla="*/ 733678 h 3173492"/>
              <a:gd name="connsiteX2305" fmla="*/ 2452709 w 3494286"/>
              <a:gd name="connsiteY2305" fmla="*/ 728237 h 3173492"/>
              <a:gd name="connsiteX2306" fmla="*/ 2470039 w 3494286"/>
              <a:gd name="connsiteY2306" fmla="*/ 745566 h 3173492"/>
              <a:gd name="connsiteX2307" fmla="*/ 2452709 w 3494286"/>
              <a:gd name="connsiteY2307" fmla="*/ 762896 h 3173492"/>
              <a:gd name="connsiteX2308" fmla="*/ 2435380 w 3494286"/>
              <a:gd name="connsiteY2308" fmla="*/ 745566 h 3173492"/>
              <a:gd name="connsiteX2309" fmla="*/ 2452709 w 3494286"/>
              <a:gd name="connsiteY2309" fmla="*/ 728237 h 3173492"/>
              <a:gd name="connsiteX2310" fmla="*/ 3258727 w 3494286"/>
              <a:gd name="connsiteY2310" fmla="*/ 725416 h 3173492"/>
              <a:gd name="connsiteX2311" fmla="*/ 3276057 w 3494286"/>
              <a:gd name="connsiteY2311" fmla="*/ 742745 h 3173492"/>
              <a:gd name="connsiteX2312" fmla="*/ 3258727 w 3494286"/>
              <a:gd name="connsiteY2312" fmla="*/ 760075 h 3173492"/>
              <a:gd name="connsiteX2313" fmla="*/ 3241398 w 3494286"/>
              <a:gd name="connsiteY2313" fmla="*/ 742745 h 3173492"/>
              <a:gd name="connsiteX2314" fmla="*/ 3258727 w 3494286"/>
              <a:gd name="connsiteY2314" fmla="*/ 725416 h 3173492"/>
              <a:gd name="connsiteX2315" fmla="*/ 2334426 w 3494286"/>
              <a:gd name="connsiteY2315" fmla="*/ 720378 h 3173492"/>
              <a:gd name="connsiteX2316" fmla="*/ 2351756 w 3494286"/>
              <a:gd name="connsiteY2316" fmla="*/ 737707 h 3173492"/>
              <a:gd name="connsiteX2317" fmla="*/ 2334426 w 3494286"/>
              <a:gd name="connsiteY2317" fmla="*/ 755037 h 3173492"/>
              <a:gd name="connsiteX2318" fmla="*/ 2317097 w 3494286"/>
              <a:gd name="connsiteY2318" fmla="*/ 737707 h 3173492"/>
              <a:gd name="connsiteX2319" fmla="*/ 2334426 w 3494286"/>
              <a:gd name="connsiteY2319" fmla="*/ 720378 h 3173492"/>
              <a:gd name="connsiteX2320" fmla="*/ 1724070 w 3494286"/>
              <a:gd name="connsiteY2320" fmla="*/ 717759 h 3173492"/>
              <a:gd name="connsiteX2321" fmla="*/ 1741400 w 3494286"/>
              <a:gd name="connsiteY2321" fmla="*/ 735088 h 3173492"/>
              <a:gd name="connsiteX2322" fmla="*/ 1724070 w 3494286"/>
              <a:gd name="connsiteY2322" fmla="*/ 752418 h 3173492"/>
              <a:gd name="connsiteX2323" fmla="*/ 1706741 w 3494286"/>
              <a:gd name="connsiteY2323" fmla="*/ 735088 h 3173492"/>
              <a:gd name="connsiteX2324" fmla="*/ 1724070 w 3494286"/>
              <a:gd name="connsiteY2324" fmla="*/ 717759 h 3173492"/>
              <a:gd name="connsiteX2325" fmla="*/ 588996 w 3494286"/>
              <a:gd name="connsiteY2325" fmla="*/ 712923 h 3173492"/>
              <a:gd name="connsiteX2326" fmla="*/ 606326 w 3494286"/>
              <a:gd name="connsiteY2326" fmla="*/ 730252 h 3173492"/>
              <a:gd name="connsiteX2327" fmla="*/ 588996 w 3494286"/>
              <a:gd name="connsiteY2327" fmla="*/ 747582 h 3173492"/>
              <a:gd name="connsiteX2328" fmla="*/ 571667 w 3494286"/>
              <a:gd name="connsiteY2328" fmla="*/ 730252 h 3173492"/>
              <a:gd name="connsiteX2329" fmla="*/ 588996 w 3494286"/>
              <a:gd name="connsiteY2329" fmla="*/ 712923 h 3173492"/>
              <a:gd name="connsiteX2330" fmla="*/ 2828918 w 3494286"/>
              <a:gd name="connsiteY2330" fmla="*/ 709900 h 3173492"/>
              <a:gd name="connsiteX2331" fmla="*/ 2846248 w 3494286"/>
              <a:gd name="connsiteY2331" fmla="*/ 727229 h 3173492"/>
              <a:gd name="connsiteX2332" fmla="*/ 2828918 w 3494286"/>
              <a:gd name="connsiteY2332" fmla="*/ 744559 h 3173492"/>
              <a:gd name="connsiteX2333" fmla="*/ 2811589 w 3494286"/>
              <a:gd name="connsiteY2333" fmla="*/ 727229 h 3173492"/>
              <a:gd name="connsiteX2334" fmla="*/ 2828918 w 3494286"/>
              <a:gd name="connsiteY2334" fmla="*/ 709900 h 3173492"/>
              <a:gd name="connsiteX2335" fmla="*/ 2589128 w 3494286"/>
              <a:gd name="connsiteY2335" fmla="*/ 708893 h 3173492"/>
              <a:gd name="connsiteX2336" fmla="*/ 2606458 w 3494286"/>
              <a:gd name="connsiteY2336" fmla="*/ 726222 h 3173492"/>
              <a:gd name="connsiteX2337" fmla="*/ 2589128 w 3494286"/>
              <a:gd name="connsiteY2337" fmla="*/ 743552 h 3173492"/>
              <a:gd name="connsiteX2338" fmla="*/ 2571799 w 3494286"/>
              <a:gd name="connsiteY2338" fmla="*/ 726222 h 3173492"/>
              <a:gd name="connsiteX2339" fmla="*/ 2589128 w 3494286"/>
              <a:gd name="connsiteY2339" fmla="*/ 708893 h 3173492"/>
              <a:gd name="connsiteX2340" fmla="*/ 722594 w 3494286"/>
              <a:gd name="connsiteY2340" fmla="*/ 707683 h 3173492"/>
              <a:gd name="connsiteX2341" fmla="*/ 739924 w 3494286"/>
              <a:gd name="connsiteY2341" fmla="*/ 725012 h 3173492"/>
              <a:gd name="connsiteX2342" fmla="*/ 722594 w 3494286"/>
              <a:gd name="connsiteY2342" fmla="*/ 742342 h 3173492"/>
              <a:gd name="connsiteX2343" fmla="*/ 705265 w 3494286"/>
              <a:gd name="connsiteY2343" fmla="*/ 725012 h 3173492"/>
              <a:gd name="connsiteX2344" fmla="*/ 722594 w 3494286"/>
              <a:gd name="connsiteY2344" fmla="*/ 707683 h 3173492"/>
              <a:gd name="connsiteX2345" fmla="*/ 2189746 w 3494286"/>
              <a:gd name="connsiteY2345" fmla="*/ 703452 h 3173492"/>
              <a:gd name="connsiteX2346" fmla="*/ 2207076 w 3494286"/>
              <a:gd name="connsiteY2346" fmla="*/ 720781 h 3173492"/>
              <a:gd name="connsiteX2347" fmla="*/ 2189746 w 3494286"/>
              <a:gd name="connsiteY2347" fmla="*/ 738111 h 3173492"/>
              <a:gd name="connsiteX2348" fmla="*/ 2172417 w 3494286"/>
              <a:gd name="connsiteY2348" fmla="*/ 720781 h 3173492"/>
              <a:gd name="connsiteX2349" fmla="*/ 2189746 w 3494286"/>
              <a:gd name="connsiteY2349" fmla="*/ 703452 h 3173492"/>
              <a:gd name="connsiteX2350" fmla="*/ 1290030 w 3494286"/>
              <a:gd name="connsiteY2350" fmla="*/ 703452 h 3173492"/>
              <a:gd name="connsiteX2351" fmla="*/ 1307360 w 3494286"/>
              <a:gd name="connsiteY2351" fmla="*/ 720781 h 3173492"/>
              <a:gd name="connsiteX2352" fmla="*/ 1290030 w 3494286"/>
              <a:gd name="connsiteY2352" fmla="*/ 738111 h 3173492"/>
              <a:gd name="connsiteX2353" fmla="*/ 1272701 w 3494286"/>
              <a:gd name="connsiteY2353" fmla="*/ 720781 h 3173492"/>
              <a:gd name="connsiteX2354" fmla="*/ 1290030 w 3494286"/>
              <a:gd name="connsiteY2354" fmla="*/ 703452 h 3173492"/>
              <a:gd name="connsiteX2355" fmla="*/ 395552 w 3494286"/>
              <a:gd name="connsiteY2355" fmla="*/ 696399 h 3173492"/>
              <a:gd name="connsiteX2356" fmla="*/ 412882 w 3494286"/>
              <a:gd name="connsiteY2356" fmla="*/ 713728 h 3173492"/>
              <a:gd name="connsiteX2357" fmla="*/ 395552 w 3494286"/>
              <a:gd name="connsiteY2357" fmla="*/ 731058 h 3173492"/>
              <a:gd name="connsiteX2358" fmla="*/ 378223 w 3494286"/>
              <a:gd name="connsiteY2358" fmla="*/ 713728 h 3173492"/>
              <a:gd name="connsiteX2359" fmla="*/ 395552 w 3494286"/>
              <a:gd name="connsiteY2359" fmla="*/ 696399 h 3173492"/>
              <a:gd name="connsiteX2360" fmla="*/ 1844771 w 3494286"/>
              <a:gd name="connsiteY2360" fmla="*/ 693578 h 3173492"/>
              <a:gd name="connsiteX2361" fmla="*/ 1862101 w 3494286"/>
              <a:gd name="connsiteY2361" fmla="*/ 710907 h 3173492"/>
              <a:gd name="connsiteX2362" fmla="*/ 1844771 w 3494286"/>
              <a:gd name="connsiteY2362" fmla="*/ 728237 h 3173492"/>
              <a:gd name="connsiteX2363" fmla="*/ 1827442 w 3494286"/>
              <a:gd name="connsiteY2363" fmla="*/ 710907 h 3173492"/>
              <a:gd name="connsiteX2364" fmla="*/ 1844771 w 3494286"/>
              <a:gd name="connsiteY2364" fmla="*/ 693578 h 3173492"/>
              <a:gd name="connsiteX2365" fmla="*/ 3466276 w 3494286"/>
              <a:gd name="connsiteY2365" fmla="*/ 671413 h 3173492"/>
              <a:gd name="connsiteX2366" fmla="*/ 3483606 w 3494286"/>
              <a:gd name="connsiteY2366" fmla="*/ 688742 h 3173492"/>
              <a:gd name="connsiteX2367" fmla="*/ 3466276 w 3494286"/>
              <a:gd name="connsiteY2367" fmla="*/ 706072 h 3173492"/>
              <a:gd name="connsiteX2368" fmla="*/ 3448947 w 3494286"/>
              <a:gd name="connsiteY2368" fmla="*/ 688742 h 3173492"/>
              <a:gd name="connsiteX2369" fmla="*/ 3466276 w 3494286"/>
              <a:gd name="connsiteY2369" fmla="*/ 671413 h 3173492"/>
              <a:gd name="connsiteX2370" fmla="*/ 1171142 w 3494286"/>
              <a:gd name="connsiteY2370" fmla="*/ 666375 h 3173492"/>
              <a:gd name="connsiteX2371" fmla="*/ 1188472 w 3494286"/>
              <a:gd name="connsiteY2371" fmla="*/ 683704 h 3173492"/>
              <a:gd name="connsiteX2372" fmla="*/ 1171142 w 3494286"/>
              <a:gd name="connsiteY2372" fmla="*/ 701034 h 3173492"/>
              <a:gd name="connsiteX2373" fmla="*/ 1153813 w 3494286"/>
              <a:gd name="connsiteY2373" fmla="*/ 683704 h 3173492"/>
              <a:gd name="connsiteX2374" fmla="*/ 1171142 w 3494286"/>
              <a:gd name="connsiteY2374" fmla="*/ 666375 h 3173492"/>
              <a:gd name="connsiteX2375" fmla="*/ 303062 w 3494286"/>
              <a:gd name="connsiteY2375" fmla="*/ 666174 h 3173492"/>
              <a:gd name="connsiteX2376" fmla="*/ 320392 w 3494286"/>
              <a:gd name="connsiteY2376" fmla="*/ 683503 h 3173492"/>
              <a:gd name="connsiteX2377" fmla="*/ 303062 w 3494286"/>
              <a:gd name="connsiteY2377" fmla="*/ 700833 h 3173492"/>
              <a:gd name="connsiteX2378" fmla="*/ 285733 w 3494286"/>
              <a:gd name="connsiteY2378" fmla="*/ 683503 h 3173492"/>
              <a:gd name="connsiteX2379" fmla="*/ 303062 w 3494286"/>
              <a:gd name="connsiteY2379" fmla="*/ 666174 h 3173492"/>
              <a:gd name="connsiteX2380" fmla="*/ 902940 w 3494286"/>
              <a:gd name="connsiteY2380" fmla="*/ 665569 h 3173492"/>
              <a:gd name="connsiteX2381" fmla="*/ 920270 w 3494286"/>
              <a:gd name="connsiteY2381" fmla="*/ 682898 h 3173492"/>
              <a:gd name="connsiteX2382" fmla="*/ 902940 w 3494286"/>
              <a:gd name="connsiteY2382" fmla="*/ 700228 h 3173492"/>
              <a:gd name="connsiteX2383" fmla="*/ 885611 w 3494286"/>
              <a:gd name="connsiteY2383" fmla="*/ 682898 h 3173492"/>
              <a:gd name="connsiteX2384" fmla="*/ 902940 w 3494286"/>
              <a:gd name="connsiteY2384" fmla="*/ 665569 h 3173492"/>
              <a:gd name="connsiteX2385" fmla="*/ 1397633 w 3494286"/>
              <a:gd name="connsiteY2385" fmla="*/ 658919 h 3173492"/>
              <a:gd name="connsiteX2386" fmla="*/ 1414963 w 3494286"/>
              <a:gd name="connsiteY2386" fmla="*/ 676248 h 3173492"/>
              <a:gd name="connsiteX2387" fmla="*/ 1397633 w 3494286"/>
              <a:gd name="connsiteY2387" fmla="*/ 693578 h 3173492"/>
              <a:gd name="connsiteX2388" fmla="*/ 1380304 w 3494286"/>
              <a:gd name="connsiteY2388" fmla="*/ 676248 h 3173492"/>
              <a:gd name="connsiteX2389" fmla="*/ 1397633 w 3494286"/>
              <a:gd name="connsiteY2389" fmla="*/ 658919 h 3173492"/>
              <a:gd name="connsiteX2390" fmla="*/ 2729375 w 3494286"/>
              <a:gd name="connsiteY2390" fmla="*/ 646426 h 3173492"/>
              <a:gd name="connsiteX2391" fmla="*/ 2746705 w 3494286"/>
              <a:gd name="connsiteY2391" fmla="*/ 663755 h 3173492"/>
              <a:gd name="connsiteX2392" fmla="*/ 2729375 w 3494286"/>
              <a:gd name="connsiteY2392" fmla="*/ 681085 h 3173492"/>
              <a:gd name="connsiteX2393" fmla="*/ 2712046 w 3494286"/>
              <a:gd name="connsiteY2393" fmla="*/ 663755 h 3173492"/>
              <a:gd name="connsiteX2394" fmla="*/ 2729375 w 3494286"/>
              <a:gd name="connsiteY2394" fmla="*/ 646426 h 3173492"/>
              <a:gd name="connsiteX2395" fmla="*/ 493886 w 3494286"/>
              <a:gd name="connsiteY2395" fmla="*/ 645016 h 3173492"/>
              <a:gd name="connsiteX2396" fmla="*/ 511216 w 3494286"/>
              <a:gd name="connsiteY2396" fmla="*/ 662345 h 3173492"/>
              <a:gd name="connsiteX2397" fmla="*/ 493886 w 3494286"/>
              <a:gd name="connsiteY2397" fmla="*/ 679675 h 3173492"/>
              <a:gd name="connsiteX2398" fmla="*/ 476557 w 3494286"/>
              <a:gd name="connsiteY2398" fmla="*/ 662345 h 3173492"/>
              <a:gd name="connsiteX2399" fmla="*/ 493886 w 3494286"/>
              <a:gd name="connsiteY2399" fmla="*/ 645016 h 3173492"/>
              <a:gd name="connsiteX2400" fmla="*/ 3178931 w 3494286"/>
              <a:gd name="connsiteY2400" fmla="*/ 642396 h 3173492"/>
              <a:gd name="connsiteX2401" fmla="*/ 3196261 w 3494286"/>
              <a:gd name="connsiteY2401" fmla="*/ 659725 h 3173492"/>
              <a:gd name="connsiteX2402" fmla="*/ 3178931 w 3494286"/>
              <a:gd name="connsiteY2402" fmla="*/ 677055 h 3173492"/>
              <a:gd name="connsiteX2403" fmla="*/ 3161602 w 3494286"/>
              <a:gd name="connsiteY2403" fmla="*/ 659725 h 3173492"/>
              <a:gd name="connsiteX2404" fmla="*/ 3178931 w 3494286"/>
              <a:gd name="connsiteY2404" fmla="*/ 642396 h 3173492"/>
              <a:gd name="connsiteX2405" fmla="*/ 2001944 w 3494286"/>
              <a:gd name="connsiteY2405" fmla="*/ 638568 h 3173492"/>
              <a:gd name="connsiteX2406" fmla="*/ 2019274 w 3494286"/>
              <a:gd name="connsiteY2406" fmla="*/ 655897 h 3173492"/>
              <a:gd name="connsiteX2407" fmla="*/ 2001944 w 3494286"/>
              <a:gd name="connsiteY2407" fmla="*/ 673227 h 3173492"/>
              <a:gd name="connsiteX2408" fmla="*/ 1984615 w 3494286"/>
              <a:gd name="connsiteY2408" fmla="*/ 655897 h 3173492"/>
              <a:gd name="connsiteX2409" fmla="*/ 2001944 w 3494286"/>
              <a:gd name="connsiteY2409" fmla="*/ 638568 h 3173492"/>
              <a:gd name="connsiteX2410" fmla="*/ 3032437 w 3494286"/>
              <a:gd name="connsiteY2410" fmla="*/ 629903 h 3173492"/>
              <a:gd name="connsiteX2411" fmla="*/ 3049767 w 3494286"/>
              <a:gd name="connsiteY2411" fmla="*/ 647232 h 3173492"/>
              <a:gd name="connsiteX2412" fmla="*/ 3032437 w 3494286"/>
              <a:gd name="connsiteY2412" fmla="*/ 664562 h 3173492"/>
              <a:gd name="connsiteX2413" fmla="*/ 3015108 w 3494286"/>
              <a:gd name="connsiteY2413" fmla="*/ 647232 h 3173492"/>
              <a:gd name="connsiteX2414" fmla="*/ 3032437 w 3494286"/>
              <a:gd name="connsiteY2414" fmla="*/ 629903 h 3173492"/>
              <a:gd name="connsiteX2415" fmla="*/ 1635408 w 3494286"/>
              <a:gd name="connsiteY2415" fmla="*/ 624664 h 3173492"/>
              <a:gd name="connsiteX2416" fmla="*/ 1652738 w 3494286"/>
              <a:gd name="connsiteY2416" fmla="*/ 641993 h 3173492"/>
              <a:gd name="connsiteX2417" fmla="*/ 1635408 w 3494286"/>
              <a:gd name="connsiteY2417" fmla="*/ 659323 h 3173492"/>
              <a:gd name="connsiteX2418" fmla="*/ 1618079 w 3494286"/>
              <a:gd name="connsiteY2418" fmla="*/ 641993 h 3173492"/>
              <a:gd name="connsiteX2419" fmla="*/ 1635408 w 3494286"/>
              <a:gd name="connsiteY2419" fmla="*/ 624664 h 3173492"/>
              <a:gd name="connsiteX2420" fmla="*/ 1012760 w 3494286"/>
              <a:gd name="connsiteY2420" fmla="*/ 622044 h 3173492"/>
              <a:gd name="connsiteX2421" fmla="*/ 1030090 w 3494286"/>
              <a:gd name="connsiteY2421" fmla="*/ 639373 h 3173492"/>
              <a:gd name="connsiteX2422" fmla="*/ 1012760 w 3494286"/>
              <a:gd name="connsiteY2422" fmla="*/ 656703 h 3173492"/>
              <a:gd name="connsiteX2423" fmla="*/ 995431 w 3494286"/>
              <a:gd name="connsiteY2423" fmla="*/ 639373 h 3173492"/>
              <a:gd name="connsiteX2424" fmla="*/ 1012760 w 3494286"/>
              <a:gd name="connsiteY2424" fmla="*/ 622044 h 3173492"/>
              <a:gd name="connsiteX2425" fmla="*/ 1520954 w 3494286"/>
              <a:gd name="connsiteY2425" fmla="*/ 610155 h 3173492"/>
              <a:gd name="connsiteX2426" fmla="*/ 1538284 w 3494286"/>
              <a:gd name="connsiteY2426" fmla="*/ 627484 h 3173492"/>
              <a:gd name="connsiteX2427" fmla="*/ 1520954 w 3494286"/>
              <a:gd name="connsiteY2427" fmla="*/ 644814 h 3173492"/>
              <a:gd name="connsiteX2428" fmla="*/ 1503625 w 3494286"/>
              <a:gd name="connsiteY2428" fmla="*/ 627484 h 3173492"/>
              <a:gd name="connsiteX2429" fmla="*/ 1520954 w 3494286"/>
              <a:gd name="connsiteY2429" fmla="*/ 610155 h 3173492"/>
              <a:gd name="connsiteX2430" fmla="*/ 2272161 w 3494286"/>
              <a:gd name="connsiteY2430" fmla="*/ 607939 h 3173492"/>
              <a:gd name="connsiteX2431" fmla="*/ 2289491 w 3494286"/>
              <a:gd name="connsiteY2431" fmla="*/ 625268 h 3173492"/>
              <a:gd name="connsiteX2432" fmla="*/ 2272161 w 3494286"/>
              <a:gd name="connsiteY2432" fmla="*/ 642598 h 3173492"/>
              <a:gd name="connsiteX2433" fmla="*/ 2254832 w 3494286"/>
              <a:gd name="connsiteY2433" fmla="*/ 625268 h 3173492"/>
              <a:gd name="connsiteX2434" fmla="*/ 2272161 w 3494286"/>
              <a:gd name="connsiteY2434" fmla="*/ 607939 h 3173492"/>
              <a:gd name="connsiteX2435" fmla="*/ 2536535 w 3494286"/>
              <a:gd name="connsiteY2435" fmla="*/ 606931 h 3173492"/>
              <a:gd name="connsiteX2436" fmla="*/ 2553865 w 3494286"/>
              <a:gd name="connsiteY2436" fmla="*/ 624260 h 3173492"/>
              <a:gd name="connsiteX2437" fmla="*/ 2536535 w 3494286"/>
              <a:gd name="connsiteY2437" fmla="*/ 641590 h 3173492"/>
              <a:gd name="connsiteX2438" fmla="*/ 2519206 w 3494286"/>
              <a:gd name="connsiteY2438" fmla="*/ 624260 h 3173492"/>
              <a:gd name="connsiteX2439" fmla="*/ 2536535 w 3494286"/>
              <a:gd name="connsiteY2439" fmla="*/ 606931 h 3173492"/>
              <a:gd name="connsiteX2440" fmla="*/ 2421073 w 3494286"/>
              <a:gd name="connsiteY2440" fmla="*/ 599879 h 3173492"/>
              <a:gd name="connsiteX2441" fmla="*/ 2438403 w 3494286"/>
              <a:gd name="connsiteY2441" fmla="*/ 617208 h 3173492"/>
              <a:gd name="connsiteX2442" fmla="*/ 2421073 w 3494286"/>
              <a:gd name="connsiteY2442" fmla="*/ 634538 h 3173492"/>
              <a:gd name="connsiteX2443" fmla="*/ 2403744 w 3494286"/>
              <a:gd name="connsiteY2443" fmla="*/ 617208 h 3173492"/>
              <a:gd name="connsiteX2444" fmla="*/ 2421073 w 3494286"/>
              <a:gd name="connsiteY2444" fmla="*/ 599879 h 3173492"/>
              <a:gd name="connsiteX2445" fmla="*/ 704055 w 3494286"/>
              <a:gd name="connsiteY2445" fmla="*/ 599476 h 3173492"/>
              <a:gd name="connsiteX2446" fmla="*/ 721385 w 3494286"/>
              <a:gd name="connsiteY2446" fmla="*/ 616805 h 3173492"/>
              <a:gd name="connsiteX2447" fmla="*/ 704055 w 3494286"/>
              <a:gd name="connsiteY2447" fmla="*/ 634135 h 3173492"/>
              <a:gd name="connsiteX2448" fmla="*/ 686726 w 3494286"/>
              <a:gd name="connsiteY2448" fmla="*/ 616805 h 3173492"/>
              <a:gd name="connsiteX2449" fmla="*/ 704055 w 3494286"/>
              <a:gd name="connsiteY2449" fmla="*/ 599476 h 3173492"/>
              <a:gd name="connsiteX2450" fmla="*/ 3310715 w 3494286"/>
              <a:gd name="connsiteY2450" fmla="*/ 595446 h 3173492"/>
              <a:gd name="connsiteX2451" fmla="*/ 3328045 w 3494286"/>
              <a:gd name="connsiteY2451" fmla="*/ 612775 h 3173492"/>
              <a:gd name="connsiteX2452" fmla="*/ 3310715 w 3494286"/>
              <a:gd name="connsiteY2452" fmla="*/ 630105 h 3173492"/>
              <a:gd name="connsiteX2453" fmla="*/ 3293386 w 3494286"/>
              <a:gd name="connsiteY2453" fmla="*/ 612775 h 3173492"/>
              <a:gd name="connsiteX2454" fmla="*/ 3310715 w 3494286"/>
              <a:gd name="connsiteY2454" fmla="*/ 595446 h 3173492"/>
              <a:gd name="connsiteX2455" fmla="*/ 1898372 w 3494286"/>
              <a:gd name="connsiteY2455" fmla="*/ 589400 h 3173492"/>
              <a:gd name="connsiteX2456" fmla="*/ 1915701 w 3494286"/>
              <a:gd name="connsiteY2456" fmla="*/ 606729 h 3173492"/>
              <a:gd name="connsiteX2457" fmla="*/ 1898372 w 3494286"/>
              <a:gd name="connsiteY2457" fmla="*/ 624059 h 3173492"/>
              <a:gd name="connsiteX2458" fmla="*/ 1881042 w 3494286"/>
              <a:gd name="connsiteY2458" fmla="*/ 606729 h 3173492"/>
              <a:gd name="connsiteX2459" fmla="*/ 1898372 w 3494286"/>
              <a:gd name="connsiteY2459" fmla="*/ 589400 h 3173492"/>
              <a:gd name="connsiteX2460" fmla="*/ 2147430 w 3494286"/>
              <a:gd name="connsiteY2460" fmla="*/ 588393 h 3173492"/>
              <a:gd name="connsiteX2461" fmla="*/ 2164760 w 3494286"/>
              <a:gd name="connsiteY2461" fmla="*/ 605722 h 3173492"/>
              <a:gd name="connsiteX2462" fmla="*/ 2147430 w 3494286"/>
              <a:gd name="connsiteY2462" fmla="*/ 623052 h 3173492"/>
              <a:gd name="connsiteX2463" fmla="*/ 2130101 w 3494286"/>
              <a:gd name="connsiteY2463" fmla="*/ 605722 h 3173492"/>
              <a:gd name="connsiteX2464" fmla="*/ 2147430 w 3494286"/>
              <a:gd name="connsiteY2464" fmla="*/ 588393 h 3173492"/>
              <a:gd name="connsiteX2465" fmla="*/ 2932693 w 3494286"/>
              <a:gd name="connsiteY2465" fmla="*/ 585572 h 3173492"/>
              <a:gd name="connsiteX2466" fmla="*/ 2950023 w 3494286"/>
              <a:gd name="connsiteY2466" fmla="*/ 602901 h 3173492"/>
              <a:gd name="connsiteX2467" fmla="*/ 2932693 w 3494286"/>
              <a:gd name="connsiteY2467" fmla="*/ 620231 h 3173492"/>
              <a:gd name="connsiteX2468" fmla="*/ 2915364 w 3494286"/>
              <a:gd name="connsiteY2468" fmla="*/ 602901 h 3173492"/>
              <a:gd name="connsiteX2469" fmla="*/ 2932693 w 3494286"/>
              <a:gd name="connsiteY2469" fmla="*/ 585572 h 3173492"/>
              <a:gd name="connsiteX2470" fmla="*/ 1757520 w 3494286"/>
              <a:gd name="connsiteY2470" fmla="*/ 583557 h 3173492"/>
              <a:gd name="connsiteX2471" fmla="*/ 1774850 w 3494286"/>
              <a:gd name="connsiteY2471" fmla="*/ 600886 h 3173492"/>
              <a:gd name="connsiteX2472" fmla="*/ 1757520 w 3494286"/>
              <a:gd name="connsiteY2472" fmla="*/ 618216 h 3173492"/>
              <a:gd name="connsiteX2473" fmla="*/ 1740191 w 3494286"/>
              <a:gd name="connsiteY2473" fmla="*/ 600886 h 3173492"/>
              <a:gd name="connsiteX2474" fmla="*/ 1757520 w 3494286"/>
              <a:gd name="connsiteY2474" fmla="*/ 583557 h 3173492"/>
              <a:gd name="connsiteX2475" fmla="*/ 836444 w 3494286"/>
              <a:gd name="connsiteY2475" fmla="*/ 579527 h 3173492"/>
              <a:gd name="connsiteX2476" fmla="*/ 853774 w 3494286"/>
              <a:gd name="connsiteY2476" fmla="*/ 596856 h 3173492"/>
              <a:gd name="connsiteX2477" fmla="*/ 836444 w 3494286"/>
              <a:gd name="connsiteY2477" fmla="*/ 614186 h 3173492"/>
              <a:gd name="connsiteX2478" fmla="*/ 819115 w 3494286"/>
              <a:gd name="connsiteY2478" fmla="*/ 596856 h 3173492"/>
              <a:gd name="connsiteX2479" fmla="*/ 836444 w 3494286"/>
              <a:gd name="connsiteY2479" fmla="*/ 579527 h 3173492"/>
              <a:gd name="connsiteX2480" fmla="*/ 1271491 w 3494286"/>
              <a:gd name="connsiteY2480" fmla="*/ 573482 h 3173492"/>
              <a:gd name="connsiteX2481" fmla="*/ 1288821 w 3494286"/>
              <a:gd name="connsiteY2481" fmla="*/ 590811 h 3173492"/>
              <a:gd name="connsiteX2482" fmla="*/ 1271491 w 3494286"/>
              <a:gd name="connsiteY2482" fmla="*/ 608141 h 3173492"/>
              <a:gd name="connsiteX2483" fmla="*/ 1254162 w 3494286"/>
              <a:gd name="connsiteY2483" fmla="*/ 590811 h 3173492"/>
              <a:gd name="connsiteX2484" fmla="*/ 1271491 w 3494286"/>
              <a:gd name="connsiteY2484" fmla="*/ 573482 h 3173492"/>
              <a:gd name="connsiteX2485" fmla="*/ 588190 w 3494286"/>
              <a:gd name="connsiteY2485" fmla="*/ 569855 h 3173492"/>
              <a:gd name="connsiteX2486" fmla="*/ 605520 w 3494286"/>
              <a:gd name="connsiteY2486" fmla="*/ 587184 h 3173492"/>
              <a:gd name="connsiteX2487" fmla="*/ 588190 w 3494286"/>
              <a:gd name="connsiteY2487" fmla="*/ 604514 h 3173492"/>
              <a:gd name="connsiteX2488" fmla="*/ 570861 w 3494286"/>
              <a:gd name="connsiteY2488" fmla="*/ 587184 h 3173492"/>
              <a:gd name="connsiteX2489" fmla="*/ 588190 w 3494286"/>
              <a:gd name="connsiteY2489" fmla="*/ 569855 h 3173492"/>
              <a:gd name="connsiteX2490" fmla="*/ 3443506 w 3494286"/>
              <a:gd name="connsiteY2490" fmla="*/ 569049 h 3173492"/>
              <a:gd name="connsiteX2491" fmla="*/ 3460836 w 3494286"/>
              <a:gd name="connsiteY2491" fmla="*/ 586378 h 3173492"/>
              <a:gd name="connsiteX2492" fmla="*/ 3443506 w 3494286"/>
              <a:gd name="connsiteY2492" fmla="*/ 603708 h 3173492"/>
              <a:gd name="connsiteX2493" fmla="*/ 3426177 w 3494286"/>
              <a:gd name="connsiteY2493" fmla="*/ 586378 h 3173492"/>
              <a:gd name="connsiteX2494" fmla="*/ 3443506 w 3494286"/>
              <a:gd name="connsiteY2494" fmla="*/ 569049 h 3173492"/>
              <a:gd name="connsiteX2495" fmla="*/ 1127013 w 3494286"/>
              <a:gd name="connsiteY2495" fmla="*/ 562399 h 3173492"/>
              <a:gd name="connsiteX2496" fmla="*/ 1144343 w 3494286"/>
              <a:gd name="connsiteY2496" fmla="*/ 579728 h 3173492"/>
              <a:gd name="connsiteX2497" fmla="*/ 1127013 w 3494286"/>
              <a:gd name="connsiteY2497" fmla="*/ 597058 h 3173492"/>
              <a:gd name="connsiteX2498" fmla="*/ 1109684 w 3494286"/>
              <a:gd name="connsiteY2498" fmla="*/ 579728 h 3173492"/>
              <a:gd name="connsiteX2499" fmla="*/ 1127013 w 3494286"/>
              <a:gd name="connsiteY2499" fmla="*/ 562399 h 3173492"/>
              <a:gd name="connsiteX2500" fmla="*/ 2651191 w 3494286"/>
              <a:gd name="connsiteY2500" fmla="*/ 560988 h 3173492"/>
              <a:gd name="connsiteX2501" fmla="*/ 2668520 w 3494286"/>
              <a:gd name="connsiteY2501" fmla="*/ 578317 h 3173492"/>
              <a:gd name="connsiteX2502" fmla="*/ 2651191 w 3494286"/>
              <a:gd name="connsiteY2502" fmla="*/ 595647 h 3173492"/>
              <a:gd name="connsiteX2503" fmla="*/ 2633862 w 3494286"/>
              <a:gd name="connsiteY2503" fmla="*/ 578317 h 3173492"/>
              <a:gd name="connsiteX2504" fmla="*/ 2651191 w 3494286"/>
              <a:gd name="connsiteY2504" fmla="*/ 560988 h 3173492"/>
              <a:gd name="connsiteX2505" fmla="*/ 2834359 w 3494286"/>
              <a:gd name="connsiteY2505" fmla="*/ 560182 h 3173492"/>
              <a:gd name="connsiteX2506" fmla="*/ 2851689 w 3494286"/>
              <a:gd name="connsiteY2506" fmla="*/ 577511 h 3173492"/>
              <a:gd name="connsiteX2507" fmla="*/ 2834359 w 3494286"/>
              <a:gd name="connsiteY2507" fmla="*/ 594841 h 3173492"/>
              <a:gd name="connsiteX2508" fmla="*/ 2817030 w 3494286"/>
              <a:gd name="connsiteY2508" fmla="*/ 577511 h 3173492"/>
              <a:gd name="connsiteX2509" fmla="*/ 2834359 w 3494286"/>
              <a:gd name="connsiteY2509" fmla="*/ 560182 h 3173492"/>
              <a:gd name="connsiteX2510" fmla="*/ 431823 w 3494286"/>
              <a:gd name="connsiteY2510" fmla="*/ 546077 h 3173492"/>
              <a:gd name="connsiteX2511" fmla="*/ 449153 w 3494286"/>
              <a:gd name="connsiteY2511" fmla="*/ 563406 h 3173492"/>
              <a:gd name="connsiteX2512" fmla="*/ 431823 w 3494286"/>
              <a:gd name="connsiteY2512" fmla="*/ 580736 h 3173492"/>
              <a:gd name="connsiteX2513" fmla="*/ 414494 w 3494286"/>
              <a:gd name="connsiteY2513" fmla="*/ 563406 h 3173492"/>
              <a:gd name="connsiteX2514" fmla="*/ 431823 w 3494286"/>
              <a:gd name="connsiteY2514" fmla="*/ 546077 h 3173492"/>
              <a:gd name="connsiteX2515" fmla="*/ 1425642 w 3494286"/>
              <a:gd name="connsiteY2515" fmla="*/ 536405 h 3173492"/>
              <a:gd name="connsiteX2516" fmla="*/ 1442972 w 3494286"/>
              <a:gd name="connsiteY2516" fmla="*/ 553734 h 3173492"/>
              <a:gd name="connsiteX2517" fmla="*/ 1425642 w 3494286"/>
              <a:gd name="connsiteY2517" fmla="*/ 571064 h 3173492"/>
              <a:gd name="connsiteX2518" fmla="*/ 1408313 w 3494286"/>
              <a:gd name="connsiteY2518" fmla="*/ 553734 h 3173492"/>
              <a:gd name="connsiteX2519" fmla="*/ 1425642 w 3494286"/>
              <a:gd name="connsiteY2519" fmla="*/ 536405 h 3173492"/>
              <a:gd name="connsiteX2520" fmla="*/ 3094299 w 3494286"/>
              <a:gd name="connsiteY2520" fmla="*/ 531569 h 3173492"/>
              <a:gd name="connsiteX2521" fmla="*/ 3111629 w 3494286"/>
              <a:gd name="connsiteY2521" fmla="*/ 548898 h 3173492"/>
              <a:gd name="connsiteX2522" fmla="*/ 3094299 w 3494286"/>
              <a:gd name="connsiteY2522" fmla="*/ 566228 h 3173492"/>
              <a:gd name="connsiteX2523" fmla="*/ 3076970 w 3494286"/>
              <a:gd name="connsiteY2523" fmla="*/ 548898 h 3173492"/>
              <a:gd name="connsiteX2524" fmla="*/ 3094299 w 3494286"/>
              <a:gd name="connsiteY2524" fmla="*/ 531569 h 3173492"/>
              <a:gd name="connsiteX2525" fmla="*/ 2065418 w 3494286"/>
              <a:gd name="connsiteY2525" fmla="*/ 524718 h 3173492"/>
              <a:gd name="connsiteX2526" fmla="*/ 2082748 w 3494286"/>
              <a:gd name="connsiteY2526" fmla="*/ 542047 h 3173492"/>
              <a:gd name="connsiteX2527" fmla="*/ 2065418 w 3494286"/>
              <a:gd name="connsiteY2527" fmla="*/ 559377 h 3173492"/>
              <a:gd name="connsiteX2528" fmla="*/ 2048089 w 3494286"/>
              <a:gd name="connsiteY2528" fmla="*/ 542047 h 3173492"/>
              <a:gd name="connsiteX2529" fmla="*/ 2065418 w 3494286"/>
              <a:gd name="connsiteY2529" fmla="*/ 524718 h 3173492"/>
              <a:gd name="connsiteX2530" fmla="*/ 2345308 w 3494286"/>
              <a:gd name="connsiteY2530" fmla="*/ 510008 h 3173492"/>
              <a:gd name="connsiteX2531" fmla="*/ 2362638 w 3494286"/>
              <a:gd name="connsiteY2531" fmla="*/ 527337 h 3173492"/>
              <a:gd name="connsiteX2532" fmla="*/ 2345308 w 3494286"/>
              <a:gd name="connsiteY2532" fmla="*/ 544667 h 3173492"/>
              <a:gd name="connsiteX2533" fmla="*/ 2327979 w 3494286"/>
              <a:gd name="connsiteY2533" fmla="*/ 527337 h 3173492"/>
              <a:gd name="connsiteX2534" fmla="*/ 2345308 w 3494286"/>
              <a:gd name="connsiteY2534" fmla="*/ 510008 h 3173492"/>
              <a:gd name="connsiteX2535" fmla="*/ 970242 w 3494286"/>
              <a:gd name="connsiteY2535" fmla="*/ 506381 h 3173492"/>
              <a:gd name="connsiteX2536" fmla="*/ 987572 w 3494286"/>
              <a:gd name="connsiteY2536" fmla="*/ 523710 h 3173492"/>
              <a:gd name="connsiteX2537" fmla="*/ 970242 w 3494286"/>
              <a:gd name="connsiteY2537" fmla="*/ 541040 h 3173492"/>
              <a:gd name="connsiteX2538" fmla="*/ 952913 w 3494286"/>
              <a:gd name="connsiteY2538" fmla="*/ 523710 h 3173492"/>
              <a:gd name="connsiteX2539" fmla="*/ 970242 w 3494286"/>
              <a:gd name="connsiteY2539" fmla="*/ 506381 h 3173492"/>
              <a:gd name="connsiteX2540" fmla="*/ 1648304 w 3494286"/>
              <a:gd name="connsiteY2540" fmla="*/ 502149 h 3173492"/>
              <a:gd name="connsiteX2541" fmla="*/ 1665634 w 3494286"/>
              <a:gd name="connsiteY2541" fmla="*/ 519478 h 3173492"/>
              <a:gd name="connsiteX2542" fmla="*/ 1648304 w 3494286"/>
              <a:gd name="connsiteY2542" fmla="*/ 536808 h 3173492"/>
              <a:gd name="connsiteX2543" fmla="*/ 1630975 w 3494286"/>
              <a:gd name="connsiteY2543" fmla="*/ 519478 h 3173492"/>
              <a:gd name="connsiteX2544" fmla="*/ 1648304 w 3494286"/>
              <a:gd name="connsiteY2544" fmla="*/ 502149 h 3173492"/>
              <a:gd name="connsiteX2545" fmla="*/ 3199484 w 3494286"/>
              <a:gd name="connsiteY2545" fmla="*/ 497313 h 3173492"/>
              <a:gd name="connsiteX2546" fmla="*/ 3216814 w 3494286"/>
              <a:gd name="connsiteY2546" fmla="*/ 514642 h 3173492"/>
              <a:gd name="connsiteX2547" fmla="*/ 3199484 w 3494286"/>
              <a:gd name="connsiteY2547" fmla="*/ 531972 h 3173492"/>
              <a:gd name="connsiteX2548" fmla="*/ 3182155 w 3494286"/>
              <a:gd name="connsiteY2548" fmla="*/ 514642 h 3173492"/>
              <a:gd name="connsiteX2549" fmla="*/ 3199484 w 3494286"/>
              <a:gd name="connsiteY2549" fmla="*/ 497313 h 3173492"/>
              <a:gd name="connsiteX2550" fmla="*/ 1873385 w 3494286"/>
              <a:gd name="connsiteY2550" fmla="*/ 485424 h 3173492"/>
              <a:gd name="connsiteX2551" fmla="*/ 1890715 w 3494286"/>
              <a:gd name="connsiteY2551" fmla="*/ 502753 h 3173492"/>
              <a:gd name="connsiteX2552" fmla="*/ 1873385 w 3494286"/>
              <a:gd name="connsiteY2552" fmla="*/ 520083 h 3173492"/>
              <a:gd name="connsiteX2553" fmla="*/ 1856056 w 3494286"/>
              <a:gd name="connsiteY2553" fmla="*/ 502753 h 3173492"/>
              <a:gd name="connsiteX2554" fmla="*/ 1873385 w 3494286"/>
              <a:gd name="connsiteY2554" fmla="*/ 485424 h 3173492"/>
              <a:gd name="connsiteX2555" fmla="*/ 716146 w 3494286"/>
              <a:gd name="connsiteY2555" fmla="*/ 483611 h 3173492"/>
              <a:gd name="connsiteX2556" fmla="*/ 733476 w 3494286"/>
              <a:gd name="connsiteY2556" fmla="*/ 500940 h 3173492"/>
              <a:gd name="connsiteX2557" fmla="*/ 716146 w 3494286"/>
              <a:gd name="connsiteY2557" fmla="*/ 518270 h 3173492"/>
              <a:gd name="connsiteX2558" fmla="*/ 698817 w 3494286"/>
              <a:gd name="connsiteY2558" fmla="*/ 500940 h 3173492"/>
              <a:gd name="connsiteX2559" fmla="*/ 716146 w 3494286"/>
              <a:gd name="connsiteY2559" fmla="*/ 483611 h 3173492"/>
              <a:gd name="connsiteX2560" fmla="*/ 2529281 w 3494286"/>
              <a:gd name="connsiteY2560" fmla="*/ 481999 h 3173492"/>
              <a:gd name="connsiteX2561" fmla="*/ 2546611 w 3494286"/>
              <a:gd name="connsiteY2561" fmla="*/ 499328 h 3173492"/>
              <a:gd name="connsiteX2562" fmla="*/ 2529281 w 3494286"/>
              <a:gd name="connsiteY2562" fmla="*/ 516658 h 3173492"/>
              <a:gd name="connsiteX2563" fmla="*/ 2511952 w 3494286"/>
              <a:gd name="connsiteY2563" fmla="*/ 499328 h 3173492"/>
              <a:gd name="connsiteX2564" fmla="*/ 2529281 w 3494286"/>
              <a:gd name="connsiteY2564" fmla="*/ 481999 h 3173492"/>
              <a:gd name="connsiteX2565" fmla="*/ 2746301 w 3494286"/>
              <a:gd name="connsiteY2565" fmla="*/ 479178 h 3173492"/>
              <a:gd name="connsiteX2566" fmla="*/ 2763631 w 3494286"/>
              <a:gd name="connsiteY2566" fmla="*/ 496507 h 3173492"/>
              <a:gd name="connsiteX2567" fmla="*/ 2746301 w 3494286"/>
              <a:gd name="connsiteY2567" fmla="*/ 513837 h 3173492"/>
              <a:gd name="connsiteX2568" fmla="*/ 2728972 w 3494286"/>
              <a:gd name="connsiteY2568" fmla="*/ 496507 h 3173492"/>
              <a:gd name="connsiteX2569" fmla="*/ 2746301 w 3494286"/>
              <a:gd name="connsiteY2569" fmla="*/ 479178 h 3173492"/>
              <a:gd name="connsiteX2570" fmla="*/ 2974807 w 3494286"/>
              <a:gd name="connsiteY2570" fmla="*/ 470311 h 3173492"/>
              <a:gd name="connsiteX2571" fmla="*/ 2992137 w 3494286"/>
              <a:gd name="connsiteY2571" fmla="*/ 487640 h 3173492"/>
              <a:gd name="connsiteX2572" fmla="*/ 2974807 w 3494286"/>
              <a:gd name="connsiteY2572" fmla="*/ 504970 h 3173492"/>
              <a:gd name="connsiteX2573" fmla="*/ 2957478 w 3494286"/>
              <a:gd name="connsiteY2573" fmla="*/ 487640 h 3173492"/>
              <a:gd name="connsiteX2574" fmla="*/ 2974807 w 3494286"/>
              <a:gd name="connsiteY2574" fmla="*/ 470311 h 3173492"/>
              <a:gd name="connsiteX2575" fmla="*/ 2233674 w 3494286"/>
              <a:gd name="connsiteY2575" fmla="*/ 468699 h 3173492"/>
              <a:gd name="connsiteX2576" fmla="*/ 2251004 w 3494286"/>
              <a:gd name="connsiteY2576" fmla="*/ 486028 h 3173492"/>
              <a:gd name="connsiteX2577" fmla="*/ 2233674 w 3494286"/>
              <a:gd name="connsiteY2577" fmla="*/ 503358 h 3173492"/>
              <a:gd name="connsiteX2578" fmla="*/ 2216345 w 3494286"/>
              <a:gd name="connsiteY2578" fmla="*/ 486028 h 3173492"/>
              <a:gd name="connsiteX2579" fmla="*/ 2233674 w 3494286"/>
              <a:gd name="connsiteY2579" fmla="*/ 468699 h 3173492"/>
              <a:gd name="connsiteX2580" fmla="*/ 3304871 w 3494286"/>
              <a:gd name="connsiteY2580" fmla="*/ 464669 h 3173492"/>
              <a:gd name="connsiteX2581" fmla="*/ 3322201 w 3494286"/>
              <a:gd name="connsiteY2581" fmla="*/ 481998 h 3173492"/>
              <a:gd name="connsiteX2582" fmla="*/ 3304871 w 3494286"/>
              <a:gd name="connsiteY2582" fmla="*/ 499328 h 3173492"/>
              <a:gd name="connsiteX2583" fmla="*/ 3287542 w 3494286"/>
              <a:gd name="connsiteY2583" fmla="*/ 481998 h 3173492"/>
              <a:gd name="connsiteX2584" fmla="*/ 3304871 w 3494286"/>
              <a:gd name="connsiteY2584" fmla="*/ 464669 h 3173492"/>
              <a:gd name="connsiteX2585" fmla="*/ 1329525 w 3494286"/>
              <a:gd name="connsiteY2585" fmla="*/ 464669 h 3173492"/>
              <a:gd name="connsiteX2586" fmla="*/ 1346855 w 3494286"/>
              <a:gd name="connsiteY2586" fmla="*/ 481998 h 3173492"/>
              <a:gd name="connsiteX2587" fmla="*/ 1329525 w 3494286"/>
              <a:gd name="connsiteY2587" fmla="*/ 499328 h 3173492"/>
              <a:gd name="connsiteX2588" fmla="*/ 1312196 w 3494286"/>
              <a:gd name="connsiteY2588" fmla="*/ 481998 h 3173492"/>
              <a:gd name="connsiteX2589" fmla="*/ 1329525 w 3494286"/>
              <a:gd name="connsiteY2589" fmla="*/ 464669 h 3173492"/>
              <a:gd name="connsiteX2590" fmla="*/ 1531230 w 3494286"/>
              <a:gd name="connsiteY2590" fmla="*/ 462654 h 3173492"/>
              <a:gd name="connsiteX2591" fmla="*/ 1548560 w 3494286"/>
              <a:gd name="connsiteY2591" fmla="*/ 479983 h 3173492"/>
              <a:gd name="connsiteX2592" fmla="*/ 1531230 w 3494286"/>
              <a:gd name="connsiteY2592" fmla="*/ 497313 h 3173492"/>
              <a:gd name="connsiteX2593" fmla="*/ 1513901 w 3494286"/>
              <a:gd name="connsiteY2593" fmla="*/ 479983 h 3173492"/>
              <a:gd name="connsiteX2594" fmla="*/ 1531230 w 3494286"/>
              <a:gd name="connsiteY2594" fmla="*/ 462654 h 3173492"/>
              <a:gd name="connsiteX2595" fmla="*/ 553532 w 3494286"/>
              <a:gd name="connsiteY2595" fmla="*/ 462654 h 3173492"/>
              <a:gd name="connsiteX2596" fmla="*/ 570862 w 3494286"/>
              <a:gd name="connsiteY2596" fmla="*/ 479983 h 3173492"/>
              <a:gd name="connsiteX2597" fmla="*/ 553532 w 3494286"/>
              <a:gd name="connsiteY2597" fmla="*/ 497313 h 3173492"/>
              <a:gd name="connsiteX2598" fmla="*/ 536203 w 3494286"/>
              <a:gd name="connsiteY2598" fmla="*/ 479983 h 3173492"/>
              <a:gd name="connsiteX2599" fmla="*/ 553532 w 3494286"/>
              <a:gd name="connsiteY2599" fmla="*/ 462654 h 3173492"/>
              <a:gd name="connsiteX2600" fmla="*/ 841884 w 3494286"/>
              <a:gd name="connsiteY2600" fmla="*/ 461445 h 3173492"/>
              <a:gd name="connsiteX2601" fmla="*/ 859214 w 3494286"/>
              <a:gd name="connsiteY2601" fmla="*/ 478774 h 3173492"/>
              <a:gd name="connsiteX2602" fmla="*/ 841884 w 3494286"/>
              <a:gd name="connsiteY2602" fmla="*/ 496104 h 3173492"/>
              <a:gd name="connsiteX2603" fmla="*/ 824555 w 3494286"/>
              <a:gd name="connsiteY2603" fmla="*/ 478774 h 3173492"/>
              <a:gd name="connsiteX2604" fmla="*/ 841884 w 3494286"/>
              <a:gd name="connsiteY2604" fmla="*/ 461445 h 3173492"/>
              <a:gd name="connsiteX2605" fmla="*/ 3425169 w 3494286"/>
              <a:gd name="connsiteY2605" fmla="*/ 459229 h 3173492"/>
              <a:gd name="connsiteX2606" fmla="*/ 3442499 w 3494286"/>
              <a:gd name="connsiteY2606" fmla="*/ 476558 h 3173492"/>
              <a:gd name="connsiteX2607" fmla="*/ 3425169 w 3494286"/>
              <a:gd name="connsiteY2607" fmla="*/ 493888 h 3173492"/>
              <a:gd name="connsiteX2608" fmla="*/ 3407840 w 3494286"/>
              <a:gd name="connsiteY2608" fmla="*/ 476558 h 3173492"/>
              <a:gd name="connsiteX2609" fmla="*/ 3425169 w 3494286"/>
              <a:gd name="connsiteY2609" fmla="*/ 459229 h 3173492"/>
              <a:gd name="connsiteX2610" fmla="*/ 1088122 w 3494286"/>
              <a:gd name="connsiteY2610" fmla="*/ 453788 h 3173492"/>
              <a:gd name="connsiteX2611" fmla="*/ 1105452 w 3494286"/>
              <a:gd name="connsiteY2611" fmla="*/ 471117 h 3173492"/>
              <a:gd name="connsiteX2612" fmla="*/ 1088122 w 3494286"/>
              <a:gd name="connsiteY2612" fmla="*/ 488447 h 3173492"/>
              <a:gd name="connsiteX2613" fmla="*/ 1070793 w 3494286"/>
              <a:gd name="connsiteY2613" fmla="*/ 471117 h 3173492"/>
              <a:gd name="connsiteX2614" fmla="*/ 1088122 w 3494286"/>
              <a:gd name="connsiteY2614" fmla="*/ 453788 h 3173492"/>
              <a:gd name="connsiteX2615" fmla="*/ 1988041 w 3494286"/>
              <a:gd name="connsiteY2615" fmla="*/ 450161 h 3173492"/>
              <a:gd name="connsiteX2616" fmla="*/ 2005371 w 3494286"/>
              <a:gd name="connsiteY2616" fmla="*/ 467490 h 3173492"/>
              <a:gd name="connsiteX2617" fmla="*/ 1988041 w 3494286"/>
              <a:gd name="connsiteY2617" fmla="*/ 484820 h 3173492"/>
              <a:gd name="connsiteX2618" fmla="*/ 1970712 w 3494286"/>
              <a:gd name="connsiteY2618" fmla="*/ 467490 h 3173492"/>
              <a:gd name="connsiteX2619" fmla="*/ 1988041 w 3494286"/>
              <a:gd name="connsiteY2619" fmla="*/ 450161 h 3173492"/>
              <a:gd name="connsiteX2620" fmla="*/ 1754296 w 3494286"/>
              <a:gd name="connsiteY2620" fmla="*/ 446332 h 3173492"/>
              <a:gd name="connsiteX2621" fmla="*/ 1771626 w 3494286"/>
              <a:gd name="connsiteY2621" fmla="*/ 463661 h 3173492"/>
              <a:gd name="connsiteX2622" fmla="*/ 1754296 w 3494286"/>
              <a:gd name="connsiteY2622" fmla="*/ 480991 h 3173492"/>
              <a:gd name="connsiteX2623" fmla="*/ 1736967 w 3494286"/>
              <a:gd name="connsiteY2623" fmla="*/ 463661 h 3173492"/>
              <a:gd name="connsiteX2624" fmla="*/ 1754296 w 3494286"/>
              <a:gd name="connsiteY2624" fmla="*/ 446332 h 3173492"/>
              <a:gd name="connsiteX2625" fmla="*/ 1212249 w 3494286"/>
              <a:gd name="connsiteY2625" fmla="*/ 443108 h 3173492"/>
              <a:gd name="connsiteX2626" fmla="*/ 1229579 w 3494286"/>
              <a:gd name="connsiteY2626" fmla="*/ 460437 h 3173492"/>
              <a:gd name="connsiteX2627" fmla="*/ 1212249 w 3494286"/>
              <a:gd name="connsiteY2627" fmla="*/ 477767 h 3173492"/>
              <a:gd name="connsiteX2628" fmla="*/ 1194920 w 3494286"/>
              <a:gd name="connsiteY2628" fmla="*/ 460437 h 3173492"/>
              <a:gd name="connsiteX2629" fmla="*/ 1212249 w 3494286"/>
              <a:gd name="connsiteY2629" fmla="*/ 443108 h 3173492"/>
              <a:gd name="connsiteX2630" fmla="*/ 2433567 w 3494286"/>
              <a:gd name="connsiteY2630" fmla="*/ 425980 h 3173492"/>
              <a:gd name="connsiteX2631" fmla="*/ 2450897 w 3494286"/>
              <a:gd name="connsiteY2631" fmla="*/ 443309 h 3173492"/>
              <a:gd name="connsiteX2632" fmla="*/ 2433567 w 3494286"/>
              <a:gd name="connsiteY2632" fmla="*/ 460639 h 3173492"/>
              <a:gd name="connsiteX2633" fmla="*/ 2416238 w 3494286"/>
              <a:gd name="connsiteY2633" fmla="*/ 443309 h 3173492"/>
              <a:gd name="connsiteX2634" fmla="*/ 2433567 w 3494286"/>
              <a:gd name="connsiteY2634" fmla="*/ 425980 h 3173492"/>
              <a:gd name="connsiteX2635" fmla="*/ 2644340 w 3494286"/>
              <a:gd name="connsiteY2635" fmla="*/ 418726 h 3173492"/>
              <a:gd name="connsiteX2636" fmla="*/ 2661670 w 3494286"/>
              <a:gd name="connsiteY2636" fmla="*/ 436055 h 3173492"/>
              <a:gd name="connsiteX2637" fmla="*/ 2644340 w 3494286"/>
              <a:gd name="connsiteY2637" fmla="*/ 453385 h 3173492"/>
              <a:gd name="connsiteX2638" fmla="*/ 2627011 w 3494286"/>
              <a:gd name="connsiteY2638" fmla="*/ 436055 h 3173492"/>
              <a:gd name="connsiteX2639" fmla="*/ 2644340 w 3494286"/>
              <a:gd name="connsiteY2639" fmla="*/ 418726 h 3173492"/>
              <a:gd name="connsiteX2640" fmla="*/ 2839598 w 3494286"/>
              <a:gd name="connsiteY2640" fmla="*/ 413084 h 3173492"/>
              <a:gd name="connsiteX2641" fmla="*/ 2856928 w 3494286"/>
              <a:gd name="connsiteY2641" fmla="*/ 430413 h 3173492"/>
              <a:gd name="connsiteX2642" fmla="*/ 2839598 w 3494286"/>
              <a:gd name="connsiteY2642" fmla="*/ 447743 h 3173492"/>
              <a:gd name="connsiteX2643" fmla="*/ 2822269 w 3494286"/>
              <a:gd name="connsiteY2643" fmla="*/ 430413 h 3173492"/>
              <a:gd name="connsiteX2644" fmla="*/ 2839598 w 3494286"/>
              <a:gd name="connsiteY2644" fmla="*/ 413084 h 3173492"/>
              <a:gd name="connsiteX2645" fmla="*/ 2122242 w 3494286"/>
              <a:gd name="connsiteY2645" fmla="*/ 411472 h 3173492"/>
              <a:gd name="connsiteX2646" fmla="*/ 2139572 w 3494286"/>
              <a:gd name="connsiteY2646" fmla="*/ 428801 h 3173492"/>
              <a:gd name="connsiteX2647" fmla="*/ 2122242 w 3494286"/>
              <a:gd name="connsiteY2647" fmla="*/ 446131 h 3173492"/>
              <a:gd name="connsiteX2648" fmla="*/ 2104913 w 3494286"/>
              <a:gd name="connsiteY2648" fmla="*/ 428801 h 3173492"/>
              <a:gd name="connsiteX2649" fmla="*/ 2122242 w 3494286"/>
              <a:gd name="connsiteY2649" fmla="*/ 411472 h 3173492"/>
              <a:gd name="connsiteX2650" fmla="*/ 3095105 w 3494286"/>
              <a:gd name="connsiteY2650" fmla="*/ 396964 h 3173492"/>
              <a:gd name="connsiteX2651" fmla="*/ 3112435 w 3494286"/>
              <a:gd name="connsiteY2651" fmla="*/ 414293 h 3173492"/>
              <a:gd name="connsiteX2652" fmla="*/ 3095105 w 3494286"/>
              <a:gd name="connsiteY2652" fmla="*/ 431623 h 3173492"/>
              <a:gd name="connsiteX2653" fmla="*/ 3077776 w 3494286"/>
              <a:gd name="connsiteY2653" fmla="*/ 414293 h 3173492"/>
              <a:gd name="connsiteX2654" fmla="*/ 3095105 w 3494286"/>
              <a:gd name="connsiteY2654" fmla="*/ 396964 h 3173492"/>
              <a:gd name="connsiteX2655" fmla="*/ 947472 w 3494286"/>
              <a:gd name="connsiteY2655" fmla="*/ 386083 h 3173492"/>
              <a:gd name="connsiteX2656" fmla="*/ 964802 w 3494286"/>
              <a:gd name="connsiteY2656" fmla="*/ 403412 h 3173492"/>
              <a:gd name="connsiteX2657" fmla="*/ 947472 w 3494286"/>
              <a:gd name="connsiteY2657" fmla="*/ 420742 h 3173492"/>
              <a:gd name="connsiteX2658" fmla="*/ 930143 w 3494286"/>
              <a:gd name="connsiteY2658" fmla="*/ 403412 h 3173492"/>
              <a:gd name="connsiteX2659" fmla="*/ 947472 w 3494286"/>
              <a:gd name="connsiteY2659" fmla="*/ 386083 h 3173492"/>
              <a:gd name="connsiteX2660" fmla="*/ 1418993 w 3494286"/>
              <a:gd name="connsiteY2660" fmla="*/ 385277 h 3173492"/>
              <a:gd name="connsiteX2661" fmla="*/ 1436323 w 3494286"/>
              <a:gd name="connsiteY2661" fmla="*/ 402606 h 3173492"/>
              <a:gd name="connsiteX2662" fmla="*/ 1418993 w 3494286"/>
              <a:gd name="connsiteY2662" fmla="*/ 419936 h 3173492"/>
              <a:gd name="connsiteX2663" fmla="*/ 1401664 w 3494286"/>
              <a:gd name="connsiteY2663" fmla="*/ 402606 h 3173492"/>
              <a:gd name="connsiteX2664" fmla="*/ 1418993 w 3494286"/>
              <a:gd name="connsiteY2664" fmla="*/ 385277 h 3173492"/>
              <a:gd name="connsiteX2665" fmla="*/ 671412 w 3494286"/>
              <a:gd name="connsiteY2665" fmla="*/ 384068 h 3173492"/>
              <a:gd name="connsiteX2666" fmla="*/ 688742 w 3494286"/>
              <a:gd name="connsiteY2666" fmla="*/ 401397 h 3173492"/>
              <a:gd name="connsiteX2667" fmla="*/ 671412 w 3494286"/>
              <a:gd name="connsiteY2667" fmla="*/ 418727 h 3173492"/>
              <a:gd name="connsiteX2668" fmla="*/ 654083 w 3494286"/>
              <a:gd name="connsiteY2668" fmla="*/ 401397 h 3173492"/>
              <a:gd name="connsiteX2669" fmla="*/ 671412 w 3494286"/>
              <a:gd name="connsiteY2669" fmla="*/ 384068 h 3173492"/>
              <a:gd name="connsiteX2670" fmla="*/ 1626139 w 3494286"/>
              <a:gd name="connsiteY2670" fmla="*/ 372783 h 3173492"/>
              <a:gd name="connsiteX2671" fmla="*/ 1643469 w 3494286"/>
              <a:gd name="connsiteY2671" fmla="*/ 390112 h 3173492"/>
              <a:gd name="connsiteX2672" fmla="*/ 1626139 w 3494286"/>
              <a:gd name="connsiteY2672" fmla="*/ 407442 h 3173492"/>
              <a:gd name="connsiteX2673" fmla="*/ 1608810 w 3494286"/>
              <a:gd name="connsiteY2673" fmla="*/ 390112 h 3173492"/>
              <a:gd name="connsiteX2674" fmla="*/ 1626139 w 3494286"/>
              <a:gd name="connsiteY2674" fmla="*/ 372783 h 3173492"/>
              <a:gd name="connsiteX2675" fmla="*/ 2333016 w 3494286"/>
              <a:gd name="connsiteY2675" fmla="*/ 362507 h 3173492"/>
              <a:gd name="connsiteX2676" fmla="*/ 2350346 w 3494286"/>
              <a:gd name="connsiteY2676" fmla="*/ 379836 h 3173492"/>
              <a:gd name="connsiteX2677" fmla="*/ 2333016 w 3494286"/>
              <a:gd name="connsiteY2677" fmla="*/ 397166 h 3173492"/>
              <a:gd name="connsiteX2678" fmla="*/ 2315687 w 3494286"/>
              <a:gd name="connsiteY2678" fmla="*/ 379836 h 3173492"/>
              <a:gd name="connsiteX2679" fmla="*/ 2333016 w 3494286"/>
              <a:gd name="connsiteY2679" fmla="*/ 362507 h 3173492"/>
              <a:gd name="connsiteX2680" fmla="*/ 1854443 w 3494286"/>
              <a:gd name="connsiteY2680" fmla="*/ 360895 h 3173492"/>
              <a:gd name="connsiteX2681" fmla="*/ 1871773 w 3494286"/>
              <a:gd name="connsiteY2681" fmla="*/ 378224 h 3173492"/>
              <a:gd name="connsiteX2682" fmla="*/ 1854443 w 3494286"/>
              <a:gd name="connsiteY2682" fmla="*/ 395554 h 3173492"/>
              <a:gd name="connsiteX2683" fmla="*/ 1837114 w 3494286"/>
              <a:gd name="connsiteY2683" fmla="*/ 378224 h 3173492"/>
              <a:gd name="connsiteX2684" fmla="*/ 1854443 w 3494286"/>
              <a:gd name="connsiteY2684" fmla="*/ 360895 h 3173492"/>
              <a:gd name="connsiteX2685" fmla="*/ 2959291 w 3494286"/>
              <a:gd name="connsiteY2685" fmla="*/ 359484 h 3173492"/>
              <a:gd name="connsiteX2686" fmla="*/ 2976621 w 3494286"/>
              <a:gd name="connsiteY2686" fmla="*/ 376813 h 3173492"/>
              <a:gd name="connsiteX2687" fmla="*/ 2959291 w 3494286"/>
              <a:gd name="connsiteY2687" fmla="*/ 394143 h 3173492"/>
              <a:gd name="connsiteX2688" fmla="*/ 2941962 w 3494286"/>
              <a:gd name="connsiteY2688" fmla="*/ 376813 h 3173492"/>
              <a:gd name="connsiteX2689" fmla="*/ 2959291 w 3494286"/>
              <a:gd name="connsiteY2689" fmla="*/ 359484 h 3173492"/>
              <a:gd name="connsiteX2690" fmla="*/ 3212784 w 3494286"/>
              <a:gd name="connsiteY2690" fmla="*/ 357872 h 3173492"/>
              <a:gd name="connsiteX2691" fmla="*/ 3230114 w 3494286"/>
              <a:gd name="connsiteY2691" fmla="*/ 375201 h 3173492"/>
              <a:gd name="connsiteX2692" fmla="*/ 3212784 w 3494286"/>
              <a:gd name="connsiteY2692" fmla="*/ 392531 h 3173492"/>
              <a:gd name="connsiteX2693" fmla="*/ 3195455 w 3494286"/>
              <a:gd name="connsiteY2693" fmla="*/ 375201 h 3173492"/>
              <a:gd name="connsiteX2694" fmla="*/ 3212784 w 3494286"/>
              <a:gd name="connsiteY2694" fmla="*/ 357872 h 3173492"/>
              <a:gd name="connsiteX2695" fmla="*/ 3358874 w 3494286"/>
              <a:gd name="connsiteY2695" fmla="*/ 346185 h 3173492"/>
              <a:gd name="connsiteX2696" fmla="*/ 3376204 w 3494286"/>
              <a:gd name="connsiteY2696" fmla="*/ 363514 h 3173492"/>
              <a:gd name="connsiteX2697" fmla="*/ 3358874 w 3494286"/>
              <a:gd name="connsiteY2697" fmla="*/ 380844 h 3173492"/>
              <a:gd name="connsiteX2698" fmla="*/ 3341545 w 3494286"/>
              <a:gd name="connsiteY2698" fmla="*/ 363514 h 3173492"/>
              <a:gd name="connsiteX2699" fmla="*/ 3358874 w 3494286"/>
              <a:gd name="connsiteY2699" fmla="*/ 346185 h 3173492"/>
              <a:gd name="connsiteX2700" fmla="*/ 1081876 w 3494286"/>
              <a:gd name="connsiteY2700" fmla="*/ 343968 h 3173492"/>
              <a:gd name="connsiteX2701" fmla="*/ 1099206 w 3494286"/>
              <a:gd name="connsiteY2701" fmla="*/ 361297 h 3173492"/>
              <a:gd name="connsiteX2702" fmla="*/ 1081876 w 3494286"/>
              <a:gd name="connsiteY2702" fmla="*/ 378627 h 3173492"/>
              <a:gd name="connsiteX2703" fmla="*/ 1064547 w 3494286"/>
              <a:gd name="connsiteY2703" fmla="*/ 361297 h 3173492"/>
              <a:gd name="connsiteX2704" fmla="*/ 1081876 w 3494286"/>
              <a:gd name="connsiteY2704" fmla="*/ 343968 h 3173492"/>
              <a:gd name="connsiteX2705" fmla="*/ 2559910 w 3494286"/>
              <a:gd name="connsiteY2705" fmla="*/ 340946 h 3173492"/>
              <a:gd name="connsiteX2706" fmla="*/ 2577240 w 3494286"/>
              <a:gd name="connsiteY2706" fmla="*/ 358275 h 3173492"/>
              <a:gd name="connsiteX2707" fmla="*/ 2559910 w 3494286"/>
              <a:gd name="connsiteY2707" fmla="*/ 375605 h 3173492"/>
              <a:gd name="connsiteX2708" fmla="*/ 2542581 w 3494286"/>
              <a:gd name="connsiteY2708" fmla="*/ 358275 h 3173492"/>
              <a:gd name="connsiteX2709" fmla="*/ 2559910 w 3494286"/>
              <a:gd name="connsiteY2709" fmla="*/ 340946 h 3173492"/>
              <a:gd name="connsiteX2710" fmla="*/ 791710 w 3494286"/>
              <a:gd name="connsiteY2710" fmla="*/ 340744 h 3173492"/>
              <a:gd name="connsiteX2711" fmla="*/ 809040 w 3494286"/>
              <a:gd name="connsiteY2711" fmla="*/ 358073 h 3173492"/>
              <a:gd name="connsiteX2712" fmla="*/ 791710 w 3494286"/>
              <a:gd name="connsiteY2712" fmla="*/ 375403 h 3173492"/>
              <a:gd name="connsiteX2713" fmla="*/ 774381 w 3494286"/>
              <a:gd name="connsiteY2713" fmla="*/ 358073 h 3173492"/>
              <a:gd name="connsiteX2714" fmla="*/ 791710 w 3494286"/>
              <a:gd name="connsiteY2714" fmla="*/ 340744 h 3173492"/>
              <a:gd name="connsiteX2715" fmla="*/ 1977159 w 3494286"/>
              <a:gd name="connsiteY2715" fmla="*/ 332079 h 3173492"/>
              <a:gd name="connsiteX2716" fmla="*/ 1994489 w 3494286"/>
              <a:gd name="connsiteY2716" fmla="*/ 349408 h 3173492"/>
              <a:gd name="connsiteX2717" fmla="*/ 1977159 w 3494286"/>
              <a:gd name="connsiteY2717" fmla="*/ 366738 h 3173492"/>
              <a:gd name="connsiteX2718" fmla="*/ 1959830 w 3494286"/>
              <a:gd name="connsiteY2718" fmla="*/ 349408 h 3173492"/>
              <a:gd name="connsiteX2719" fmla="*/ 1977159 w 3494286"/>
              <a:gd name="connsiteY2719" fmla="*/ 332079 h 3173492"/>
              <a:gd name="connsiteX2720" fmla="*/ 1295470 w 3494286"/>
              <a:gd name="connsiteY2720" fmla="*/ 326437 h 3173492"/>
              <a:gd name="connsiteX2721" fmla="*/ 1312800 w 3494286"/>
              <a:gd name="connsiteY2721" fmla="*/ 343766 h 3173492"/>
              <a:gd name="connsiteX2722" fmla="*/ 1295470 w 3494286"/>
              <a:gd name="connsiteY2722" fmla="*/ 361096 h 3173492"/>
              <a:gd name="connsiteX2723" fmla="*/ 1278141 w 3494286"/>
              <a:gd name="connsiteY2723" fmla="*/ 343766 h 3173492"/>
              <a:gd name="connsiteX2724" fmla="*/ 1295470 w 3494286"/>
              <a:gd name="connsiteY2724" fmla="*/ 326437 h 3173492"/>
              <a:gd name="connsiteX2725" fmla="*/ 2206874 w 3494286"/>
              <a:gd name="connsiteY2725" fmla="*/ 326034 h 3173492"/>
              <a:gd name="connsiteX2726" fmla="*/ 2224204 w 3494286"/>
              <a:gd name="connsiteY2726" fmla="*/ 343363 h 3173492"/>
              <a:gd name="connsiteX2727" fmla="*/ 2206874 w 3494286"/>
              <a:gd name="connsiteY2727" fmla="*/ 360693 h 3173492"/>
              <a:gd name="connsiteX2728" fmla="*/ 2189545 w 3494286"/>
              <a:gd name="connsiteY2728" fmla="*/ 343363 h 3173492"/>
              <a:gd name="connsiteX2729" fmla="*/ 2206874 w 3494286"/>
              <a:gd name="connsiteY2729" fmla="*/ 326034 h 3173492"/>
              <a:gd name="connsiteX2730" fmla="*/ 2723128 w 3494286"/>
              <a:gd name="connsiteY2730" fmla="*/ 322407 h 3173492"/>
              <a:gd name="connsiteX2731" fmla="*/ 2740458 w 3494286"/>
              <a:gd name="connsiteY2731" fmla="*/ 339736 h 3173492"/>
              <a:gd name="connsiteX2732" fmla="*/ 2723128 w 3494286"/>
              <a:gd name="connsiteY2732" fmla="*/ 357066 h 3173492"/>
              <a:gd name="connsiteX2733" fmla="*/ 2705799 w 3494286"/>
              <a:gd name="connsiteY2733" fmla="*/ 339736 h 3173492"/>
              <a:gd name="connsiteX2734" fmla="*/ 2723128 w 3494286"/>
              <a:gd name="connsiteY2734" fmla="*/ 322407 h 3173492"/>
              <a:gd name="connsiteX2735" fmla="*/ 1507251 w 3494286"/>
              <a:gd name="connsiteY2735" fmla="*/ 318176 h 3173492"/>
              <a:gd name="connsiteX2736" fmla="*/ 1524581 w 3494286"/>
              <a:gd name="connsiteY2736" fmla="*/ 335505 h 3173492"/>
              <a:gd name="connsiteX2737" fmla="*/ 1507251 w 3494286"/>
              <a:gd name="connsiteY2737" fmla="*/ 352835 h 3173492"/>
              <a:gd name="connsiteX2738" fmla="*/ 1489922 w 3494286"/>
              <a:gd name="connsiteY2738" fmla="*/ 335505 h 3173492"/>
              <a:gd name="connsiteX2739" fmla="*/ 1507251 w 3494286"/>
              <a:gd name="connsiteY2739" fmla="*/ 318176 h 3173492"/>
              <a:gd name="connsiteX2740" fmla="*/ 1743011 w 3494286"/>
              <a:gd name="connsiteY2740" fmla="*/ 306085 h 3173492"/>
              <a:gd name="connsiteX2741" fmla="*/ 1760341 w 3494286"/>
              <a:gd name="connsiteY2741" fmla="*/ 323414 h 3173492"/>
              <a:gd name="connsiteX2742" fmla="*/ 1743011 w 3494286"/>
              <a:gd name="connsiteY2742" fmla="*/ 340744 h 3173492"/>
              <a:gd name="connsiteX2743" fmla="*/ 1725682 w 3494286"/>
              <a:gd name="connsiteY2743" fmla="*/ 323414 h 3173492"/>
              <a:gd name="connsiteX2744" fmla="*/ 1743011 w 3494286"/>
              <a:gd name="connsiteY2744" fmla="*/ 306085 h 3173492"/>
              <a:gd name="connsiteX2745" fmla="*/ 1193308 w 3494286"/>
              <a:gd name="connsiteY2745" fmla="*/ 294398 h 3173492"/>
              <a:gd name="connsiteX2746" fmla="*/ 1210638 w 3494286"/>
              <a:gd name="connsiteY2746" fmla="*/ 311727 h 3173492"/>
              <a:gd name="connsiteX2747" fmla="*/ 1193308 w 3494286"/>
              <a:gd name="connsiteY2747" fmla="*/ 329057 h 3173492"/>
              <a:gd name="connsiteX2748" fmla="*/ 1175979 w 3494286"/>
              <a:gd name="connsiteY2748" fmla="*/ 311727 h 3173492"/>
              <a:gd name="connsiteX2749" fmla="*/ 1193308 w 3494286"/>
              <a:gd name="connsiteY2749" fmla="*/ 294398 h 3173492"/>
              <a:gd name="connsiteX2750" fmla="*/ 2442836 w 3494286"/>
              <a:gd name="connsiteY2750" fmla="*/ 290973 h 3173492"/>
              <a:gd name="connsiteX2751" fmla="*/ 2460166 w 3494286"/>
              <a:gd name="connsiteY2751" fmla="*/ 308302 h 3173492"/>
              <a:gd name="connsiteX2752" fmla="*/ 2442836 w 3494286"/>
              <a:gd name="connsiteY2752" fmla="*/ 325632 h 3173492"/>
              <a:gd name="connsiteX2753" fmla="*/ 2425507 w 3494286"/>
              <a:gd name="connsiteY2753" fmla="*/ 308302 h 3173492"/>
              <a:gd name="connsiteX2754" fmla="*/ 2442836 w 3494286"/>
              <a:gd name="connsiteY2754" fmla="*/ 290973 h 3173492"/>
              <a:gd name="connsiteX2755" fmla="*/ 2081740 w 3494286"/>
              <a:gd name="connsiteY2755" fmla="*/ 281703 h 3173492"/>
              <a:gd name="connsiteX2756" fmla="*/ 2099070 w 3494286"/>
              <a:gd name="connsiteY2756" fmla="*/ 299032 h 3173492"/>
              <a:gd name="connsiteX2757" fmla="*/ 2081740 w 3494286"/>
              <a:gd name="connsiteY2757" fmla="*/ 316362 h 3173492"/>
              <a:gd name="connsiteX2758" fmla="*/ 2064411 w 3494286"/>
              <a:gd name="connsiteY2758" fmla="*/ 299032 h 3173492"/>
              <a:gd name="connsiteX2759" fmla="*/ 2081740 w 3494286"/>
              <a:gd name="connsiteY2759" fmla="*/ 281703 h 3173492"/>
              <a:gd name="connsiteX2760" fmla="*/ 897298 w 3494286"/>
              <a:gd name="connsiteY2760" fmla="*/ 279285 h 3173492"/>
              <a:gd name="connsiteX2761" fmla="*/ 914628 w 3494286"/>
              <a:gd name="connsiteY2761" fmla="*/ 296614 h 3173492"/>
              <a:gd name="connsiteX2762" fmla="*/ 897298 w 3494286"/>
              <a:gd name="connsiteY2762" fmla="*/ 313944 h 3173492"/>
              <a:gd name="connsiteX2763" fmla="*/ 879969 w 3494286"/>
              <a:gd name="connsiteY2763" fmla="*/ 296614 h 3173492"/>
              <a:gd name="connsiteX2764" fmla="*/ 897298 w 3494286"/>
              <a:gd name="connsiteY2764" fmla="*/ 279285 h 3173492"/>
              <a:gd name="connsiteX2765" fmla="*/ 2827104 w 3494286"/>
              <a:gd name="connsiteY2765" fmla="*/ 278681 h 3173492"/>
              <a:gd name="connsiteX2766" fmla="*/ 2844434 w 3494286"/>
              <a:gd name="connsiteY2766" fmla="*/ 296010 h 3173492"/>
              <a:gd name="connsiteX2767" fmla="*/ 2827104 w 3494286"/>
              <a:gd name="connsiteY2767" fmla="*/ 313340 h 3173492"/>
              <a:gd name="connsiteX2768" fmla="*/ 2809775 w 3494286"/>
              <a:gd name="connsiteY2768" fmla="*/ 296010 h 3173492"/>
              <a:gd name="connsiteX2769" fmla="*/ 2827104 w 3494286"/>
              <a:gd name="connsiteY2769" fmla="*/ 278681 h 3173492"/>
              <a:gd name="connsiteX2770" fmla="*/ 3089664 w 3494286"/>
              <a:gd name="connsiteY2770" fmla="*/ 273643 h 3173492"/>
              <a:gd name="connsiteX2771" fmla="*/ 3106994 w 3494286"/>
              <a:gd name="connsiteY2771" fmla="*/ 290972 h 3173492"/>
              <a:gd name="connsiteX2772" fmla="*/ 3089664 w 3494286"/>
              <a:gd name="connsiteY2772" fmla="*/ 308302 h 3173492"/>
              <a:gd name="connsiteX2773" fmla="*/ 3072335 w 3494286"/>
              <a:gd name="connsiteY2773" fmla="*/ 290972 h 3173492"/>
              <a:gd name="connsiteX2774" fmla="*/ 3089664 w 3494286"/>
              <a:gd name="connsiteY2774" fmla="*/ 273643 h 3173492"/>
              <a:gd name="connsiteX2775" fmla="*/ 3262757 w 3494286"/>
              <a:gd name="connsiteY2775" fmla="*/ 253090 h 3173492"/>
              <a:gd name="connsiteX2776" fmla="*/ 3280087 w 3494286"/>
              <a:gd name="connsiteY2776" fmla="*/ 270419 h 3173492"/>
              <a:gd name="connsiteX2777" fmla="*/ 3262757 w 3494286"/>
              <a:gd name="connsiteY2777" fmla="*/ 287749 h 3173492"/>
              <a:gd name="connsiteX2778" fmla="*/ 3245428 w 3494286"/>
              <a:gd name="connsiteY2778" fmla="*/ 270419 h 3173492"/>
              <a:gd name="connsiteX2779" fmla="*/ 3262757 w 3494286"/>
              <a:gd name="connsiteY2779" fmla="*/ 253090 h 3173492"/>
              <a:gd name="connsiteX2780" fmla="*/ 2958485 w 3494286"/>
              <a:gd name="connsiteY2780" fmla="*/ 248455 h 3173492"/>
              <a:gd name="connsiteX2781" fmla="*/ 2975815 w 3494286"/>
              <a:gd name="connsiteY2781" fmla="*/ 265784 h 3173492"/>
              <a:gd name="connsiteX2782" fmla="*/ 2958485 w 3494286"/>
              <a:gd name="connsiteY2782" fmla="*/ 283114 h 3173492"/>
              <a:gd name="connsiteX2783" fmla="*/ 2941156 w 3494286"/>
              <a:gd name="connsiteY2783" fmla="*/ 265784 h 3173492"/>
              <a:gd name="connsiteX2784" fmla="*/ 2958485 w 3494286"/>
              <a:gd name="connsiteY2784" fmla="*/ 248455 h 3173492"/>
              <a:gd name="connsiteX2785" fmla="*/ 1381916 w 3494286"/>
              <a:gd name="connsiteY2785" fmla="*/ 244022 h 3173492"/>
              <a:gd name="connsiteX2786" fmla="*/ 1399246 w 3494286"/>
              <a:gd name="connsiteY2786" fmla="*/ 261351 h 3173492"/>
              <a:gd name="connsiteX2787" fmla="*/ 1381916 w 3494286"/>
              <a:gd name="connsiteY2787" fmla="*/ 278681 h 3173492"/>
              <a:gd name="connsiteX2788" fmla="*/ 1364587 w 3494286"/>
              <a:gd name="connsiteY2788" fmla="*/ 261351 h 3173492"/>
              <a:gd name="connsiteX2789" fmla="*/ 1381916 w 3494286"/>
              <a:gd name="connsiteY2789" fmla="*/ 244022 h 3173492"/>
              <a:gd name="connsiteX2790" fmla="*/ 2291506 w 3494286"/>
              <a:gd name="connsiteY2790" fmla="*/ 240194 h 3173492"/>
              <a:gd name="connsiteX2791" fmla="*/ 2308836 w 3494286"/>
              <a:gd name="connsiteY2791" fmla="*/ 257523 h 3173492"/>
              <a:gd name="connsiteX2792" fmla="*/ 2291506 w 3494286"/>
              <a:gd name="connsiteY2792" fmla="*/ 274853 h 3173492"/>
              <a:gd name="connsiteX2793" fmla="*/ 2274177 w 3494286"/>
              <a:gd name="connsiteY2793" fmla="*/ 257523 h 3173492"/>
              <a:gd name="connsiteX2794" fmla="*/ 2291506 w 3494286"/>
              <a:gd name="connsiteY2794" fmla="*/ 240194 h 3173492"/>
              <a:gd name="connsiteX2795" fmla="*/ 1013566 w 3494286"/>
              <a:gd name="connsiteY2795" fmla="*/ 239791 h 3173492"/>
              <a:gd name="connsiteX2796" fmla="*/ 1030896 w 3494286"/>
              <a:gd name="connsiteY2796" fmla="*/ 257120 h 3173492"/>
              <a:gd name="connsiteX2797" fmla="*/ 1013566 w 3494286"/>
              <a:gd name="connsiteY2797" fmla="*/ 274450 h 3173492"/>
              <a:gd name="connsiteX2798" fmla="*/ 996237 w 3494286"/>
              <a:gd name="connsiteY2798" fmla="*/ 257120 h 3173492"/>
              <a:gd name="connsiteX2799" fmla="*/ 1013566 w 3494286"/>
              <a:gd name="connsiteY2799" fmla="*/ 239791 h 3173492"/>
              <a:gd name="connsiteX2800" fmla="*/ 1643468 w 3494286"/>
              <a:gd name="connsiteY2800" fmla="*/ 239387 h 3173492"/>
              <a:gd name="connsiteX2801" fmla="*/ 1660798 w 3494286"/>
              <a:gd name="connsiteY2801" fmla="*/ 256716 h 3173492"/>
              <a:gd name="connsiteX2802" fmla="*/ 1643468 w 3494286"/>
              <a:gd name="connsiteY2802" fmla="*/ 274046 h 3173492"/>
              <a:gd name="connsiteX2803" fmla="*/ 1626139 w 3494286"/>
              <a:gd name="connsiteY2803" fmla="*/ 256716 h 3173492"/>
              <a:gd name="connsiteX2804" fmla="*/ 1643468 w 3494286"/>
              <a:gd name="connsiteY2804" fmla="*/ 239387 h 3173492"/>
              <a:gd name="connsiteX2805" fmla="*/ 1861093 w 3494286"/>
              <a:gd name="connsiteY2805" fmla="*/ 239186 h 3173492"/>
              <a:gd name="connsiteX2806" fmla="*/ 1878423 w 3494286"/>
              <a:gd name="connsiteY2806" fmla="*/ 256515 h 3173492"/>
              <a:gd name="connsiteX2807" fmla="*/ 1861093 w 3494286"/>
              <a:gd name="connsiteY2807" fmla="*/ 273845 h 3173492"/>
              <a:gd name="connsiteX2808" fmla="*/ 1843764 w 3494286"/>
              <a:gd name="connsiteY2808" fmla="*/ 256515 h 3173492"/>
              <a:gd name="connsiteX2809" fmla="*/ 1861093 w 3494286"/>
              <a:gd name="connsiteY2809" fmla="*/ 239186 h 3173492"/>
              <a:gd name="connsiteX2810" fmla="*/ 2661065 w 3494286"/>
              <a:gd name="connsiteY2810" fmla="*/ 225887 h 3173492"/>
              <a:gd name="connsiteX2811" fmla="*/ 2678395 w 3494286"/>
              <a:gd name="connsiteY2811" fmla="*/ 243216 h 3173492"/>
              <a:gd name="connsiteX2812" fmla="*/ 2661065 w 3494286"/>
              <a:gd name="connsiteY2812" fmla="*/ 260546 h 3173492"/>
              <a:gd name="connsiteX2813" fmla="*/ 2643736 w 3494286"/>
              <a:gd name="connsiteY2813" fmla="*/ 243216 h 3173492"/>
              <a:gd name="connsiteX2814" fmla="*/ 2661065 w 3494286"/>
              <a:gd name="connsiteY2814" fmla="*/ 225887 h 3173492"/>
              <a:gd name="connsiteX2815" fmla="*/ 1527402 w 3494286"/>
              <a:gd name="connsiteY2815" fmla="*/ 208557 h 3173492"/>
              <a:gd name="connsiteX2816" fmla="*/ 1544732 w 3494286"/>
              <a:gd name="connsiteY2816" fmla="*/ 225886 h 3173492"/>
              <a:gd name="connsiteX2817" fmla="*/ 1527402 w 3494286"/>
              <a:gd name="connsiteY2817" fmla="*/ 243216 h 3173492"/>
              <a:gd name="connsiteX2818" fmla="*/ 1510073 w 3494286"/>
              <a:gd name="connsiteY2818" fmla="*/ 225886 h 3173492"/>
              <a:gd name="connsiteX2819" fmla="*/ 1527402 w 3494286"/>
              <a:gd name="connsiteY2819" fmla="*/ 208557 h 3173492"/>
              <a:gd name="connsiteX2820" fmla="*/ 2541976 w 3494286"/>
              <a:gd name="connsiteY2820" fmla="*/ 206341 h 3173492"/>
              <a:gd name="connsiteX2821" fmla="*/ 2559306 w 3494286"/>
              <a:gd name="connsiteY2821" fmla="*/ 223670 h 3173492"/>
              <a:gd name="connsiteX2822" fmla="*/ 2541976 w 3494286"/>
              <a:gd name="connsiteY2822" fmla="*/ 241000 h 3173492"/>
              <a:gd name="connsiteX2823" fmla="*/ 2524647 w 3494286"/>
              <a:gd name="connsiteY2823" fmla="*/ 223670 h 3173492"/>
              <a:gd name="connsiteX2824" fmla="*/ 2541976 w 3494286"/>
              <a:gd name="connsiteY2824" fmla="*/ 206341 h 3173492"/>
              <a:gd name="connsiteX2825" fmla="*/ 1131244 w 3494286"/>
              <a:gd name="connsiteY2825" fmla="*/ 195057 h 3173492"/>
              <a:gd name="connsiteX2826" fmla="*/ 1148574 w 3494286"/>
              <a:gd name="connsiteY2826" fmla="*/ 212386 h 3173492"/>
              <a:gd name="connsiteX2827" fmla="*/ 1131244 w 3494286"/>
              <a:gd name="connsiteY2827" fmla="*/ 229716 h 3173492"/>
              <a:gd name="connsiteX2828" fmla="*/ 1113915 w 3494286"/>
              <a:gd name="connsiteY2828" fmla="*/ 212386 h 3173492"/>
              <a:gd name="connsiteX2829" fmla="*/ 1131244 w 3494286"/>
              <a:gd name="connsiteY2829" fmla="*/ 195057 h 3173492"/>
              <a:gd name="connsiteX2830" fmla="*/ 1993683 w 3494286"/>
              <a:gd name="connsiteY2830" fmla="*/ 194049 h 3173492"/>
              <a:gd name="connsiteX2831" fmla="*/ 2011013 w 3494286"/>
              <a:gd name="connsiteY2831" fmla="*/ 211378 h 3173492"/>
              <a:gd name="connsiteX2832" fmla="*/ 1993683 w 3494286"/>
              <a:gd name="connsiteY2832" fmla="*/ 228708 h 3173492"/>
              <a:gd name="connsiteX2833" fmla="*/ 1976354 w 3494286"/>
              <a:gd name="connsiteY2833" fmla="*/ 211378 h 3173492"/>
              <a:gd name="connsiteX2834" fmla="*/ 1993683 w 3494286"/>
              <a:gd name="connsiteY2834" fmla="*/ 194049 h 3173492"/>
              <a:gd name="connsiteX2835" fmla="*/ 2160730 w 3494286"/>
              <a:gd name="connsiteY2835" fmla="*/ 187399 h 3173492"/>
              <a:gd name="connsiteX2836" fmla="*/ 2178060 w 3494286"/>
              <a:gd name="connsiteY2836" fmla="*/ 204728 h 3173492"/>
              <a:gd name="connsiteX2837" fmla="*/ 2160730 w 3494286"/>
              <a:gd name="connsiteY2837" fmla="*/ 222058 h 3173492"/>
              <a:gd name="connsiteX2838" fmla="*/ 2143401 w 3494286"/>
              <a:gd name="connsiteY2838" fmla="*/ 204728 h 3173492"/>
              <a:gd name="connsiteX2839" fmla="*/ 2160730 w 3494286"/>
              <a:gd name="connsiteY2839" fmla="*/ 187399 h 3173492"/>
              <a:gd name="connsiteX2840" fmla="*/ 3149713 w 3494286"/>
              <a:gd name="connsiteY2840" fmla="*/ 177727 h 3173492"/>
              <a:gd name="connsiteX2841" fmla="*/ 3167043 w 3494286"/>
              <a:gd name="connsiteY2841" fmla="*/ 195056 h 3173492"/>
              <a:gd name="connsiteX2842" fmla="*/ 3149713 w 3494286"/>
              <a:gd name="connsiteY2842" fmla="*/ 212386 h 3173492"/>
              <a:gd name="connsiteX2843" fmla="*/ 3132384 w 3494286"/>
              <a:gd name="connsiteY2843" fmla="*/ 195056 h 3173492"/>
              <a:gd name="connsiteX2844" fmla="*/ 3149713 w 3494286"/>
              <a:gd name="connsiteY2844" fmla="*/ 177727 h 3173492"/>
              <a:gd name="connsiteX2845" fmla="*/ 2402535 w 3494286"/>
              <a:gd name="connsiteY2845" fmla="*/ 177526 h 3173492"/>
              <a:gd name="connsiteX2846" fmla="*/ 2419865 w 3494286"/>
              <a:gd name="connsiteY2846" fmla="*/ 194855 h 3173492"/>
              <a:gd name="connsiteX2847" fmla="*/ 2402535 w 3494286"/>
              <a:gd name="connsiteY2847" fmla="*/ 212185 h 3173492"/>
              <a:gd name="connsiteX2848" fmla="*/ 2385206 w 3494286"/>
              <a:gd name="connsiteY2848" fmla="*/ 194855 h 3173492"/>
              <a:gd name="connsiteX2849" fmla="*/ 2402535 w 3494286"/>
              <a:gd name="connsiteY2849" fmla="*/ 177526 h 3173492"/>
              <a:gd name="connsiteX2850" fmla="*/ 1256580 w 3494286"/>
              <a:gd name="connsiteY2850" fmla="*/ 166241 h 3173492"/>
              <a:gd name="connsiteX2851" fmla="*/ 1273910 w 3494286"/>
              <a:gd name="connsiteY2851" fmla="*/ 183570 h 3173492"/>
              <a:gd name="connsiteX2852" fmla="*/ 1256580 w 3494286"/>
              <a:gd name="connsiteY2852" fmla="*/ 200900 h 3173492"/>
              <a:gd name="connsiteX2853" fmla="*/ 1239251 w 3494286"/>
              <a:gd name="connsiteY2853" fmla="*/ 183570 h 3173492"/>
              <a:gd name="connsiteX2854" fmla="*/ 1256580 w 3494286"/>
              <a:gd name="connsiteY2854" fmla="*/ 166241 h 3173492"/>
              <a:gd name="connsiteX2855" fmla="*/ 2866196 w 3494286"/>
              <a:gd name="connsiteY2855" fmla="*/ 165838 h 3173492"/>
              <a:gd name="connsiteX2856" fmla="*/ 2883526 w 3494286"/>
              <a:gd name="connsiteY2856" fmla="*/ 183167 h 3173492"/>
              <a:gd name="connsiteX2857" fmla="*/ 2866196 w 3494286"/>
              <a:gd name="connsiteY2857" fmla="*/ 200497 h 3173492"/>
              <a:gd name="connsiteX2858" fmla="*/ 2848867 w 3494286"/>
              <a:gd name="connsiteY2858" fmla="*/ 183167 h 3173492"/>
              <a:gd name="connsiteX2859" fmla="*/ 2866196 w 3494286"/>
              <a:gd name="connsiteY2859" fmla="*/ 165838 h 3173492"/>
              <a:gd name="connsiteX2860" fmla="*/ 1727899 w 3494286"/>
              <a:gd name="connsiteY2860" fmla="*/ 158584 h 3173492"/>
              <a:gd name="connsiteX2861" fmla="*/ 1745229 w 3494286"/>
              <a:gd name="connsiteY2861" fmla="*/ 175913 h 3173492"/>
              <a:gd name="connsiteX2862" fmla="*/ 1727899 w 3494286"/>
              <a:gd name="connsiteY2862" fmla="*/ 193243 h 3173492"/>
              <a:gd name="connsiteX2863" fmla="*/ 1710570 w 3494286"/>
              <a:gd name="connsiteY2863" fmla="*/ 175913 h 3173492"/>
              <a:gd name="connsiteX2864" fmla="*/ 1727899 w 3494286"/>
              <a:gd name="connsiteY2864" fmla="*/ 158584 h 3173492"/>
              <a:gd name="connsiteX2865" fmla="*/ 2748921 w 3494286"/>
              <a:gd name="connsiteY2865" fmla="*/ 143270 h 3173492"/>
              <a:gd name="connsiteX2866" fmla="*/ 2766251 w 3494286"/>
              <a:gd name="connsiteY2866" fmla="*/ 160599 h 3173492"/>
              <a:gd name="connsiteX2867" fmla="*/ 2748921 w 3494286"/>
              <a:gd name="connsiteY2867" fmla="*/ 177929 h 3173492"/>
              <a:gd name="connsiteX2868" fmla="*/ 2731592 w 3494286"/>
              <a:gd name="connsiteY2868" fmla="*/ 160599 h 3173492"/>
              <a:gd name="connsiteX2869" fmla="*/ 2748921 w 3494286"/>
              <a:gd name="connsiteY2869" fmla="*/ 143270 h 3173492"/>
              <a:gd name="connsiteX2870" fmla="*/ 3032840 w 3494286"/>
              <a:gd name="connsiteY2870" fmla="*/ 139643 h 3173492"/>
              <a:gd name="connsiteX2871" fmla="*/ 3050170 w 3494286"/>
              <a:gd name="connsiteY2871" fmla="*/ 156972 h 3173492"/>
              <a:gd name="connsiteX2872" fmla="*/ 3032840 w 3494286"/>
              <a:gd name="connsiteY2872" fmla="*/ 174302 h 3173492"/>
              <a:gd name="connsiteX2873" fmla="*/ 3015511 w 3494286"/>
              <a:gd name="connsiteY2873" fmla="*/ 156972 h 3173492"/>
              <a:gd name="connsiteX2874" fmla="*/ 3032840 w 3494286"/>
              <a:gd name="connsiteY2874" fmla="*/ 139643 h 3173492"/>
              <a:gd name="connsiteX2875" fmla="*/ 1372646 w 3494286"/>
              <a:gd name="connsiteY2875" fmla="*/ 129366 h 3173492"/>
              <a:gd name="connsiteX2876" fmla="*/ 1389976 w 3494286"/>
              <a:gd name="connsiteY2876" fmla="*/ 146695 h 3173492"/>
              <a:gd name="connsiteX2877" fmla="*/ 1372646 w 3494286"/>
              <a:gd name="connsiteY2877" fmla="*/ 164025 h 3173492"/>
              <a:gd name="connsiteX2878" fmla="*/ 1355317 w 3494286"/>
              <a:gd name="connsiteY2878" fmla="*/ 146695 h 3173492"/>
              <a:gd name="connsiteX2879" fmla="*/ 1372646 w 3494286"/>
              <a:gd name="connsiteY2879" fmla="*/ 129366 h 3173492"/>
              <a:gd name="connsiteX2880" fmla="*/ 1855652 w 3494286"/>
              <a:gd name="connsiteY2880" fmla="*/ 128560 h 3173492"/>
              <a:gd name="connsiteX2881" fmla="*/ 1872982 w 3494286"/>
              <a:gd name="connsiteY2881" fmla="*/ 145889 h 3173492"/>
              <a:gd name="connsiteX2882" fmla="*/ 1855652 w 3494286"/>
              <a:gd name="connsiteY2882" fmla="*/ 163219 h 3173492"/>
              <a:gd name="connsiteX2883" fmla="*/ 1838323 w 3494286"/>
              <a:gd name="connsiteY2883" fmla="*/ 145889 h 3173492"/>
              <a:gd name="connsiteX2884" fmla="*/ 1855652 w 3494286"/>
              <a:gd name="connsiteY2884" fmla="*/ 128560 h 3173492"/>
              <a:gd name="connsiteX2885" fmla="*/ 2295939 w 3494286"/>
              <a:gd name="connsiteY2885" fmla="*/ 112843 h 3173492"/>
              <a:gd name="connsiteX2886" fmla="*/ 2313269 w 3494286"/>
              <a:gd name="connsiteY2886" fmla="*/ 130172 h 3173492"/>
              <a:gd name="connsiteX2887" fmla="*/ 2295939 w 3494286"/>
              <a:gd name="connsiteY2887" fmla="*/ 147502 h 3173492"/>
              <a:gd name="connsiteX2888" fmla="*/ 2278610 w 3494286"/>
              <a:gd name="connsiteY2888" fmla="*/ 130172 h 3173492"/>
              <a:gd name="connsiteX2889" fmla="*/ 2295939 w 3494286"/>
              <a:gd name="connsiteY2889" fmla="*/ 112843 h 3173492"/>
              <a:gd name="connsiteX2890" fmla="*/ 1494154 w 3494286"/>
              <a:gd name="connsiteY2890" fmla="*/ 103171 h 3173492"/>
              <a:gd name="connsiteX2891" fmla="*/ 1511484 w 3494286"/>
              <a:gd name="connsiteY2891" fmla="*/ 120500 h 3173492"/>
              <a:gd name="connsiteX2892" fmla="*/ 1494154 w 3494286"/>
              <a:gd name="connsiteY2892" fmla="*/ 137830 h 3173492"/>
              <a:gd name="connsiteX2893" fmla="*/ 1476825 w 3494286"/>
              <a:gd name="connsiteY2893" fmla="*/ 120500 h 3173492"/>
              <a:gd name="connsiteX2894" fmla="*/ 1494154 w 3494286"/>
              <a:gd name="connsiteY2894" fmla="*/ 103171 h 3173492"/>
              <a:gd name="connsiteX2895" fmla="*/ 2627615 w 3494286"/>
              <a:gd name="connsiteY2895" fmla="*/ 91685 h 3173492"/>
              <a:gd name="connsiteX2896" fmla="*/ 2644945 w 3494286"/>
              <a:gd name="connsiteY2896" fmla="*/ 109014 h 3173492"/>
              <a:gd name="connsiteX2897" fmla="*/ 2627615 w 3494286"/>
              <a:gd name="connsiteY2897" fmla="*/ 126344 h 3173492"/>
              <a:gd name="connsiteX2898" fmla="*/ 2610286 w 3494286"/>
              <a:gd name="connsiteY2898" fmla="*/ 109014 h 3173492"/>
              <a:gd name="connsiteX2899" fmla="*/ 2627615 w 3494286"/>
              <a:gd name="connsiteY2899" fmla="*/ 91685 h 3173492"/>
              <a:gd name="connsiteX2900" fmla="*/ 2003556 w 3494286"/>
              <a:gd name="connsiteY2900" fmla="*/ 89871 h 3173492"/>
              <a:gd name="connsiteX2901" fmla="*/ 2020886 w 3494286"/>
              <a:gd name="connsiteY2901" fmla="*/ 107200 h 3173492"/>
              <a:gd name="connsiteX2902" fmla="*/ 2003556 w 3494286"/>
              <a:gd name="connsiteY2902" fmla="*/ 124530 h 3173492"/>
              <a:gd name="connsiteX2903" fmla="*/ 1986227 w 3494286"/>
              <a:gd name="connsiteY2903" fmla="*/ 107200 h 3173492"/>
              <a:gd name="connsiteX2904" fmla="*/ 2003556 w 3494286"/>
              <a:gd name="connsiteY2904" fmla="*/ 89871 h 3173492"/>
              <a:gd name="connsiteX2905" fmla="*/ 2481122 w 3494286"/>
              <a:gd name="connsiteY2905" fmla="*/ 86244 h 3173492"/>
              <a:gd name="connsiteX2906" fmla="*/ 2498452 w 3494286"/>
              <a:gd name="connsiteY2906" fmla="*/ 103573 h 3173492"/>
              <a:gd name="connsiteX2907" fmla="*/ 2481122 w 3494286"/>
              <a:gd name="connsiteY2907" fmla="*/ 120903 h 3173492"/>
              <a:gd name="connsiteX2908" fmla="*/ 2463793 w 3494286"/>
              <a:gd name="connsiteY2908" fmla="*/ 103573 h 3173492"/>
              <a:gd name="connsiteX2909" fmla="*/ 2481122 w 3494286"/>
              <a:gd name="connsiteY2909" fmla="*/ 86244 h 3173492"/>
              <a:gd name="connsiteX2910" fmla="*/ 2151259 w 3494286"/>
              <a:gd name="connsiteY2910" fmla="*/ 85841 h 3173492"/>
              <a:gd name="connsiteX2911" fmla="*/ 2168589 w 3494286"/>
              <a:gd name="connsiteY2911" fmla="*/ 103170 h 3173492"/>
              <a:gd name="connsiteX2912" fmla="*/ 2151259 w 3494286"/>
              <a:gd name="connsiteY2912" fmla="*/ 120500 h 3173492"/>
              <a:gd name="connsiteX2913" fmla="*/ 2133930 w 3494286"/>
              <a:gd name="connsiteY2913" fmla="*/ 103170 h 3173492"/>
              <a:gd name="connsiteX2914" fmla="*/ 2151259 w 3494286"/>
              <a:gd name="connsiteY2914" fmla="*/ 85841 h 3173492"/>
              <a:gd name="connsiteX2915" fmla="*/ 1613243 w 3494286"/>
              <a:gd name="connsiteY2915" fmla="*/ 83826 h 3173492"/>
              <a:gd name="connsiteX2916" fmla="*/ 1630573 w 3494286"/>
              <a:gd name="connsiteY2916" fmla="*/ 101155 h 3173492"/>
              <a:gd name="connsiteX2917" fmla="*/ 1613243 w 3494286"/>
              <a:gd name="connsiteY2917" fmla="*/ 118485 h 3173492"/>
              <a:gd name="connsiteX2918" fmla="*/ 1595914 w 3494286"/>
              <a:gd name="connsiteY2918" fmla="*/ 101155 h 3173492"/>
              <a:gd name="connsiteX2919" fmla="*/ 1613243 w 3494286"/>
              <a:gd name="connsiteY2919" fmla="*/ 83826 h 3173492"/>
              <a:gd name="connsiteX2920" fmla="*/ 2921610 w 3494286"/>
              <a:gd name="connsiteY2920" fmla="*/ 76975 h 3173492"/>
              <a:gd name="connsiteX2921" fmla="*/ 2938940 w 3494286"/>
              <a:gd name="connsiteY2921" fmla="*/ 94304 h 3173492"/>
              <a:gd name="connsiteX2922" fmla="*/ 2921610 w 3494286"/>
              <a:gd name="connsiteY2922" fmla="*/ 111634 h 3173492"/>
              <a:gd name="connsiteX2923" fmla="*/ 2904281 w 3494286"/>
              <a:gd name="connsiteY2923" fmla="*/ 94304 h 3173492"/>
              <a:gd name="connsiteX2924" fmla="*/ 2921610 w 3494286"/>
              <a:gd name="connsiteY2924" fmla="*/ 76975 h 3173492"/>
              <a:gd name="connsiteX2925" fmla="*/ 1744220 w 3494286"/>
              <a:gd name="connsiteY2925" fmla="*/ 44331 h 3173492"/>
              <a:gd name="connsiteX2926" fmla="*/ 1761550 w 3494286"/>
              <a:gd name="connsiteY2926" fmla="*/ 61660 h 3173492"/>
              <a:gd name="connsiteX2927" fmla="*/ 1744220 w 3494286"/>
              <a:gd name="connsiteY2927" fmla="*/ 78990 h 3173492"/>
              <a:gd name="connsiteX2928" fmla="*/ 1726891 w 3494286"/>
              <a:gd name="connsiteY2928" fmla="*/ 61660 h 3173492"/>
              <a:gd name="connsiteX2929" fmla="*/ 1744220 w 3494286"/>
              <a:gd name="connsiteY2929" fmla="*/ 44331 h 3173492"/>
              <a:gd name="connsiteX2930" fmla="*/ 2754563 w 3494286"/>
              <a:gd name="connsiteY2930" fmla="*/ 33450 h 3173492"/>
              <a:gd name="connsiteX2931" fmla="*/ 2771893 w 3494286"/>
              <a:gd name="connsiteY2931" fmla="*/ 50779 h 3173492"/>
              <a:gd name="connsiteX2932" fmla="*/ 2754563 w 3494286"/>
              <a:gd name="connsiteY2932" fmla="*/ 68109 h 3173492"/>
              <a:gd name="connsiteX2933" fmla="*/ 2737234 w 3494286"/>
              <a:gd name="connsiteY2933" fmla="*/ 50779 h 3173492"/>
              <a:gd name="connsiteX2934" fmla="*/ 2754563 w 3494286"/>
              <a:gd name="connsiteY2934" fmla="*/ 33450 h 3173492"/>
              <a:gd name="connsiteX2935" fmla="*/ 1897767 w 3494286"/>
              <a:gd name="connsiteY2935" fmla="*/ 20352 h 3173492"/>
              <a:gd name="connsiteX2936" fmla="*/ 1915097 w 3494286"/>
              <a:gd name="connsiteY2936" fmla="*/ 37681 h 3173492"/>
              <a:gd name="connsiteX2937" fmla="*/ 1897767 w 3494286"/>
              <a:gd name="connsiteY2937" fmla="*/ 55011 h 3173492"/>
              <a:gd name="connsiteX2938" fmla="*/ 1880438 w 3494286"/>
              <a:gd name="connsiteY2938" fmla="*/ 37681 h 3173492"/>
              <a:gd name="connsiteX2939" fmla="*/ 1897767 w 3494286"/>
              <a:gd name="connsiteY2939" fmla="*/ 20352 h 3173492"/>
              <a:gd name="connsiteX2940" fmla="*/ 2386818 w 3494286"/>
              <a:gd name="connsiteY2940" fmla="*/ 9471 h 3173492"/>
              <a:gd name="connsiteX2941" fmla="*/ 2404148 w 3494286"/>
              <a:gd name="connsiteY2941" fmla="*/ 26800 h 3173492"/>
              <a:gd name="connsiteX2942" fmla="*/ 2386818 w 3494286"/>
              <a:gd name="connsiteY2942" fmla="*/ 44130 h 3173492"/>
              <a:gd name="connsiteX2943" fmla="*/ 2369489 w 3494286"/>
              <a:gd name="connsiteY2943" fmla="*/ 26800 h 3173492"/>
              <a:gd name="connsiteX2944" fmla="*/ 2386818 w 3494286"/>
              <a:gd name="connsiteY2944" fmla="*/ 9471 h 3173492"/>
              <a:gd name="connsiteX2945" fmla="*/ 2557290 w 3494286"/>
              <a:gd name="connsiteY2945" fmla="*/ 2015 h 3173492"/>
              <a:gd name="connsiteX2946" fmla="*/ 2574620 w 3494286"/>
              <a:gd name="connsiteY2946" fmla="*/ 19344 h 3173492"/>
              <a:gd name="connsiteX2947" fmla="*/ 2557290 w 3494286"/>
              <a:gd name="connsiteY2947" fmla="*/ 36674 h 3173492"/>
              <a:gd name="connsiteX2948" fmla="*/ 2539961 w 3494286"/>
              <a:gd name="connsiteY2948" fmla="*/ 19344 h 3173492"/>
              <a:gd name="connsiteX2949" fmla="*/ 2557290 w 3494286"/>
              <a:gd name="connsiteY2949" fmla="*/ 2015 h 3173492"/>
              <a:gd name="connsiteX2950" fmla="*/ 2241734 w 3494286"/>
              <a:gd name="connsiteY2950" fmla="*/ 2015 h 3173492"/>
              <a:gd name="connsiteX2951" fmla="*/ 2259064 w 3494286"/>
              <a:gd name="connsiteY2951" fmla="*/ 19344 h 3173492"/>
              <a:gd name="connsiteX2952" fmla="*/ 2241734 w 3494286"/>
              <a:gd name="connsiteY2952" fmla="*/ 36674 h 3173492"/>
              <a:gd name="connsiteX2953" fmla="*/ 2224405 w 3494286"/>
              <a:gd name="connsiteY2953" fmla="*/ 19344 h 3173492"/>
              <a:gd name="connsiteX2954" fmla="*/ 2241734 w 3494286"/>
              <a:gd name="connsiteY2954" fmla="*/ 2015 h 3173492"/>
              <a:gd name="connsiteX2955" fmla="*/ 2068239 w 3494286"/>
              <a:gd name="connsiteY2955" fmla="*/ 0 h 3173492"/>
              <a:gd name="connsiteX2956" fmla="*/ 2085569 w 3494286"/>
              <a:gd name="connsiteY2956" fmla="*/ 17329 h 3173492"/>
              <a:gd name="connsiteX2957" fmla="*/ 2068239 w 3494286"/>
              <a:gd name="connsiteY2957" fmla="*/ 34659 h 3173492"/>
              <a:gd name="connsiteX2958" fmla="*/ 2050910 w 3494286"/>
              <a:gd name="connsiteY2958" fmla="*/ 17329 h 3173492"/>
              <a:gd name="connsiteX2959" fmla="*/ 2068239 w 3494286"/>
              <a:gd name="connsiteY2959" fmla="*/ 0 h 3173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3494286" h="3173492">
                <a:moveTo>
                  <a:pt x="1074219" y="3138833"/>
                </a:moveTo>
                <a:cubicBezTo>
                  <a:pt x="1083892" y="3138833"/>
                  <a:pt x="1091549" y="3146692"/>
                  <a:pt x="1091549" y="3156162"/>
                </a:cubicBezTo>
                <a:cubicBezTo>
                  <a:pt x="1091549" y="3165835"/>
                  <a:pt x="1083690" y="3173492"/>
                  <a:pt x="1074219" y="3173492"/>
                </a:cubicBezTo>
                <a:cubicBezTo>
                  <a:pt x="1064547" y="3173492"/>
                  <a:pt x="1056890" y="3165633"/>
                  <a:pt x="1056890" y="3156162"/>
                </a:cubicBezTo>
                <a:cubicBezTo>
                  <a:pt x="1056890" y="3146692"/>
                  <a:pt x="1064547" y="3138833"/>
                  <a:pt x="1074219" y="3138833"/>
                </a:cubicBezTo>
                <a:close/>
                <a:moveTo>
                  <a:pt x="953115" y="3136213"/>
                </a:moveTo>
                <a:cubicBezTo>
                  <a:pt x="962686" y="3136213"/>
                  <a:pt x="970445" y="3143972"/>
                  <a:pt x="970445" y="3153542"/>
                </a:cubicBezTo>
                <a:cubicBezTo>
                  <a:pt x="970445" y="3163113"/>
                  <a:pt x="962686" y="3170872"/>
                  <a:pt x="953115" y="3170872"/>
                </a:cubicBezTo>
                <a:cubicBezTo>
                  <a:pt x="943545" y="3170872"/>
                  <a:pt x="935786" y="3163113"/>
                  <a:pt x="935786" y="3153542"/>
                </a:cubicBezTo>
                <a:cubicBezTo>
                  <a:pt x="935786" y="3143972"/>
                  <a:pt x="943545" y="3136213"/>
                  <a:pt x="953115" y="3136213"/>
                </a:cubicBezTo>
                <a:close/>
                <a:moveTo>
                  <a:pt x="823749" y="3126743"/>
                </a:moveTo>
                <a:cubicBezTo>
                  <a:pt x="833320" y="3126743"/>
                  <a:pt x="841079" y="3134502"/>
                  <a:pt x="841079" y="3144072"/>
                </a:cubicBezTo>
                <a:cubicBezTo>
                  <a:pt x="841079" y="3153643"/>
                  <a:pt x="833320" y="3161402"/>
                  <a:pt x="823749" y="3161402"/>
                </a:cubicBezTo>
                <a:cubicBezTo>
                  <a:pt x="814179" y="3161402"/>
                  <a:pt x="806420" y="3153643"/>
                  <a:pt x="806420" y="3144072"/>
                </a:cubicBezTo>
                <a:cubicBezTo>
                  <a:pt x="806420" y="3134502"/>
                  <a:pt x="814179" y="3126743"/>
                  <a:pt x="823749" y="3126743"/>
                </a:cubicBezTo>
                <a:close/>
                <a:moveTo>
                  <a:pt x="1209630" y="3120496"/>
                </a:moveTo>
                <a:cubicBezTo>
                  <a:pt x="1219201" y="3120496"/>
                  <a:pt x="1226960" y="3128255"/>
                  <a:pt x="1226960" y="3137825"/>
                </a:cubicBezTo>
                <a:cubicBezTo>
                  <a:pt x="1226960" y="3147396"/>
                  <a:pt x="1219201" y="3155155"/>
                  <a:pt x="1209630" y="3155155"/>
                </a:cubicBezTo>
                <a:cubicBezTo>
                  <a:pt x="1200060" y="3155155"/>
                  <a:pt x="1192301" y="3147396"/>
                  <a:pt x="1192301" y="3137825"/>
                </a:cubicBezTo>
                <a:cubicBezTo>
                  <a:pt x="1192301" y="3128255"/>
                  <a:pt x="1200060" y="3120496"/>
                  <a:pt x="1209630" y="3120496"/>
                </a:cubicBezTo>
                <a:close/>
                <a:moveTo>
                  <a:pt x="697204" y="3084830"/>
                </a:moveTo>
                <a:cubicBezTo>
                  <a:pt x="706877" y="3084830"/>
                  <a:pt x="714534" y="3092689"/>
                  <a:pt x="714534" y="3102159"/>
                </a:cubicBezTo>
                <a:cubicBezTo>
                  <a:pt x="714534" y="3111832"/>
                  <a:pt x="706675" y="3119489"/>
                  <a:pt x="697204" y="3119489"/>
                </a:cubicBezTo>
                <a:cubicBezTo>
                  <a:pt x="687532" y="3119489"/>
                  <a:pt x="679875" y="3111630"/>
                  <a:pt x="679875" y="3102159"/>
                </a:cubicBezTo>
                <a:cubicBezTo>
                  <a:pt x="679875" y="3092487"/>
                  <a:pt x="687532" y="3084830"/>
                  <a:pt x="697204" y="3084830"/>
                </a:cubicBezTo>
                <a:close/>
                <a:moveTo>
                  <a:pt x="1342018" y="3074956"/>
                </a:moveTo>
                <a:cubicBezTo>
                  <a:pt x="1351589" y="3074956"/>
                  <a:pt x="1359348" y="3082715"/>
                  <a:pt x="1359348" y="3092285"/>
                </a:cubicBezTo>
                <a:cubicBezTo>
                  <a:pt x="1359348" y="3101856"/>
                  <a:pt x="1351589" y="3109615"/>
                  <a:pt x="1342018" y="3109615"/>
                </a:cubicBezTo>
                <a:cubicBezTo>
                  <a:pt x="1332448" y="3109615"/>
                  <a:pt x="1324689" y="3101856"/>
                  <a:pt x="1324689" y="3092285"/>
                </a:cubicBezTo>
                <a:cubicBezTo>
                  <a:pt x="1324689" y="3082715"/>
                  <a:pt x="1332448" y="3074956"/>
                  <a:pt x="1342018" y="3074956"/>
                </a:cubicBezTo>
                <a:close/>
                <a:moveTo>
                  <a:pt x="1463122" y="3030827"/>
                </a:moveTo>
                <a:cubicBezTo>
                  <a:pt x="1472693" y="3030827"/>
                  <a:pt x="1480452" y="3038586"/>
                  <a:pt x="1480452" y="3048156"/>
                </a:cubicBezTo>
                <a:cubicBezTo>
                  <a:pt x="1480452" y="3057727"/>
                  <a:pt x="1472693" y="3065486"/>
                  <a:pt x="1463122" y="3065486"/>
                </a:cubicBezTo>
                <a:cubicBezTo>
                  <a:pt x="1453552" y="3065486"/>
                  <a:pt x="1445793" y="3057727"/>
                  <a:pt x="1445793" y="3048156"/>
                </a:cubicBezTo>
                <a:cubicBezTo>
                  <a:pt x="1445793" y="3038586"/>
                  <a:pt x="1453552" y="3030827"/>
                  <a:pt x="1463122" y="3030827"/>
                </a:cubicBezTo>
                <a:close/>
                <a:moveTo>
                  <a:pt x="1124595" y="3024580"/>
                </a:moveTo>
                <a:cubicBezTo>
                  <a:pt x="1134166" y="3024580"/>
                  <a:pt x="1141925" y="3032339"/>
                  <a:pt x="1141925" y="3041909"/>
                </a:cubicBezTo>
                <a:cubicBezTo>
                  <a:pt x="1141925" y="3051480"/>
                  <a:pt x="1134166" y="3059239"/>
                  <a:pt x="1124595" y="3059239"/>
                </a:cubicBezTo>
                <a:cubicBezTo>
                  <a:pt x="1115025" y="3059239"/>
                  <a:pt x="1107266" y="3051480"/>
                  <a:pt x="1107266" y="3041909"/>
                </a:cubicBezTo>
                <a:cubicBezTo>
                  <a:pt x="1107266" y="3032339"/>
                  <a:pt x="1115025" y="3024580"/>
                  <a:pt x="1124595" y="3024580"/>
                </a:cubicBezTo>
                <a:close/>
                <a:moveTo>
                  <a:pt x="561592" y="3016117"/>
                </a:moveTo>
                <a:cubicBezTo>
                  <a:pt x="571163" y="3016117"/>
                  <a:pt x="578922" y="3023876"/>
                  <a:pt x="578922" y="3033446"/>
                </a:cubicBezTo>
                <a:cubicBezTo>
                  <a:pt x="578922" y="3043017"/>
                  <a:pt x="571163" y="3050776"/>
                  <a:pt x="561592" y="3050776"/>
                </a:cubicBezTo>
                <a:cubicBezTo>
                  <a:pt x="552022" y="3050776"/>
                  <a:pt x="544263" y="3043017"/>
                  <a:pt x="544263" y="3033446"/>
                </a:cubicBezTo>
                <a:cubicBezTo>
                  <a:pt x="544263" y="3023876"/>
                  <a:pt x="552022" y="3016117"/>
                  <a:pt x="561592" y="3016117"/>
                </a:cubicBezTo>
                <a:close/>
                <a:moveTo>
                  <a:pt x="888835" y="3013900"/>
                </a:moveTo>
                <a:cubicBezTo>
                  <a:pt x="898406" y="3013900"/>
                  <a:pt x="906165" y="3021659"/>
                  <a:pt x="906165" y="3031229"/>
                </a:cubicBezTo>
                <a:cubicBezTo>
                  <a:pt x="906165" y="3040800"/>
                  <a:pt x="898406" y="3048559"/>
                  <a:pt x="888835" y="3048559"/>
                </a:cubicBezTo>
                <a:cubicBezTo>
                  <a:pt x="879265" y="3048559"/>
                  <a:pt x="871506" y="3040800"/>
                  <a:pt x="871506" y="3031229"/>
                </a:cubicBezTo>
                <a:cubicBezTo>
                  <a:pt x="871506" y="3021659"/>
                  <a:pt x="879265" y="3013900"/>
                  <a:pt x="888835" y="3013900"/>
                </a:cubicBezTo>
                <a:close/>
                <a:moveTo>
                  <a:pt x="1001476" y="3012087"/>
                </a:moveTo>
                <a:cubicBezTo>
                  <a:pt x="1011148" y="3012087"/>
                  <a:pt x="1018806" y="3019946"/>
                  <a:pt x="1018806" y="3029416"/>
                </a:cubicBezTo>
                <a:cubicBezTo>
                  <a:pt x="1018806" y="3039089"/>
                  <a:pt x="1010947" y="3046745"/>
                  <a:pt x="1001476" y="3046745"/>
                </a:cubicBezTo>
                <a:cubicBezTo>
                  <a:pt x="991804" y="3046745"/>
                  <a:pt x="984147" y="3038887"/>
                  <a:pt x="984147" y="3029416"/>
                </a:cubicBezTo>
                <a:cubicBezTo>
                  <a:pt x="983945" y="3019946"/>
                  <a:pt x="991804" y="3012087"/>
                  <a:pt x="1001476" y="3012087"/>
                </a:cubicBezTo>
                <a:close/>
                <a:moveTo>
                  <a:pt x="1228168" y="2981055"/>
                </a:moveTo>
                <a:cubicBezTo>
                  <a:pt x="1237739" y="2981055"/>
                  <a:pt x="1245498" y="2988814"/>
                  <a:pt x="1245498" y="2998384"/>
                </a:cubicBezTo>
                <a:cubicBezTo>
                  <a:pt x="1245498" y="3007955"/>
                  <a:pt x="1237739" y="3015714"/>
                  <a:pt x="1228168" y="3015714"/>
                </a:cubicBezTo>
                <a:cubicBezTo>
                  <a:pt x="1218597" y="3015714"/>
                  <a:pt x="1210839" y="3007955"/>
                  <a:pt x="1210839" y="2998384"/>
                </a:cubicBezTo>
                <a:cubicBezTo>
                  <a:pt x="1210839" y="2988814"/>
                  <a:pt x="1218597" y="2981055"/>
                  <a:pt x="1228168" y="2981055"/>
                </a:cubicBezTo>
                <a:close/>
                <a:moveTo>
                  <a:pt x="781836" y="2978435"/>
                </a:moveTo>
                <a:cubicBezTo>
                  <a:pt x="791407" y="2978435"/>
                  <a:pt x="799166" y="2986194"/>
                  <a:pt x="799166" y="2995764"/>
                </a:cubicBezTo>
                <a:cubicBezTo>
                  <a:pt x="799166" y="3005335"/>
                  <a:pt x="791407" y="3013094"/>
                  <a:pt x="781836" y="3013094"/>
                </a:cubicBezTo>
                <a:cubicBezTo>
                  <a:pt x="772266" y="3013094"/>
                  <a:pt x="764507" y="3005335"/>
                  <a:pt x="764507" y="2995764"/>
                </a:cubicBezTo>
                <a:cubicBezTo>
                  <a:pt x="764507" y="2986194"/>
                  <a:pt x="772266" y="2978435"/>
                  <a:pt x="781836" y="2978435"/>
                </a:cubicBezTo>
                <a:close/>
                <a:moveTo>
                  <a:pt x="1631781" y="2973599"/>
                </a:moveTo>
                <a:cubicBezTo>
                  <a:pt x="1641352" y="2973599"/>
                  <a:pt x="1649111" y="2981358"/>
                  <a:pt x="1649111" y="2990928"/>
                </a:cubicBezTo>
                <a:cubicBezTo>
                  <a:pt x="1649111" y="3000499"/>
                  <a:pt x="1641352" y="3008258"/>
                  <a:pt x="1631781" y="3008258"/>
                </a:cubicBezTo>
                <a:cubicBezTo>
                  <a:pt x="1622211" y="3008258"/>
                  <a:pt x="1614452" y="3000499"/>
                  <a:pt x="1614452" y="2990928"/>
                </a:cubicBezTo>
                <a:cubicBezTo>
                  <a:pt x="1614452" y="2981358"/>
                  <a:pt x="1622211" y="2973599"/>
                  <a:pt x="1631781" y="2973599"/>
                </a:cubicBezTo>
                <a:close/>
                <a:moveTo>
                  <a:pt x="665971" y="2955666"/>
                </a:moveTo>
                <a:cubicBezTo>
                  <a:pt x="675542" y="2955666"/>
                  <a:pt x="683301" y="2963425"/>
                  <a:pt x="683301" y="2972995"/>
                </a:cubicBezTo>
                <a:cubicBezTo>
                  <a:pt x="683301" y="2982566"/>
                  <a:pt x="675542" y="2990325"/>
                  <a:pt x="665971" y="2990325"/>
                </a:cubicBezTo>
                <a:cubicBezTo>
                  <a:pt x="656401" y="2990325"/>
                  <a:pt x="648642" y="2982566"/>
                  <a:pt x="648642" y="2972995"/>
                </a:cubicBezTo>
                <a:cubicBezTo>
                  <a:pt x="648642" y="2963425"/>
                  <a:pt x="656401" y="2955666"/>
                  <a:pt x="665971" y="2955666"/>
                </a:cubicBezTo>
                <a:close/>
                <a:moveTo>
                  <a:pt x="1329323" y="2948210"/>
                </a:moveTo>
                <a:cubicBezTo>
                  <a:pt x="1338894" y="2948210"/>
                  <a:pt x="1346653" y="2955969"/>
                  <a:pt x="1346653" y="2965539"/>
                </a:cubicBezTo>
                <a:cubicBezTo>
                  <a:pt x="1346653" y="2975110"/>
                  <a:pt x="1338894" y="2982869"/>
                  <a:pt x="1329323" y="2982869"/>
                </a:cubicBezTo>
                <a:cubicBezTo>
                  <a:pt x="1319753" y="2982869"/>
                  <a:pt x="1311994" y="2975110"/>
                  <a:pt x="1311994" y="2965539"/>
                </a:cubicBezTo>
                <a:cubicBezTo>
                  <a:pt x="1311994" y="2955969"/>
                  <a:pt x="1319753" y="2948210"/>
                  <a:pt x="1329323" y="2948210"/>
                </a:cubicBezTo>
                <a:close/>
                <a:moveTo>
                  <a:pt x="1519946" y="2935717"/>
                </a:moveTo>
                <a:cubicBezTo>
                  <a:pt x="1529517" y="2935717"/>
                  <a:pt x="1537276" y="2943476"/>
                  <a:pt x="1537276" y="2953046"/>
                </a:cubicBezTo>
                <a:cubicBezTo>
                  <a:pt x="1537276" y="2962617"/>
                  <a:pt x="1529517" y="2970376"/>
                  <a:pt x="1519946" y="2970376"/>
                </a:cubicBezTo>
                <a:cubicBezTo>
                  <a:pt x="1510376" y="2970376"/>
                  <a:pt x="1502617" y="2962617"/>
                  <a:pt x="1502617" y="2953046"/>
                </a:cubicBezTo>
                <a:cubicBezTo>
                  <a:pt x="1502617" y="2943476"/>
                  <a:pt x="1510376" y="2935717"/>
                  <a:pt x="1519946" y="2935717"/>
                </a:cubicBezTo>
                <a:close/>
                <a:moveTo>
                  <a:pt x="1775454" y="2917380"/>
                </a:moveTo>
                <a:cubicBezTo>
                  <a:pt x="1785025" y="2917380"/>
                  <a:pt x="1792784" y="2925139"/>
                  <a:pt x="1792784" y="2934709"/>
                </a:cubicBezTo>
                <a:cubicBezTo>
                  <a:pt x="1792784" y="2944280"/>
                  <a:pt x="1785025" y="2952039"/>
                  <a:pt x="1775454" y="2952039"/>
                </a:cubicBezTo>
                <a:cubicBezTo>
                  <a:pt x="1765884" y="2952039"/>
                  <a:pt x="1758125" y="2944280"/>
                  <a:pt x="1758125" y="2934709"/>
                </a:cubicBezTo>
                <a:cubicBezTo>
                  <a:pt x="1758125" y="2925139"/>
                  <a:pt x="1765884" y="2917380"/>
                  <a:pt x="1775454" y="2917380"/>
                </a:cubicBezTo>
                <a:close/>
                <a:moveTo>
                  <a:pt x="423158" y="2905894"/>
                </a:moveTo>
                <a:cubicBezTo>
                  <a:pt x="432729" y="2905894"/>
                  <a:pt x="440488" y="2913653"/>
                  <a:pt x="440488" y="2923223"/>
                </a:cubicBezTo>
                <a:cubicBezTo>
                  <a:pt x="440488" y="2932794"/>
                  <a:pt x="432729" y="2940553"/>
                  <a:pt x="423158" y="2940553"/>
                </a:cubicBezTo>
                <a:cubicBezTo>
                  <a:pt x="413588" y="2940553"/>
                  <a:pt x="405829" y="2932794"/>
                  <a:pt x="405829" y="2923223"/>
                </a:cubicBezTo>
                <a:cubicBezTo>
                  <a:pt x="405829" y="2913653"/>
                  <a:pt x="413588" y="2905894"/>
                  <a:pt x="423158" y="2905894"/>
                </a:cubicBezTo>
                <a:close/>
                <a:moveTo>
                  <a:pt x="1068778" y="2901662"/>
                </a:moveTo>
                <a:cubicBezTo>
                  <a:pt x="1078349" y="2901662"/>
                  <a:pt x="1086108" y="2909421"/>
                  <a:pt x="1086108" y="2918991"/>
                </a:cubicBezTo>
                <a:cubicBezTo>
                  <a:pt x="1086108" y="2928562"/>
                  <a:pt x="1078349" y="2936321"/>
                  <a:pt x="1068778" y="2936321"/>
                </a:cubicBezTo>
                <a:cubicBezTo>
                  <a:pt x="1059208" y="2936321"/>
                  <a:pt x="1051449" y="2928562"/>
                  <a:pt x="1051449" y="2918991"/>
                </a:cubicBezTo>
                <a:cubicBezTo>
                  <a:pt x="1051449" y="2909421"/>
                  <a:pt x="1059208" y="2901662"/>
                  <a:pt x="1068778" y="2901662"/>
                </a:cubicBezTo>
                <a:close/>
                <a:moveTo>
                  <a:pt x="540434" y="2895214"/>
                </a:moveTo>
                <a:cubicBezTo>
                  <a:pt x="550005" y="2895214"/>
                  <a:pt x="557764" y="2902973"/>
                  <a:pt x="557764" y="2912543"/>
                </a:cubicBezTo>
                <a:cubicBezTo>
                  <a:pt x="557764" y="2922114"/>
                  <a:pt x="550005" y="2929873"/>
                  <a:pt x="540434" y="2929873"/>
                </a:cubicBezTo>
                <a:cubicBezTo>
                  <a:pt x="530864" y="2929873"/>
                  <a:pt x="523105" y="2922114"/>
                  <a:pt x="523105" y="2912543"/>
                </a:cubicBezTo>
                <a:cubicBezTo>
                  <a:pt x="523105" y="2902973"/>
                  <a:pt x="530864" y="2895214"/>
                  <a:pt x="540434" y="2895214"/>
                </a:cubicBezTo>
                <a:close/>
                <a:moveTo>
                  <a:pt x="948883" y="2874661"/>
                </a:moveTo>
                <a:cubicBezTo>
                  <a:pt x="958454" y="2874661"/>
                  <a:pt x="966213" y="2882420"/>
                  <a:pt x="966213" y="2891990"/>
                </a:cubicBezTo>
                <a:cubicBezTo>
                  <a:pt x="966213" y="2901561"/>
                  <a:pt x="958454" y="2909320"/>
                  <a:pt x="948883" y="2909320"/>
                </a:cubicBezTo>
                <a:cubicBezTo>
                  <a:pt x="939312" y="2909320"/>
                  <a:pt x="931554" y="2901561"/>
                  <a:pt x="931554" y="2891990"/>
                </a:cubicBezTo>
                <a:cubicBezTo>
                  <a:pt x="931554" y="2882420"/>
                  <a:pt x="939312" y="2874661"/>
                  <a:pt x="948883" y="2874661"/>
                </a:cubicBezTo>
                <a:close/>
                <a:moveTo>
                  <a:pt x="1408514" y="2874459"/>
                </a:moveTo>
                <a:cubicBezTo>
                  <a:pt x="1418187" y="2874459"/>
                  <a:pt x="1425844" y="2882318"/>
                  <a:pt x="1425844" y="2891788"/>
                </a:cubicBezTo>
                <a:cubicBezTo>
                  <a:pt x="1425844" y="2901461"/>
                  <a:pt x="1417985" y="2909118"/>
                  <a:pt x="1408514" y="2909118"/>
                </a:cubicBezTo>
                <a:cubicBezTo>
                  <a:pt x="1398842" y="2909118"/>
                  <a:pt x="1391185" y="2901259"/>
                  <a:pt x="1391185" y="2891788"/>
                </a:cubicBezTo>
                <a:cubicBezTo>
                  <a:pt x="1391185" y="2882318"/>
                  <a:pt x="1398842" y="2874459"/>
                  <a:pt x="1408514" y="2874459"/>
                </a:cubicBezTo>
                <a:close/>
                <a:moveTo>
                  <a:pt x="838257" y="2863981"/>
                </a:moveTo>
                <a:cubicBezTo>
                  <a:pt x="847828" y="2863981"/>
                  <a:pt x="855587" y="2871740"/>
                  <a:pt x="855587" y="2881310"/>
                </a:cubicBezTo>
                <a:cubicBezTo>
                  <a:pt x="855587" y="2890881"/>
                  <a:pt x="847828" y="2898640"/>
                  <a:pt x="838257" y="2898640"/>
                </a:cubicBezTo>
                <a:cubicBezTo>
                  <a:pt x="828687" y="2898640"/>
                  <a:pt x="820928" y="2890881"/>
                  <a:pt x="820928" y="2881310"/>
                </a:cubicBezTo>
                <a:cubicBezTo>
                  <a:pt x="820928" y="2871740"/>
                  <a:pt x="828687" y="2863981"/>
                  <a:pt x="838257" y="2863981"/>
                </a:cubicBezTo>
                <a:close/>
                <a:moveTo>
                  <a:pt x="1195121" y="2860958"/>
                </a:moveTo>
                <a:cubicBezTo>
                  <a:pt x="1204692" y="2860958"/>
                  <a:pt x="1212451" y="2868717"/>
                  <a:pt x="1212451" y="2878287"/>
                </a:cubicBezTo>
                <a:cubicBezTo>
                  <a:pt x="1212451" y="2887858"/>
                  <a:pt x="1204692" y="2895617"/>
                  <a:pt x="1195121" y="2895617"/>
                </a:cubicBezTo>
                <a:cubicBezTo>
                  <a:pt x="1185551" y="2895617"/>
                  <a:pt x="1177792" y="2887858"/>
                  <a:pt x="1177792" y="2878287"/>
                </a:cubicBezTo>
                <a:cubicBezTo>
                  <a:pt x="1177792" y="2868717"/>
                  <a:pt x="1185551" y="2860958"/>
                  <a:pt x="1195121" y="2860958"/>
                </a:cubicBezTo>
                <a:close/>
                <a:moveTo>
                  <a:pt x="1894140" y="2858742"/>
                </a:moveTo>
                <a:cubicBezTo>
                  <a:pt x="1903711" y="2858742"/>
                  <a:pt x="1911470" y="2866501"/>
                  <a:pt x="1911470" y="2876072"/>
                </a:cubicBezTo>
                <a:cubicBezTo>
                  <a:pt x="1911470" y="2885642"/>
                  <a:pt x="1903711" y="2893401"/>
                  <a:pt x="1894140" y="2893401"/>
                </a:cubicBezTo>
                <a:cubicBezTo>
                  <a:pt x="1884570" y="2893401"/>
                  <a:pt x="1876811" y="2885642"/>
                  <a:pt x="1876811" y="2876072"/>
                </a:cubicBezTo>
                <a:cubicBezTo>
                  <a:pt x="1876811" y="2866501"/>
                  <a:pt x="1884570" y="2858742"/>
                  <a:pt x="1894140" y="2858742"/>
                </a:cubicBezTo>
                <a:close/>
                <a:moveTo>
                  <a:pt x="700227" y="2842823"/>
                </a:moveTo>
                <a:cubicBezTo>
                  <a:pt x="709798" y="2842823"/>
                  <a:pt x="717557" y="2850582"/>
                  <a:pt x="717557" y="2860152"/>
                </a:cubicBezTo>
                <a:cubicBezTo>
                  <a:pt x="717557" y="2869723"/>
                  <a:pt x="709798" y="2877482"/>
                  <a:pt x="700227" y="2877482"/>
                </a:cubicBezTo>
                <a:cubicBezTo>
                  <a:pt x="690657" y="2877482"/>
                  <a:pt x="682898" y="2869723"/>
                  <a:pt x="682898" y="2860152"/>
                </a:cubicBezTo>
                <a:cubicBezTo>
                  <a:pt x="682898" y="2850582"/>
                  <a:pt x="690657" y="2842823"/>
                  <a:pt x="700227" y="2842823"/>
                </a:cubicBezTo>
                <a:close/>
                <a:moveTo>
                  <a:pt x="2005571" y="2835972"/>
                </a:moveTo>
                <a:cubicBezTo>
                  <a:pt x="2015142" y="2835972"/>
                  <a:pt x="2022901" y="2843731"/>
                  <a:pt x="2022901" y="2853301"/>
                </a:cubicBezTo>
                <a:cubicBezTo>
                  <a:pt x="2022901" y="2862872"/>
                  <a:pt x="2015142" y="2870631"/>
                  <a:pt x="2005571" y="2870631"/>
                </a:cubicBezTo>
                <a:cubicBezTo>
                  <a:pt x="1996001" y="2870631"/>
                  <a:pt x="1988242" y="2862872"/>
                  <a:pt x="1988242" y="2853301"/>
                </a:cubicBezTo>
                <a:cubicBezTo>
                  <a:pt x="1988242" y="2843731"/>
                  <a:pt x="1996001" y="2835972"/>
                  <a:pt x="2005571" y="2835972"/>
                </a:cubicBezTo>
                <a:close/>
                <a:moveTo>
                  <a:pt x="1590473" y="2833151"/>
                </a:moveTo>
                <a:cubicBezTo>
                  <a:pt x="1600044" y="2833151"/>
                  <a:pt x="1607803" y="2840910"/>
                  <a:pt x="1607803" y="2850480"/>
                </a:cubicBezTo>
                <a:cubicBezTo>
                  <a:pt x="1607803" y="2860051"/>
                  <a:pt x="1600044" y="2867810"/>
                  <a:pt x="1590473" y="2867810"/>
                </a:cubicBezTo>
                <a:cubicBezTo>
                  <a:pt x="1580903" y="2867810"/>
                  <a:pt x="1573144" y="2860051"/>
                  <a:pt x="1573144" y="2850480"/>
                </a:cubicBezTo>
                <a:cubicBezTo>
                  <a:pt x="1573144" y="2840910"/>
                  <a:pt x="1580903" y="2833151"/>
                  <a:pt x="1590473" y="2833151"/>
                </a:cubicBezTo>
                <a:close/>
                <a:moveTo>
                  <a:pt x="1698076" y="2829322"/>
                </a:moveTo>
                <a:cubicBezTo>
                  <a:pt x="1707749" y="2829322"/>
                  <a:pt x="1715406" y="2837181"/>
                  <a:pt x="1715406" y="2846651"/>
                </a:cubicBezTo>
                <a:cubicBezTo>
                  <a:pt x="1715406" y="2856324"/>
                  <a:pt x="1707547" y="2863981"/>
                  <a:pt x="1698076" y="2863981"/>
                </a:cubicBezTo>
                <a:cubicBezTo>
                  <a:pt x="1688404" y="2863981"/>
                  <a:pt x="1680747" y="2856122"/>
                  <a:pt x="1680747" y="2846651"/>
                </a:cubicBezTo>
                <a:cubicBezTo>
                  <a:pt x="1680747" y="2837181"/>
                  <a:pt x="1688606" y="2829322"/>
                  <a:pt x="1698076" y="2829322"/>
                </a:cubicBezTo>
                <a:close/>
                <a:moveTo>
                  <a:pt x="2144811" y="2814008"/>
                </a:moveTo>
                <a:cubicBezTo>
                  <a:pt x="2154382" y="2814008"/>
                  <a:pt x="2162141" y="2821767"/>
                  <a:pt x="2162141" y="2831337"/>
                </a:cubicBezTo>
                <a:cubicBezTo>
                  <a:pt x="2162141" y="2840908"/>
                  <a:pt x="2154382" y="2848667"/>
                  <a:pt x="2144811" y="2848667"/>
                </a:cubicBezTo>
                <a:cubicBezTo>
                  <a:pt x="2135241" y="2848667"/>
                  <a:pt x="2127482" y="2840908"/>
                  <a:pt x="2127482" y="2831337"/>
                </a:cubicBezTo>
                <a:cubicBezTo>
                  <a:pt x="2127482" y="2821767"/>
                  <a:pt x="2135241" y="2814008"/>
                  <a:pt x="2144811" y="2814008"/>
                </a:cubicBezTo>
                <a:close/>
                <a:moveTo>
                  <a:pt x="1315621" y="2799500"/>
                </a:moveTo>
                <a:cubicBezTo>
                  <a:pt x="1325192" y="2799500"/>
                  <a:pt x="1332951" y="2807259"/>
                  <a:pt x="1332951" y="2816829"/>
                </a:cubicBezTo>
                <a:cubicBezTo>
                  <a:pt x="1332951" y="2826400"/>
                  <a:pt x="1325192" y="2834159"/>
                  <a:pt x="1315621" y="2834159"/>
                </a:cubicBezTo>
                <a:cubicBezTo>
                  <a:pt x="1306051" y="2834159"/>
                  <a:pt x="1298292" y="2826400"/>
                  <a:pt x="1298292" y="2816829"/>
                </a:cubicBezTo>
                <a:cubicBezTo>
                  <a:pt x="1298292" y="2807259"/>
                  <a:pt x="1306051" y="2799500"/>
                  <a:pt x="1315621" y="2799500"/>
                </a:cubicBezTo>
                <a:close/>
                <a:moveTo>
                  <a:pt x="401799" y="2799097"/>
                </a:moveTo>
                <a:cubicBezTo>
                  <a:pt x="411370" y="2799097"/>
                  <a:pt x="419129" y="2806856"/>
                  <a:pt x="419129" y="2816426"/>
                </a:cubicBezTo>
                <a:cubicBezTo>
                  <a:pt x="419129" y="2825997"/>
                  <a:pt x="411370" y="2833756"/>
                  <a:pt x="401799" y="2833756"/>
                </a:cubicBezTo>
                <a:cubicBezTo>
                  <a:pt x="392229" y="2833756"/>
                  <a:pt x="384470" y="2825997"/>
                  <a:pt x="384470" y="2816426"/>
                </a:cubicBezTo>
                <a:cubicBezTo>
                  <a:pt x="384470" y="2806856"/>
                  <a:pt x="392229" y="2799097"/>
                  <a:pt x="401799" y="2799097"/>
                </a:cubicBezTo>
                <a:close/>
                <a:moveTo>
                  <a:pt x="2265713" y="2789021"/>
                </a:moveTo>
                <a:cubicBezTo>
                  <a:pt x="2275284" y="2789021"/>
                  <a:pt x="2283043" y="2796780"/>
                  <a:pt x="2283043" y="2806350"/>
                </a:cubicBezTo>
                <a:cubicBezTo>
                  <a:pt x="2283043" y="2815921"/>
                  <a:pt x="2275284" y="2823680"/>
                  <a:pt x="2265713" y="2823680"/>
                </a:cubicBezTo>
                <a:cubicBezTo>
                  <a:pt x="2256143" y="2823680"/>
                  <a:pt x="2248384" y="2815921"/>
                  <a:pt x="2248384" y="2806350"/>
                </a:cubicBezTo>
                <a:cubicBezTo>
                  <a:pt x="2248384" y="2796780"/>
                  <a:pt x="2256143" y="2789021"/>
                  <a:pt x="2265713" y="2789021"/>
                </a:cubicBezTo>
                <a:close/>
                <a:moveTo>
                  <a:pt x="582750" y="2784991"/>
                </a:moveTo>
                <a:cubicBezTo>
                  <a:pt x="592321" y="2784991"/>
                  <a:pt x="600080" y="2792750"/>
                  <a:pt x="600080" y="2802320"/>
                </a:cubicBezTo>
                <a:cubicBezTo>
                  <a:pt x="600080" y="2811891"/>
                  <a:pt x="592321" y="2819650"/>
                  <a:pt x="582750" y="2819650"/>
                </a:cubicBezTo>
                <a:cubicBezTo>
                  <a:pt x="573180" y="2819650"/>
                  <a:pt x="565421" y="2811891"/>
                  <a:pt x="565421" y="2802320"/>
                </a:cubicBezTo>
                <a:cubicBezTo>
                  <a:pt x="565421" y="2792750"/>
                  <a:pt x="573180" y="2784991"/>
                  <a:pt x="582750" y="2784991"/>
                </a:cubicBezTo>
                <a:close/>
                <a:moveTo>
                  <a:pt x="1488108" y="2781969"/>
                </a:moveTo>
                <a:cubicBezTo>
                  <a:pt x="1497679" y="2781969"/>
                  <a:pt x="1505438" y="2789728"/>
                  <a:pt x="1505438" y="2799298"/>
                </a:cubicBezTo>
                <a:cubicBezTo>
                  <a:pt x="1505438" y="2808869"/>
                  <a:pt x="1497679" y="2816628"/>
                  <a:pt x="1488108" y="2816628"/>
                </a:cubicBezTo>
                <a:cubicBezTo>
                  <a:pt x="1478538" y="2816628"/>
                  <a:pt x="1470779" y="2808869"/>
                  <a:pt x="1470779" y="2799298"/>
                </a:cubicBezTo>
                <a:cubicBezTo>
                  <a:pt x="1470779" y="2789728"/>
                  <a:pt x="1478538" y="2781969"/>
                  <a:pt x="1488108" y="2781969"/>
                </a:cubicBezTo>
                <a:close/>
                <a:moveTo>
                  <a:pt x="2398102" y="2781767"/>
                </a:moveTo>
                <a:cubicBezTo>
                  <a:pt x="2407673" y="2781767"/>
                  <a:pt x="2415432" y="2789526"/>
                  <a:pt x="2415432" y="2799096"/>
                </a:cubicBezTo>
                <a:cubicBezTo>
                  <a:pt x="2415432" y="2808667"/>
                  <a:pt x="2407673" y="2816426"/>
                  <a:pt x="2398102" y="2816426"/>
                </a:cubicBezTo>
                <a:cubicBezTo>
                  <a:pt x="2388532" y="2816426"/>
                  <a:pt x="2380773" y="2808667"/>
                  <a:pt x="2380773" y="2799096"/>
                </a:cubicBezTo>
                <a:cubicBezTo>
                  <a:pt x="2380773" y="2789526"/>
                  <a:pt x="2388532" y="2781767"/>
                  <a:pt x="2398102" y="2781767"/>
                </a:cubicBezTo>
                <a:close/>
                <a:moveTo>
                  <a:pt x="1798022" y="2776125"/>
                </a:moveTo>
                <a:cubicBezTo>
                  <a:pt x="1807593" y="2776125"/>
                  <a:pt x="1815352" y="2783884"/>
                  <a:pt x="1815352" y="2793454"/>
                </a:cubicBezTo>
                <a:cubicBezTo>
                  <a:pt x="1815352" y="2803025"/>
                  <a:pt x="1807593" y="2810784"/>
                  <a:pt x="1798022" y="2810784"/>
                </a:cubicBezTo>
                <a:cubicBezTo>
                  <a:pt x="1788452" y="2810784"/>
                  <a:pt x="1780693" y="2803025"/>
                  <a:pt x="1780693" y="2793454"/>
                </a:cubicBezTo>
                <a:cubicBezTo>
                  <a:pt x="1780693" y="2783884"/>
                  <a:pt x="1788452" y="2776125"/>
                  <a:pt x="1798022" y="2776125"/>
                </a:cubicBezTo>
                <a:close/>
                <a:moveTo>
                  <a:pt x="1093765" y="2773103"/>
                </a:moveTo>
                <a:cubicBezTo>
                  <a:pt x="1103336" y="2773103"/>
                  <a:pt x="1111095" y="2780862"/>
                  <a:pt x="1111095" y="2790433"/>
                </a:cubicBezTo>
                <a:cubicBezTo>
                  <a:pt x="1111095" y="2800003"/>
                  <a:pt x="1103336" y="2807762"/>
                  <a:pt x="1093765" y="2807762"/>
                </a:cubicBezTo>
                <a:cubicBezTo>
                  <a:pt x="1084195" y="2807762"/>
                  <a:pt x="1076436" y="2800003"/>
                  <a:pt x="1076436" y="2790433"/>
                </a:cubicBezTo>
                <a:cubicBezTo>
                  <a:pt x="1076436" y="2780862"/>
                  <a:pt x="1084195" y="2773103"/>
                  <a:pt x="1093765" y="2773103"/>
                </a:cubicBezTo>
                <a:close/>
                <a:moveTo>
                  <a:pt x="274247" y="2760206"/>
                </a:moveTo>
                <a:cubicBezTo>
                  <a:pt x="283818" y="2760206"/>
                  <a:pt x="291577" y="2767965"/>
                  <a:pt x="291577" y="2777535"/>
                </a:cubicBezTo>
                <a:cubicBezTo>
                  <a:pt x="291577" y="2787106"/>
                  <a:pt x="283818" y="2794865"/>
                  <a:pt x="274247" y="2794865"/>
                </a:cubicBezTo>
                <a:cubicBezTo>
                  <a:pt x="264677" y="2794865"/>
                  <a:pt x="256918" y="2787106"/>
                  <a:pt x="256918" y="2777535"/>
                </a:cubicBezTo>
                <a:cubicBezTo>
                  <a:pt x="256918" y="2767965"/>
                  <a:pt x="264677" y="2760206"/>
                  <a:pt x="274247" y="2760206"/>
                </a:cubicBezTo>
                <a:close/>
                <a:moveTo>
                  <a:pt x="970645" y="2756781"/>
                </a:moveTo>
                <a:cubicBezTo>
                  <a:pt x="980318" y="2756781"/>
                  <a:pt x="987975" y="2764640"/>
                  <a:pt x="987975" y="2774110"/>
                </a:cubicBezTo>
                <a:cubicBezTo>
                  <a:pt x="987975" y="2783783"/>
                  <a:pt x="980116" y="2791440"/>
                  <a:pt x="970645" y="2791440"/>
                </a:cubicBezTo>
                <a:cubicBezTo>
                  <a:pt x="960973" y="2791440"/>
                  <a:pt x="953316" y="2783581"/>
                  <a:pt x="953316" y="2774110"/>
                </a:cubicBezTo>
                <a:cubicBezTo>
                  <a:pt x="953316" y="2764438"/>
                  <a:pt x="961175" y="2756781"/>
                  <a:pt x="970645" y="2756781"/>
                </a:cubicBezTo>
                <a:close/>
                <a:moveTo>
                  <a:pt x="2520415" y="2754564"/>
                </a:moveTo>
                <a:cubicBezTo>
                  <a:pt x="2529986" y="2754564"/>
                  <a:pt x="2537745" y="2762323"/>
                  <a:pt x="2537745" y="2771893"/>
                </a:cubicBezTo>
                <a:cubicBezTo>
                  <a:pt x="2537745" y="2781464"/>
                  <a:pt x="2529986" y="2789223"/>
                  <a:pt x="2520415" y="2789223"/>
                </a:cubicBezTo>
                <a:cubicBezTo>
                  <a:pt x="2510845" y="2789223"/>
                  <a:pt x="2503086" y="2781464"/>
                  <a:pt x="2503086" y="2771893"/>
                </a:cubicBezTo>
                <a:cubicBezTo>
                  <a:pt x="2503086" y="2762323"/>
                  <a:pt x="2510845" y="2754564"/>
                  <a:pt x="2520415" y="2754564"/>
                </a:cubicBezTo>
                <a:close/>
                <a:moveTo>
                  <a:pt x="806621" y="2753154"/>
                </a:moveTo>
                <a:cubicBezTo>
                  <a:pt x="816192" y="2753154"/>
                  <a:pt x="823951" y="2760913"/>
                  <a:pt x="823951" y="2770483"/>
                </a:cubicBezTo>
                <a:cubicBezTo>
                  <a:pt x="823951" y="2780054"/>
                  <a:pt x="816192" y="2787813"/>
                  <a:pt x="806621" y="2787813"/>
                </a:cubicBezTo>
                <a:cubicBezTo>
                  <a:pt x="797051" y="2787813"/>
                  <a:pt x="789292" y="2780054"/>
                  <a:pt x="789292" y="2770483"/>
                </a:cubicBezTo>
                <a:cubicBezTo>
                  <a:pt x="789292" y="2760913"/>
                  <a:pt x="797051" y="2753154"/>
                  <a:pt x="806621" y="2753154"/>
                </a:cubicBezTo>
                <a:close/>
                <a:moveTo>
                  <a:pt x="1215473" y="2729981"/>
                </a:moveTo>
                <a:cubicBezTo>
                  <a:pt x="1225044" y="2729981"/>
                  <a:pt x="1232803" y="2737740"/>
                  <a:pt x="1232803" y="2747310"/>
                </a:cubicBezTo>
                <a:cubicBezTo>
                  <a:pt x="1232803" y="2756881"/>
                  <a:pt x="1225044" y="2764640"/>
                  <a:pt x="1215473" y="2764640"/>
                </a:cubicBezTo>
                <a:cubicBezTo>
                  <a:pt x="1205903" y="2764640"/>
                  <a:pt x="1198144" y="2756881"/>
                  <a:pt x="1198144" y="2747310"/>
                </a:cubicBezTo>
                <a:cubicBezTo>
                  <a:pt x="1198144" y="2737740"/>
                  <a:pt x="1205903" y="2729981"/>
                  <a:pt x="1215473" y="2729981"/>
                </a:cubicBezTo>
                <a:close/>
                <a:moveTo>
                  <a:pt x="2073478" y="2726757"/>
                </a:moveTo>
                <a:cubicBezTo>
                  <a:pt x="2083049" y="2726757"/>
                  <a:pt x="2090808" y="2734516"/>
                  <a:pt x="2090808" y="2744086"/>
                </a:cubicBezTo>
                <a:cubicBezTo>
                  <a:pt x="2090808" y="2753657"/>
                  <a:pt x="2083049" y="2761416"/>
                  <a:pt x="2073478" y="2761416"/>
                </a:cubicBezTo>
                <a:cubicBezTo>
                  <a:pt x="2063908" y="2761416"/>
                  <a:pt x="2056149" y="2753657"/>
                  <a:pt x="2056149" y="2744086"/>
                </a:cubicBezTo>
                <a:cubicBezTo>
                  <a:pt x="2056149" y="2734516"/>
                  <a:pt x="2063908" y="2726757"/>
                  <a:pt x="2073478" y="2726757"/>
                </a:cubicBezTo>
                <a:close/>
                <a:moveTo>
                  <a:pt x="1632990" y="2710032"/>
                </a:moveTo>
                <a:cubicBezTo>
                  <a:pt x="1642561" y="2710032"/>
                  <a:pt x="1650320" y="2717791"/>
                  <a:pt x="1650320" y="2727361"/>
                </a:cubicBezTo>
                <a:cubicBezTo>
                  <a:pt x="1650320" y="2736932"/>
                  <a:pt x="1642561" y="2744691"/>
                  <a:pt x="1632990" y="2744691"/>
                </a:cubicBezTo>
                <a:cubicBezTo>
                  <a:pt x="1623420" y="2744691"/>
                  <a:pt x="1615661" y="2736932"/>
                  <a:pt x="1615661" y="2727361"/>
                </a:cubicBezTo>
                <a:cubicBezTo>
                  <a:pt x="1615661" y="2717791"/>
                  <a:pt x="1623420" y="2710032"/>
                  <a:pt x="1632990" y="2710032"/>
                </a:cubicBezTo>
                <a:close/>
                <a:moveTo>
                  <a:pt x="697607" y="2708621"/>
                </a:moveTo>
                <a:cubicBezTo>
                  <a:pt x="707178" y="2708621"/>
                  <a:pt x="714937" y="2716380"/>
                  <a:pt x="714937" y="2725950"/>
                </a:cubicBezTo>
                <a:cubicBezTo>
                  <a:pt x="714937" y="2735521"/>
                  <a:pt x="707178" y="2743280"/>
                  <a:pt x="697607" y="2743280"/>
                </a:cubicBezTo>
                <a:cubicBezTo>
                  <a:pt x="688037" y="2743280"/>
                  <a:pt x="680278" y="2735521"/>
                  <a:pt x="680278" y="2725950"/>
                </a:cubicBezTo>
                <a:cubicBezTo>
                  <a:pt x="680278" y="2716380"/>
                  <a:pt x="688037" y="2708621"/>
                  <a:pt x="697607" y="2708621"/>
                </a:cubicBezTo>
                <a:close/>
                <a:moveTo>
                  <a:pt x="2618950" y="2707815"/>
                </a:moveTo>
                <a:cubicBezTo>
                  <a:pt x="2628521" y="2707815"/>
                  <a:pt x="2636280" y="2715574"/>
                  <a:pt x="2636280" y="2725144"/>
                </a:cubicBezTo>
                <a:cubicBezTo>
                  <a:pt x="2636280" y="2734715"/>
                  <a:pt x="2628521" y="2742474"/>
                  <a:pt x="2618950" y="2742474"/>
                </a:cubicBezTo>
                <a:cubicBezTo>
                  <a:pt x="2609380" y="2742474"/>
                  <a:pt x="2601621" y="2734715"/>
                  <a:pt x="2601621" y="2725144"/>
                </a:cubicBezTo>
                <a:cubicBezTo>
                  <a:pt x="2601621" y="2715574"/>
                  <a:pt x="2609380" y="2707815"/>
                  <a:pt x="2618950" y="2707815"/>
                </a:cubicBezTo>
                <a:close/>
                <a:moveTo>
                  <a:pt x="506984" y="2707614"/>
                </a:moveTo>
                <a:cubicBezTo>
                  <a:pt x="516657" y="2707614"/>
                  <a:pt x="524314" y="2715473"/>
                  <a:pt x="524314" y="2724943"/>
                </a:cubicBezTo>
                <a:cubicBezTo>
                  <a:pt x="524314" y="2734616"/>
                  <a:pt x="516455" y="2742272"/>
                  <a:pt x="506984" y="2742272"/>
                </a:cubicBezTo>
                <a:cubicBezTo>
                  <a:pt x="497312" y="2742272"/>
                  <a:pt x="489655" y="2734414"/>
                  <a:pt x="489655" y="2724943"/>
                </a:cubicBezTo>
                <a:cubicBezTo>
                  <a:pt x="489655" y="2715473"/>
                  <a:pt x="497514" y="2707614"/>
                  <a:pt x="506984" y="2707614"/>
                </a:cubicBezTo>
                <a:close/>
                <a:moveTo>
                  <a:pt x="1954792" y="2706002"/>
                </a:moveTo>
                <a:cubicBezTo>
                  <a:pt x="1964363" y="2706002"/>
                  <a:pt x="1972122" y="2713761"/>
                  <a:pt x="1972122" y="2723331"/>
                </a:cubicBezTo>
                <a:cubicBezTo>
                  <a:pt x="1972122" y="2732902"/>
                  <a:pt x="1964363" y="2740661"/>
                  <a:pt x="1954792" y="2740661"/>
                </a:cubicBezTo>
                <a:cubicBezTo>
                  <a:pt x="1945222" y="2740661"/>
                  <a:pt x="1937463" y="2732902"/>
                  <a:pt x="1937463" y="2723331"/>
                </a:cubicBezTo>
                <a:cubicBezTo>
                  <a:pt x="1937463" y="2713761"/>
                  <a:pt x="1945222" y="2706002"/>
                  <a:pt x="1954792" y="2706002"/>
                </a:cubicBezTo>
                <a:close/>
                <a:moveTo>
                  <a:pt x="1449218" y="2686859"/>
                </a:moveTo>
                <a:cubicBezTo>
                  <a:pt x="1458891" y="2686859"/>
                  <a:pt x="1466548" y="2694718"/>
                  <a:pt x="1466548" y="2704188"/>
                </a:cubicBezTo>
                <a:cubicBezTo>
                  <a:pt x="1466548" y="2713861"/>
                  <a:pt x="1458689" y="2721518"/>
                  <a:pt x="1449218" y="2721518"/>
                </a:cubicBezTo>
                <a:cubicBezTo>
                  <a:pt x="1439546" y="2721518"/>
                  <a:pt x="1431889" y="2713659"/>
                  <a:pt x="1431889" y="2704188"/>
                </a:cubicBezTo>
                <a:cubicBezTo>
                  <a:pt x="1431889" y="2694516"/>
                  <a:pt x="1439546" y="2686859"/>
                  <a:pt x="1449218" y="2686859"/>
                </a:cubicBezTo>
                <a:close/>
                <a:moveTo>
                  <a:pt x="2336038" y="2682627"/>
                </a:moveTo>
                <a:cubicBezTo>
                  <a:pt x="2345609" y="2682627"/>
                  <a:pt x="2353368" y="2690386"/>
                  <a:pt x="2353368" y="2699956"/>
                </a:cubicBezTo>
                <a:cubicBezTo>
                  <a:pt x="2353368" y="2709527"/>
                  <a:pt x="2345609" y="2717286"/>
                  <a:pt x="2336038" y="2717286"/>
                </a:cubicBezTo>
                <a:cubicBezTo>
                  <a:pt x="2326468" y="2717286"/>
                  <a:pt x="2318709" y="2709527"/>
                  <a:pt x="2318709" y="2699956"/>
                </a:cubicBezTo>
                <a:cubicBezTo>
                  <a:pt x="2318709" y="2690386"/>
                  <a:pt x="2326468" y="2682627"/>
                  <a:pt x="2336038" y="2682627"/>
                </a:cubicBezTo>
                <a:close/>
                <a:moveTo>
                  <a:pt x="1857466" y="2676381"/>
                </a:moveTo>
                <a:cubicBezTo>
                  <a:pt x="1867037" y="2676381"/>
                  <a:pt x="1874796" y="2684140"/>
                  <a:pt x="1874796" y="2693710"/>
                </a:cubicBezTo>
                <a:cubicBezTo>
                  <a:pt x="1874796" y="2703281"/>
                  <a:pt x="1867037" y="2711040"/>
                  <a:pt x="1857466" y="2711040"/>
                </a:cubicBezTo>
                <a:cubicBezTo>
                  <a:pt x="1847896" y="2711040"/>
                  <a:pt x="1840137" y="2703281"/>
                  <a:pt x="1840137" y="2693710"/>
                </a:cubicBezTo>
                <a:cubicBezTo>
                  <a:pt x="1840137" y="2684140"/>
                  <a:pt x="1847896" y="2676381"/>
                  <a:pt x="1857466" y="2676381"/>
                </a:cubicBezTo>
                <a:close/>
                <a:moveTo>
                  <a:pt x="381245" y="2674567"/>
                </a:moveTo>
                <a:cubicBezTo>
                  <a:pt x="390816" y="2674567"/>
                  <a:pt x="398575" y="2682326"/>
                  <a:pt x="398575" y="2691896"/>
                </a:cubicBezTo>
                <a:cubicBezTo>
                  <a:pt x="398575" y="2701467"/>
                  <a:pt x="390816" y="2709226"/>
                  <a:pt x="381245" y="2709226"/>
                </a:cubicBezTo>
                <a:cubicBezTo>
                  <a:pt x="371675" y="2709226"/>
                  <a:pt x="363916" y="2701467"/>
                  <a:pt x="363916" y="2691896"/>
                </a:cubicBezTo>
                <a:cubicBezTo>
                  <a:pt x="363916" y="2682326"/>
                  <a:pt x="371675" y="2674567"/>
                  <a:pt x="381245" y="2674567"/>
                </a:cubicBezTo>
                <a:close/>
                <a:moveTo>
                  <a:pt x="2182694" y="2667716"/>
                </a:moveTo>
                <a:cubicBezTo>
                  <a:pt x="2192367" y="2667716"/>
                  <a:pt x="2200023" y="2675575"/>
                  <a:pt x="2200023" y="2685045"/>
                </a:cubicBezTo>
                <a:cubicBezTo>
                  <a:pt x="2200023" y="2694718"/>
                  <a:pt x="2192165" y="2702375"/>
                  <a:pt x="2182694" y="2702375"/>
                </a:cubicBezTo>
                <a:cubicBezTo>
                  <a:pt x="2173022" y="2702375"/>
                  <a:pt x="2165365" y="2694516"/>
                  <a:pt x="2165365" y="2685045"/>
                </a:cubicBezTo>
                <a:cubicBezTo>
                  <a:pt x="2165365" y="2675575"/>
                  <a:pt x="2173022" y="2667716"/>
                  <a:pt x="2182694" y="2667716"/>
                </a:cubicBezTo>
                <a:close/>
                <a:moveTo>
                  <a:pt x="1341212" y="2666305"/>
                </a:moveTo>
                <a:cubicBezTo>
                  <a:pt x="1350783" y="2666305"/>
                  <a:pt x="1358542" y="2674064"/>
                  <a:pt x="1358542" y="2683634"/>
                </a:cubicBezTo>
                <a:cubicBezTo>
                  <a:pt x="1358542" y="2693205"/>
                  <a:pt x="1350783" y="2700964"/>
                  <a:pt x="1341212" y="2700964"/>
                </a:cubicBezTo>
                <a:cubicBezTo>
                  <a:pt x="1331642" y="2700964"/>
                  <a:pt x="1323883" y="2693205"/>
                  <a:pt x="1323883" y="2683634"/>
                </a:cubicBezTo>
                <a:cubicBezTo>
                  <a:pt x="1323883" y="2674064"/>
                  <a:pt x="1331642" y="2666305"/>
                  <a:pt x="1341212" y="2666305"/>
                </a:cubicBezTo>
                <a:close/>
                <a:moveTo>
                  <a:pt x="870498" y="2662477"/>
                </a:moveTo>
                <a:cubicBezTo>
                  <a:pt x="880069" y="2662477"/>
                  <a:pt x="887828" y="2670236"/>
                  <a:pt x="887828" y="2679806"/>
                </a:cubicBezTo>
                <a:cubicBezTo>
                  <a:pt x="887828" y="2689377"/>
                  <a:pt x="880069" y="2697136"/>
                  <a:pt x="870498" y="2697136"/>
                </a:cubicBezTo>
                <a:cubicBezTo>
                  <a:pt x="860927" y="2697136"/>
                  <a:pt x="853169" y="2689377"/>
                  <a:pt x="853169" y="2679806"/>
                </a:cubicBezTo>
                <a:cubicBezTo>
                  <a:pt x="853169" y="2670236"/>
                  <a:pt x="860927" y="2662477"/>
                  <a:pt x="870498" y="2662477"/>
                </a:cubicBezTo>
                <a:close/>
                <a:moveTo>
                  <a:pt x="2710030" y="2655626"/>
                </a:moveTo>
                <a:cubicBezTo>
                  <a:pt x="2719703" y="2655626"/>
                  <a:pt x="2727360" y="2663485"/>
                  <a:pt x="2727360" y="2672955"/>
                </a:cubicBezTo>
                <a:cubicBezTo>
                  <a:pt x="2727360" y="2682628"/>
                  <a:pt x="2719501" y="2690285"/>
                  <a:pt x="2710030" y="2690285"/>
                </a:cubicBezTo>
                <a:cubicBezTo>
                  <a:pt x="2700358" y="2690285"/>
                  <a:pt x="2692701" y="2682426"/>
                  <a:pt x="2692701" y="2672955"/>
                </a:cubicBezTo>
                <a:cubicBezTo>
                  <a:pt x="2692701" y="2663283"/>
                  <a:pt x="2700358" y="2655626"/>
                  <a:pt x="2710030" y="2655626"/>
                </a:cubicBezTo>
                <a:close/>
                <a:moveTo>
                  <a:pt x="2479913" y="2644140"/>
                </a:moveTo>
                <a:cubicBezTo>
                  <a:pt x="2489586" y="2644140"/>
                  <a:pt x="2497242" y="2651999"/>
                  <a:pt x="2497242" y="2661469"/>
                </a:cubicBezTo>
                <a:cubicBezTo>
                  <a:pt x="2497242" y="2671142"/>
                  <a:pt x="2489384" y="2678799"/>
                  <a:pt x="2479913" y="2678799"/>
                </a:cubicBezTo>
                <a:cubicBezTo>
                  <a:pt x="2470241" y="2678799"/>
                  <a:pt x="2462584" y="2670940"/>
                  <a:pt x="2462584" y="2661469"/>
                </a:cubicBezTo>
                <a:cubicBezTo>
                  <a:pt x="2462584" y="2651999"/>
                  <a:pt x="2470443" y="2644140"/>
                  <a:pt x="2479913" y="2644140"/>
                </a:cubicBezTo>
                <a:close/>
                <a:moveTo>
                  <a:pt x="1705129" y="2636684"/>
                </a:moveTo>
                <a:cubicBezTo>
                  <a:pt x="1714700" y="2636684"/>
                  <a:pt x="1722459" y="2644443"/>
                  <a:pt x="1722459" y="2654013"/>
                </a:cubicBezTo>
                <a:cubicBezTo>
                  <a:pt x="1722459" y="2663584"/>
                  <a:pt x="1714700" y="2671343"/>
                  <a:pt x="1705129" y="2671343"/>
                </a:cubicBezTo>
                <a:cubicBezTo>
                  <a:pt x="1695559" y="2671343"/>
                  <a:pt x="1687800" y="2663584"/>
                  <a:pt x="1687800" y="2654013"/>
                </a:cubicBezTo>
                <a:cubicBezTo>
                  <a:pt x="1687800" y="2644443"/>
                  <a:pt x="1695559" y="2636684"/>
                  <a:pt x="1705129" y="2636684"/>
                </a:cubicBezTo>
                <a:close/>
                <a:moveTo>
                  <a:pt x="1103638" y="2635677"/>
                </a:moveTo>
                <a:cubicBezTo>
                  <a:pt x="1113311" y="2635677"/>
                  <a:pt x="1120968" y="2643536"/>
                  <a:pt x="1120968" y="2653006"/>
                </a:cubicBezTo>
                <a:cubicBezTo>
                  <a:pt x="1120968" y="2662679"/>
                  <a:pt x="1113109" y="2670336"/>
                  <a:pt x="1103638" y="2670336"/>
                </a:cubicBezTo>
                <a:cubicBezTo>
                  <a:pt x="1093966" y="2670336"/>
                  <a:pt x="1086309" y="2662477"/>
                  <a:pt x="1086309" y="2653006"/>
                </a:cubicBezTo>
                <a:cubicBezTo>
                  <a:pt x="1086309" y="2643536"/>
                  <a:pt x="1093966" y="2635677"/>
                  <a:pt x="1103638" y="2635677"/>
                </a:cubicBezTo>
                <a:close/>
                <a:moveTo>
                  <a:pt x="993415" y="2632050"/>
                </a:moveTo>
                <a:cubicBezTo>
                  <a:pt x="1003088" y="2632050"/>
                  <a:pt x="1010745" y="2639909"/>
                  <a:pt x="1010745" y="2649379"/>
                </a:cubicBezTo>
                <a:cubicBezTo>
                  <a:pt x="1010745" y="2659052"/>
                  <a:pt x="1002886" y="2666708"/>
                  <a:pt x="993415" y="2666708"/>
                </a:cubicBezTo>
                <a:cubicBezTo>
                  <a:pt x="983945" y="2666708"/>
                  <a:pt x="976086" y="2658850"/>
                  <a:pt x="976086" y="2649379"/>
                </a:cubicBezTo>
                <a:cubicBezTo>
                  <a:pt x="976086" y="2639909"/>
                  <a:pt x="983743" y="2632050"/>
                  <a:pt x="993415" y="2632050"/>
                </a:cubicBezTo>
                <a:close/>
                <a:moveTo>
                  <a:pt x="175308" y="2632050"/>
                </a:moveTo>
                <a:cubicBezTo>
                  <a:pt x="184879" y="2632050"/>
                  <a:pt x="192638" y="2639809"/>
                  <a:pt x="192638" y="2649380"/>
                </a:cubicBezTo>
                <a:cubicBezTo>
                  <a:pt x="192638" y="2658950"/>
                  <a:pt x="184879" y="2666709"/>
                  <a:pt x="175308" y="2666709"/>
                </a:cubicBezTo>
                <a:cubicBezTo>
                  <a:pt x="165737" y="2666709"/>
                  <a:pt x="157979" y="2658950"/>
                  <a:pt x="157979" y="2649380"/>
                </a:cubicBezTo>
                <a:cubicBezTo>
                  <a:pt x="157979" y="2639809"/>
                  <a:pt x="165737" y="2632050"/>
                  <a:pt x="175308" y="2632050"/>
                </a:cubicBezTo>
                <a:close/>
                <a:moveTo>
                  <a:pt x="611766" y="2623385"/>
                </a:moveTo>
                <a:cubicBezTo>
                  <a:pt x="621337" y="2623385"/>
                  <a:pt x="629096" y="2631144"/>
                  <a:pt x="629096" y="2640714"/>
                </a:cubicBezTo>
                <a:cubicBezTo>
                  <a:pt x="629096" y="2650285"/>
                  <a:pt x="621337" y="2658044"/>
                  <a:pt x="611766" y="2658044"/>
                </a:cubicBezTo>
                <a:cubicBezTo>
                  <a:pt x="602196" y="2658044"/>
                  <a:pt x="594437" y="2650285"/>
                  <a:pt x="594437" y="2640714"/>
                </a:cubicBezTo>
                <a:cubicBezTo>
                  <a:pt x="594437" y="2631144"/>
                  <a:pt x="602196" y="2623385"/>
                  <a:pt x="611766" y="2623385"/>
                </a:cubicBezTo>
                <a:close/>
                <a:moveTo>
                  <a:pt x="285128" y="2619556"/>
                </a:moveTo>
                <a:cubicBezTo>
                  <a:pt x="294699" y="2619556"/>
                  <a:pt x="302458" y="2627315"/>
                  <a:pt x="302458" y="2636885"/>
                </a:cubicBezTo>
                <a:cubicBezTo>
                  <a:pt x="302458" y="2646456"/>
                  <a:pt x="294699" y="2654215"/>
                  <a:pt x="285128" y="2654215"/>
                </a:cubicBezTo>
                <a:cubicBezTo>
                  <a:pt x="275558" y="2654215"/>
                  <a:pt x="267799" y="2646456"/>
                  <a:pt x="267799" y="2636885"/>
                </a:cubicBezTo>
                <a:cubicBezTo>
                  <a:pt x="267799" y="2627315"/>
                  <a:pt x="275558" y="2619556"/>
                  <a:pt x="285128" y="2619556"/>
                </a:cubicBezTo>
                <a:close/>
                <a:moveTo>
                  <a:pt x="1551985" y="2613511"/>
                </a:moveTo>
                <a:cubicBezTo>
                  <a:pt x="1561556" y="2613511"/>
                  <a:pt x="1569315" y="2621270"/>
                  <a:pt x="1569315" y="2630840"/>
                </a:cubicBezTo>
                <a:cubicBezTo>
                  <a:pt x="1569315" y="2640411"/>
                  <a:pt x="1561556" y="2648170"/>
                  <a:pt x="1551985" y="2648170"/>
                </a:cubicBezTo>
                <a:cubicBezTo>
                  <a:pt x="1542415" y="2648170"/>
                  <a:pt x="1534656" y="2640411"/>
                  <a:pt x="1534656" y="2630840"/>
                </a:cubicBezTo>
                <a:cubicBezTo>
                  <a:pt x="1534656" y="2621270"/>
                  <a:pt x="1542415" y="2613511"/>
                  <a:pt x="1551985" y="2613511"/>
                </a:cubicBezTo>
                <a:close/>
                <a:moveTo>
                  <a:pt x="1218294" y="2605854"/>
                </a:moveTo>
                <a:cubicBezTo>
                  <a:pt x="1227865" y="2605854"/>
                  <a:pt x="1235624" y="2613613"/>
                  <a:pt x="1235624" y="2623183"/>
                </a:cubicBezTo>
                <a:cubicBezTo>
                  <a:pt x="1235624" y="2632754"/>
                  <a:pt x="1227865" y="2640513"/>
                  <a:pt x="1218294" y="2640513"/>
                </a:cubicBezTo>
                <a:cubicBezTo>
                  <a:pt x="1208724" y="2640513"/>
                  <a:pt x="1200965" y="2632754"/>
                  <a:pt x="1200965" y="2623183"/>
                </a:cubicBezTo>
                <a:cubicBezTo>
                  <a:pt x="1200965" y="2613613"/>
                  <a:pt x="1208724" y="2605854"/>
                  <a:pt x="1218294" y="2605854"/>
                </a:cubicBezTo>
                <a:close/>
                <a:moveTo>
                  <a:pt x="2041641" y="2603436"/>
                </a:moveTo>
                <a:cubicBezTo>
                  <a:pt x="2051212" y="2603436"/>
                  <a:pt x="2058971" y="2611195"/>
                  <a:pt x="2058971" y="2620765"/>
                </a:cubicBezTo>
                <a:cubicBezTo>
                  <a:pt x="2058971" y="2630336"/>
                  <a:pt x="2051212" y="2638095"/>
                  <a:pt x="2041641" y="2638095"/>
                </a:cubicBezTo>
                <a:cubicBezTo>
                  <a:pt x="2032071" y="2638095"/>
                  <a:pt x="2024312" y="2630336"/>
                  <a:pt x="2024312" y="2620765"/>
                </a:cubicBezTo>
                <a:cubicBezTo>
                  <a:pt x="2024312" y="2611195"/>
                  <a:pt x="2032071" y="2603436"/>
                  <a:pt x="2041641" y="2603436"/>
                </a:cubicBezTo>
                <a:close/>
                <a:moveTo>
                  <a:pt x="740326" y="2589129"/>
                </a:moveTo>
                <a:cubicBezTo>
                  <a:pt x="749897" y="2589129"/>
                  <a:pt x="757656" y="2596888"/>
                  <a:pt x="757656" y="2606458"/>
                </a:cubicBezTo>
                <a:cubicBezTo>
                  <a:pt x="757656" y="2616029"/>
                  <a:pt x="749897" y="2623788"/>
                  <a:pt x="740326" y="2623788"/>
                </a:cubicBezTo>
                <a:cubicBezTo>
                  <a:pt x="730756" y="2623788"/>
                  <a:pt x="722997" y="2616029"/>
                  <a:pt x="722997" y="2606458"/>
                </a:cubicBezTo>
                <a:cubicBezTo>
                  <a:pt x="722997" y="2596888"/>
                  <a:pt x="730756" y="2589129"/>
                  <a:pt x="740326" y="2589129"/>
                </a:cubicBezTo>
                <a:close/>
                <a:moveTo>
                  <a:pt x="2261482" y="2587517"/>
                </a:moveTo>
                <a:cubicBezTo>
                  <a:pt x="2271155" y="2587517"/>
                  <a:pt x="2278812" y="2595376"/>
                  <a:pt x="2278812" y="2604846"/>
                </a:cubicBezTo>
                <a:cubicBezTo>
                  <a:pt x="2278812" y="2614519"/>
                  <a:pt x="2270953" y="2622176"/>
                  <a:pt x="2261482" y="2622176"/>
                </a:cubicBezTo>
                <a:cubicBezTo>
                  <a:pt x="2251810" y="2622176"/>
                  <a:pt x="2244153" y="2614317"/>
                  <a:pt x="2244153" y="2604846"/>
                </a:cubicBezTo>
                <a:cubicBezTo>
                  <a:pt x="2244153" y="2595376"/>
                  <a:pt x="2251810" y="2587517"/>
                  <a:pt x="2261482" y="2587517"/>
                </a:cubicBezTo>
                <a:close/>
                <a:moveTo>
                  <a:pt x="487035" y="2584696"/>
                </a:moveTo>
                <a:cubicBezTo>
                  <a:pt x="496708" y="2584696"/>
                  <a:pt x="504365" y="2592555"/>
                  <a:pt x="504365" y="2602025"/>
                </a:cubicBezTo>
                <a:cubicBezTo>
                  <a:pt x="504365" y="2611698"/>
                  <a:pt x="496506" y="2619355"/>
                  <a:pt x="487035" y="2619355"/>
                </a:cubicBezTo>
                <a:cubicBezTo>
                  <a:pt x="477363" y="2619355"/>
                  <a:pt x="469706" y="2611496"/>
                  <a:pt x="469706" y="2602025"/>
                </a:cubicBezTo>
                <a:cubicBezTo>
                  <a:pt x="469706" y="2592555"/>
                  <a:pt x="477363" y="2584696"/>
                  <a:pt x="487035" y="2584696"/>
                </a:cubicBezTo>
                <a:close/>
                <a:moveTo>
                  <a:pt x="2791841" y="2581875"/>
                </a:moveTo>
                <a:cubicBezTo>
                  <a:pt x="2801412" y="2581875"/>
                  <a:pt x="2809171" y="2589634"/>
                  <a:pt x="2809171" y="2599204"/>
                </a:cubicBezTo>
                <a:cubicBezTo>
                  <a:pt x="2809171" y="2608775"/>
                  <a:pt x="2801412" y="2616534"/>
                  <a:pt x="2791841" y="2616534"/>
                </a:cubicBezTo>
                <a:cubicBezTo>
                  <a:pt x="2782271" y="2616534"/>
                  <a:pt x="2774512" y="2608775"/>
                  <a:pt x="2774512" y="2599204"/>
                </a:cubicBezTo>
                <a:cubicBezTo>
                  <a:pt x="2774512" y="2589634"/>
                  <a:pt x="2782271" y="2581875"/>
                  <a:pt x="2791841" y="2581875"/>
                </a:cubicBezTo>
                <a:close/>
                <a:moveTo>
                  <a:pt x="1790566" y="2578449"/>
                </a:moveTo>
                <a:cubicBezTo>
                  <a:pt x="1800137" y="2578449"/>
                  <a:pt x="1807896" y="2586208"/>
                  <a:pt x="1807896" y="2595778"/>
                </a:cubicBezTo>
                <a:cubicBezTo>
                  <a:pt x="1807896" y="2605349"/>
                  <a:pt x="1800137" y="2613108"/>
                  <a:pt x="1790566" y="2613108"/>
                </a:cubicBezTo>
                <a:cubicBezTo>
                  <a:pt x="1780996" y="2613108"/>
                  <a:pt x="1773237" y="2605349"/>
                  <a:pt x="1773237" y="2595778"/>
                </a:cubicBezTo>
                <a:cubicBezTo>
                  <a:pt x="1773237" y="2586208"/>
                  <a:pt x="1780996" y="2578449"/>
                  <a:pt x="1790566" y="2578449"/>
                </a:cubicBezTo>
                <a:close/>
                <a:moveTo>
                  <a:pt x="2581874" y="2572001"/>
                </a:moveTo>
                <a:cubicBezTo>
                  <a:pt x="2591547" y="2572001"/>
                  <a:pt x="2599204" y="2579860"/>
                  <a:pt x="2599204" y="2589330"/>
                </a:cubicBezTo>
                <a:cubicBezTo>
                  <a:pt x="2599204" y="2599003"/>
                  <a:pt x="2591345" y="2606660"/>
                  <a:pt x="2581874" y="2606660"/>
                </a:cubicBezTo>
                <a:cubicBezTo>
                  <a:pt x="2572202" y="2606660"/>
                  <a:pt x="2564545" y="2598801"/>
                  <a:pt x="2564545" y="2589330"/>
                </a:cubicBezTo>
                <a:cubicBezTo>
                  <a:pt x="2564545" y="2579860"/>
                  <a:pt x="2572202" y="2572001"/>
                  <a:pt x="2581874" y="2572001"/>
                </a:cubicBezTo>
                <a:close/>
                <a:moveTo>
                  <a:pt x="2404147" y="2561120"/>
                </a:moveTo>
                <a:cubicBezTo>
                  <a:pt x="2413718" y="2561120"/>
                  <a:pt x="2421477" y="2568879"/>
                  <a:pt x="2421477" y="2578449"/>
                </a:cubicBezTo>
                <a:cubicBezTo>
                  <a:pt x="2421477" y="2588020"/>
                  <a:pt x="2413718" y="2595779"/>
                  <a:pt x="2404147" y="2595779"/>
                </a:cubicBezTo>
                <a:cubicBezTo>
                  <a:pt x="2394577" y="2595779"/>
                  <a:pt x="2386818" y="2588020"/>
                  <a:pt x="2386818" y="2578449"/>
                </a:cubicBezTo>
                <a:cubicBezTo>
                  <a:pt x="2386818" y="2568879"/>
                  <a:pt x="2394577" y="2561120"/>
                  <a:pt x="2404147" y="2561120"/>
                </a:cubicBezTo>
                <a:close/>
                <a:moveTo>
                  <a:pt x="857803" y="2547418"/>
                </a:moveTo>
                <a:cubicBezTo>
                  <a:pt x="867476" y="2547418"/>
                  <a:pt x="875133" y="2555277"/>
                  <a:pt x="875133" y="2564747"/>
                </a:cubicBezTo>
                <a:cubicBezTo>
                  <a:pt x="875133" y="2574420"/>
                  <a:pt x="867274" y="2582077"/>
                  <a:pt x="857803" y="2582077"/>
                </a:cubicBezTo>
                <a:cubicBezTo>
                  <a:pt x="848131" y="2582077"/>
                  <a:pt x="840474" y="2574218"/>
                  <a:pt x="840474" y="2564747"/>
                </a:cubicBezTo>
                <a:cubicBezTo>
                  <a:pt x="840474" y="2555277"/>
                  <a:pt x="848333" y="2547418"/>
                  <a:pt x="857803" y="2547418"/>
                </a:cubicBezTo>
                <a:close/>
                <a:moveTo>
                  <a:pt x="1448211" y="2545201"/>
                </a:moveTo>
                <a:cubicBezTo>
                  <a:pt x="1457782" y="2545201"/>
                  <a:pt x="1465541" y="2552960"/>
                  <a:pt x="1465541" y="2562530"/>
                </a:cubicBezTo>
                <a:cubicBezTo>
                  <a:pt x="1465541" y="2572101"/>
                  <a:pt x="1457782" y="2579860"/>
                  <a:pt x="1448211" y="2579860"/>
                </a:cubicBezTo>
                <a:cubicBezTo>
                  <a:pt x="1438641" y="2579860"/>
                  <a:pt x="1430882" y="2572101"/>
                  <a:pt x="1430882" y="2562530"/>
                </a:cubicBezTo>
                <a:cubicBezTo>
                  <a:pt x="1430882" y="2552960"/>
                  <a:pt x="1438641" y="2545201"/>
                  <a:pt x="1448211" y="2545201"/>
                </a:cubicBezTo>
                <a:close/>
                <a:moveTo>
                  <a:pt x="1936254" y="2543589"/>
                </a:moveTo>
                <a:cubicBezTo>
                  <a:pt x="1945927" y="2543589"/>
                  <a:pt x="1953584" y="2551448"/>
                  <a:pt x="1953584" y="2560918"/>
                </a:cubicBezTo>
                <a:cubicBezTo>
                  <a:pt x="1953584" y="2570591"/>
                  <a:pt x="1945725" y="2578247"/>
                  <a:pt x="1936254" y="2578247"/>
                </a:cubicBezTo>
                <a:cubicBezTo>
                  <a:pt x="1926582" y="2578247"/>
                  <a:pt x="1918925" y="2570389"/>
                  <a:pt x="1918925" y="2560918"/>
                </a:cubicBezTo>
                <a:cubicBezTo>
                  <a:pt x="1918925" y="2551448"/>
                  <a:pt x="1926582" y="2543589"/>
                  <a:pt x="1936254" y="2543589"/>
                </a:cubicBezTo>
                <a:close/>
                <a:moveTo>
                  <a:pt x="1314412" y="2538753"/>
                </a:moveTo>
                <a:cubicBezTo>
                  <a:pt x="1323983" y="2538753"/>
                  <a:pt x="1331742" y="2546512"/>
                  <a:pt x="1331742" y="2556082"/>
                </a:cubicBezTo>
                <a:cubicBezTo>
                  <a:pt x="1331742" y="2565653"/>
                  <a:pt x="1323983" y="2573412"/>
                  <a:pt x="1314412" y="2573412"/>
                </a:cubicBezTo>
                <a:cubicBezTo>
                  <a:pt x="1304842" y="2573412"/>
                  <a:pt x="1297083" y="2565653"/>
                  <a:pt x="1297083" y="2556082"/>
                </a:cubicBezTo>
                <a:cubicBezTo>
                  <a:pt x="1297083" y="2546512"/>
                  <a:pt x="1304842" y="2538753"/>
                  <a:pt x="1314412" y="2538753"/>
                </a:cubicBezTo>
                <a:close/>
                <a:moveTo>
                  <a:pt x="2119824" y="2525857"/>
                </a:moveTo>
                <a:cubicBezTo>
                  <a:pt x="2129395" y="2525857"/>
                  <a:pt x="2137154" y="2533616"/>
                  <a:pt x="2137154" y="2543186"/>
                </a:cubicBezTo>
                <a:cubicBezTo>
                  <a:pt x="2137154" y="2552757"/>
                  <a:pt x="2129395" y="2560516"/>
                  <a:pt x="2119824" y="2560516"/>
                </a:cubicBezTo>
                <a:cubicBezTo>
                  <a:pt x="2110254" y="2560516"/>
                  <a:pt x="2102495" y="2552757"/>
                  <a:pt x="2102495" y="2543186"/>
                </a:cubicBezTo>
                <a:cubicBezTo>
                  <a:pt x="2102495" y="2533616"/>
                  <a:pt x="2110254" y="2525857"/>
                  <a:pt x="2119824" y="2525857"/>
                </a:cubicBezTo>
                <a:close/>
                <a:moveTo>
                  <a:pt x="116670" y="2520618"/>
                </a:moveTo>
                <a:cubicBezTo>
                  <a:pt x="126241" y="2520618"/>
                  <a:pt x="134000" y="2528377"/>
                  <a:pt x="134000" y="2537947"/>
                </a:cubicBezTo>
                <a:cubicBezTo>
                  <a:pt x="134000" y="2547518"/>
                  <a:pt x="126241" y="2555277"/>
                  <a:pt x="116670" y="2555277"/>
                </a:cubicBezTo>
                <a:cubicBezTo>
                  <a:pt x="107100" y="2555277"/>
                  <a:pt x="99341" y="2547518"/>
                  <a:pt x="99341" y="2537947"/>
                </a:cubicBezTo>
                <a:cubicBezTo>
                  <a:pt x="99341" y="2528377"/>
                  <a:pt x="107100" y="2520618"/>
                  <a:pt x="116670" y="2520618"/>
                </a:cubicBezTo>
                <a:close/>
                <a:moveTo>
                  <a:pt x="387694" y="2515983"/>
                </a:moveTo>
                <a:cubicBezTo>
                  <a:pt x="397265" y="2515983"/>
                  <a:pt x="405024" y="2523742"/>
                  <a:pt x="405024" y="2533312"/>
                </a:cubicBezTo>
                <a:cubicBezTo>
                  <a:pt x="405024" y="2542883"/>
                  <a:pt x="397265" y="2550642"/>
                  <a:pt x="387694" y="2550642"/>
                </a:cubicBezTo>
                <a:cubicBezTo>
                  <a:pt x="378124" y="2550642"/>
                  <a:pt x="370365" y="2542883"/>
                  <a:pt x="370365" y="2533312"/>
                </a:cubicBezTo>
                <a:cubicBezTo>
                  <a:pt x="370365" y="2523742"/>
                  <a:pt x="378124" y="2515983"/>
                  <a:pt x="387694" y="2515983"/>
                </a:cubicBezTo>
                <a:close/>
                <a:moveTo>
                  <a:pt x="1620295" y="2512155"/>
                </a:moveTo>
                <a:cubicBezTo>
                  <a:pt x="1629866" y="2512155"/>
                  <a:pt x="1637625" y="2519914"/>
                  <a:pt x="1637625" y="2529484"/>
                </a:cubicBezTo>
                <a:cubicBezTo>
                  <a:pt x="1637625" y="2539055"/>
                  <a:pt x="1629866" y="2546814"/>
                  <a:pt x="1620295" y="2546814"/>
                </a:cubicBezTo>
                <a:cubicBezTo>
                  <a:pt x="1610725" y="2546814"/>
                  <a:pt x="1602966" y="2539055"/>
                  <a:pt x="1602966" y="2529484"/>
                </a:cubicBezTo>
                <a:cubicBezTo>
                  <a:pt x="1602966" y="2519914"/>
                  <a:pt x="1610725" y="2512155"/>
                  <a:pt x="1620295" y="2512155"/>
                </a:cubicBezTo>
                <a:close/>
                <a:moveTo>
                  <a:pt x="1064546" y="2508729"/>
                </a:moveTo>
                <a:cubicBezTo>
                  <a:pt x="1074117" y="2508729"/>
                  <a:pt x="1081876" y="2516488"/>
                  <a:pt x="1081876" y="2526058"/>
                </a:cubicBezTo>
                <a:cubicBezTo>
                  <a:pt x="1081876" y="2535629"/>
                  <a:pt x="1074117" y="2543388"/>
                  <a:pt x="1064546" y="2543388"/>
                </a:cubicBezTo>
                <a:cubicBezTo>
                  <a:pt x="1054976" y="2543388"/>
                  <a:pt x="1047217" y="2535629"/>
                  <a:pt x="1047217" y="2526058"/>
                </a:cubicBezTo>
                <a:cubicBezTo>
                  <a:pt x="1047217" y="2516488"/>
                  <a:pt x="1054976" y="2508729"/>
                  <a:pt x="1064546" y="2508729"/>
                </a:cubicBezTo>
                <a:close/>
                <a:moveTo>
                  <a:pt x="2667110" y="2506311"/>
                </a:moveTo>
                <a:cubicBezTo>
                  <a:pt x="2676782" y="2506311"/>
                  <a:pt x="2684440" y="2514170"/>
                  <a:pt x="2684440" y="2523640"/>
                </a:cubicBezTo>
                <a:cubicBezTo>
                  <a:pt x="2684440" y="2533313"/>
                  <a:pt x="2676581" y="2540970"/>
                  <a:pt x="2667110" y="2540970"/>
                </a:cubicBezTo>
                <a:cubicBezTo>
                  <a:pt x="2657438" y="2540970"/>
                  <a:pt x="2649781" y="2533111"/>
                  <a:pt x="2649781" y="2523640"/>
                </a:cubicBezTo>
                <a:cubicBezTo>
                  <a:pt x="2649579" y="2513968"/>
                  <a:pt x="2657438" y="2506311"/>
                  <a:pt x="2667110" y="2506311"/>
                </a:cubicBezTo>
                <a:close/>
                <a:moveTo>
                  <a:pt x="267395" y="2496639"/>
                </a:moveTo>
                <a:cubicBezTo>
                  <a:pt x="276966" y="2496639"/>
                  <a:pt x="284725" y="2504398"/>
                  <a:pt x="284725" y="2513968"/>
                </a:cubicBezTo>
                <a:cubicBezTo>
                  <a:pt x="284725" y="2523539"/>
                  <a:pt x="276966" y="2531298"/>
                  <a:pt x="267395" y="2531298"/>
                </a:cubicBezTo>
                <a:cubicBezTo>
                  <a:pt x="257824" y="2531298"/>
                  <a:pt x="250066" y="2523539"/>
                  <a:pt x="250066" y="2513968"/>
                </a:cubicBezTo>
                <a:cubicBezTo>
                  <a:pt x="250066" y="2504398"/>
                  <a:pt x="257824" y="2496639"/>
                  <a:pt x="267395" y="2496639"/>
                </a:cubicBezTo>
                <a:close/>
                <a:moveTo>
                  <a:pt x="648440" y="2493616"/>
                </a:moveTo>
                <a:cubicBezTo>
                  <a:pt x="658011" y="2493616"/>
                  <a:pt x="665770" y="2501375"/>
                  <a:pt x="665770" y="2510945"/>
                </a:cubicBezTo>
                <a:cubicBezTo>
                  <a:pt x="665770" y="2520516"/>
                  <a:pt x="658011" y="2528275"/>
                  <a:pt x="648440" y="2528275"/>
                </a:cubicBezTo>
                <a:cubicBezTo>
                  <a:pt x="638870" y="2528275"/>
                  <a:pt x="631111" y="2520516"/>
                  <a:pt x="631111" y="2510945"/>
                </a:cubicBezTo>
                <a:cubicBezTo>
                  <a:pt x="631111" y="2501375"/>
                  <a:pt x="638870" y="2493616"/>
                  <a:pt x="648440" y="2493616"/>
                </a:cubicBezTo>
                <a:close/>
                <a:moveTo>
                  <a:pt x="950294" y="2485556"/>
                </a:moveTo>
                <a:cubicBezTo>
                  <a:pt x="959865" y="2485556"/>
                  <a:pt x="967624" y="2493315"/>
                  <a:pt x="967624" y="2502885"/>
                </a:cubicBezTo>
                <a:cubicBezTo>
                  <a:pt x="967624" y="2512456"/>
                  <a:pt x="959865" y="2520215"/>
                  <a:pt x="950294" y="2520215"/>
                </a:cubicBezTo>
                <a:cubicBezTo>
                  <a:pt x="940723" y="2520215"/>
                  <a:pt x="932965" y="2512456"/>
                  <a:pt x="932965" y="2502885"/>
                </a:cubicBezTo>
                <a:cubicBezTo>
                  <a:pt x="932965" y="2493315"/>
                  <a:pt x="940723" y="2485556"/>
                  <a:pt x="950294" y="2485556"/>
                </a:cubicBezTo>
                <a:close/>
                <a:moveTo>
                  <a:pt x="1188472" y="2481324"/>
                </a:moveTo>
                <a:cubicBezTo>
                  <a:pt x="1198043" y="2481324"/>
                  <a:pt x="1205802" y="2489083"/>
                  <a:pt x="1205802" y="2498653"/>
                </a:cubicBezTo>
                <a:cubicBezTo>
                  <a:pt x="1205802" y="2508224"/>
                  <a:pt x="1198043" y="2515983"/>
                  <a:pt x="1188472" y="2515983"/>
                </a:cubicBezTo>
                <a:cubicBezTo>
                  <a:pt x="1178901" y="2515983"/>
                  <a:pt x="1171143" y="2508224"/>
                  <a:pt x="1171143" y="2498653"/>
                </a:cubicBezTo>
                <a:cubicBezTo>
                  <a:pt x="1171143" y="2489083"/>
                  <a:pt x="1178901" y="2481324"/>
                  <a:pt x="1188472" y="2481324"/>
                </a:cubicBezTo>
                <a:close/>
                <a:moveTo>
                  <a:pt x="2867607" y="2478906"/>
                </a:moveTo>
                <a:cubicBezTo>
                  <a:pt x="2877178" y="2478906"/>
                  <a:pt x="2884937" y="2486665"/>
                  <a:pt x="2884937" y="2496235"/>
                </a:cubicBezTo>
                <a:cubicBezTo>
                  <a:pt x="2884937" y="2505806"/>
                  <a:pt x="2877178" y="2513565"/>
                  <a:pt x="2867607" y="2513565"/>
                </a:cubicBezTo>
                <a:cubicBezTo>
                  <a:pt x="2858037" y="2513565"/>
                  <a:pt x="2850278" y="2505806"/>
                  <a:pt x="2850278" y="2496235"/>
                </a:cubicBezTo>
                <a:cubicBezTo>
                  <a:pt x="2850278" y="2486665"/>
                  <a:pt x="2858037" y="2478906"/>
                  <a:pt x="2867607" y="2478906"/>
                </a:cubicBezTo>
                <a:close/>
                <a:moveTo>
                  <a:pt x="2325157" y="2474272"/>
                </a:moveTo>
                <a:cubicBezTo>
                  <a:pt x="2334728" y="2474272"/>
                  <a:pt x="2342487" y="2482031"/>
                  <a:pt x="2342487" y="2491601"/>
                </a:cubicBezTo>
                <a:cubicBezTo>
                  <a:pt x="2342487" y="2501172"/>
                  <a:pt x="2334728" y="2508931"/>
                  <a:pt x="2325157" y="2508931"/>
                </a:cubicBezTo>
                <a:cubicBezTo>
                  <a:pt x="2315587" y="2508931"/>
                  <a:pt x="2307828" y="2501172"/>
                  <a:pt x="2307828" y="2491601"/>
                </a:cubicBezTo>
                <a:cubicBezTo>
                  <a:pt x="2307828" y="2482031"/>
                  <a:pt x="2315587" y="2474272"/>
                  <a:pt x="2325157" y="2474272"/>
                </a:cubicBezTo>
                <a:close/>
                <a:moveTo>
                  <a:pt x="1824218" y="2473869"/>
                </a:moveTo>
                <a:cubicBezTo>
                  <a:pt x="1833789" y="2473869"/>
                  <a:pt x="1841548" y="2481628"/>
                  <a:pt x="1841548" y="2491198"/>
                </a:cubicBezTo>
                <a:cubicBezTo>
                  <a:pt x="1841548" y="2500769"/>
                  <a:pt x="1833789" y="2508528"/>
                  <a:pt x="1824218" y="2508528"/>
                </a:cubicBezTo>
                <a:cubicBezTo>
                  <a:pt x="1814648" y="2508528"/>
                  <a:pt x="1806889" y="2500769"/>
                  <a:pt x="1806889" y="2491198"/>
                </a:cubicBezTo>
                <a:cubicBezTo>
                  <a:pt x="1806889" y="2481628"/>
                  <a:pt x="1814648" y="2473869"/>
                  <a:pt x="1824218" y="2473869"/>
                </a:cubicBezTo>
                <a:close/>
                <a:moveTo>
                  <a:pt x="535195" y="2471652"/>
                </a:moveTo>
                <a:cubicBezTo>
                  <a:pt x="544766" y="2471652"/>
                  <a:pt x="552525" y="2479411"/>
                  <a:pt x="552525" y="2488981"/>
                </a:cubicBezTo>
                <a:cubicBezTo>
                  <a:pt x="552525" y="2498552"/>
                  <a:pt x="544766" y="2506311"/>
                  <a:pt x="535195" y="2506311"/>
                </a:cubicBezTo>
                <a:cubicBezTo>
                  <a:pt x="525625" y="2506311"/>
                  <a:pt x="517866" y="2498552"/>
                  <a:pt x="517866" y="2488981"/>
                </a:cubicBezTo>
                <a:cubicBezTo>
                  <a:pt x="517866" y="2479411"/>
                  <a:pt x="525625" y="2471652"/>
                  <a:pt x="535195" y="2471652"/>
                </a:cubicBezTo>
                <a:close/>
                <a:moveTo>
                  <a:pt x="2501876" y="2471249"/>
                </a:moveTo>
                <a:cubicBezTo>
                  <a:pt x="2511447" y="2471249"/>
                  <a:pt x="2519206" y="2479008"/>
                  <a:pt x="2519206" y="2488578"/>
                </a:cubicBezTo>
                <a:cubicBezTo>
                  <a:pt x="2519206" y="2498149"/>
                  <a:pt x="2511447" y="2505908"/>
                  <a:pt x="2501876" y="2505908"/>
                </a:cubicBezTo>
                <a:cubicBezTo>
                  <a:pt x="2492306" y="2505908"/>
                  <a:pt x="2484547" y="2498149"/>
                  <a:pt x="2484547" y="2488578"/>
                </a:cubicBezTo>
                <a:cubicBezTo>
                  <a:pt x="2484547" y="2479008"/>
                  <a:pt x="2492306" y="2471249"/>
                  <a:pt x="2501876" y="2471249"/>
                </a:cubicBezTo>
                <a:close/>
                <a:moveTo>
                  <a:pt x="2211710" y="2460569"/>
                </a:moveTo>
                <a:cubicBezTo>
                  <a:pt x="2221281" y="2460569"/>
                  <a:pt x="2229040" y="2468328"/>
                  <a:pt x="2229040" y="2477898"/>
                </a:cubicBezTo>
                <a:cubicBezTo>
                  <a:pt x="2229040" y="2487469"/>
                  <a:pt x="2221281" y="2495228"/>
                  <a:pt x="2211710" y="2495228"/>
                </a:cubicBezTo>
                <a:cubicBezTo>
                  <a:pt x="2202140" y="2495228"/>
                  <a:pt x="2194381" y="2487469"/>
                  <a:pt x="2194381" y="2477898"/>
                </a:cubicBezTo>
                <a:cubicBezTo>
                  <a:pt x="2194381" y="2468328"/>
                  <a:pt x="2202140" y="2460569"/>
                  <a:pt x="2211710" y="2460569"/>
                </a:cubicBezTo>
                <a:close/>
                <a:moveTo>
                  <a:pt x="764103" y="2451300"/>
                </a:moveTo>
                <a:cubicBezTo>
                  <a:pt x="773776" y="2451300"/>
                  <a:pt x="781433" y="2459159"/>
                  <a:pt x="781433" y="2468629"/>
                </a:cubicBezTo>
                <a:cubicBezTo>
                  <a:pt x="781433" y="2478302"/>
                  <a:pt x="773574" y="2485959"/>
                  <a:pt x="764103" y="2485959"/>
                </a:cubicBezTo>
                <a:cubicBezTo>
                  <a:pt x="754431" y="2485959"/>
                  <a:pt x="746774" y="2478100"/>
                  <a:pt x="746774" y="2468629"/>
                </a:cubicBezTo>
                <a:cubicBezTo>
                  <a:pt x="746774" y="2459159"/>
                  <a:pt x="754431" y="2451300"/>
                  <a:pt x="764103" y="2451300"/>
                </a:cubicBezTo>
                <a:close/>
                <a:moveTo>
                  <a:pt x="1706136" y="2447472"/>
                </a:moveTo>
                <a:cubicBezTo>
                  <a:pt x="1715707" y="2447472"/>
                  <a:pt x="1723466" y="2455231"/>
                  <a:pt x="1723466" y="2464801"/>
                </a:cubicBezTo>
                <a:cubicBezTo>
                  <a:pt x="1723466" y="2474372"/>
                  <a:pt x="1715707" y="2482131"/>
                  <a:pt x="1706136" y="2482131"/>
                </a:cubicBezTo>
                <a:cubicBezTo>
                  <a:pt x="1696566" y="2482131"/>
                  <a:pt x="1688807" y="2474372"/>
                  <a:pt x="1688807" y="2464801"/>
                </a:cubicBezTo>
                <a:cubicBezTo>
                  <a:pt x="1688807" y="2455231"/>
                  <a:pt x="1696566" y="2447472"/>
                  <a:pt x="1706136" y="2447472"/>
                </a:cubicBezTo>
                <a:close/>
                <a:moveTo>
                  <a:pt x="1365594" y="2444046"/>
                </a:moveTo>
                <a:cubicBezTo>
                  <a:pt x="1375165" y="2444046"/>
                  <a:pt x="1382924" y="2451805"/>
                  <a:pt x="1382924" y="2461375"/>
                </a:cubicBezTo>
                <a:cubicBezTo>
                  <a:pt x="1382924" y="2470946"/>
                  <a:pt x="1375165" y="2478705"/>
                  <a:pt x="1365594" y="2478705"/>
                </a:cubicBezTo>
                <a:cubicBezTo>
                  <a:pt x="1356024" y="2478705"/>
                  <a:pt x="1348265" y="2470946"/>
                  <a:pt x="1348265" y="2461375"/>
                </a:cubicBezTo>
                <a:cubicBezTo>
                  <a:pt x="1348265" y="2451805"/>
                  <a:pt x="1356024" y="2444046"/>
                  <a:pt x="1365594" y="2444046"/>
                </a:cubicBezTo>
                <a:close/>
                <a:moveTo>
                  <a:pt x="1517931" y="2438605"/>
                </a:moveTo>
                <a:cubicBezTo>
                  <a:pt x="1527502" y="2438605"/>
                  <a:pt x="1535261" y="2446364"/>
                  <a:pt x="1535261" y="2455934"/>
                </a:cubicBezTo>
                <a:cubicBezTo>
                  <a:pt x="1535261" y="2465505"/>
                  <a:pt x="1527502" y="2473264"/>
                  <a:pt x="1517931" y="2473264"/>
                </a:cubicBezTo>
                <a:cubicBezTo>
                  <a:pt x="1508361" y="2473264"/>
                  <a:pt x="1500602" y="2465505"/>
                  <a:pt x="1500602" y="2455934"/>
                </a:cubicBezTo>
                <a:cubicBezTo>
                  <a:pt x="1500602" y="2446364"/>
                  <a:pt x="1508361" y="2438605"/>
                  <a:pt x="1517931" y="2438605"/>
                </a:cubicBezTo>
                <a:close/>
                <a:moveTo>
                  <a:pt x="2755973" y="2438202"/>
                </a:moveTo>
                <a:cubicBezTo>
                  <a:pt x="2765544" y="2438202"/>
                  <a:pt x="2773303" y="2445961"/>
                  <a:pt x="2773303" y="2455531"/>
                </a:cubicBezTo>
                <a:cubicBezTo>
                  <a:pt x="2773303" y="2465102"/>
                  <a:pt x="2765544" y="2472861"/>
                  <a:pt x="2755973" y="2472861"/>
                </a:cubicBezTo>
                <a:cubicBezTo>
                  <a:pt x="2746403" y="2472861"/>
                  <a:pt x="2738644" y="2465102"/>
                  <a:pt x="2738644" y="2455531"/>
                </a:cubicBezTo>
                <a:cubicBezTo>
                  <a:pt x="2738644" y="2445961"/>
                  <a:pt x="2746403" y="2438202"/>
                  <a:pt x="2755973" y="2438202"/>
                </a:cubicBezTo>
                <a:close/>
                <a:moveTo>
                  <a:pt x="2029953" y="2434172"/>
                </a:moveTo>
                <a:cubicBezTo>
                  <a:pt x="2039524" y="2434172"/>
                  <a:pt x="2047283" y="2441931"/>
                  <a:pt x="2047283" y="2451501"/>
                </a:cubicBezTo>
                <a:cubicBezTo>
                  <a:pt x="2047283" y="2461072"/>
                  <a:pt x="2039524" y="2468831"/>
                  <a:pt x="2029953" y="2468831"/>
                </a:cubicBezTo>
                <a:cubicBezTo>
                  <a:pt x="2020383" y="2468831"/>
                  <a:pt x="2012624" y="2461072"/>
                  <a:pt x="2012624" y="2451501"/>
                </a:cubicBezTo>
                <a:cubicBezTo>
                  <a:pt x="2012624" y="2441931"/>
                  <a:pt x="2020383" y="2434172"/>
                  <a:pt x="2029953" y="2434172"/>
                </a:cubicBezTo>
                <a:close/>
                <a:moveTo>
                  <a:pt x="175308" y="2412813"/>
                </a:moveTo>
                <a:cubicBezTo>
                  <a:pt x="184879" y="2412813"/>
                  <a:pt x="192638" y="2420572"/>
                  <a:pt x="192638" y="2430142"/>
                </a:cubicBezTo>
                <a:cubicBezTo>
                  <a:pt x="192638" y="2439713"/>
                  <a:pt x="184879" y="2447472"/>
                  <a:pt x="175308" y="2447472"/>
                </a:cubicBezTo>
                <a:cubicBezTo>
                  <a:pt x="165737" y="2447472"/>
                  <a:pt x="157979" y="2439713"/>
                  <a:pt x="157979" y="2430142"/>
                </a:cubicBezTo>
                <a:cubicBezTo>
                  <a:pt x="157979" y="2420572"/>
                  <a:pt x="165737" y="2412813"/>
                  <a:pt x="175308" y="2412813"/>
                </a:cubicBezTo>
                <a:close/>
                <a:moveTo>
                  <a:pt x="424972" y="2400320"/>
                </a:moveTo>
                <a:cubicBezTo>
                  <a:pt x="434543" y="2400320"/>
                  <a:pt x="442302" y="2408079"/>
                  <a:pt x="442302" y="2417650"/>
                </a:cubicBezTo>
                <a:cubicBezTo>
                  <a:pt x="442302" y="2427220"/>
                  <a:pt x="434543" y="2434979"/>
                  <a:pt x="424972" y="2434979"/>
                </a:cubicBezTo>
                <a:cubicBezTo>
                  <a:pt x="415401" y="2434979"/>
                  <a:pt x="407643" y="2427220"/>
                  <a:pt x="407643" y="2417650"/>
                </a:cubicBezTo>
                <a:cubicBezTo>
                  <a:pt x="407643" y="2408079"/>
                  <a:pt x="415401" y="2400320"/>
                  <a:pt x="424972" y="2400320"/>
                </a:cubicBezTo>
                <a:close/>
                <a:moveTo>
                  <a:pt x="1918119" y="2398909"/>
                </a:moveTo>
                <a:cubicBezTo>
                  <a:pt x="1927690" y="2398909"/>
                  <a:pt x="1935449" y="2406668"/>
                  <a:pt x="1935449" y="2416238"/>
                </a:cubicBezTo>
                <a:cubicBezTo>
                  <a:pt x="1935449" y="2425809"/>
                  <a:pt x="1927690" y="2433568"/>
                  <a:pt x="1918119" y="2433568"/>
                </a:cubicBezTo>
                <a:cubicBezTo>
                  <a:pt x="1908549" y="2433568"/>
                  <a:pt x="1900790" y="2425809"/>
                  <a:pt x="1900790" y="2416238"/>
                </a:cubicBezTo>
                <a:cubicBezTo>
                  <a:pt x="1900790" y="2406668"/>
                  <a:pt x="1908549" y="2398909"/>
                  <a:pt x="1918119" y="2398909"/>
                </a:cubicBezTo>
                <a:close/>
                <a:moveTo>
                  <a:pt x="54204" y="2397096"/>
                </a:moveTo>
                <a:cubicBezTo>
                  <a:pt x="63775" y="2397096"/>
                  <a:pt x="71534" y="2404855"/>
                  <a:pt x="71534" y="2414425"/>
                </a:cubicBezTo>
                <a:cubicBezTo>
                  <a:pt x="71534" y="2423996"/>
                  <a:pt x="63775" y="2431755"/>
                  <a:pt x="54204" y="2431755"/>
                </a:cubicBezTo>
                <a:cubicBezTo>
                  <a:pt x="44634" y="2431755"/>
                  <a:pt x="36875" y="2423996"/>
                  <a:pt x="36875" y="2414425"/>
                </a:cubicBezTo>
                <a:cubicBezTo>
                  <a:pt x="36875" y="2404855"/>
                  <a:pt x="44634" y="2397096"/>
                  <a:pt x="54204" y="2397096"/>
                </a:cubicBezTo>
                <a:close/>
                <a:moveTo>
                  <a:pt x="2605651" y="2394879"/>
                </a:moveTo>
                <a:cubicBezTo>
                  <a:pt x="2615222" y="2394879"/>
                  <a:pt x="2622981" y="2402638"/>
                  <a:pt x="2622981" y="2412208"/>
                </a:cubicBezTo>
                <a:cubicBezTo>
                  <a:pt x="2622981" y="2421779"/>
                  <a:pt x="2615222" y="2429538"/>
                  <a:pt x="2605651" y="2429538"/>
                </a:cubicBezTo>
                <a:cubicBezTo>
                  <a:pt x="2596081" y="2429538"/>
                  <a:pt x="2588322" y="2421779"/>
                  <a:pt x="2588322" y="2412208"/>
                </a:cubicBezTo>
                <a:cubicBezTo>
                  <a:pt x="2588322" y="2402638"/>
                  <a:pt x="2596081" y="2394879"/>
                  <a:pt x="2605651" y="2394879"/>
                </a:cubicBezTo>
                <a:close/>
                <a:moveTo>
                  <a:pt x="2393669" y="2391655"/>
                </a:moveTo>
                <a:cubicBezTo>
                  <a:pt x="2403240" y="2391655"/>
                  <a:pt x="2410999" y="2399414"/>
                  <a:pt x="2410999" y="2408984"/>
                </a:cubicBezTo>
                <a:cubicBezTo>
                  <a:pt x="2410999" y="2418555"/>
                  <a:pt x="2403240" y="2426314"/>
                  <a:pt x="2393669" y="2426314"/>
                </a:cubicBezTo>
                <a:cubicBezTo>
                  <a:pt x="2384099" y="2426314"/>
                  <a:pt x="2376340" y="2418555"/>
                  <a:pt x="2376340" y="2408984"/>
                </a:cubicBezTo>
                <a:cubicBezTo>
                  <a:pt x="2376340" y="2399414"/>
                  <a:pt x="2384099" y="2391655"/>
                  <a:pt x="2393669" y="2391655"/>
                </a:cubicBezTo>
                <a:close/>
                <a:moveTo>
                  <a:pt x="863848" y="2387423"/>
                </a:moveTo>
                <a:cubicBezTo>
                  <a:pt x="873419" y="2387423"/>
                  <a:pt x="881178" y="2395182"/>
                  <a:pt x="881178" y="2404752"/>
                </a:cubicBezTo>
                <a:cubicBezTo>
                  <a:pt x="881178" y="2414323"/>
                  <a:pt x="873419" y="2422082"/>
                  <a:pt x="863848" y="2422082"/>
                </a:cubicBezTo>
                <a:cubicBezTo>
                  <a:pt x="854278" y="2422082"/>
                  <a:pt x="846519" y="2414323"/>
                  <a:pt x="846519" y="2404752"/>
                </a:cubicBezTo>
                <a:cubicBezTo>
                  <a:pt x="846519" y="2395182"/>
                  <a:pt x="854278" y="2387423"/>
                  <a:pt x="863848" y="2387423"/>
                </a:cubicBezTo>
                <a:close/>
                <a:moveTo>
                  <a:pt x="1106862" y="2383998"/>
                </a:moveTo>
                <a:cubicBezTo>
                  <a:pt x="1116433" y="2383998"/>
                  <a:pt x="1124192" y="2391757"/>
                  <a:pt x="1124192" y="2401327"/>
                </a:cubicBezTo>
                <a:cubicBezTo>
                  <a:pt x="1124192" y="2410898"/>
                  <a:pt x="1116433" y="2418657"/>
                  <a:pt x="1106862" y="2418657"/>
                </a:cubicBezTo>
                <a:cubicBezTo>
                  <a:pt x="1097292" y="2418657"/>
                  <a:pt x="1089533" y="2410898"/>
                  <a:pt x="1089533" y="2401327"/>
                </a:cubicBezTo>
                <a:cubicBezTo>
                  <a:pt x="1089533" y="2391757"/>
                  <a:pt x="1097292" y="2383998"/>
                  <a:pt x="1106862" y="2383998"/>
                </a:cubicBezTo>
                <a:close/>
                <a:moveTo>
                  <a:pt x="303868" y="2372512"/>
                </a:moveTo>
                <a:cubicBezTo>
                  <a:pt x="313439" y="2372512"/>
                  <a:pt x="321198" y="2380271"/>
                  <a:pt x="321198" y="2389841"/>
                </a:cubicBezTo>
                <a:cubicBezTo>
                  <a:pt x="321198" y="2399412"/>
                  <a:pt x="313439" y="2407171"/>
                  <a:pt x="303868" y="2407171"/>
                </a:cubicBezTo>
                <a:cubicBezTo>
                  <a:pt x="294298" y="2407171"/>
                  <a:pt x="286539" y="2399412"/>
                  <a:pt x="286539" y="2389841"/>
                </a:cubicBezTo>
                <a:cubicBezTo>
                  <a:pt x="286539" y="2380271"/>
                  <a:pt x="294298" y="2372512"/>
                  <a:pt x="303868" y="2372512"/>
                </a:cubicBezTo>
                <a:close/>
                <a:moveTo>
                  <a:pt x="2133728" y="2360825"/>
                </a:moveTo>
                <a:cubicBezTo>
                  <a:pt x="2143299" y="2360825"/>
                  <a:pt x="2151058" y="2368584"/>
                  <a:pt x="2151058" y="2378154"/>
                </a:cubicBezTo>
                <a:cubicBezTo>
                  <a:pt x="2151058" y="2387725"/>
                  <a:pt x="2143299" y="2395484"/>
                  <a:pt x="2133728" y="2395484"/>
                </a:cubicBezTo>
                <a:cubicBezTo>
                  <a:pt x="2124158" y="2395484"/>
                  <a:pt x="2116399" y="2387725"/>
                  <a:pt x="2116399" y="2378154"/>
                </a:cubicBezTo>
                <a:cubicBezTo>
                  <a:pt x="2116399" y="2368584"/>
                  <a:pt x="2124158" y="2360825"/>
                  <a:pt x="2133728" y="2360825"/>
                </a:cubicBezTo>
                <a:close/>
                <a:moveTo>
                  <a:pt x="660329" y="2360220"/>
                </a:moveTo>
                <a:cubicBezTo>
                  <a:pt x="669900" y="2360220"/>
                  <a:pt x="677659" y="2367979"/>
                  <a:pt x="677659" y="2377549"/>
                </a:cubicBezTo>
                <a:cubicBezTo>
                  <a:pt x="677659" y="2387120"/>
                  <a:pt x="669900" y="2394879"/>
                  <a:pt x="660329" y="2394879"/>
                </a:cubicBezTo>
                <a:cubicBezTo>
                  <a:pt x="650758" y="2394879"/>
                  <a:pt x="643000" y="2387120"/>
                  <a:pt x="643000" y="2377549"/>
                </a:cubicBezTo>
                <a:cubicBezTo>
                  <a:pt x="643000" y="2367979"/>
                  <a:pt x="650758" y="2360220"/>
                  <a:pt x="660329" y="2360220"/>
                </a:cubicBezTo>
                <a:close/>
                <a:moveTo>
                  <a:pt x="1224339" y="2357601"/>
                </a:moveTo>
                <a:cubicBezTo>
                  <a:pt x="1233910" y="2357601"/>
                  <a:pt x="1241669" y="2365360"/>
                  <a:pt x="1241669" y="2374930"/>
                </a:cubicBezTo>
                <a:cubicBezTo>
                  <a:pt x="1241669" y="2384501"/>
                  <a:pt x="1233910" y="2392260"/>
                  <a:pt x="1224339" y="2392260"/>
                </a:cubicBezTo>
                <a:cubicBezTo>
                  <a:pt x="1214769" y="2392260"/>
                  <a:pt x="1207010" y="2384501"/>
                  <a:pt x="1207010" y="2374930"/>
                </a:cubicBezTo>
                <a:cubicBezTo>
                  <a:pt x="1207010" y="2365360"/>
                  <a:pt x="1214769" y="2357601"/>
                  <a:pt x="1224339" y="2357601"/>
                </a:cubicBezTo>
                <a:close/>
                <a:moveTo>
                  <a:pt x="2897631" y="2357198"/>
                </a:moveTo>
                <a:cubicBezTo>
                  <a:pt x="2907202" y="2357198"/>
                  <a:pt x="2914961" y="2364957"/>
                  <a:pt x="2914961" y="2374527"/>
                </a:cubicBezTo>
                <a:cubicBezTo>
                  <a:pt x="2914961" y="2384098"/>
                  <a:pt x="2907202" y="2391857"/>
                  <a:pt x="2897631" y="2391857"/>
                </a:cubicBezTo>
                <a:cubicBezTo>
                  <a:pt x="2888061" y="2391857"/>
                  <a:pt x="2880302" y="2384098"/>
                  <a:pt x="2880302" y="2374527"/>
                </a:cubicBezTo>
                <a:cubicBezTo>
                  <a:pt x="2880302" y="2364957"/>
                  <a:pt x="2888061" y="2357198"/>
                  <a:pt x="2897631" y="2357198"/>
                </a:cubicBezTo>
                <a:close/>
                <a:moveTo>
                  <a:pt x="991199" y="2352362"/>
                </a:moveTo>
                <a:cubicBezTo>
                  <a:pt x="1000872" y="2352362"/>
                  <a:pt x="1008529" y="2360221"/>
                  <a:pt x="1008529" y="2369691"/>
                </a:cubicBezTo>
                <a:cubicBezTo>
                  <a:pt x="1008529" y="2379364"/>
                  <a:pt x="1000670" y="2387021"/>
                  <a:pt x="991199" y="2387021"/>
                </a:cubicBezTo>
                <a:cubicBezTo>
                  <a:pt x="981527" y="2387021"/>
                  <a:pt x="973870" y="2379162"/>
                  <a:pt x="973870" y="2369691"/>
                </a:cubicBezTo>
                <a:cubicBezTo>
                  <a:pt x="973870" y="2360019"/>
                  <a:pt x="981729" y="2352362"/>
                  <a:pt x="991199" y="2352362"/>
                </a:cubicBezTo>
                <a:close/>
                <a:moveTo>
                  <a:pt x="1588861" y="2343294"/>
                </a:moveTo>
                <a:cubicBezTo>
                  <a:pt x="1598533" y="2343294"/>
                  <a:pt x="1606191" y="2351153"/>
                  <a:pt x="1606191" y="2360624"/>
                </a:cubicBezTo>
                <a:cubicBezTo>
                  <a:pt x="1606191" y="2370296"/>
                  <a:pt x="1598332" y="2377953"/>
                  <a:pt x="1588861" y="2377953"/>
                </a:cubicBezTo>
                <a:cubicBezTo>
                  <a:pt x="1579189" y="2377953"/>
                  <a:pt x="1571532" y="2370094"/>
                  <a:pt x="1571532" y="2360624"/>
                </a:cubicBezTo>
                <a:cubicBezTo>
                  <a:pt x="1571330" y="2350951"/>
                  <a:pt x="1579189" y="2343294"/>
                  <a:pt x="1588861" y="2343294"/>
                </a:cubicBezTo>
                <a:close/>
                <a:moveTo>
                  <a:pt x="541038" y="2342488"/>
                </a:moveTo>
                <a:cubicBezTo>
                  <a:pt x="550609" y="2342488"/>
                  <a:pt x="558368" y="2350247"/>
                  <a:pt x="558368" y="2359817"/>
                </a:cubicBezTo>
                <a:cubicBezTo>
                  <a:pt x="558368" y="2369388"/>
                  <a:pt x="550609" y="2377147"/>
                  <a:pt x="541038" y="2377147"/>
                </a:cubicBezTo>
                <a:cubicBezTo>
                  <a:pt x="531468" y="2377147"/>
                  <a:pt x="523709" y="2369388"/>
                  <a:pt x="523709" y="2359817"/>
                </a:cubicBezTo>
                <a:cubicBezTo>
                  <a:pt x="523709" y="2350247"/>
                  <a:pt x="531468" y="2342488"/>
                  <a:pt x="541038" y="2342488"/>
                </a:cubicBezTo>
                <a:close/>
                <a:moveTo>
                  <a:pt x="1442367" y="2337450"/>
                </a:moveTo>
                <a:cubicBezTo>
                  <a:pt x="1451938" y="2337450"/>
                  <a:pt x="1459697" y="2345209"/>
                  <a:pt x="1459697" y="2354779"/>
                </a:cubicBezTo>
                <a:cubicBezTo>
                  <a:pt x="1459697" y="2364350"/>
                  <a:pt x="1451938" y="2372109"/>
                  <a:pt x="1442367" y="2372109"/>
                </a:cubicBezTo>
                <a:cubicBezTo>
                  <a:pt x="1432797" y="2372109"/>
                  <a:pt x="1425038" y="2364350"/>
                  <a:pt x="1425038" y="2354779"/>
                </a:cubicBezTo>
                <a:cubicBezTo>
                  <a:pt x="1425038" y="2345209"/>
                  <a:pt x="1432797" y="2337450"/>
                  <a:pt x="1442367" y="2337450"/>
                </a:cubicBezTo>
                <a:close/>
                <a:moveTo>
                  <a:pt x="2257855" y="2333420"/>
                </a:moveTo>
                <a:cubicBezTo>
                  <a:pt x="2267426" y="2333420"/>
                  <a:pt x="2275185" y="2341179"/>
                  <a:pt x="2275185" y="2350749"/>
                </a:cubicBezTo>
                <a:cubicBezTo>
                  <a:pt x="2275185" y="2360320"/>
                  <a:pt x="2267426" y="2368079"/>
                  <a:pt x="2257855" y="2368079"/>
                </a:cubicBezTo>
                <a:cubicBezTo>
                  <a:pt x="2248285" y="2368079"/>
                  <a:pt x="2240526" y="2360320"/>
                  <a:pt x="2240526" y="2350749"/>
                </a:cubicBezTo>
                <a:cubicBezTo>
                  <a:pt x="2240526" y="2341179"/>
                  <a:pt x="2248285" y="2333420"/>
                  <a:pt x="2257855" y="2333420"/>
                </a:cubicBezTo>
                <a:close/>
                <a:moveTo>
                  <a:pt x="2760809" y="2329189"/>
                </a:moveTo>
                <a:cubicBezTo>
                  <a:pt x="2770482" y="2329189"/>
                  <a:pt x="2778139" y="2337048"/>
                  <a:pt x="2778139" y="2346518"/>
                </a:cubicBezTo>
                <a:cubicBezTo>
                  <a:pt x="2778139" y="2356191"/>
                  <a:pt x="2770280" y="2363848"/>
                  <a:pt x="2760809" y="2363848"/>
                </a:cubicBezTo>
                <a:cubicBezTo>
                  <a:pt x="2751137" y="2363848"/>
                  <a:pt x="2743480" y="2355989"/>
                  <a:pt x="2743480" y="2346518"/>
                </a:cubicBezTo>
                <a:cubicBezTo>
                  <a:pt x="2743480" y="2336846"/>
                  <a:pt x="2751339" y="2329189"/>
                  <a:pt x="2760809" y="2329189"/>
                </a:cubicBezTo>
                <a:close/>
                <a:moveTo>
                  <a:pt x="1320457" y="2322337"/>
                </a:moveTo>
                <a:cubicBezTo>
                  <a:pt x="1330028" y="2322337"/>
                  <a:pt x="1337787" y="2330096"/>
                  <a:pt x="1337787" y="2339666"/>
                </a:cubicBezTo>
                <a:cubicBezTo>
                  <a:pt x="1337787" y="2349237"/>
                  <a:pt x="1330028" y="2356996"/>
                  <a:pt x="1320457" y="2356996"/>
                </a:cubicBezTo>
                <a:cubicBezTo>
                  <a:pt x="1310887" y="2356996"/>
                  <a:pt x="1303128" y="2349237"/>
                  <a:pt x="1303128" y="2339666"/>
                </a:cubicBezTo>
                <a:cubicBezTo>
                  <a:pt x="1303128" y="2330096"/>
                  <a:pt x="1310887" y="2322337"/>
                  <a:pt x="1320457" y="2322337"/>
                </a:cubicBezTo>
                <a:close/>
                <a:moveTo>
                  <a:pt x="1712987" y="2321531"/>
                </a:moveTo>
                <a:cubicBezTo>
                  <a:pt x="1722558" y="2321531"/>
                  <a:pt x="1730317" y="2329290"/>
                  <a:pt x="1730317" y="2338860"/>
                </a:cubicBezTo>
                <a:cubicBezTo>
                  <a:pt x="1730317" y="2348431"/>
                  <a:pt x="1722558" y="2356190"/>
                  <a:pt x="1712987" y="2356190"/>
                </a:cubicBezTo>
                <a:cubicBezTo>
                  <a:pt x="1703417" y="2356190"/>
                  <a:pt x="1695658" y="2348431"/>
                  <a:pt x="1695658" y="2338860"/>
                </a:cubicBezTo>
                <a:cubicBezTo>
                  <a:pt x="1695658" y="2329290"/>
                  <a:pt x="1703417" y="2321531"/>
                  <a:pt x="1712987" y="2321531"/>
                </a:cubicBezTo>
                <a:close/>
                <a:moveTo>
                  <a:pt x="1819583" y="2321330"/>
                </a:moveTo>
                <a:cubicBezTo>
                  <a:pt x="1829255" y="2321330"/>
                  <a:pt x="1836913" y="2329189"/>
                  <a:pt x="1836913" y="2338659"/>
                </a:cubicBezTo>
                <a:cubicBezTo>
                  <a:pt x="1836913" y="2348332"/>
                  <a:pt x="1829054" y="2355989"/>
                  <a:pt x="1819583" y="2355989"/>
                </a:cubicBezTo>
                <a:cubicBezTo>
                  <a:pt x="1809911" y="2355989"/>
                  <a:pt x="1802254" y="2348130"/>
                  <a:pt x="1802254" y="2338659"/>
                </a:cubicBezTo>
                <a:cubicBezTo>
                  <a:pt x="1802052" y="2329189"/>
                  <a:pt x="1809911" y="2321330"/>
                  <a:pt x="1819583" y="2321330"/>
                </a:cubicBezTo>
                <a:close/>
                <a:moveTo>
                  <a:pt x="2454926" y="2307829"/>
                </a:moveTo>
                <a:cubicBezTo>
                  <a:pt x="2464497" y="2307829"/>
                  <a:pt x="2472256" y="2315588"/>
                  <a:pt x="2472256" y="2325158"/>
                </a:cubicBezTo>
                <a:cubicBezTo>
                  <a:pt x="2472256" y="2334729"/>
                  <a:pt x="2464497" y="2342488"/>
                  <a:pt x="2454926" y="2342488"/>
                </a:cubicBezTo>
                <a:cubicBezTo>
                  <a:pt x="2445356" y="2342488"/>
                  <a:pt x="2437597" y="2334729"/>
                  <a:pt x="2437597" y="2325158"/>
                </a:cubicBezTo>
                <a:cubicBezTo>
                  <a:pt x="2437597" y="2315588"/>
                  <a:pt x="2445356" y="2307829"/>
                  <a:pt x="2454926" y="2307829"/>
                </a:cubicBezTo>
                <a:close/>
                <a:moveTo>
                  <a:pt x="770552" y="2299567"/>
                </a:moveTo>
                <a:cubicBezTo>
                  <a:pt x="780123" y="2299567"/>
                  <a:pt x="787882" y="2307326"/>
                  <a:pt x="787882" y="2316896"/>
                </a:cubicBezTo>
                <a:cubicBezTo>
                  <a:pt x="787882" y="2326467"/>
                  <a:pt x="780123" y="2334226"/>
                  <a:pt x="770552" y="2334226"/>
                </a:cubicBezTo>
                <a:cubicBezTo>
                  <a:pt x="760982" y="2334226"/>
                  <a:pt x="753223" y="2326467"/>
                  <a:pt x="753223" y="2316896"/>
                </a:cubicBezTo>
                <a:cubicBezTo>
                  <a:pt x="753223" y="2307326"/>
                  <a:pt x="760982" y="2299567"/>
                  <a:pt x="770552" y="2299567"/>
                </a:cubicBezTo>
                <a:close/>
                <a:moveTo>
                  <a:pt x="2013833" y="2296343"/>
                </a:moveTo>
                <a:cubicBezTo>
                  <a:pt x="2023404" y="2296343"/>
                  <a:pt x="2031163" y="2304102"/>
                  <a:pt x="2031163" y="2313672"/>
                </a:cubicBezTo>
                <a:cubicBezTo>
                  <a:pt x="2031163" y="2323243"/>
                  <a:pt x="2023404" y="2331002"/>
                  <a:pt x="2013833" y="2331002"/>
                </a:cubicBezTo>
                <a:cubicBezTo>
                  <a:pt x="2004263" y="2331002"/>
                  <a:pt x="1996504" y="2323243"/>
                  <a:pt x="1996504" y="2313672"/>
                </a:cubicBezTo>
                <a:cubicBezTo>
                  <a:pt x="1996504" y="2304102"/>
                  <a:pt x="2004263" y="2296343"/>
                  <a:pt x="2013833" y="2296343"/>
                </a:cubicBezTo>
                <a:close/>
                <a:moveTo>
                  <a:pt x="181555" y="2289492"/>
                </a:moveTo>
                <a:cubicBezTo>
                  <a:pt x="191126" y="2289492"/>
                  <a:pt x="198885" y="2297251"/>
                  <a:pt x="198885" y="2306821"/>
                </a:cubicBezTo>
                <a:cubicBezTo>
                  <a:pt x="198885" y="2316392"/>
                  <a:pt x="191126" y="2324151"/>
                  <a:pt x="181555" y="2324151"/>
                </a:cubicBezTo>
                <a:cubicBezTo>
                  <a:pt x="171985" y="2324151"/>
                  <a:pt x="164226" y="2316392"/>
                  <a:pt x="164226" y="2306821"/>
                </a:cubicBezTo>
                <a:cubicBezTo>
                  <a:pt x="164226" y="2297251"/>
                  <a:pt x="171985" y="2289492"/>
                  <a:pt x="181555" y="2289492"/>
                </a:cubicBezTo>
                <a:close/>
                <a:moveTo>
                  <a:pt x="2570186" y="2288283"/>
                </a:moveTo>
                <a:cubicBezTo>
                  <a:pt x="2579757" y="2288283"/>
                  <a:pt x="2587516" y="2296042"/>
                  <a:pt x="2587516" y="2305612"/>
                </a:cubicBezTo>
                <a:cubicBezTo>
                  <a:pt x="2587516" y="2315183"/>
                  <a:pt x="2579757" y="2322942"/>
                  <a:pt x="2570186" y="2322942"/>
                </a:cubicBezTo>
                <a:cubicBezTo>
                  <a:pt x="2560616" y="2322942"/>
                  <a:pt x="2552857" y="2315183"/>
                  <a:pt x="2552857" y="2305612"/>
                </a:cubicBezTo>
                <a:cubicBezTo>
                  <a:pt x="2552857" y="2296042"/>
                  <a:pt x="2560616" y="2288283"/>
                  <a:pt x="2570186" y="2288283"/>
                </a:cubicBezTo>
                <a:close/>
                <a:moveTo>
                  <a:pt x="51181" y="2283044"/>
                </a:moveTo>
                <a:cubicBezTo>
                  <a:pt x="60752" y="2283044"/>
                  <a:pt x="68511" y="2290803"/>
                  <a:pt x="68511" y="2300373"/>
                </a:cubicBezTo>
                <a:cubicBezTo>
                  <a:pt x="68511" y="2309944"/>
                  <a:pt x="60752" y="2317703"/>
                  <a:pt x="51181" y="2317703"/>
                </a:cubicBezTo>
                <a:cubicBezTo>
                  <a:pt x="41611" y="2317703"/>
                  <a:pt x="33852" y="2309944"/>
                  <a:pt x="33852" y="2300373"/>
                </a:cubicBezTo>
                <a:cubicBezTo>
                  <a:pt x="33852" y="2290803"/>
                  <a:pt x="41611" y="2283044"/>
                  <a:pt x="51181" y="2283044"/>
                </a:cubicBezTo>
                <a:close/>
                <a:moveTo>
                  <a:pt x="432427" y="2275387"/>
                </a:moveTo>
                <a:cubicBezTo>
                  <a:pt x="441998" y="2275387"/>
                  <a:pt x="449757" y="2283146"/>
                  <a:pt x="449757" y="2292716"/>
                </a:cubicBezTo>
                <a:cubicBezTo>
                  <a:pt x="449757" y="2302287"/>
                  <a:pt x="441998" y="2310046"/>
                  <a:pt x="432427" y="2310046"/>
                </a:cubicBezTo>
                <a:cubicBezTo>
                  <a:pt x="422857" y="2310046"/>
                  <a:pt x="415098" y="2302287"/>
                  <a:pt x="415098" y="2292716"/>
                </a:cubicBezTo>
                <a:cubicBezTo>
                  <a:pt x="415098" y="2283146"/>
                  <a:pt x="422857" y="2275387"/>
                  <a:pt x="432427" y="2275387"/>
                </a:cubicBezTo>
                <a:close/>
                <a:moveTo>
                  <a:pt x="1094369" y="2266722"/>
                </a:moveTo>
                <a:cubicBezTo>
                  <a:pt x="1103940" y="2266722"/>
                  <a:pt x="1111699" y="2274481"/>
                  <a:pt x="1111699" y="2284051"/>
                </a:cubicBezTo>
                <a:cubicBezTo>
                  <a:pt x="1111699" y="2293622"/>
                  <a:pt x="1103940" y="2301381"/>
                  <a:pt x="1094369" y="2301381"/>
                </a:cubicBezTo>
                <a:cubicBezTo>
                  <a:pt x="1084799" y="2301381"/>
                  <a:pt x="1077040" y="2293622"/>
                  <a:pt x="1077040" y="2284051"/>
                </a:cubicBezTo>
                <a:cubicBezTo>
                  <a:pt x="1077040" y="2274481"/>
                  <a:pt x="1084799" y="2266722"/>
                  <a:pt x="1094369" y="2266722"/>
                </a:cubicBezTo>
                <a:close/>
                <a:moveTo>
                  <a:pt x="901328" y="2265312"/>
                </a:moveTo>
                <a:cubicBezTo>
                  <a:pt x="910899" y="2265312"/>
                  <a:pt x="918658" y="2273071"/>
                  <a:pt x="918658" y="2282641"/>
                </a:cubicBezTo>
                <a:cubicBezTo>
                  <a:pt x="918658" y="2292212"/>
                  <a:pt x="910899" y="2299971"/>
                  <a:pt x="901328" y="2299971"/>
                </a:cubicBezTo>
                <a:cubicBezTo>
                  <a:pt x="891757" y="2299971"/>
                  <a:pt x="883999" y="2292212"/>
                  <a:pt x="883999" y="2282641"/>
                </a:cubicBezTo>
                <a:cubicBezTo>
                  <a:pt x="883999" y="2273071"/>
                  <a:pt x="891757" y="2265312"/>
                  <a:pt x="901328" y="2265312"/>
                </a:cubicBezTo>
                <a:close/>
                <a:moveTo>
                  <a:pt x="2937327" y="2254632"/>
                </a:moveTo>
                <a:cubicBezTo>
                  <a:pt x="2946898" y="2254632"/>
                  <a:pt x="2954657" y="2262390"/>
                  <a:pt x="2954657" y="2271961"/>
                </a:cubicBezTo>
                <a:cubicBezTo>
                  <a:pt x="2954657" y="2281532"/>
                  <a:pt x="2946898" y="2289291"/>
                  <a:pt x="2937327" y="2289291"/>
                </a:cubicBezTo>
                <a:cubicBezTo>
                  <a:pt x="2927757" y="2289291"/>
                  <a:pt x="2919998" y="2281532"/>
                  <a:pt x="2919998" y="2271961"/>
                </a:cubicBezTo>
                <a:cubicBezTo>
                  <a:pt x="2919998" y="2262390"/>
                  <a:pt x="2927757" y="2254632"/>
                  <a:pt x="2937327" y="2254632"/>
                </a:cubicBezTo>
                <a:close/>
                <a:moveTo>
                  <a:pt x="2338255" y="2251005"/>
                </a:moveTo>
                <a:cubicBezTo>
                  <a:pt x="2347826" y="2251005"/>
                  <a:pt x="2355585" y="2258764"/>
                  <a:pt x="2355585" y="2268334"/>
                </a:cubicBezTo>
                <a:cubicBezTo>
                  <a:pt x="2355585" y="2277905"/>
                  <a:pt x="2347826" y="2285664"/>
                  <a:pt x="2338255" y="2285664"/>
                </a:cubicBezTo>
                <a:cubicBezTo>
                  <a:pt x="2328685" y="2285664"/>
                  <a:pt x="2320926" y="2277905"/>
                  <a:pt x="2320926" y="2268334"/>
                </a:cubicBezTo>
                <a:cubicBezTo>
                  <a:pt x="2320926" y="2258764"/>
                  <a:pt x="2328685" y="2251005"/>
                  <a:pt x="2338255" y="2251005"/>
                </a:cubicBezTo>
                <a:close/>
                <a:moveTo>
                  <a:pt x="301047" y="2244758"/>
                </a:moveTo>
                <a:cubicBezTo>
                  <a:pt x="310618" y="2244758"/>
                  <a:pt x="318377" y="2252517"/>
                  <a:pt x="318377" y="2262087"/>
                </a:cubicBezTo>
                <a:cubicBezTo>
                  <a:pt x="318377" y="2271658"/>
                  <a:pt x="310618" y="2279417"/>
                  <a:pt x="301047" y="2279417"/>
                </a:cubicBezTo>
                <a:cubicBezTo>
                  <a:pt x="291477" y="2279417"/>
                  <a:pt x="283718" y="2271658"/>
                  <a:pt x="283718" y="2262087"/>
                </a:cubicBezTo>
                <a:cubicBezTo>
                  <a:pt x="283718" y="2252517"/>
                  <a:pt x="291477" y="2244758"/>
                  <a:pt x="301047" y="2244758"/>
                </a:cubicBezTo>
                <a:close/>
                <a:moveTo>
                  <a:pt x="2682827" y="2243549"/>
                </a:moveTo>
                <a:cubicBezTo>
                  <a:pt x="2692398" y="2243549"/>
                  <a:pt x="2700157" y="2251308"/>
                  <a:pt x="2700157" y="2260878"/>
                </a:cubicBezTo>
                <a:cubicBezTo>
                  <a:pt x="2700157" y="2270449"/>
                  <a:pt x="2692398" y="2278208"/>
                  <a:pt x="2682827" y="2278208"/>
                </a:cubicBezTo>
                <a:cubicBezTo>
                  <a:pt x="2673257" y="2278208"/>
                  <a:pt x="2665498" y="2270449"/>
                  <a:pt x="2665498" y="2260878"/>
                </a:cubicBezTo>
                <a:cubicBezTo>
                  <a:pt x="2665498" y="2251308"/>
                  <a:pt x="2673257" y="2243549"/>
                  <a:pt x="2682827" y="2243549"/>
                </a:cubicBezTo>
                <a:close/>
                <a:moveTo>
                  <a:pt x="2157103" y="2242945"/>
                </a:moveTo>
                <a:cubicBezTo>
                  <a:pt x="2166674" y="2242945"/>
                  <a:pt x="2174433" y="2250704"/>
                  <a:pt x="2174433" y="2260274"/>
                </a:cubicBezTo>
                <a:cubicBezTo>
                  <a:pt x="2174433" y="2269845"/>
                  <a:pt x="2166674" y="2277604"/>
                  <a:pt x="2157103" y="2277604"/>
                </a:cubicBezTo>
                <a:cubicBezTo>
                  <a:pt x="2147533" y="2277604"/>
                  <a:pt x="2139774" y="2269845"/>
                  <a:pt x="2139774" y="2260274"/>
                </a:cubicBezTo>
                <a:cubicBezTo>
                  <a:pt x="2139774" y="2250704"/>
                  <a:pt x="2147533" y="2242945"/>
                  <a:pt x="2157103" y="2242945"/>
                </a:cubicBezTo>
                <a:close/>
                <a:moveTo>
                  <a:pt x="1899177" y="2238109"/>
                </a:moveTo>
                <a:cubicBezTo>
                  <a:pt x="1908748" y="2238109"/>
                  <a:pt x="1916507" y="2245867"/>
                  <a:pt x="1916507" y="2255438"/>
                </a:cubicBezTo>
                <a:cubicBezTo>
                  <a:pt x="1916507" y="2265009"/>
                  <a:pt x="1908748" y="2272768"/>
                  <a:pt x="1899177" y="2272768"/>
                </a:cubicBezTo>
                <a:cubicBezTo>
                  <a:pt x="1889607" y="2272768"/>
                  <a:pt x="1881848" y="2265009"/>
                  <a:pt x="1881848" y="2255438"/>
                </a:cubicBezTo>
                <a:cubicBezTo>
                  <a:pt x="1881848" y="2245867"/>
                  <a:pt x="1889607" y="2238109"/>
                  <a:pt x="1899177" y="2238109"/>
                </a:cubicBezTo>
                <a:close/>
                <a:moveTo>
                  <a:pt x="1518536" y="2235086"/>
                </a:moveTo>
                <a:cubicBezTo>
                  <a:pt x="1528107" y="2235086"/>
                  <a:pt x="1535866" y="2242845"/>
                  <a:pt x="1535866" y="2252415"/>
                </a:cubicBezTo>
                <a:cubicBezTo>
                  <a:pt x="1535866" y="2261986"/>
                  <a:pt x="1528107" y="2269745"/>
                  <a:pt x="1518536" y="2269745"/>
                </a:cubicBezTo>
                <a:cubicBezTo>
                  <a:pt x="1508966" y="2269745"/>
                  <a:pt x="1501207" y="2261986"/>
                  <a:pt x="1501207" y="2252415"/>
                </a:cubicBezTo>
                <a:cubicBezTo>
                  <a:pt x="1501207" y="2242845"/>
                  <a:pt x="1508966" y="2235086"/>
                  <a:pt x="1518536" y="2235086"/>
                </a:cubicBezTo>
                <a:close/>
                <a:moveTo>
                  <a:pt x="569652" y="2222996"/>
                </a:moveTo>
                <a:cubicBezTo>
                  <a:pt x="579223" y="2222996"/>
                  <a:pt x="586982" y="2230754"/>
                  <a:pt x="586982" y="2240325"/>
                </a:cubicBezTo>
                <a:cubicBezTo>
                  <a:pt x="586982" y="2249896"/>
                  <a:pt x="579223" y="2257655"/>
                  <a:pt x="569652" y="2257655"/>
                </a:cubicBezTo>
                <a:cubicBezTo>
                  <a:pt x="560081" y="2257655"/>
                  <a:pt x="552323" y="2249896"/>
                  <a:pt x="552323" y="2240325"/>
                </a:cubicBezTo>
                <a:cubicBezTo>
                  <a:pt x="552323" y="2230754"/>
                  <a:pt x="560081" y="2222996"/>
                  <a:pt x="569652" y="2222996"/>
                </a:cubicBezTo>
                <a:close/>
                <a:moveTo>
                  <a:pt x="1659992" y="2220779"/>
                </a:moveTo>
                <a:cubicBezTo>
                  <a:pt x="1669563" y="2220779"/>
                  <a:pt x="1677322" y="2228538"/>
                  <a:pt x="1677322" y="2238108"/>
                </a:cubicBezTo>
                <a:cubicBezTo>
                  <a:pt x="1677322" y="2247679"/>
                  <a:pt x="1669563" y="2255438"/>
                  <a:pt x="1659992" y="2255438"/>
                </a:cubicBezTo>
                <a:cubicBezTo>
                  <a:pt x="1650422" y="2255438"/>
                  <a:pt x="1642663" y="2247679"/>
                  <a:pt x="1642663" y="2238108"/>
                </a:cubicBezTo>
                <a:cubicBezTo>
                  <a:pt x="1642663" y="2228538"/>
                  <a:pt x="1650422" y="2220779"/>
                  <a:pt x="1659992" y="2220779"/>
                </a:cubicBezTo>
                <a:close/>
                <a:moveTo>
                  <a:pt x="1245296" y="2213727"/>
                </a:moveTo>
                <a:cubicBezTo>
                  <a:pt x="1254867" y="2213727"/>
                  <a:pt x="1262626" y="2221486"/>
                  <a:pt x="1262626" y="2231056"/>
                </a:cubicBezTo>
                <a:cubicBezTo>
                  <a:pt x="1262626" y="2240627"/>
                  <a:pt x="1254867" y="2248386"/>
                  <a:pt x="1245296" y="2248386"/>
                </a:cubicBezTo>
                <a:cubicBezTo>
                  <a:pt x="1235726" y="2248386"/>
                  <a:pt x="1227967" y="2240627"/>
                  <a:pt x="1227967" y="2231056"/>
                </a:cubicBezTo>
                <a:cubicBezTo>
                  <a:pt x="1227967" y="2221486"/>
                  <a:pt x="1235726" y="2213727"/>
                  <a:pt x="1245296" y="2213727"/>
                </a:cubicBezTo>
                <a:close/>
                <a:moveTo>
                  <a:pt x="2820052" y="2213122"/>
                </a:moveTo>
                <a:cubicBezTo>
                  <a:pt x="2829623" y="2213122"/>
                  <a:pt x="2837382" y="2220881"/>
                  <a:pt x="2837382" y="2230451"/>
                </a:cubicBezTo>
                <a:cubicBezTo>
                  <a:pt x="2837382" y="2240022"/>
                  <a:pt x="2829623" y="2247781"/>
                  <a:pt x="2820052" y="2247781"/>
                </a:cubicBezTo>
                <a:cubicBezTo>
                  <a:pt x="2810482" y="2247781"/>
                  <a:pt x="2802723" y="2240022"/>
                  <a:pt x="2802723" y="2230451"/>
                </a:cubicBezTo>
                <a:cubicBezTo>
                  <a:pt x="2802723" y="2220881"/>
                  <a:pt x="2810482" y="2213122"/>
                  <a:pt x="2820052" y="2213122"/>
                </a:cubicBezTo>
                <a:close/>
                <a:moveTo>
                  <a:pt x="680278" y="2211913"/>
                </a:moveTo>
                <a:cubicBezTo>
                  <a:pt x="689849" y="2211913"/>
                  <a:pt x="697608" y="2219672"/>
                  <a:pt x="697608" y="2229242"/>
                </a:cubicBezTo>
                <a:cubicBezTo>
                  <a:pt x="697608" y="2238813"/>
                  <a:pt x="689849" y="2246572"/>
                  <a:pt x="680278" y="2246572"/>
                </a:cubicBezTo>
                <a:cubicBezTo>
                  <a:pt x="670708" y="2246572"/>
                  <a:pt x="662949" y="2238813"/>
                  <a:pt x="662949" y="2229242"/>
                </a:cubicBezTo>
                <a:cubicBezTo>
                  <a:pt x="662949" y="2219672"/>
                  <a:pt x="670708" y="2211913"/>
                  <a:pt x="680278" y="2211913"/>
                </a:cubicBezTo>
                <a:close/>
                <a:moveTo>
                  <a:pt x="1381513" y="2209495"/>
                </a:moveTo>
                <a:cubicBezTo>
                  <a:pt x="1391084" y="2209495"/>
                  <a:pt x="1398843" y="2217254"/>
                  <a:pt x="1398843" y="2226824"/>
                </a:cubicBezTo>
                <a:cubicBezTo>
                  <a:pt x="1398843" y="2236395"/>
                  <a:pt x="1391084" y="2244154"/>
                  <a:pt x="1381513" y="2244154"/>
                </a:cubicBezTo>
                <a:cubicBezTo>
                  <a:pt x="1371943" y="2244154"/>
                  <a:pt x="1364184" y="2236395"/>
                  <a:pt x="1364184" y="2226824"/>
                </a:cubicBezTo>
                <a:cubicBezTo>
                  <a:pt x="1364184" y="2217254"/>
                  <a:pt x="1371943" y="2209495"/>
                  <a:pt x="1381513" y="2209495"/>
                </a:cubicBezTo>
                <a:close/>
                <a:moveTo>
                  <a:pt x="2501272" y="2186725"/>
                </a:moveTo>
                <a:cubicBezTo>
                  <a:pt x="2510843" y="2186725"/>
                  <a:pt x="2518602" y="2194484"/>
                  <a:pt x="2518602" y="2204054"/>
                </a:cubicBezTo>
                <a:cubicBezTo>
                  <a:pt x="2518602" y="2213625"/>
                  <a:pt x="2510843" y="2221384"/>
                  <a:pt x="2501272" y="2221384"/>
                </a:cubicBezTo>
                <a:cubicBezTo>
                  <a:pt x="2491702" y="2221384"/>
                  <a:pt x="2483943" y="2213625"/>
                  <a:pt x="2483943" y="2204054"/>
                </a:cubicBezTo>
                <a:cubicBezTo>
                  <a:pt x="2483943" y="2194484"/>
                  <a:pt x="2491702" y="2186725"/>
                  <a:pt x="2501272" y="2186725"/>
                </a:cubicBezTo>
                <a:close/>
                <a:moveTo>
                  <a:pt x="962384" y="2183703"/>
                </a:moveTo>
                <a:cubicBezTo>
                  <a:pt x="972057" y="2183703"/>
                  <a:pt x="979714" y="2191562"/>
                  <a:pt x="979714" y="2201032"/>
                </a:cubicBezTo>
                <a:cubicBezTo>
                  <a:pt x="979714" y="2210705"/>
                  <a:pt x="971855" y="2218362"/>
                  <a:pt x="962384" y="2218362"/>
                </a:cubicBezTo>
                <a:cubicBezTo>
                  <a:pt x="952712" y="2218362"/>
                  <a:pt x="945055" y="2210503"/>
                  <a:pt x="945055" y="2201032"/>
                </a:cubicBezTo>
                <a:cubicBezTo>
                  <a:pt x="945055" y="2191562"/>
                  <a:pt x="952914" y="2183703"/>
                  <a:pt x="962384" y="2183703"/>
                </a:cubicBezTo>
                <a:close/>
                <a:moveTo>
                  <a:pt x="27605" y="2181083"/>
                </a:moveTo>
                <a:cubicBezTo>
                  <a:pt x="37176" y="2181083"/>
                  <a:pt x="44935" y="2188842"/>
                  <a:pt x="44935" y="2198412"/>
                </a:cubicBezTo>
                <a:cubicBezTo>
                  <a:pt x="44935" y="2207983"/>
                  <a:pt x="37176" y="2215742"/>
                  <a:pt x="27605" y="2215742"/>
                </a:cubicBezTo>
                <a:cubicBezTo>
                  <a:pt x="18035" y="2215742"/>
                  <a:pt x="10276" y="2207983"/>
                  <a:pt x="10276" y="2198412"/>
                </a:cubicBezTo>
                <a:cubicBezTo>
                  <a:pt x="10276" y="2188842"/>
                  <a:pt x="18035" y="2181083"/>
                  <a:pt x="27605" y="2181083"/>
                </a:cubicBezTo>
                <a:close/>
                <a:moveTo>
                  <a:pt x="1784320" y="2173627"/>
                </a:moveTo>
                <a:cubicBezTo>
                  <a:pt x="1793891" y="2173627"/>
                  <a:pt x="1801650" y="2181386"/>
                  <a:pt x="1801650" y="2190956"/>
                </a:cubicBezTo>
                <a:cubicBezTo>
                  <a:pt x="1801650" y="2200527"/>
                  <a:pt x="1793891" y="2208286"/>
                  <a:pt x="1784320" y="2208286"/>
                </a:cubicBezTo>
                <a:cubicBezTo>
                  <a:pt x="1774750" y="2208286"/>
                  <a:pt x="1766991" y="2200527"/>
                  <a:pt x="1766991" y="2190956"/>
                </a:cubicBezTo>
                <a:cubicBezTo>
                  <a:pt x="1766991" y="2181386"/>
                  <a:pt x="1774750" y="2173627"/>
                  <a:pt x="1784320" y="2173627"/>
                </a:cubicBezTo>
                <a:close/>
                <a:moveTo>
                  <a:pt x="2029350" y="2173224"/>
                </a:moveTo>
                <a:cubicBezTo>
                  <a:pt x="2038920" y="2173224"/>
                  <a:pt x="2046679" y="2180983"/>
                  <a:pt x="2046679" y="2190553"/>
                </a:cubicBezTo>
                <a:cubicBezTo>
                  <a:pt x="2046679" y="2200124"/>
                  <a:pt x="2038920" y="2207883"/>
                  <a:pt x="2029350" y="2207883"/>
                </a:cubicBezTo>
                <a:cubicBezTo>
                  <a:pt x="2019779" y="2207883"/>
                  <a:pt x="2012020" y="2200124"/>
                  <a:pt x="2012020" y="2190553"/>
                </a:cubicBezTo>
                <a:cubicBezTo>
                  <a:pt x="2012020" y="2180983"/>
                  <a:pt x="2019779" y="2173224"/>
                  <a:pt x="2029350" y="2173224"/>
                </a:cubicBezTo>
                <a:close/>
                <a:moveTo>
                  <a:pt x="1116535" y="2170202"/>
                </a:moveTo>
                <a:cubicBezTo>
                  <a:pt x="1126106" y="2170202"/>
                  <a:pt x="1133865" y="2177961"/>
                  <a:pt x="1133865" y="2187531"/>
                </a:cubicBezTo>
                <a:cubicBezTo>
                  <a:pt x="1133865" y="2197102"/>
                  <a:pt x="1126106" y="2204861"/>
                  <a:pt x="1116535" y="2204861"/>
                </a:cubicBezTo>
                <a:cubicBezTo>
                  <a:pt x="1106964" y="2204861"/>
                  <a:pt x="1099206" y="2197102"/>
                  <a:pt x="1099206" y="2187531"/>
                </a:cubicBezTo>
                <a:cubicBezTo>
                  <a:pt x="1099206" y="2177961"/>
                  <a:pt x="1106964" y="2170202"/>
                  <a:pt x="1116535" y="2170202"/>
                </a:cubicBezTo>
                <a:close/>
                <a:moveTo>
                  <a:pt x="809644" y="2170000"/>
                </a:moveTo>
                <a:cubicBezTo>
                  <a:pt x="819215" y="2170000"/>
                  <a:pt x="826974" y="2177759"/>
                  <a:pt x="826974" y="2187329"/>
                </a:cubicBezTo>
                <a:cubicBezTo>
                  <a:pt x="826974" y="2196900"/>
                  <a:pt x="819215" y="2204659"/>
                  <a:pt x="809644" y="2204659"/>
                </a:cubicBezTo>
                <a:cubicBezTo>
                  <a:pt x="800074" y="2204659"/>
                  <a:pt x="792315" y="2196900"/>
                  <a:pt x="792315" y="2187329"/>
                </a:cubicBezTo>
                <a:cubicBezTo>
                  <a:pt x="792315" y="2177759"/>
                  <a:pt x="800074" y="2170000"/>
                  <a:pt x="809644" y="2170000"/>
                </a:cubicBezTo>
                <a:close/>
                <a:moveTo>
                  <a:pt x="199489" y="2168993"/>
                </a:moveTo>
                <a:cubicBezTo>
                  <a:pt x="209060" y="2168993"/>
                  <a:pt x="216819" y="2176751"/>
                  <a:pt x="216819" y="2186322"/>
                </a:cubicBezTo>
                <a:cubicBezTo>
                  <a:pt x="216819" y="2195893"/>
                  <a:pt x="209060" y="2203652"/>
                  <a:pt x="199489" y="2203652"/>
                </a:cubicBezTo>
                <a:cubicBezTo>
                  <a:pt x="189919" y="2203652"/>
                  <a:pt x="182160" y="2195893"/>
                  <a:pt x="182160" y="2186322"/>
                </a:cubicBezTo>
                <a:cubicBezTo>
                  <a:pt x="182160" y="2176751"/>
                  <a:pt x="189919" y="2168993"/>
                  <a:pt x="199489" y="2168993"/>
                </a:cubicBezTo>
                <a:close/>
                <a:moveTo>
                  <a:pt x="379029" y="2154484"/>
                </a:moveTo>
                <a:cubicBezTo>
                  <a:pt x="388600" y="2154484"/>
                  <a:pt x="396359" y="2162243"/>
                  <a:pt x="396359" y="2171813"/>
                </a:cubicBezTo>
                <a:cubicBezTo>
                  <a:pt x="396359" y="2181384"/>
                  <a:pt x="388600" y="2189143"/>
                  <a:pt x="379029" y="2189143"/>
                </a:cubicBezTo>
                <a:cubicBezTo>
                  <a:pt x="369459" y="2189143"/>
                  <a:pt x="361700" y="2181384"/>
                  <a:pt x="361700" y="2171813"/>
                </a:cubicBezTo>
                <a:cubicBezTo>
                  <a:pt x="361700" y="2162243"/>
                  <a:pt x="369459" y="2154484"/>
                  <a:pt x="379029" y="2154484"/>
                </a:cubicBezTo>
                <a:close/>
                <a:moveTo>
                  <a:pt x="2959090" y="2148036"/>
                </a:moveTo>
                <a:cubicBezTo>
                  <a:pt x="2968661" y="2148036"/>
                  <a:pt x="2976420" y="2155795"/>
                  <a:pt x="2976420" y="2165365"/>
                </a:cubicBezTo>
                <a:cubicBezTo>
                  <a:pt x="2976420" y="2174936"/>
                  <a:pt x="2968661" y="2182695"/>
                  <a:pt x="2959090" y="2182695"/>
                </a:cubicBezTo>
                <a:cubicBezTo>
                  <a:pt x="2949520" y="2182695"/>
                  <a:pt x="2941761" y="2174936"/>
                  <a:pt x="2941761" y="2165365"/>
                </a:cubicBezTo>
                <a:cubicBezTo>
                  <a:pt x="2941761" y="2155795"/>
                  <a:pt x="2949520" y="2148036"/>
                  <a:pt x="2959090" y="2148036"/>
                </a:cubicBezTo>
                <a:close/>
                <a:moveTo>
                  <a:pt x="2287476" y="2145215"/>
                </a:moveTo>
                <a:cubicBezTo>
                  <a:pt x="2297047" y="2145215"/>
                  <a:pt x="2304806" y="2152974"/>
                  <a:pt x="2304806" y="2162544"/>
                </a:cubicBezTo>
                <a:cubicBezTo>
                  <a:pt x="2304806" y="2172115"/>
                  <a:pt x="2297047" y="2179874"/>
                  <a:pt x="2287476" y="2179874"/>
                </a:cubicBezTo>
                <a:cubicBezTo>
                  <a:pt x="2277906" y="2179874"/>
                  <a:pt x="2270147" y="2172115"/>
                  <a:pt x="2270147" y="2162544"/>
                </a:cubicBezTo>
                <a:cubicBezTo>
                  <a:pt x="2270147" y="2152974"/>
                  <a:pt x="2277906" y="2145215"/>
                  <a:pt x="2287476" y="2145215"/>
                </a:cubicBezTo>
                <a:close/>
                <a:moveTo>
                  <a:pt x="2161737" y="2133931"/>
                </a:moveTo>
                <a:cubicBezTo>
                  <a:pt x="2171308" y="2133931"/>
                  <a:pt x="2179067" y="2141690"/>
                  <a:pt x="2179067" y="2151260"/>
                </a:cubicBezTo>
                <a:cubicBezTo>
                  <a:pt x="2179067" y="2160831"/>
                  <a:pt x="2171308" y="2168590"/>
                  <a:pt x="2161737" y="2168590"/>
                </a:cubicBezTo>
                <a:cubicBezTo>
                  <a:pt x="2152167" y="2168590"/>
                  <a:pt x="2144408" y="2160831"/>
                  <a:pt x="2144408" y="2151260"/>
                </a:cubicBezTo>
                <a:cubicBezTo>
                  <a:pt x="2144408" y="2141690"/>
                  <a:pt x="2152167" y="2133931"/>
                  <a:pt x="2161737" y="2133931"/>
                </a:cubicBezTo>
                <a:close/>
                <a:moveTo>
                  <a:pt x="2633660" y="2133528"/>
                </a:moveTo>
                <a:cubicBezTo>
                  <a:pt x="2643231" y="2133528"/>
                  <a:pt x="2650990" y="2141287"/>
                  <a:pt x="2650990" y="2150857"/>
                </a:cubicBezTo>
                <a:cubicBezTo>
                  <a:pt x="2650990" y="2160428"/>
                  <a:pt x="2643231" y="2168187"/>
                  <a:pt x="2633660" y="2168187"/>
                </a:cubicBezTo>
                <a:cubicBezTo>
                  <a:pt x="2624090" y="2168187"/>
                  <a:pt x="2616331" y="2160428"/>
                  <a:pt x="2616331" y="2150857"/>
                </a:cubicBezTo>
                <a:cubicBezTo>
                  <a:pt x="2616331" y="2141287"/>
                  <a:pt x="2624090" y="2133528"/>
                  <a:pt x="2633660" y="2133528"/>
                </a:cubicBezTo>
                <a:close/>
                <a:moveTo>
                  <a:pt x="482199" y="2132520"/>
                </a:moveTo>
                <a:cubicBezTo>
                  <a:pt x="491770" y="2132520"/>
                  <a:pt x="499529" y="2140279"/>
                  <a:pt x="499529" y="2149849"/>
                </a:cubicBezTo>
                <a:cubicBezTo>
                  <a:pt x="499529" y="2159420"/>
                  <a:pt x="491770" y="2167179"/>
                  <a:pt x="482199" y="2167179"/>
                </a:cubicBezTo>
                <a:cubicBezTo>
                  <a:pt x="472629" y="2167179"/>
                  <a:pt x="464870" y="2159420"/>
                  <a:pt x="464870" y="2149849"/>
                </a:cubicBezTo>
                <a:cubicBezTo>
                  <a:pt x="464870" y="2140279"/>
                  <a:pt x="472629" y="2132520"/>
                  <a:pt x="482199" y="2132520"/>
                </a:cubicBezTo>
                <a:close/>
                <a:moveTo>
                  <a:pt x="1560650" y="2122647"/>
                </a:moveTo>
                <a:cubicBezTo>
                  <a:pt x="1570323" y="2122647"/>
                  <a:pt x="1577980" y="2130506"/>
                  <a:pt x="1577980" y="2139976"/>
                </a:cubicBezTo>
                <a:cubicBezTo>
                  <a:pt x="1577980" y="2149649"/>
                  <a:pt x="1570121" y="2157306"/>
                  <a:pt x="1560650" y="2157306"/>
                </a:cubicBezTo>
                <a:cubicBezTo>
                  <a:pt x="1550978" y="2157306"/>
                  <a:pt x="1543321" y="2149447"/>
                  <a:pt x="1543321" y="2139976"/>
                </a:cubicBezTo>
                <a:cubicBezTo>
                  <a:pt x="1543321" y="2130304"/>
                  <a:pt x="1550978" y="2122647"/>
                  <a:pt x="1560650" y="2122647"/>
                </a:cubicBezTo>
                <a:close/>
                <a:moveTo>
                  <a:pt x="2397497" y="2119020"/>
                </a:moveTo>
                <a:cubicBezTo>
                  <a:pt x="2407068" y="2119020"/>
                  <a:pt x="2414827" y="2126779"/>
                  <a:pt x="2414827" y="2136349"/>
                </a:cubicBezTo>
                <a:cubicBezTo>
                  <a:pt x="2414827" y="2145920"/>
                  <a:pt x="2407068" y="2153679"/>
                  <a:pt x="2397497" y="2153679"/>
                </a:cubicBezTo>
                <a:cubicBezTo>
                  <a:pt x="2387927" y="2153679"/>
                  <a:pt x="2380168" y="2145920"/>
                  <a:pt x="2380168" y="2136349"/>
                </a:cubicBezTo>
                <a:cubicBezTo>
                  <a:pt x="2380168" y="2126779"/>
                  <a:pt x="2387927" y="2119020"/>
                  <a:pt x="2397497" y="2119020"/>
                </a:cubicBezTo>
                <a:close/>
                <a:moveTo>
                  <a:pt x="1920335" y="2114385"/>
                </a:moveTo>
                <a:cubicBezTo>
                  <a:pt x="1929906" y="2114385"/>
                  <a:pt x="1937665" y="2122144"/>
                  <a:pt x="1937665" y="2131714"/>
                </a:cubicBezTo>
                <a:cubicBezTo>
                  <a:pt x="1937665" y="2141285"/>
                  <a:pt x="1929906" y="2149044"/>
                  <a:pt x="1920335" y="2149044"/>
                </a:cubicBezTo>
                <a:cubicBezTo>
                  <a:pt x="1910765" y="2149044"/>
                  <a:pt x="1903006" y="2141285"/>
                  <a:pt x="1903006" y="2131714"/>
                </a:cubicBezTo>
                <a:cubicBezTo>
                  <a:pt x="1903006" y="2122144"/>
                  <a:pt x="1910765" y="2114385"/>
                  <a:pt x="1920335" y="2114385"/>
                </a:cubicBezTo>
                <a:close/>
                <a:moveTo>
                  <a:pt x="2757585" y="2110153"/>
                </a:moveTo>
                <a:cubicBezTo>
                  <a:pt x="2767156" y="2110153"/>
                  <a:pt x="2774915" y="2117912"/>
                  <a:pt x="2774915" y="2127482"/>
                </a:cubicBezTo>
                <a:cubicBezTo>
                  <a:pt x="2774915" y="2137053"/>
                  <a:pt x="2767156" y="2144812"/>
                  <a:pt x="2757585" y="2144812"/>
                </a:cubicBezTo>
                <a:cubicBezTo>
                  <a:pt x="2748015" y="2144812"/>
                  <a:pt x="2740256" y="2137053"/>
                  <a:pt x="2740256" y="2127482"/>
                </a:cubicBezTo>
                <a:cubicBezTo>
                  <a:pt x="2740256" y="2117912"/>
                  <a:pt x="2748015" y="2110153"/>
                  <a:pt x="2757585" y="2110153"/>
                </a:cubicBezTo>
                <a:close/>
                <a:moveTo>
                  <a:pt x="1444180" y="2100078"/>
                </a:moveTo>
                <a:cubicBezTo>
                  <a:pt x="1453751" y="2100078"/>
                  <a:pt x="1461510" y="2107837"/>
                  <a:pt x="1461510" y="2117407"/>
                </a:cubicBezTo>
                <a:cubicBezTo>
                  <a:pt x="1461510" y="2126978"/>
                  <a:pt x="1453751" y="2134737"/>
                  <a:pt x="1444180" y="2134737"/>
                </a:cubicBezTo>
                <a:cubicBezTo>
                  <a:pt x="1434610" y="2134737"/>
                  <a:pt x="1426851" y="2126978"/>
                  <a:pt x="1426851" y="2117407"/>
                </a:cubicBezTo>
                <a:cubicBezTo>
                  <a:pt x="1426851" y="2107837"/>
                  <a:pt x="1434610" y="2100078"/>
                  <a:pt x="1444180" y="2100078"/>
                </a:cubicBezTo>
                <a:close/>
                <a:moveTo>
                  <a:pt x="1296881" y="2096653"/>
                </a:moveTo>
                <a:cubicBezTo>
                  <a:pt x="1306452" y="2096653"/>
                  <a:pt x="1314211" y="2104412"/>
                  <a:pt x="1314211" y="2113982"/>
                </a:cubicBezTo>
                <a:cubicBezTo>
                  <a:pt x="1314211" y="2123553"/>
                  <a:pt x="1306452" y="2131312"/>
                  <a:pt x="1296881" y="2131312"/>
                </a:cubicBezTo>
                <a:cubicBezTo>
                  <a:pt x="1287311" y="2131312"/>
                  <a:pt x="1279552" y="2123553"/>
                  <a:pt x="1279552" y="2113982"/>
                </a:cubicBezTo>
                <a:cubicBezTo>
                  <a:pt x="1279552" y="2104412"/>
                  <a:pt x="1287311" y="2096653"/>
                  <a:pt x="1296881" y="2096653"/>
                </a:cubicBezTo>
                <a:close/>
                <a:moveTo>
                  <a:pt x="1679336" y="2096250"/>
                </a:moveTo>
                <a:cubicBezTo>
                  <a:pt x="1688907" y="2096250"/>
                  <a:pt x="1696666" y="2104009"/>
                  <a:pt x="1696666" y="2113579"/>
                </a:cubicBezTo>
                <a:cubicBezTo>
                  <a:pt x="1696666" y="2123150"/>
                  <a:pt x="1688907" y="2130909"/>
                  <a:pt x="1679336" y="2130909"/>
                </a:cubicBezTo>
                <a:cubicBezTo>
                  <a:pt x="1669766" y="2130909"/>
                  <a:pt x="1662007" y="2123150"/>
                  <a:pt x="1662007" y="2113579"/>
                </a:cubicBezTo>
                <a:cubicBezTo>
                  <a:pt x="1662007" y="2104009"/>
                  <a:pt x="1669766" y="2096250"/>
                  <a:pt x="1679336" y="2096250"/>
                </a:cubicBezTo>
                <a:close/>
                <a:moveTo>
                  <a:pt x="124529" y="2096048"/>
                </a:moveTo>
                <a:cubicBezTo>
                  <a:pt x="134100" y="2096048"/>
                  <a:pt x="141859" y="2103807"/>
                  <a:pt x="141859" y="2113377"/>
                </a:cubicBezTo>
                <a:cubicBezTo>
                  <a:pt x="141859" y="2122948"/>
                  <a:pt x="134100" y="2130707"/>
                  <a:pt x="124529" y="2130707"/>
                </a:cubicBezTo>
                <a:cubicBezTo>
                  <a:pt x="114959" y="2130707"/>
                  <a:pt x="107200" y="2122948"/>
                  <a:pt x="107200" y="2113377"/>
                </a:cubicBezTo>
                <a:cubicBezTo>
                  <a:pt x="107200" y="2103807"/>
                  <a:pt x="114959" y="2096048"/>
                  <a:pt x="124529" y="2096048"/>
                </a:cubicBezTo>
                <a:close/>
                <a:moveTo>
                  <a:pt x="700428" y="2084764"/>
                </a:moveTo>
                <a:cubicBezTo>
                  <a:pt x="709999" y="2084764"/>
                  <a:pt x="717758" y="2092523"/>
                  <a:pt x="717758" y="2102093"/>
                </a:cubicBezTo>
                <a:cubicBezTo>
                  <a:pt x="717758" y="2111664"/>
                  <a:pt x="709999" y="2119423"/>
                  <a:pt x="700428" y="2119423"/>
                </a:cubicBezTo>
                <a:cubicBezTo>
                  <a:pt x="690858" y="2119423"/>
                  <a:pt x="683099" y="2111664"/>
                  <a:pt x="683099" y="2102093"/>
                </a:cubicBezTo>
                <a:cubicBezTo>
                  <a:pt x="683099" y="2092523"/>
                  <a:pt x="690858" y="2084764"/>
                  <a:pt x="700428" y="2084764"/>
                </a:cubicBezTo>
                <a:close/>
                <a:moveTo>
                  <a:pt x="1014170" y="2084361"/>
                </a:moveTo>
                <a:cubicBezTo>
                  <a:pt x="1023741" y="2084361"/>
                  <a:pt x="1031500" y="2092120"/>
                  <a:pt x="1031500" y="2101690"/>
                </a:cubicBezTo>
                <a:cubicBezTo>
                  <a:pt x="1031500" y="2111261"/>
                  <a:pt x="1023741" y="2119020"/>
                  <a:pt x="1014170" y="2119020"/>
                </a:cubicBezTo>
                <a:cubicBezTo>
                  <a:pt x="1004600" y="2119020"/>
                  <a:pt x="996841" y="2111261"/>
                  <a:pt x="996841" y="2101690"/>
                </a:cubicBezTo>
                <a:cubicBezTo>
                  <a:pt x="996841" y="2092120"/>
                  <a:pt x="1004600" y="2084361"/>
                  <a:pt x="1014170" y="2084361"/>
                </a:cubicBezTo>
                <a:close/>
                <a:moveTo>
                  <a:pt x="583354" y="2076301"/>
                </a:moveTo>
                <a:cubicBezTo>
                  <a:pt x="592925" y="2076301"/>
                  <a:pt x="600684" y="2084060"/>
                  <a:pt x="600684" y="2093630"/>
                </a:cubicBezTo>
                <a:cubicBezTo>
                  <a:pt x="600684" y="2103201"/>
                  <a:pt x="592925" y="2110960"/>
                  <a:pt x="583354" y="2110960"/>
                </a:cubicBezTo>
                <a:cubicBezTo>
                  <a:pt x="573783" y="2110960"/>
                  <a:pt x="566025" y="2103201"/>
                  <a:pt x="566025" y="2093630"/>
                </a:cubicBezTo>
                <a:cubicBezTo>
                  <a:pt x="566025" y="2084060"/>
                  <a:pt x="573783" y="2076301"/>
                  <a:pt x="583354" y="2076301"/>
                </a:cubicBezTo>
                <a:close/>
                <a:moveTo>
                  <a:pt x="1167515" y="2074286"/>
                </a:moveTo>
                <a:cubicBezTo>
                  <a:pt x="1177086" y="2074286"/>
                  <a:pt x="1184845" y="2082045"/>
                  <a:pt x="1184845" y="2091615"/>
                </a:cubicBezTo>
                <a:cubicBezTo>
                  <a:pt x="1184845" y="2101186"/>
                  <a:pt x="1177086" y="2108945"/>
                  <a:pt x="1167515" y="2108945"/>
                </a:cubicBezTo>
                <a:cubicBezTo>
                  <a:pt x="1157945" y="2108945"/>
                  <a:pt x="1150186" y="2101186"/>
                  <a:pt x="1150186" y="2091615"/>
                </a:cubicBezTo>
                <a:cubicBezTo>
                  <a:pt x="1150186" y="2082045"/>
                  <a:pt x="1157945" y="2074286"/>
                  <a:pt x="1167515" y="2074286"/>
                </a:cubicBezTo>
                <a:close/>
                <a:moveTo>
                  <a:pt x="282307" y="2073077"/>
                </a:moveTo>
                <a:cubicBezTo>
                  <a:pt x="291878" y="2073077"/>
                  <a:pt x="299637" y="2080836"/>
                  <a:pt x="299637" y="2090406"/>
                </a:cubicBezTo>
                <a:cubicBezTo>
                  <a:pt x="299637" y="2099977"/>
                  <a:pt x="291878" y="2107736"/>
                  <a:pt x="282307" y="2107736"/>
                </a:cubicBezTo>
                <a:cubicBezTo>
                  <a:pt x="272737" y="2107736"/>
                  <a:pt x="264978" y="2099977"/>
                  <a:pt x="264978" y="2090406"/>
                </a:cubicBezTo>
                <a:cubicBezTo>
                  <a:pt x="264978" y="2080836"/>
                  <a:pt x="272737" y="2073077"/>
                  <a:pt x="282307" y="2073077"/>
                </a:cubicBezTo>
                <a:close/>
                <a:moveTo>
                  <a:pt x="838257" y="2067032"/>
                </a:moveTo>
                <a:cubicBezTo>
                  <a:pt x="847828" y="2067032"/>
                  <a:pt x="855587" y="2074791"/>
                  <a:pt x="855587" y="2084361"/>
                </a:cubicBezTo>
                <a:cubicBezTo>
                  <a:pt x="855587" y="2093932"/>
                  <a:pt x="847828" y="2101691"/>
                  <a:pt x="838257" y="2101691"/>
                </a:cubicBezTo>
                <a:cubicBezTo>
                  <a:pt x="828687" y="2101691"/>
                  <a:pt x="820928" y="2093932"/>
                  <a:pt x="820928" y="2084361"/>
                </a:cubicBezTo>
                <a:cubicBezTo>
                  <a:pt x="820928" y="2074791"/>
                  <a:pt x="828687" y="2067032"/>
                  <a:pt x="838257" y="2067032"/>
                </a:cubicBezTo>
                <a:close/>
                <a:moveTo>
                  <a:pt x="2514974" y="2066226"/>
                </a:moveTo>
                <a:cubicBezTo>
                  <a:pt x="2524545" y="2066226"/>
                  <a:pt x="2532304" y="2073985"/>
                  <a:pt x="2532304" y="2083555"/>
                </a:cubicBezTo>
                <a:cubicBezTo>
                  <a:pt x="2532304" y="2093126"/>
                  <a:pt x="2524545" y="2100885"/>
                  <a:pt x="2514974" y="2100885"/>
                </a:cubicBezTo>
                <a:cubicBezTo>
                  <a:pt x="2505404" y="2100885"/>
                  <a:pt x="2497645" y="2093126"/>
                  <a:pt x="2497645" y="2083555"/>
                </a:cubicBezTo>
                <a:cubicBezTo>
                  <a:pt x="2497645" y="2073985"/>
                  <a:pt x="2505404" y="2066226"/>
                  <a:pt x="2514974" y="2066226"/>
                </a:cubicBezTo>
                <a:close/>
                <a:moveTo>
                  <a:pt x="2870630" y="2055747"/>
                </a:moveTo>
                <a:cubicBezTo>
                  <a:pt x="2880200" y="2055747"/>
                  <a:pt x="2887959" y="2063506"/>
                  <a:pt x="2887959" y="2073076"/>
                </a:cubicBezTo>
                <a:cubicBezTo>
                  <a:pt x="2887959" y="2082647"/>
                  <a:pt x="2880200" y="2090406"/>
                  <a:pt x="2870630" y="2090406"/>
                </a:cubicBezTo>
                <a:cubicBezTo>
                  <a:pt x="2861059" y="2090406"/>
                  <a:pt x="2853300" y="2082647"/>
                  <a:pt x="2853300" y="2073076"/>
                </a:cubicBezTo>
                <a:cubicBezTo>
                  <a:pt x="2853300" y="2063506"/>
                  <a:pt x="2861059" y="2055747"/>
                  <a:pt x="2870630" y="2055747"/>
                </a:cubicBezTo>
                <a:close/>
                <a:moveTo>
                  <a:pt x="1827442" y="2047083"/>
                </a:moveTo>
                <a:cubicBezTo>
                  <a:pt x="1837013" y="2047083"/>
                  <a:pt x="1844772" y="2054842"/>
                  <a:pt x="1844772" y="2064412"/>
                </a:cubicBezTo>
                <a:cubicBezTo>
                  <a:pt x="1844772" y="2073983"/>
                  <a:pt x="1837013" y="2081742"/>
                  <a:pt x="1827442" y="2081742"/>
                </a:cubicBezTo>
                <a:cubicBezTo>
                  <a:pt x="1817872" y="2081742"/>
                  <a:pt x="1810113" y="2073983"/>
                  <a:pt x="1810113" y="2064412"/>
                </a:cubicBezTo>
                <a:cubicBezTo>
                  <a:pt x="1810113" y="2054842"/>
                  <a:pt x="1817872" y="2047083"/>
                  <a:pt x="1827442" y="2047083"/>
                </a:cubicBezTo>
                <a:close/>
                <a:moveTo>
                  <a:pt x="17329" y="2039224"/>
                </a:moveTo>
                <a:cubicBezTo>
                  <a:pt x="26900" y="2039224"/>
                  <a:pt x="34659" y="2046983"/>
                  <a:pt x="34659" y="2056553"/>
                </a:cubicBezTo>
                <a:cubicBezTo>
                  <a:pt x="34659" y="2066124"/>
                  <a:pt x="26900" y="2073883"/>
                  <a:pt x="17329" y="2073883"/>
                </a:cubicBezTo>
                <a:cubicBezTo>
                  <a:pt x="7759" y="2073883"/>
                  <a:pt x="0" y="2066124"/>
                  <a:pt x="0" y="2056553"/>
                </a:cubicBezTo>
                <a:cubicBezTo>
                  <a:pt x="0" y="2046983"/>
                  <a:pt x="7759" y="2039224"/>
                  <a:pt x="17329" y="2039224"/>
                </a:cubicBezTo>
                <a:close/>
                <a:moveTo>
                  <a:pt x="2026528" y="2038821"/>
                </a:moveTo>
                <a:cubicBezTo>
                  <a:pt x="2036099" y="2038821"/>
                  <a:pt x="2043858" y="2046580"/>
                  <a:pt x="2043858" y="2056150"/>
                </a:cubicBezTo>
                <a:cubicBezTo>
                  <a:pt x="2043858" y="2065721"/>
                  <a:pt x="2036099" y="2073480"/>
                  <a:pt x="2026528" y="2073480"/>
                </a:cubicBezTo>
                <a:cubicBezTo>
                  <a:pt x="2016958" y="2073480"/>
                  <a:pt x="2009199" y="2065721"/>
                  <a:pt x="2009199" y="2056150"/>
                </a:cubicBezTo>
                <a:cubicBezTo>
                  <a:pt x="2009199" y="2046580"/>
                  <a:pt x="2016958" y="2038821"/>
                  <a:pt x="2026528" y="2038821"/>
                </a:cubicBezTo>
                <a:close/>
                <a:moveTo>
                  <a:pt x="3013697" y="2037007"/>
                </a:moveTo>
                <a:cubicBezTo>
                  <a:pt x="3023268" y="2037007"/>
                  <a:pt x="3031027" y="2044766"/>
                  <a:pt x="3031027" y="2054336"/>
                </a:cubicBezTo>
                <a:cubicBezTo>
                  <a:pt x="3031027" y="2063907"/>
                  <a:pt x="3023268" y="2071666"/>
                  <a:pt x="3013697" y="2071666"/>
                </a:cubicBezTo>
                <a:cubicBezTo>
                  <a:pt x="3004127" y="2071666"/>
                  <a:pt x="2996368" y="2063907"/>
                  <a:pt x="2996368" y="2054336"/>
                </a:cubicBezTo>
                <a:cubicBezTo>
                  <a:pt x="2996368" y="2044766"/>
                  <a:pt x="3004127" y="2037007"/>
                  <a:pt x="3013697" y="2037007"/>
                </a:cubicBezTo>
                <a:close/>
                <a:moveTo>
                  <a:pt x="2249593" y="2016857"/>
                </a:moveTo>
                <a:cubicBezTo>
                  <a:pt x="2259164" y="2016857"/>
                  <a:pt x="2266923" y="2024616"/>
                  <a:pt x="2266923" y="2034186"/>
                </a:cubicBezTo>
                <a:cubicBezTo>
                  <a:pt x="2266923" y="2043757"/>
                  <a:pt x="2259164" y="2051516"/>
                  <a:pt x="2249593" y="2051516"/>
                </a:cubicBezTo>
                <a:cubicBezTo>
                  <a:pt x="2240023" y="2051516"/>
                  <a:pt x="2232264" y="2043757"/>
                  <a:pt x="2232264" y="2034186"/>
                </a:cubicBezTo>
                <a:cubicBezTo>
                  <a:pt x="2232264" y="2024616"/>
                  <a:pt x="2240023" y="2016857"/>
                  <a:pt x="2249593" y="2016857"/>
                </a:cubicBezTo>
                <a:close/>
                <a:moveTo>
                  <a:pt x="391119" y="2008394"/>
                </a:moveTo>
                <a:cubicBezTo>
                  <a:pt x="400690" y="2008394"/>
                  <a:pt x="408449" y="2016153"/>
                  <a:pt x="408449" y="2025723"/>
                </a:cubicBezTo>
                <a:cubicBezTo>
                  <a:pt x="408449" y="2035294"/>
                  <a:pt x="400690" y="2043053"/>
                  <a:pt x="391119" y="2043053"/>
                </a:cubicBezTo>
                <a:cubicBezTo>
                  <a:pt x="381548" y="2043053"/>
                  <a:pt x="373790" y="2035294"/>
                  <a:pt x="373790" y="2025723"/>
                </a:cubicBezTo>
                <a:cubicBezTo>
                  <a:pt x="373790" y="2016153"/>
                  <a:pt x="381548" y="2008394"/>
                  <a:pt x="391119" y="2008394"/>
                </a:cubicBezTo>
                <a:close/>
                <a:moveTo>
                  <a:pt x="2141587" y="2008192"/>
                </a:moveTo>
                <a:cubicBezTo>
                  <a:pt x="2151158" y="2008192"/>
                  <a:pt x="2158917" y="2015951"/>
                  <a:pt x="2158917" y="2025521"/>
                </a:cubicBezTo>
                <a:cubicBezTo>
                  <a:pt x="2158917" y="2035092"/>
                  <a:pt x="2151158" y="2042851"/>
                  <a:pt x="2141587" y="2042851"/>
                </a:cubicBezTo>
                <a:cubicBezTo>
                  <a:pt x="2132017" y="2042851"/>
                  <a:pt x="2124258" y="2035092"/>
                  <a:pt x="2124258" y="2025521"/>
                </a:cubicBezTo>
                <a:cubicBezTo>
                  <a:pt x="2124258" y="2015951"/>
                  <a:pt x="2132017" y="2008192"/>
                  <a:pt x="2141587" y="2008192"/>
                </a:cubicBezTo>
                <a:close/>
                <a:moveTo>
                  <a:pt x="2620159" y="2007185"/>
                </a:moveTo>
                <a:cubicBezTo>
                  <a:pt x="2629730" y="2007185"/>
                  <a:pt x="2637489" y="2014944"/>
                  <a:pt x="2637489" y="2024514"/>
                </a:cubicBezTo>
                <a:cubicBezTo>
                  <a:pt x="2637489" y="2034085"/>
                  <a:pt x="2629730" y="2041844"/>
                  <a:pt x="2620159" y="2041844"/>
                </a:cubicBezTo>
                <a:cubicBezTo>
                  <a:pt x="2610589" y="2041844"/>
                  <a:pt x="2602830" y="2034085"/>
                  <a:pt x="2602830" y="2024514"/>
                </a:cubicBezTo>
                <a:cubicBezTo>
                  <a:pt x="2602830" y="2014944"/>
                  <a:pt x="2610589" y="2007185"/>
                  <a:pt x="2620159" y="2007185"/>
                </a:cubicBezTo>
                <a:close/>
                <a:moveTo>
                  <a:pt x="1381916" y="2001140"/>
                </a:moveTo>
                <a:cubicBezTo>
                  <a:pt x="1391487" y="2001140"/>
                  <a:pt x="1399246" y="2008899"/>
                  <a:pt x="1399246" y="2018469"/>
                </a:cubicBezTo>
                <a:cubicBezTo>
                  <a:pt x="1399246" y="2028040"/>
                  <a:pt x="1391487" y="2035799"/>
                  <a:pt x="1381916" y="2035799"/>
                </a:cubicBezTo>
                <a:cubicBezTo>
                  <a:pt x="1372346" y="2035799"/>
                  <a:pt x="1364587" y="2028040"/>
                  <a:pt x="1364587" y="2018469"/>
                </a:cubicBezTo>
                <a:cubicBezTo>
                  <a:pt x="1364587" y="2008899"/>
                  <a:pt x="1372346" y="2001140"/>
                  <a:pt x="1381916" y="2001140"/>
                </a:cubicBezTo>
                <a:close/>
                <a:moveTo>
                  <a:pt x="1566091" y="2000334"/>
                </a:moveTo>
                <a:cubicBezTo>
                  <a:pt x="1575662" y="2000334"/>
                  <a:pt x="1583421" y="2008093"/>
                  <a:pt x="1583421" y="2017663"/>
                </a:cubicBezTo>
                <a:cubicBezTo>
                  <a:pt x="1583421" y="2027234"/>
                  <a:pt x="1575662" y="2034993"/>
                  <a:pt x="1566091" y="2034993"/>
                </a:cubicBezTo>
                <a:cubicBezTo>
                  <a:pt x="1556521" y="2034993"/>
                  <a:pt x="1548762" y="2027234"/>
                  <a:pt x="1548762" y="2017663"/>
                </a:cubicBezTo>
                <a:cubicBezTo>
                  <a:pt x="1548762" y="2008093"/>
                  <a:pt x="1556521" y="2000334"/>
                  <a:pt x="1566091" y="2000334"/>
                </a:cubicBezTo>
                <a:close/>
                <a:moveTo>
                  <a:pt x="932158" y="1999931"/>
                </a:moveTo>
                <a:cubicBezTo>
                  <a:pt x="941729" y="1999931"/>
                  <a:pt x="949488" y="2007690"/>
                  <a:pt x="949488" y="2017260"/>
                </a:cubicBezTo>
                <a:cubicBezTo>
                  <a:pt x="949488" y="2026831"/>
                  <a:pt x="941729" y="2034590"/>
                  <a:pt x="932158" y="2034590"/>
                </a:cubicBezTo>
                <a:cubicBezTo>
                  <a:pt x="922588" y="2034590"/>
                  <a:pt x="914829" y="2026831"/>
                  <a:pt x="914829" y="2017260"/>
                </a:cubicBezTo>
                <a:cubicBezTo>
                  <a:pt x="914829" y="2007690"/>
                  <a:pt x="922588" y="1999931"/>
                  <a:pt x="932158" y="1999931"/>
                </a:cubicBezTo>
                <a:close/>
                <a:moveTo>
                  <a:pt x="1722056" y="1990863"/>
                </a:moveTo>
                <a:cubicBezTo>
                  <a:pt x="1731626" y="1990863"/>
                  <a:pt x="1739385" y="1998622"/>
                  <a:pt x="1739385" y="2008192"/>
                </a:cubicBezTo>
                <a:cubicBezTo>
                  <a:pt x="1739385" y="2017763"/>
                  <a:pt x="1731626" y="2025522"/>
                  <a:pt x="1722056" y="2025522"/>
                </a:cubicBezTo>
                <a:cubicBezTo>
                  <a:pt x="1712485" y="2025522"/>
                  <a:pt x="1704726" y="2017763"/>
                  <a:pt x="1704726" y="2008192"/>
                </a:cubicBezTo>
                <a:cubicBezTo>
                  <a:pt x="1704726" y="1998622"/>
                  <a:pt x="1712485" y="1990863"/>
                  <a:pt x="1722056" y="1990863"/>
                </a:cubicBezTo>
                <a:close/>
                <a:moveTo>
                  <a:pt x="1079861" y="1977564"/>
                </a:moveTo>
                <a:cubicBezTo>
                  <a:pt x="1089432" y="1977564"/>
                  <a:pt x="1097191" y="1985322"/>
                  <a:pt x="1097191" y="1994893"/>
                </a:cubicBezTo>
                <a:cubicBezTo>
                  <a:pt x="1097191" y="2004464"/>
                  <a:pt x="1089432" y="2012223"/>
                  <a:pt x="1079861" y="2012223"/>
                </a:cubicBezTo>
                <a:cubicBezTo>
                  <a:pt x="1070290" y="2012223"/>
                  <a:pt x="1062532" y="2004464"/>
                  <a:pt x="1062532" y="1994893"/>
                </a:cubicBezTo>
                <a:cubicBezTo>
                  <a:pt x="1062532" y="1985322"/>
                  <a:pt x="1070290" y="1977564"/>
                  <a:pt x="1079861" y="1977564"/>
                </a:cubicBezTo>
                <a:close/>
                <a:moveTo>
                  <a:pt x="2725949" y="1976355"/>
                </a:moveTo>
                <a:cubicBezTo>
                  <a:pt x="2735622" y="1976355"/>
                  <a:pt x="2743279" y="1984214"/>
                  <a:pt x="2743279" y="1993684"/>
                </a:cubicBezTo>
                <a:cubicBezTo>
                  <a:pt x="2743279" y="2003357"/>
                  <a:pt x="2735420" y="2011014"/>
                  <a:pt x="2725949" y="2011014"/>
                </a:cubicBezTo>
                <a:cubicBezTo>
                  <a:pt x="2716277" y="2011014"/>
                  <a:pt x="2708620" y="2003155"/>
                  <a:pt x="2708620" y="1993684"/>
                </a:cubicBezTo>
                <a:cubicBezTo>
                  <a:pt x="2708620" y="1984012"/>
                  <a:pt x="2716479" y="1976355"/>
                  <a:pt x="2725949" y="1976355"/>
                </a:cubicBezTo>
                <a:close/>
                <a:moveTo>
                  <a:pt x="2451500" y="1975952"/>
                </a:moveTo>
                <a:cubicBezTo>
                  <a:pt x="2461071" y="1975952"/>
                  <a:pt x="2468830" y="1983711"/>
                  <a:pt x="2468830" y="1993281"/>
                </a:cubicBezTo>
                <a:cubicBezTo>
                  <a:pt x="2468830" y="2002852"/>
                  <a:pt x="2461071" y="2010611"/>
                  <a:pt x="2451500" y="2010611"/>
                </a:cubicBezTo>
                <a:cubicBezTo>
                  <a:pt x="2441930" y="2010611"/>
                  <a:pt x="2434171" y="2002852"/>
                  <a:pt x="2434171" y="1993281"/>
                </a:cubicBezTo>
                <a:cubicBezTo>
                  <a:pt x="2434171" y="1983711"/>
                  <a:pt x="2441930" y="1975952"/>
                  <a:pt x="2451500" y="1975952"/>
                </a:cubicBezTo>
                <a:close/>
                <a:moveTo>
                  <a:pt x="135209" y="1975952"/>
                </a:moveTo>
                <a:cubicBezTo>
                  <a:pt x="144780" y="1975952"/>
                  <a:pt x="152539" y="1983711"/>
                  <a:pt x="152539" y="1993281"/>
                </a:cubicBezTo>
                <a:cubicBezTo>
                  <a:pt x="152539" y="2002852"/>
                  <a:pt x="144780" y="2010611"/>
                  <a:pt x="135209" y="2010611"/>
                </a:cubicBezTo>
                <a:cubicBezTo>
                  <a:pt x="125639" y="2010611"/>
                  <a:pt x="117880" y="2002852"/>
                  <a:pt x="117880" y="1993281"/>
                </a:cubicBezTo>
                <a:cubicBezTo>
                  <a:pt x="117880" y="1983711"/>
                  <a:pt x="125639" y="1975952"/>
                  <a:pt x="135209" y="1975952"/>
                </a:cubicBezTo>
                <a:close/>
                <a:moveTo>
                  <a:pt x="1232601" y="1974138"/>
                </a:moveTo>
                <a:cubicBezTo>
                  <a:pt x="1242274" y="1974138"/>
                  <a:pt x="1249931" y="1981997"/>
                  <a:pt x="1249931" y="1991467"/>
                </a:cubicBezTo>
                <a:cubicBezTo>
                  <a:pt x="1249931" y="2001140"/>
                  <a:pt x="1242072" y="2008797"/>
                  <a:pt x="1232601" y="2008797"/>
                </a:cubicBezTo>
                <a:cubicBezTo>
                  <a:pt x="1222929" y="2008797"/>
                  <a:pt x="1215272" y="2000938"/>
                  <a:pt x="1215272" y="1991467"/>
                </a:cubicBezTo>
                <a:cubicBezTo>
                  <a:pt x="1215272" y="1981795"/>
                  <a:pt x="1222929" y="1974138"/>
                  <a:pt x="1232601" y="1974138"/>
                </a:cubicBezTo>
                <a:close/>
                <a:moveTo>
                  <a:pt x="2340069" y="1973332"/>
                </a:moveTo>
                <a:cubicBezTo>
                  <a:pt x="2349640" y="1973332"/>
                  <a:pt x="2357399" y="1981091"/>
                  <a:pt x="2357399" y="1990661"/>
                </a:cubicBezTo>
                <a:cubicBezTo>
                  <a:pt x="2357399" y="2000232"/>
                  <a:pt x="2349640" y="2007991"/>
                  <a:pt x="2340069" y="2007991"/>
                </a:cubicBezTo>
                <a:cubicBezTo>
                  <a:pt x="2330499" y="2007991"/>
                  <a:pt x="2322740" y="2000232"/>
                  <a:pt x="2322740" y="1990661"/>
                </a:cubicBezTo>
                <a:cubicBezTo>
                  <a:pt x="2322740" y="1981091"/>
                  <a:pt x="2330499" y="1973332"/>
                  <a:pt x="2340069" y="1973332"/>
                </a:cubicBezTo>
                <a:close/>
                <a:moveTo>
                  <a:pt x="497715" y="1969906"/>
                </a:moveTo>
                <a:cubicBezTo>
                  <a:pt x="507286" y="1969906"/>
                  <a:pt x="515045" y="1977665"/>
                  <a:pt x="515045" y="1987235"/>
                </a:cubicBezTo>
                <a:cubicBezTo>
                  <a:pt x="515045" y="1996806"/>
                  <a:pt x="507286" y="2004565"/>
                  <a:pt x="497715" y="2004565"/>
                </a:cubicBezTo>
                <a:cubicBezTo>
                  <a:pt x="488144" y="2004565"/>
                  <a:pt x="480386" y="1996806"/>
                  <a:pt x="480386" y="1987235"/>
                </a:cubicBezTo>
                <a:cubicBezTo>
                  <a:pt x="480386" y="1977665"/>
                  <a:pt x="488144" y="1969906"/>
                  <a:pt x="497715" y="1969906"/>
                </a:cubicBezTo>
                <a:close/>
                <a:moveTo>
                  <a:pt x="1912275" y="1963055"/>
                </a:moveTo>
                <a:cubicBezTo>
                  <a:pt x="1921846" y="1963055"/>
                  <a:pt x="1929605" y="1970814"/>
                  <a:pt x="1929605" y="1980384"/>
                </a:cubicBezTo>
                <a:cubicBezTo>
                  <a:pt x="1929605" y="1989955"/>
                  <a:pt x="1921846" y="1997714"/>
                  <a:pt x="1912275" y="1997714"/>
                </a:cubicBezTo>
                <a:cubicBezTo>
                  <a:pt x="1902705" y="1997714"/>
                  <a:pt x="1894946" y="1989955"/>
                  <a:pt x="1894946" y="1980384"/>
                </a:cubicBezTo>
                <a:cubicBezTo>
                  <a:pt x="1894946" y="1970814"/>
                  <a:pt x="1902705" y="1963055"/>
                  <a:pt x="1912275" y="1963055"/>
                </a:cubicBezTo>
                <a:close/>
                <a:moveTo>
                  <a:pt x="718564" y="1952174"/>
                </a:moveTo>
                <a:cubicBezTo>
                  <a:pt x="728135" y="1952174"/>
                  <a:pt x="735894" y="1959933"/>
                  <a:pt x="735894" y="1969503"/>
                </a:cubicBezTo>
                <a:cubicBezTo>
                  <a:pt x="735894" y="1979074"/>
                  <a:pt x="728135" y="1986833"/>
                  <a:pt x="718564" y="1986833"/>
                </a:cubicBezTo>
                <a:cubicBezTo>
                  <a:pt x="708993" y="1986833"/>
                  <a:pt x="701235" y="1979074"/>
                  <a:pt x="701235" y="1969503"/>
                </a:cubicBezTo>
                <a:cubicBezTo>
                  <a:pt x="701235" y="1959933"/>
                  <a:pt x="708993" y="1952174"/>
                  <a:pt x="718564" y="1952174"/>
                </a:cubicBezTo>
                <a:close/>
                <a:moveTo>
                  <a:pt x="248051" y="1952174"/>
                </a:moveTo>
                <a:cubicBezTo>
                  <a:pt x="257622" y="1952174"/>
                  <a:pt x="265381" y="1959933"/>
                  <a:pt x="265381" y="1969503"/>
                </a:cubicBezTo>
                <a:cubicBezTo>
                  <a:pt x="265381" y="1979074"/>
                  <a:pt x="257622" y="1986833"/>
                  <a:pt x="248051" y="1986833"/>
                </a:cubicBezTo>
                <a:cubicBezTo>
                  <a:pt x="238481" y="1986833"/>
                  <a:pt x="230722" y="1979074"/>
                  <a:pt x="230722" y="1969503"/>
                </a:cubicBezTo>
                <a:cubicBezTo>
                  <a:pt x="230722" y="1959933"/>
                  <a:pt x="238481" y="1952174"/>
                  <a:pt x="248051" y="1952174"/>
                </a:cubicBezTo>
                <a:close/>
                <a:moveTo>
                  <a:pt x="2975815" y="1946129"/>
                </a:moveTo>
                <a:cubicBezTo>
                  <a:pt x="2985386" y="1946129"/>
                  <a:pt x="2993145" y="1953888"/>
                  <a:pt x="2993145" y="1963458"/>
                </a:cubicBezTo>
                <a:cubicBezTo>
                  <a:pt x="2993145" y="1973029"/>
                  <a:pt x="2985386" y="1980788"/>
                  <a:pt x="2975815" y="1980788"/>
                </a:cubicBezTo>
                <a:cubicBezTo>
                  <a:pt x="2966245" y="1980788"/>
                  <a:pt x="2958486" y="1973029"/>
                  <a:pt x="2958486" y="1963458"/>
                </a:cubicBezTo>
                <a:cubicBezTo>
                  <a:pt x="2958486" y="1953888"/>
                  <a:pt x="2966245" y="1946129"/>
                  <a:pt x="2975815" y="1946129"/>
                </a:cubicBezTo>
                <a:close/>
                <a:moveTo>
                  <a:pt x="611766" y="1943912"/>
                </a:moveTo>
                <a:cubicBezTo>
                  <a:pt x="621337" y="1943912"/>
                  <a:pt x="629096" y="1951671"/>
                  <a:pt x="629096" y="1961241"/>
                </a:cubicBezTo>
                <a:cubicBezTo>
                  <a:pt x="629096" y="1970812"/>
                  <a:pt x="621337" y="1978571"/>
                  <a:pt x="611766" y="1978571"/>
                </a:cubicBezTo>
                <a:cubicBezTo>
                  <a:pt x="602196" y="1978571"/>
                  <a:pt x="594437" y="1970812"/>
                  <a:pt x="594437" y="1961241"/>
                </a:cubicBezTo>
                <a:cubicBezTo>
                  <a:pt x="594437" y="1951671"/>
                  <a:pt x="602196" y="1943912"/>
                  <a:pt x="611766" y="1943912"/>
                </a:cubicBezTo>
                <a:close/>
                <a:moveTo>
                  <a:pt x="2827104" y="1936658"/>
                </a:moveTo>
                <a:cubicBezTo>
                  <a:pt x="2836777" y="1936658"/>
                  <a:pt x="2844434" y="1944517"/>
                  <a:pt x="2844434" y="1953987"/>
                </a:cubicBezTo>
                <a:cubicBezTo>
                  <a:pt x="2844434" y="1963660"/>
                  <a:pt x="2836575" y="1971317"/>
                  <a:pt x="2827104" y="1971317"/>
                </a:cubicBezTo>
                <a:cubicBezTo>
                  <a:pt x="2817432" y="1971317"/>
                  <a:pt x="2809775" y="1963458"/>
                  <a:pt x="2809775" y="1953987"/>
                </a:cubicBezTo>
                <a:cubicBezTo>
                  <a:pt x="2809775" y="1944517"/>
                  <a:pt x="2817634" y="1936658"/>
                  <a:pt x="2827104" y="1936658"/>
                </a:cubicBezTo>
                <a:close/>
                <a:moveTo>
                  <a:pt x="815487" y="1927591"/>
                </a:moveTo>
                <a:cubicBezTo>
                  <a:pt x="825160" y="1927591"/>
                  <a:pt x="832817" y="1935450"/>
                  <a:pt x="832817" y="1944920"/>
                </a:cubicBezTo>
                <a:cubicBezTo>
                  <a:pt x="832817" y="1954593"/>
                  <a:pt x="824958" y="1962250"/>
                  <a:pt x="815487" y="1962250"/>
                </a:cubicBezTo>
                <a:cubicBezTo>
                  <a:pt x="805815" y="1962250"/>
                  <a:pt x="798158" y="1954391"/>
                  <a:pt x="798158" y="1944920"/>
                </a:cubicBezTo>
                <a:cubicBezTo>
                  <a:pt x="798158" y="1935450"/>
                  <a:pt x="805815" y="1927591"/>
                  <a:pt x="815487" y="1927591"/>
                </a:cubicBezTo>
                <a:close/>
                <a:moveTo>
                  <a:pt x="1476623" y="1922956"/>
                </a:moveTo>
                <a:cubicBezTo>
                  <a:pt x="1486194" y="1922956"/>
                  <a:pt x="1493953" y="1930715"/>
                  <a:pt x="1493953" y="1940285"/>
                </a:cubicBezTo>
                <a:cubicBezTo>
                  <a:pt x="1493953" y="1949856"/>
                  <a:pt x="1486194" y="1957615"/>
                  <a:pt x="1476623" y="1957615"/>
                </a:cubicBezTo>
                <a:cubicBezTo>
                  <a:pt x="1467053" y="1957615"/>
                  <a:pt x="1459294" y="1949856"/>
                  <a:pt x="1459294" y="1940285"/>
                </a:cubicBezTo>
                <a:cubicBezTo>
                  <a:pt x="1459294" y="1930715"/>
                  <a:pt x="1467053" y="1922956"/>
                  <a:pt x="1476623" y="1922956"/>
                </a:cubicBezTo>
                <a:close/>
                <a:moveTo>
                  <a:pt x="2042447" y="1916105"/>
                </a:moveTo>
                <a:cubicBezTo>
                  <a:pt x="2052018" y="1916105"/>
                  <a:pt x="2059777" y="1923864"/>
                  <a:pt x="2059777" y="1933434"/>
                </a:cubicBezTo>
                <a:cubicBezTo>
                  <a:pt x="2059777" y="1943005"/>
                  <a:pt x="2052018" y="1950764"/>
                  <a:pt x="2042447" y="1950764"/>
                </a:cubicBezTo>
                <a:cubicBezTo>
                  <a:pt x="2032877" y="1950764"/>
                  <a:pt x="2025118" y="1943005"/>
                  <a:pt x="2025118" y="1933434"/>
                </a:cubicBezTo>
                <a:cubicBezTo>
                  <a:pt x="2025118" y="1923864"/>
                  <a:pt x="2032877" y="1916105"/>
                  <a:pt x="2042447" y="1916105"/>
                </a:cubicBezTo>
                <a:close/>
                <a:moveTo>
                  <a:pt x="26396" y="1903612"/>
                </a:moveTo>
                <a:cubicBezTo>
                  <a:pt x="35967" y="1903612"/>
                  <a:pt x="43726" y="1911371"/>
                  <a:pt x="43726" y="1920941"/>
                </a:cubicBezTo>
                <a:cubicBezTo>
                  <a:pt x="43726" y="1930512"/>
                  <a:pt x="35967" y="1938271"/>
                  <a:pt x="26396" y="1938271"/>
                </a:cubicBezTo>
                <a:cubicBezTo>
                  <a:pt x="16826" y="1938271"/>
                  <a:pt x="9067" y="1930512"/>
                  <a:pt x="9067" y="1920941"/>
                </a:cubicBezTo>
                <a:cubicBezTo>
                  <a:pt x="9067" y="1911371"/>
                  <a:pt x="16826" y="1903612"/>
                  <a:pt x="26396" y="1903612"/>
                </a:cubicBezTo>
                <a:close/>
                <a:moveTo>
                  <a:pt x="2584090" y="1903410"/>
                </a:moveTo>
                <a:cubicBezTo>
                  <a:pt x="2593661" y="1903410"/>
                  <a:pt x="2601420" y="1911169"/>
                  <a:pt x="2601420" y="1920739"/>
                </a:cubicBezTo>
                <a:cubicBezTo>
                  <a:pt x="2601420" y="1930310"/>
                  <a:pt x="2593661" y="1938069"/>
                  <a:pt x="2584090" y="1938069"/>
                </a:cubicBezTo>
                <a:cubicBezTo>
                  <a:pt x="2574520" y="1938069"/>
                  <a:pt x="2566761" y="1930310"/>
                  <a:pt x="2566761" y="1920739"/>
                </a:cubicBezTo>
                <a:cubicBezTo>
                  <a:pt x="2566761" y="1911169"/>
                  <a:pt x="2574520" y="1903410"/>
                  <a:pt x="2584090" y="1903410"/>
                </a:cubicBezTo>
                <a:close/>
                <a:moveTo>
                  <a:pt x="1643670" y="1897365"/>
                </a:moveTo>
                <a:cubicBezTo>
                  <a:pt x="1653241" y="1897365"/>
                  <a:pt x="1661000" y="1905124"/>
                  <a:pt x="1661000" y="1914694"/>
                </a:cubicBezTo>
                <a:cubicBezTo>
                  <a:pt x="1661000" y="1924265"/>
                  <a:pt x="1653241" y="1932024"/>
                  <a:pt x="1643670" y="1932024"/>
                </a:cubicBezTo>
                <a:cubicBezTo>
                  <a:pt x="1634100" y="1932024"/>
                  <a:pt x="1626341" y="1924265"/>
                  <a:pt x="1626341" y="1914694"/>
                </a:cubicBezTo>
                <a:cubicBezTo>
                  <a:pt x="1626341" y="1905124"/>
                  <a:pt x="1634100" y="1897365"/>
                  <a:pt x="1643670" y="1897365"/>
                </a:cubicBezTo>
                <a:close/>
                <a:moveTo>
                  <a:pt x="1329525" y="1888096"/>
                </a:moveTo>
                <a:cubicBezTo>
                  <a:pt x="1339096" y="1888096"/>
                  <a:pt x="1346855" y="1895855"/>
                  <a:pt x="1346855" y="1905425"/>
                </a:cubicBezTo>
                <a:cubicBezTo>
                  <a:pt x="1346855" y="1914996"/>
                  <a:pt x="1339096" y="1922755"/>
                  <a:pt x="1329525" y="1922755"/>
                </a:cubicBezTo>
                <a:cubicBezTo>
                  <a:pt x="1319955" y="1922755"/>
                  <a:pt x="1312196" y="1914996"/>
                  <a:pt x="1312196" y="1905425"/>
                </a:cubicBezTo>
                <a:cubicBezTo>
                  <a:pt x="1312196" y="1895855"/>
                  <a:pt x="1319955" y="1888096"/>
                  <a:pt x="1329525" y="1888096"/>
                </a:cubicBezTo>
                <a:close/>
                <a:moveTo>
                  <a:pt x="1786335" y="1884469"/>
                </a:moveTo>
                <a:cubicBezTo>
                  <a:pt x="1795906" y="1884469"/>
                  <a:pt x="1803665" y="1892228"/>
                  <a:pt x="1803665" y="1901798"/>
                </a:cubicBezTo>
                <a:cubicBezTo>
                  <a:pt x="1803665" y="1911369"/>
                  <a:pt x="1795906" y="1919128"/>
                  <a:pt x="1786335" y="1919128"/>
                </a:cubicBezTo>
                <a:cubicBezTo>
                  <a:pt x="1776765" y="1919128"/>
                  <a:pt x="1769006" y="1911369"/>
                  <a:pt x="1769006" y="1901798"/>
                </a:cubicBezTo>
                <a:cubicBezTo>
                  <a:pt x="1769006" y="1892228"/>
                  <a:pt x="1776765" y="1884469"/>
                  <a:pt x="1786335" y="1884469"/>
                </a:cubicBezTo>
                <a:close/>
                <a:moveTo>
                  <a:pt x="932763" y="1882857"/>
                </a:moveTo>
                <a:cubicBezTo>
                  <a:pt x="942334" y="1882857"/>
                  <a:pt x="950093" y="1890616"/>
                  <a:pt x="950093" y="1900186"/>
                </a:cubicBezTo>
                <a:cubicBezTo>
                  <a:pt x="950093" y="1909757"/>
                  <a:pt x="942334" y="1917516"/>
                  <a:pt x="932763" y="1917516"/>
                </a:cubicBezTo>
                <a:cubicBezTo>
                  <a:pt x="923193" y="1917516"/>
                  <a:pt x="915434" y="1909757"/>
                  <a:pt x="915434" y="1900186"/>
                </a:cubicBezTo>
                <a:cubicBezTo>
                  <a:pt x="915434" y="1890616"/>
                  <a:pt x="923193" y="1882857"/>
                  <a:pt x="932763" y="1882857"/>
                </a:cubicBezTo>
                <a:close/>
                <a:moveTo>
                  <a:pt x="342355" y="1877214"/>
                </a:moveTo>
                <a:cubicBezTo>
                  <a:pt x="352027" y="1877214"/>
                  <a:pt x="359685" y="1885073"/>
                  <a:pt x="359685" y="1894543"/>
                </a:cubicBezTo>
                <a:cubicBezTo>
                  <a:pt x="359685" y="1904216"/>
                  <a:pt x="351826" y="1911873"/>
                  <a:pt x="342355" y="1911873"/>
                </a:cubicBezTo>
                <a:cubicBezTo>
                  <a:pt x="332884" y="1911873"/>
                  <a:pt x="325026" y="1904014"/>
                  <a:pt x="325026" y="1894543"/>
                </a:cubicBezTo>
                <a:cubicBezTo>
                  <a:pt x="324824" y="1884871"/>
                  <a:pt x="332683" y="1877214"/>
                  <a:pt x="342355" y="1877214"/>
                </a:cubicBezTo>
                <a:close/>
                <a:moveTo>
                  <a:pt x="2161133" y="1874998"/>
                </a:moveTo>
                <a:cubicBezTo>
                  <a:pt x="2170704" y="1874998"/>
                  <a:pt x="2178463" y="1882757"/>
                  <a:pt x="2178463" y="1892327"/>
                </a:cubicBezTo>
                <a:cubicBezTo>
                  <a:pt x="2178463" y="1901898"/>
                  <a:pt x="2170704" y="1909657"/>
                  <a:pt x="2161133" y="1909657"/>
                </a:cubicBezTo>
                <a:cubicBezTo>
                  <a:pt x="2151563" y="1909657"/>
                  <a:pt x="2143804" y="1901898"/>
                  <a:pt x="2143804" y="1892327"/>
                </a:cubicBezTo>
                <a:cubicBezTo>
                  <a:pt x="2143804" y="1882757"/>
                  <a:pt x="2151563" y="1874998"/>
                  <a:pt x="2161133" y="1874998"/>
                </a:cubicBezTo>
                <a:close/>
                <a:moveTo>
                  <a:pt x="1187867" y="1868550"/>
                </a:moveTo>
                <a:cubicBezTo>
                  <a:pt x="1197438" y="1868550"/>
                  <a:pt x="1205197" y="1876309"/>
                  <a:pt x="1205197" y="1885879"/>
                </a:cubicBezTo>
                <a:cubicBezTo>
                  <a:pt x="1205197" y="1895450"/>
                  <a:pt x="1197438" y="1903209"/>
                  <a:pt x="1187867" y="1903209"/>
                </a:cubicBezTo>
                <a:cubicBezTo>
                  <a:pt x="1178296" y="1903209"/>
                  <a:pt x="1170538" y="1895450"/>
                  <a:pt x="1170538" y="1885879"/>
                </a:cubicBezTo>
                <a:cubicBezTo>
                  <a:pt x="1170538" y="1876309"/>
                  <a:pt x="1178296" y="1868550"/>
                  <a:pt x="1187867" y="1868550"/>
                </a:cubicBezTo>
                <a:close/>
                <a:moveTo>
                  <a:pt x="2276393" y="1866736"/>
                </a:moveTo>
                <a:cubicBezTo>
                  <a:pt x="2286065" y="1866736"/>
                  <a:pt x="2293723" y="1874595"/>
                  <a:pt x="2293723" y="1884065"/>
                </a:cubicBezTo>
                <a:cubicBezTo>
                  <a:pt x="2293723" y="1893738"/>
                  <a:pt x="2285864" y="1901395"/>
                  <a:pt x="2276393" y="1901395"/>
                </a:cubicBezTo>
                <a:cubicBezTo>
                  <a:pt x="2266721" y="1901395"/>
                  <a:pt x="2259064" y="1893536"/>
                  <a:pt x="2259064" y="1884065"/>
                </a:cubicBezTo>
                <a:cubicBezTo>
                  <a:pt x="2258862" y="1874595"/>
                  <a:pt x="2266721" y="1866736"/>
                  <a:pt x="2276393" y="1866736"/>
                </a:cubicBezTo>
                <a:close/>
                <a:moveTo>
                  <a:pt x="3075761" y="1865527"/>
                </a:moveTo>
                <a:cubicBezTo>
                  <a:pt x="3085434" y="1865527"/>
                  <a:pt x="3093091" y="1873386"/>
                  <a:pt x="3093091" y="1882856"/>
                </a:cubicBezTo>
                <a:cubicBezTo>
                  <a:pt x="3093091" y="1892327"/>
                  <a:pt x="3085232" y="1900186"/>
                  <a:pt x="3075761" y="1900186"/>
                </a:cubicBezTo>
                <a:cubicBezTo>
                  <a:pt x="3066089" y="1900186"/>
                  <a:pt x="3058432" y="1892327"/>
                  <a:pt x="3058432" y="1882856"/>
                </a:cubicBezTo>
                <a:cubicBezTo>
                  <a:pt x="3058432" y="1873386"/>
                  <a:pt x="3066089" y="1865527"/>
                  <a:pt x="3075761" y="1865527"/>
                </a:cubicBezTo>
                <a:close/>
                <a:moveTo>
                  <a:pt x="457414" y="1858475"/>
                </a:moveTo>
                <a:cubicBezTo>
                  <a:pt x="467087" y="1858475"/>
                  <a:pt x="474744" y="1866334"/>
                  <a:pt x="474744" y="1875804"/>
                </a:cubicBezTo>
                <a:cubicBezTo>
                  <a:pt x="474744" y="1885477"/>
                  <a:pt x="466885" y="1893134"/>
                  <a:pt x="457414" y="1893134"/>
                </a:cubicBezTo>
                <a:cubicBezTo>
                  <a:pt x="447742" y="1893134"/>
                  <a:pt x="440085" y="1885275"/>
                  <a:pt x="440085" y="1875804"/>
                </a:cubicBezTo>
                <a:cubicBezTo>
                  <a:pt x="440085" y="1866334"/>
                  <a:pt x="447742" y="1858475"/>
                  <a:pt x="457414" y="1858475"/>
                </a:cubicBezTo>
                <a:close/>
                <a:moveTo>
                  <a:pt x="1047419" y="1858072"/>
                </a:moveTo>
                <a:cubicBezTo>
                  <a:pt x="1056990" y="1858072"/>
                  <a:pt x="1064749" y="1865831"/>
                  <a:pt x="1064749" y="1875401"/>
                </a:cubicBezTo>
                <a:cubicBezTo>
                  <a:pt x="1064749" y="1884972"/>
                  <a:pt x="1056990" y="1892731"/>
                  <a:pt x="1047419" y="1892731"/>
                </a:cubicBezTo>
                <a:cubicBezTo>
                  <a:pt x="1037848" y="1892731"/>
                  <a:pt x="1030090" y="1884972"/>
                  <a:pt x="1030090" y="1875401"/>
                </a:cubicBezTo>
                <a:cubicBezTo>
                  <a:pt x="1030090" y="1865831"/>
                  <a:pt x="1037848" y="1858072"/>
                  <a:pt x="1047419" y="1858072"/>
                </a:cubicBezTo>
                <a:close/>
                <a:moveTo>
                  <a:pt x="2426917" y="1856661"/>
                </a:moveTo>
                <a:cubicBezTo>
                  <a:pt x="2436488" y="1856661"/>
                  <a:pt x="2444247" y="1864419"/>
                  <a:pt x="2444247" y="1873990"/>
                </a:cubicBezTo>
                <a:cubicBezTo>
                  <a:pt x="2444247" y="1883561"/>
                  <a:pt x="2436488" y="1891320"/>
                  <a:pt x="2426917" y="1891320"/>
                </a:cubicBezTo>
                <a:cubicBezTo>
                  <a:pt x="2417347" y="1891320"/>
                  <a:pt x="2409588" y="1883561"/>
                  <a:pt x="2409588" y="1873990"/>
                </a:cubicBezTo>
                <a:cubicBezTo>
                  <a:pt x="2409588" y="1864419"/>
                  <a:pt x="2417347" y="1856661"/>
                  <a:pt x="2426917" y="1856661"/>
                </a:cubicBezTo>
                <a:close/>
                <a:moveTo>
                  <a:pt x="1911066" y="1850817"/>
                </a:moveTo>
                <a:cubicBezTo>
                  <a:pt x="1920637" y="1850817"/>
                  <a:pt x="1928396" y="1858576"/>
                  <a:pt x="1928396" y="1868146"/>
                </a:cubicBezTo>
                <a:cubicBezTo>
                  <a:pt x="1928396" y="1877717"/>
                  <a:pt x="1920637" y="1885476"/>
                  <a:pt x="1911066" y="1885476"/>
                </a:cubicBezTo>
                <a:cubicBezTo>
                  <a:pt x="1901496" y="1885476"/>
                  <a:pt x="1893737" y="1877717"/>
                  <a:pt x="1893737" y="1868146"/>
                </a:cubicBezTo>
                <a:cubicBezTo>
                  <a:pt x="1893737" y="1858576"/>
                  <a:pt x="1901496" y="1850817"/>
                  <a:pt x="1911066" y="1850817"/>
                </a:cubicBezTo>
                <a:close/>
                <a:moveTo>
                  <a:pt x="2928663" y="1843362"/>
                </a:moveTo>
                <a:cubicBezTo>
                  <a:pt x="2938234" y="1843362"/>
                  <a:pt x="2945993" y="1851121"/>
                  <a:pt x="2945993" y="1860691"/>
                </a:cubicBezTo>
                <a:cubicBezTo>
                  <a:pt x="2945993" y="1870262"/>
                  <a:pt x="2938234" y="1878021"/>
                  <a:pt x="2928663" y="1878021"/>
                </a:cubicBezTo>
                <a:cubicBezTo>
                  <a:pt x="2919093" y="1878021"/>
                  <a:pt x="2911334" y="1870262"/>
                  <a:pt x="2911334" y="1860691"/>
                </a:cubicBezTo>
                <a:cubicBezTo>
                  <a:pt x="2911334" y="1851121"/>
                  <a:pt x="2919093" y="1843362"/>
                  <a:pt x="2928663" y="1843362"/>
                </a:cubicBezTo>
                <a:close/>
                <a:moveTo>
                  <a:pt x="143269" y="1836914"/>
                </a:moveTo>
                <a:cubicBezTo>
                  <a:pt x="152840" y="1836914"/>
                  <a:pt x="160599" y="1844673"/>
                  <a:pt x="160599" y="1854243"/>
                </a:cubicBezTo>
                <a:cubicBezTo>
                  <a:pt x="160599" y="1863814"/>
                  <a:pt x="152840" y="1871573"/>
                  <a:pt x="143269" y="1871573"/>
                </a:cubicBezTo>
                <a:cubicBezTo>
                  <a:pt x="133699" y="1871573"/>
                  <a:pt x="125940" y="1863814"/>
                  <a:pt x="125940" y="1854243"/>
                </a:cubicBezTo>
                <a:cubicBezTo>
                  <a:pt x="125940" y="1844673"/>
                  <a:pt x="133699" y="1836914"/>
                  <a:pt x="143269" y="1836914"/>
                </a:cubicBezTo>
                <a:close/>
                <a:moveTo>
                  <a:pt x="2696731" y="1824823"/>
                </a:moveTo>
                <a:cubicBezTo>
                  <a:pt x="2706302" y="1824823"/>
                  <a:pt x="2714061" y="1832582"/>
                  <a:pt x="2714061" y="1842152"/>
                </a:cubicBezTo>
                <a:cubicBezTo>
                  <a:pt x="2714061" y="1851723"/>
                  <a:pt x="2706302" y="1859482"/>
                  <a:pt x="2696731" y="1859482"/>
                </a:cubicBezTo>
                <a:cubicBezTo>
                  <a:pt x="2687161" y="1859482"/>
                  <a:pt x="2679402" y="1851723"/>
                  <a:pt x="2679402" y="1842152"/>
                </a:cubicBezTo>
                <a:cubicBezTo>
                  <a:pt x="2679402" y="1832582"/>
                  <a:pt x="2687161" y="1824823"/>
                  <a:pt x="2696731" y="1824823"/>
                </a:cubicBezTo>
                <a:close/>
                <a:moveTo>
                  <a:pt x="591817" y="1822204"/>
                </a:moveTo>
                <a:cubicBezTo>
                  <a:pt x="601388" y="1822204"/>
                  <a:pt x="609147" y="1829963"/>
                  <a:pt x="609147" y="1839533"/>
                </a:cubicBezTo>
                <a:cubicBezTo>
                  <a:pt x="609147" y="1849104"/>
                  <a:pt x="601388" y="1856863"/>
                  <a:pt x="591817" y="1856863"/>
                </a:cubicBezTo>
                <a:cubicBezTo>
                  <a:pt x="582247" y="1856863"/>
                  <a:pt x="574488" y="1849104"/>
                  <a:pt x="574488" y="1839533"/>
                </a:cubicBezTo>
                <a:cubicBezTo>
                  <a:pt x="574488" y="1829963"/>
                  <a:pt x="582247" y="1822204"/>
                  <a:pt x="591817" y="1822204"/>
                </a:cubicBezTo>
                <a:close/>
                <a:moveTo>
                  <a:pt x="1544731" y="1819181"/>
                </a:moveTo>
                <a:cubicBezTo>
                  <a:pt x="1554302" y="1819181"/>
                  <a:pt x="1562061" y="1826940"/>
                  <a:pt x="1562061" y="1836510"/>
                </a:cubicBezTo>
                <a:cubicBezTo>
                  <a:pt x="1562061" y="1846081"/>
                  <a:pt x="1554302" y="1853840"/>
                  <a:pt x="1544731" y="1853840"/>
                </a:cubicBezTo>
                <a:cubicBezTo>
                  <a:pt x="1535161" y="1853840"/>
                  <a:pt x="1527402" y="1846081"/>
                  <a:pt x="1527402" y="1836510"/>
                </a:cubicBezTo>
                <a:cubicBezTo>
                  <a:pt x="1527402" y="1826940"/>
                  <a:pt x="1535161" y="1819181"/>
                  <a:pt x="1544731" y="1819181"/>
                </a:cubicBezTo>
                <a:close/>
                <a:moveTo>
                  <a:pt x="2805543" y="1810114"/>
                </a:moveTo>
                <a:cubicBezTo>
                  <a:pt x="2815114" y="1810114"/>
                  <a:pt x="2822873" y="1817873"/>
                  <a:pt x="2822873" y="1827443"/>
                </a:cubicBezTo>
                <a:cubicBezTo>
                  <a:pt x="2822873" y="1837014"/>
                  <a:pt x="2815114" y="1844773"/>
                  <a:pt x="2805543" y="1844773"/>
                </a:cubicBezTo>
                <a:cubicBezTo>
                  <a:pt x="2795973" y="1844773"/>
                  <a:pt x="2788214" y="1837014"/>
                  <a:pt x="2788214" y="1827443"/>
                </a:cubicBezTo>
                <a:cubicBezTo>
                  <a:pt x="2788214" y="1817873"/>
                  <a:pt x="2795973" y="1810114"/>
                  <a:pt x="2805543" y="1810114"/>
                </a:cubicBezTo>
                <a:close/>
                <a:moveTo>
                  <a:pt x="713324" y="1806486"/>
                </a:moveTo>
                <a:cubicBezTo>
                  <a:pt x="722895" y="1806486"/>
                  <a:pt x="730654" y="1814245"/>
                  <a:pt x="730654" y="1823815"/>
                </a:cubicBezTo>
                <a:cubicBezTo>
                  <a:pt x="730654" y="1833386"/>
                  <a:pt x="722895" y="1841145"/>
                  <a:pt x="713324" y="1841145"/>
                </a:cubicBezTo>
                <a:cubicBezTo>
                  <a:pt x="703754" y="1841145"/>
                  <a:pt x="695995" y="1833386"/>
                  <a:pt x="695995" y="1823815"/>
                </a:cubicBezTo>
                <a:cubicBezTo>
                  <a:pt x="695995" y="1814245"/>
                  <a:pt x="703754" y="1806486"/>
                  <a:pt x="713324" y="1806486"/>
                </a:cubicBezTo>
                <a:close/>
                <a:moveTo>
                  <a:pt x="2551245" y="1805277"/>
                </a:moveTo>
                <a:cubicBezTo>
                  <a:pt x="2560816" y="1805277"/>
                  <a:pt x="2568575" y="1813036"/>
                  <a:pt x="2568575" y="1822606"/>
                </a:cubicBezTo>
                <a:cubicBezTo>
                  <a:pt x="2568575" y="1832177"/>
                  <a:pt x="2560816" y="1839936"/>
                  <a:pt x="2551245" y="1839936"/>
                </a:cubicBezTo>
                <a:cubicBezTo>
                  <a:pt x="2541675" y="1839936"/>
                  <a:pt x="2533916" y="1832177"/>
                  <a:pt x="2533916" y="1822606"/>
                </a:cubicBezTo>
                <a:cubicBezTo>
                  <a:pt x="2533916" y="1813036"/>
                  <a:pt x="2541675" y="1805277"/>
                  <a:pt x="2551245" y="1805277"/>
                </a:cubicBezTo>
                <a:close/>
                <a:moveTo>
                  <a:pt x="1410731" y="1802255"/>
                </a:moveTo>
                <a:cubicBezTo>
                  <a:pt x="1420302" y="1802255"/>
                  <a:pt x="1428061" y="1810014"/>
                  <a:pt x="1428061" y="1819584"/>
                </a:cubicBezTo>
                <a:cubicBezTo>
                  <a:pt x="1428061" y="1829155"/>
                  <a:pt x="1420302" y="1836914"/>
                  <a:pt x="1410731" y="1836914"/>
                </a:cubicBezTo>
                <a:cubicBezTo>
                  <a:pt x="1401161" y="1836914"/>
                  <a:pt x="1393402" y="1829155"/>
                  <a:pt x="1393402" y="1819584"/>
                </a:cubicBezTo>
                <a:cubicBezTo>
                  <a:pt x="1393402" y="1810014"/>
                  <a:pt x="1401161" y="1802255"/>
                  <a:pt x="1410731" y="1802255"/>
                </a:cubicBezTo>
                <a:close/>
                <a:moveTo>
                  <a:pt x="249663" y="1801650"/>
                </a:moveTo>
                <a:cubicBezTo>
                  <a:pt x="259234" y="1801650"/>
                  <a:pt x="266993" y="1809409"/>
                  <a:pt x="266993" y="1818979"/>
                </a:cubicBezTo>
                <a:cubicBezTo>
                  <a:pt x="266993" y="1828550"/>
                  <a:pt x="259234" y="1836309"/>
                  <a:pt x="249663" y="1836309"/>
                </a:cubicBezTo>
                <a:cubicBezTo>
                  <a:pt x="240093" y="1836309"/>
                  <a:pt x="232334" y="1828550"/>
                  <a:pt x="232334" y="1818979"/>
                </a:cubicBezTo>
                <a:cubicBezTo>
                  <a:pt x="232334" y="1809409"/>
                  <a:pt x="240093" y="1801650"/>
                  <a:pt x="249663" y="1801650"/>
                </a:cubicBezTo>
                <a:close/>
                <a:moveTo>
                  <a:pt x="2044059" y="1797419"/>
                </a:moveTo>
                <a:cubicBezTo>
                  <a:pt x="2053732" y="1797419"/>
                  <a:pt x="2061389" y="1805278"/>
                  <a:pt x="2061389" y="1814748"/>
                </a:cubicBezTo>
                <a:cubicBezTo>
                  <a:pt x="2061389" y="1824421"/>
                  <a:pt x="2053530" y="1832078"/>
                  <a:pt x="2044059" y="1832078"/>
                </a:cubicBezTo>
                <a:cubicBezTo>
                  <a:pt x="2034387" y="1832078"/>
                  <a:pt x="2026730" y="1824219"/>
                  <a:pt x="2026730" y="1814748"/>
                </a:cubicBezTo>
                <a:cubicBezTo>
                  <a:pt x="2026730" y="1805076"/>
                  <a:pt x="2034589" y="1797419"/>
                  <a:pt x="2044059" y="1797419"/>
                </a:cubicBezTo>
                <a:close/>
                <a:moveTo>
                  <a:pt x="828383" y="1785732"/>
                </a:moveTo>
                <a:cubicBezTo>
                  <a:pt x="837954" y="1785732"/>
                  <a:pt x="845713" y="1793491"/>
                  <a:pt x="845713" y="1803061"/>
                </a:cubicBezTo>
                <a:cubicBezTo>
                  <a:pt x="845713" y="1812632"/>
                  <a:pt x="837954" y="1820391"/>
                  <a:pt x="828383" y="1820391"/>
                </a:cubicBezTo>
                <a:cubicBezTo>
                  <a:pt x="818813" y="1820391"/>
                  <a:pt x="811054" y="1812632"/>
                  <a:pt x="811054" y="1803061"/>
                </a:cubicBezTo>
                <a:cubicBezTo>
                  <a:pt x="811054" y="1793491"/>
                  <a:pt x="818813" y="1785732"/>
                  <a:pt x="828383" y="1785732"/>
                </a:cubicBezTo>
                <a:close/>
                <a:moveTo>
                  <a:pt x="1676717" y="1782104"/>
                </a:moveTo>
                <a:cubicBezTo>
                  <a:pt x="1686287" y="1782104"/>
                  <a:pt x="1694046" y="1789863"/>
                  <a:pt x="1694046" y="1799433"/>
                </a:cubicBezTo>
                <a:cubicBezTo>
                  <a:pt x="1694046" y="1809004"/>
                  <a:pt x="1686287" y="1816763"/>
                  <a:pt x="1676717" y="1816763"/>
                </a:cubicBezTo>
                <a:cubicBezTo>
                  <a:pt x="1667146" y="1816763"/>
                  <a:pt x="1659387" y="1809004"/>
                  <a:pt x="1659387" y="1799433"/>
                </a:cubicBezTo>
                <a:cubicBezTo>
                  <a:pt x="1659387" y="1789863"/>
                  <a:pt x="1667146" y="1782104"/>
                  <a:pt x="1676717" y="1782104"/>
                </a:cubicBezTo>
                <a:close/>
                <a:moveTo>
                  <a:pt x="35666" y="1770820"/>
                </a:moveTo>
                <a:cubicBezTo>
                  <a:pt x="45237" y="1770820"/>
                  <a:pt x="52996" y="1778579"/>
                  <a:pt x="52996" y="1788149"/>
                </a:cubicBezTo>
                <a:cubicBezTo>
                  <a:pt x="52996" y="1797720"/>
                  <a:pt x="45237" y="1805479"/>
                  <a:pt x="35666" y="1805479"/>
                </a:cubicBezTo>
                <a:cubicBezTo>
                  <a:pt x="26095" y="1805479"/>
                  <a:pt x="18337" y="1797720"/>
                  <a:pt x="18337" y="1788149"/>
                </a:cubicBezTo>
                <a:cubicBezTo>
                  <a:pt x="18337" y="1778579"/>
                  <a:pt x="26095" y="1770820"/>
                  <a:pt x="35666" y="1770820"/>
                </a:cubicBezTo>
                <a:close/>
                <a:moveTo>
                  <a:pt x="1136282" y="1765380"/>
                </a:moveTo>
                <a:cubicBezTo>
                  <a:pt x="1145853" y="1765380"/>
                  <a:pt x="1153612" y="1773139"/>
                  <a:pt x="1153612" y="1782709"/>
                </a:cubicBezTo>
                <a:cubicBezTo>
                  <a:pt x="1153612" y="1792280"/>
                  <a:pt x="1145853" y="1800039"/>
                  <a:pt x="1136282" y="1800039"/>
                </a:cubicBezTo>
                <a:cubicBezTo>
                  <a:pt x="1126712" y="1800039"/>
                  <a:pt x="1118953" y="1792280"/>
                  <a:pt x="1118953" y="1782709"/>
                </a:cubicBezTo>
                <a:cubicBezTo>
                  <a:pt x="1118953" y="1773139"/>
                  <a:pt x="1126712" y="1765380"/>
                  <a:pt x="1136282" y="1765380"/>
                </a:cubicBezTo>
                <a:close/>
                <a:moveTo>
                  <a:pt x="1277536" y="1763969"/>
                </a:moveTo>
                <a:cubicBezTo>
                  <a:pt x="1287107" y="1763969"/>
                  <a:pt x="1294866" y="1771728"/>
                  <a:pt x="1294866" y="1781298"/>
                </a:cubicBezTo>
                <a:cubicBezTo>
                  <a:pt x="1294866" y="1790869"/>
                  <a:pt x="1287107" y="1798628"/>
                  <a:pt x="1277536" y="1798628"/>
                </a:cubicBezTo>
                <a:cubicBezTo>
                  <a:pt x="1267966" y="1798628"/>
                  <a:pt x="1260207" y="1790869"/>
                  <a:pt x="1260207" y="1781298"/>
                </a:cubicBezTo>
                <a:cubicBezTo>
                  <a:pt x="1260207" y="1771728"/>
                  <a:pt x="1267966" y="1763969"/>
                  <a:pt x="1277536" y="1763969"/>
                </a:cubicBezTo>
                <a:close/>
                <a:moveTo>
                  <a:pt x="936188" y="1753692"/>
                </a:moveTo>
                <a:cubicBezTo>
                  <a:pt x="945759" y="1753692"/>
                  <a:pt x="953518" y="1761451"/>
                  <a:pt x="953518" y="1771021"/>
                </a:cubicBezTo>
                <a:cubicBezTo>
                  <a:pt x="953518" y="1780592"/>
                  <a:pt x="945759" y="1788351"/>
                  <a:pt x="936188" y="1788351"/>
                </a:cubicBezTo>
                <a:cubicBezTo>
                  <a:pt x="926618" y="1788351"/>
                  <a:pt x="918859" y="1780592"/>
                  <a:pt x="918859" y="1771021"/>
                </a:cubicBezTo>
                <a:cubicBezTo>
                  <a:pt x="918859" y="1761451"/>
                  <a:pt x="926618" y="1753692"/>
                  <a:pt x="936188" y="1753692"/>
                </a:cubicBezTo>
                <a:close/>
                <a:moveTo>
                  <a:pt x="2366870" y="1753088"/>
                </a:moveTo>
                <a:cubicBezTo>
                  <a:pt x="2376440" y="1753088"/>
                  <a:pt x="2384199" y="1760847"/>
                  <a:pt x="2384199" y="1770417"/>
                </a:cubicBezTo>
                <a:cubicBezTo>
                  <a:pt x="2384199" y="1779988"/>
                  <a:pt x="2376440" y="1787747"/>
                  <a:pt x="2366870" y="1787747"/>
                </a:cubicBezTo>
                <a:cubicBezTo>
                  <a:pt x="2357299" y="1787747"/>
                  <a:pt x="2349540" y="1779988"/>
                  <a:pt x="2349540" y="1770417"/>
                </a:cubicBezTo>
                <a:cubicBezTo>
                  <a:pt x="2349540" y="1760847"/>
                  <a:pt x="2357299" y="1753088"/>
                  <a:pt x="2366870" y="1753088"/>
                </a:cubicBezTo>
                <a:close/>
                <a:moveTo>
                  <a:pt x="2241130" y="1752685"/>
                </a:moveTo>
                <a:cubicBezTo>
                  <a:pt x="2250701" y="1752685"/>
                  <a:pt x="2258460" y="1760444"/>
                  <a:pt x="2258460" y="1770014"/>
                </a:cubicBezTo>
                <a:cubicBezTo>
                  <a:pt x="2258460" y="1779585"/>
                  <a:pt x="2250701" y="1787344"/>
                  <a:pt x="2241130" y="1787344"/>
                </a:cubicBezTo>
                <a:cubicBezTo>
                  <a:pt x="2231560" y="1787344"/>
                  <a:pt x="2223801" y="1779585"/>
                  <a:pt x="2223801" y="1770014"/>
                </a:cubicBezTo>
                <a:cubicBezTo>
                  <a:pt x="2223801" y="1760444"/>
                  <a:pt x="2231560" y="1752685"/>
                  <a:pt x="2241130" y="1752685"/>
                </a:cubicBezTo>
                <a:close/>
                <a:moveTo>
                  <a:pt x="2997980" y="1752282"/>
                </a:moveTo>
                <a:cubicBezTo>
                  <a:pt x="3007653" y="1752282"/>
                  <a:pt x="3015310" y="1760141"/>
                  <a:pt x="3015310" y="1769611"/>
                </a:cubicBezTo>
                <a:cubicBezTo>
                  <a:pt x="3015310" y="1779284"/>
                  <a:pt x="3007451" y="1786941"/>
                  <a:pt x="2997980" y="1786941"/>
                </a:cubicBezTo>
                <a:cubicBezTo>
                  <a:pt x="2988308" y="1786941"/>
                  <a:pt x="2980651" y="1779082"/>
                  <a:pt x="2980651" y="1769611"/>
                </a:cubicBezTo>
                <a:cubicBezTo>
                  <a:pt x="2980651" y="1759939"/>
                  <a:pt x="2988308" y="1752282"/>
                  <a:pt x="2997980" y="1752282"/>
                </a:cubicBezTo>
                <a:close/>
                <a:moveTo>
                  <a:pt x="1904819" y="1747043"/>
                </a:moveTo>
                <a:cubicBezTo>
                  <a:pt x="1914390" y="1747043"/>
                  <a:pt x="1922149" y="1754802"/>
                  <a:pt x="1922149" y="1764372"/>
                </a:cubicBezTo>
                <a:cubicBezTo>
                  <a:pt x="1922149" y="1773943"/>
                  <a:pt x="1914390" y="1781702"/>
                  <a:pt x="1904819" y="1781702"/>
                </a:cubicBezTo>
                <a:cubicBezTo>
                  <a:pt x="1895249" y="1781702"/>
                  <a:pt x="1887490" y="1773943"/>
                  <a:pt x="1887490" y="1764372"/>
                </a:cubicBezTo>
                <a:cubicBezTo>
                  <a:pt x="1887490" y="1754802"/>
                  <a:pt x="1895249" y="1747043"/>
                  <a:pt x="1904819" y="1747043"/>
                </a:cubicBezTo>
                <a:close/>
                <a:moveTo>
                  <a:pt x="1780088" y="1741602"/>
                </a:moveTo>
                <a:cubicBezTo>
                  <a:pt x="1789659" y="1741602"/>
                  <a:pt x="1797418" y="1749361"/>
                  <a:pt x="1797418" y="1758931"/>
                </a:cubicBezTo>
                <a:cubicBezTo>
                  <a:pt x="1797418" y="1768502"/>
                  <a:pt x="1789659" y="1776261"/>
                  <a:pt x="1780088" y="1776261"/>
                </a:cubicBezTo>
                <a:cubicBezTo>
                  <a:pt x="1770518" y="1776261"/>
                  <a:pt x="1762759" y="1768502"/>
                  <a:pt x="1762759" y="1758931"/>
                </a:cubicBezTo>
                <a:cubicBezTo>
                  <a:pt x="1762759" y="1749361"/>
                  <a:pt x="1770518" y="1741602"/>
                  <a:pt x="1780088" y="1741602"/>
                </a:cubicBezTo>
                <a:close/>
                <a:moveTo>
                  <a:pt x="476758" y="1739990"/>
                </a:moveTo>
                <a:cubicBezTo>
                  <a:pt x="486329" y="1739990"/>
                  <a:pt x="494088" y="1747749"/>
                  <a:pt x="494088" y="1757319"/>
                </a:cubicBezTo>
                <a:cubicBezTo>
                  <a:pt x="494088" y="1766890"/>
                  <a:pt x="486329" y="1774649"/>
                  <a:pt x="476758" y="1774649"/>
                </a:cubicBezTo>
                <a:cubicBezTo>
                  <a:pt x="467187" y="1774649"/>
                  <a:pt x="459429" y="1766890"/>
                  <a:pt x="459429" y="1757319"/>
                </a:cubicBezTo>
                <a:cubicBezTo>
                  <a:pt x="459429" y="1747749"/>
                  <a:pt x="467187" y="1739990"/>
                  <a:pt x="476758" y="1739990"/>
                </a:cubicBezTo>
                <a:close/>
                <a:moveTo>
                  <a:pt x="361296" y="1730318"/>
                </a:moveTo>
                <a:cubicBezTo>
                  <a:pt x="370867" y="1730318"/>
                  <a:pt x="378626" y="1738077"/>
                  <a:pt x="378626" y="1747647"/>
                </a:cubicBezTo>
                <a:cubicBezTo>
                  <a:pt x="378626" y="1757218"/>
                  <a:pt x="370867" y="1764977"/>
                  <a:pt x="361296" y="1764977"/>
                </a:cubicBezTo>
                <a:cubicBezTo>
                  <a:pt x="351726" y="1764977"/>
                  <a:pt x="343967" y="1757218"/>
                  <a:pt x="343967" y="1747647"/>
                </a:cubicBezTo>
                <a:cubicBezTo>
                  <a:pt x="343967" y="1738077"/>
                  <a:pt x="351726" y="1730318"/>
                  <a:pt x="361296" y="1730318"/>
                </a:cubicBezTo>
                <a:close/>
                <a:moveTo>
                  <a:pt x="3112636" y="1728303"/>
                </a:moveTo>
                <a:cubicBezTo>
                  <a:pt x="3122309" y="1728303"/>
                  <a:pt x="3129966" y="1736162"/>
                  <a:pt x="3129966" y="1745632"/>
                </a:cubicBezTo>
                <a:cubicBezTo>
                  <a:pt x="3129966" y="1755305"/>
                  <a:pt x="3122107" y="1762962"/>
                  <a:pt x="3112636" y="1762962"/>
                </a:cubicBezTo>
                <a:cubicBezTo>
                  <a:pt x="3103166" y="1762962"/>
                  <a:pt x="3095307" y="1755103"/>
                  <a:pt x="3095307" y="1745632"/>
                </a:cubicBezTo>
                <a:cubicBezTo>
                  <a:pt x="3095307" y="1735960"/>
                  <a:pt x="3102964" y="1728303"/>
                  <a:pt x="3112636" y="1728303"/>
                </a:cubicBezTo>
                <a:close/>
                <a:moveTo>
                  <a:pt x="2112772" y="1718631"/>
                </a:moveTo>
                <a:cubicBezTo>
                  <a:pt x="2122343" y="1718631"/>
                  <a:pt x="2130102" y="1726390"/>
                  <a:pt x="2130102" y="1735960"/>
                </a:cubicBezTo>
                <a:cubicBezTo>
                  <a:pt x="2130102" y="1745531"/>
                  <a:pt x="2122343" y="1753290"/>
                  <a:pt x="2112772" y="1753290"/>
                </a:cubicBezTo>
                <a:cubicBezTo>
                  <a:pt x="2103202" y="1753290"/>
                  <a:pt x="2095443" y="1745531"/>
                  <a:pt x="2095443" y="1735960"/>
                </a:cubicBezTo>
                <a:cubicBezTo>
                  <a:pt x="2095443" y="1726390"/>
                  <a:pt x="2103202" y="1718631"/>
                  <a:pt x="2112772" y="1718631"/>
                </a:cubicBezTo>
                <a:close/>
                <a:moveTo>
                  <a:pt x="2629026" y="1707346"/>
                </a:moveTo>
                <a:cubicBezTo>
                  <a:pt x="2638698" y="1707346"/>
                  <a:pt x="2646356" y="1715205"/>
                  <a:pt x="2646356" y="1724675"/>
                </a:cubicBezTo>
                <a:cubicBezTo>
                  <a:pt x="2646356" y="1734348"/>
                  <a:pt x="2638497" y="1742005"/>
                  <a:pt x="2629026" y="1742005"/>
                </a:cubicBezTo>
                <a:cubicBezTo>
                  <a:pt x="2619354" y="1742005"/>
                  <a:pt x="2611697" y="1734146"/>
                  <a:pt x="2611697" y="1724675"/>
                </a:cubicBezTo>
                <a:cubicBezTo>
                  <a:pt x="2611495" y="1715003"/>
                  <a:pt x="2619354" y="1707346"/>
                  <a:pt x="2629026" y="1707346"/>
                </a:cubicBezTo>
                <a:close/>
                <a:moveTo>
                  <a:pt x="2493212" y="1705533"/>
                </a:moveTo>
                <a:cubicBezTo>
                  <a:pt x="2502783" y="1705533"/>
                  <a:pt x="2510542" y="1713291"/>
                  <a:pt x="2510542" y="1722862"/>
                </a:cubicBezTo>
                <a:cubicBezTo>
                  <a:pt x="2510542" y="1732433"/>
                  <a:pt x="2502783" y="1740192"/>
                  <a:pt x="2493212" y="1740192"/>
                </a:cubicBezTo>
                <a:cubicBezTo>
                  <a:pt x="2483642" y="1740192"/>
                  <a:pt x="2475883" y="1732433"/>
                  <a:pt x="2475883" y="1722862"/>
                </a:cubicBezTo>
                <a:cubicBezTo>
                  <a:pt x="2475883" y="1713291"/>
                  <a:pt x="2483642" y="1705533"/>
                  <a:pt x="2493212" y="1705533"/>
                </a:cubicBezTo>
                <a:close/>
                <a:moveTo>
                  <a:pt x="1511886" y="1700092"/>
                </a:moveTo>
                <a:cubicBezTo>
                  <a:pt x="1521457" y="1700092"/>
                  <a:pt x="1529216" y="1707851"/>
                  <a:pt x="1529216" y="1717421"/>
                </a:cubicBezTo>
                <a:cubicBezTo>
                  <a:pt x="1529216" y="1726992"/>
                  <a:pt x="1521457" y="1734751"/>
                  <a:pt x="1511886" y="1734751"/>
                </a:cubicBezTo>
                <a:cubicBezTo>
                  <a:pt x="1502316" y="1734751"/>
                  <a:pt x="1494557" y="1726992"/>
                  <a:pt x="1494557" y="1717421"/>
                </a:cubicBezTo>
                <a:cubicBezTo>
                  <a:pt x="1494557" y="1707851"/>
                  <a:pt x="1502316" y="1700092"/>
                  <a:pt x="1511886" y="1700092"/>
                </a:cubicBezTo>
                <a:close/>
                <a:moveTo>
                  <a:pt x="615192" y="1699891"/>
                </a:moveTo>
                <a:cubicBezTo>
                  <a:pt x="624763" y="1699891"/>
                  <a:pt x="632522" y="1707650"/>
                  <a:pt x="632522" y="1717220"/>
                </a:cubicBezTo>
                <a:cubicBezTo>
                  <a:pt x="632522" y="1726791"/>
                  <a:pt x="624763" y="1734550"/>
                  <a:pt x="615192" y="1734550"/>
                </a:cubicBezTo>
                <a:cubicBezTo>
                  <a:pt x="605622" y="1734550"/>
                  <a:pt x="597863" y="1726791"/>
                  <a:pt x="597863" y="1717220"/>
                </a:cubicBezTo>
                <a:cubicBezTo>
                  <a:pt x="597863" y="1707650"/>
                  <a:pt x="605622" y="1699891"/>
                  <a:pt x="615192" y="1699891"/>
                </a:cubicBezTo>
                <a:close/>
                <a:moveTo>
                  <a:pt x="2853099" y="1694249"/>
                </a:moveTo>
                <a:cubicBezTo>
                  <a:pt x="2862772" y="1694249"/>
                  <a:pt x="2870429" y="1702108"/>
                  <a:pt x="2870429" y="1711578"/>
                </a:cubicBezTo>
                <a:cubicBezTo>
                  <a:pt x="2870429" y="1721251"/>
                  <a:pt x="2862570" y="1728908"/>
                  <a:pt x="2853099" y="1728908"/>
                </a:cubicBezTo>
                <a:cubicBezTo>
                  <a:pt x="2843427" y="1728908"/>
                  <a:pt x="2835770" y="1721049"/>
                  <a:pt x="2835770" y="1711578"/>
                </a:cubicBezTo>
                <a:cubicBezTo>
                  <a:pt x="2835568" y="1702108"/>
                  <a:pt x="2843427" y="1694249"/>
                  <a:pt x="2853099" y="1694249"/>
                </a:cubicBezTo>
                <a:close/>
                <a:moveTo>
                  <a:pt x="1045404" y="1693846"/>
                </a:moveTo>
                <a:cubicBezTo>
                  <a:pt x="1054975" y="1693846"/>
                  <a:pt x="1062734" y="1701605"/>
                  <a:pt x="1062734" y="1711175"/>
                </a:cubicBezTo>
                <a:cubicBezTo>
                  <a:pt x="1062734" y="1720746"/>
                  <a:pt x="1054975" y="1728505"/>
                  <a:pt x="1045404" y="1728505"/>
                </a:cubicBezTo>
                <a:cubicBezTo>
                  <a:pt x="1035834" y="1728505"/>
                  <a:pt x="1028075" y="1720746"/>
                  <a:pt x="1028075" y="1711175"/>
                </a:cubicBezTo>
                <a:cubicBezTo>
                  <a:pt x="1028075" y="1701605"/>
                  <a:pt x="1035834" y="1693846"/>
                  <a:pt x="1045404" y="1693846"/>
                </a:cubicBezTo>
                <a:close/>
                <a:moveTo>
                  <a:pt x="124327" y="1691226"/>
                </a:moveTo>
                <a:cubicBezTo>
                  <a:pt x="133898" y="1691226"/>
                  <a:pt x="141657" y="1698985"/>
                  <a:pt x="141657" y="1708555"/>
                </a:cubicBezTo>
                <a:cubicBezTo>
                  <a:pt x="141657" y="1718126"/>
                  <a:pt x="133898" y="1725885"/>
                  <a:pt x="124327" y="1725885"/>
                </a:cubicBezTo>
                <a:cubicBezTo>
                  <a:pt x="114757" y="1725885"/>
                  <a:pt x="106998" y="1718126"/>
                  <a:pt x="106998" y="1708555"/>
                </a:cubicBezTo>
                <a:cubicBezTo>
                  <a:pt x="106998" y="1698985"/>
                  <a:pt x="114757" y="1691226"/>
                  <a:pt x="124327" y="1691226"/>
                </a:cubicBezTo>
                <a:close/>
                <a:moveTo>
                  <a:pt x="244827" y="1683367"/>
                </a:moveTo>
                <a:cubicBezTo>
                  <a:pt x="254398" y="1683367"/>
                  <a:pt x="262157" y="1691126"/>
                  <a:pt x="262157" y="1700696"/>
                </a:cubicBezTo>
                <a:cubicBezTo>
                  <a:pt x="262157" y="1710267"/>
                  <a:pt x="254398" y="1718026"/>
                  <a:pt x="244827" y="1718026"/>
                </a:cubicBezTo>
                <a:cubicBezTo>
                  <a:pt x="235257" y="1718026"/>
                  <a:pt x="227498" y="1710267"/>
                  <a:pt x="227498" y="1700696"/>
                </a:cubicBezTo>
                <a:cubicBezTo>
                  <a:pt x="227498" y="1691126"/>
                  <a:pt x="235257" y="1683367"/>
                  <a:pt x="244827" y="1683367"/>
                </a:cubicBezTo>
                <a:close/>
                <a:moveTo>
                  <a:pt x="1389574" y="1679942"/>
                </a:moveTo>
                <a:cubicBezTo>
                  <a:pt x="1399144" y="1679942"/>
                  <a:pt x="1406903" y="1687701"/>
                  <a:pt x="1406903" y="1697271"/>
                </a:cubicBezTo>
                <a:cubicBezTo>
                  <a:pt x="1406903" y="1706842"/>
                  <a:pt x="1399144" y="1714601"/>
                  <a:pt x="1389574" y="1714601"/>
                </a:cubicBezTo>
                <a:cubicBezTo>
                  <a:pt x="1380003" y="1714601"/>
                  <a:pt x="1372244" y="1706842"/>
                  <a:pt x="1372244" y="1697271"/>
                </a:cubicBezTo>
                <a:cubicBezTo>
                  <a:pt x="1372244" y="1687701"/>
                  <a:pt x="1380003" y="1679942"/>
                  <a:pt x="1389574" y="1679942"/>
                </a:cubicBezTo>
                <a:close/>
                <a:moveTo>
                  <a:pt x="752013" y="1678531"/>
                </a:moveTo>
                <a:cubicBezTo>
                  <a:pt x="761584" y="1678531"/>
                  <a:pt x="769343" y="1686290"/>
                  <a:pt x="769343" y="1695860"/>
                </a:cubicBezTo>
                <a:cubicBezTo>
                  <a:pt x="769343" y="1705431"/>
                  <a:pt x="761584" y="1713190"/>
                  <a:pt x="752013" y="1713190"/>
                </a:cubicBezTo>
                <a:cubicBezTo>
                  <a:pt x="742443" y="1713190"/>
                  <a:pt x="734684" y="1705431"/>
                  <a:pt x="734684" y="1695860"/>
                </a:cubicBezTo>
                <a:cubicBezTo>
                  <a:pt x="734684" y="1686290"/>
                  <a:pt x="742443" y="1678531"/>
                  <a:pt x="752013" y="1678531"/>
                </a:cubicBezTo>
                <a:close/>
                <a:moveTo>
                  <a:pt x="1633595" y="1672889"/>
                </a:moveTo>
                <a:cubicBezTo>
                  <a:pt x="1643166" y="1672889"/>
                  <a:pt x="1650925" y="1680648"/>
                  <a:pt x="1650925" y="1690218"/>
                </a:cubicBezTo>
                <a:cubicBezTo>
                  <a:pt x="1650925" y="1699789"/>
                  <a:pt x="1643166" y="1707548"/>
                  <a:pt x="1633595" y="1707548"/>
                </a:cubicBezTo>
                <a:cubicBezTo>
                  <a:pt x="1624025" y="1707548"/>
                  <a:pt x="1616266" y="1699789"/>
                  <a:pt x="1616266" y="1690218"/>
                </a:cubicBezTo>
                <a:cubicBezTo>
                  <a:pt x="1616266" y="1680648"/>
                  <a:pt x="1624025" y="1672889"/>
                  <a:pt x="1633595" y="1672889"/>
                </a:cubicBezTo>
                <a:close/>
                <a:moveTo>
                  <a:pt x="2742271" y="1671277"/>
                </a:moveTo>
                <a:cubicBezTo>
                  <a:pt x="2751842" y="1671277"/>
                  <a:pt x="2759601" y="1679036"/>
                  <a:pt x="2759601" y="1688606"/>
                </a:cubicBezTo>
                <a:cubicBezTo>
                  <a:pt x="2759601" y="1698177"/>
                  <a:pt x="2751842" y="1705936"/>
                  <a:pt x="2742271" y="1705936"/>
                </a:cubicBezTo>
                <a:cubicBezTo>
                  <a:pt x="2732701" y="1705936"/>
                  <a:pt x="2724942" y="1698177"/>
                  <a:pt x="2724942" y="1688606"/>
                </a:cubicBezTo>
                <a:cubicBezTo>
                  <a:pt x="2724942" y="1679036"/>
                  <a:pt x="2732701" y="1671277"/>
                  <a:pt x="2742271" y="1671277"/>
                </a:cubicBezTo>
                <a:close/>
                <a:moveTo>
                  <a:pt x="1990056" y="1654552"/>
                </a:moveTo>
                <a:cubicBezTo>
                  <a:pt x="1999627" y="1654552"/>
                  <a:pt x="2007386" y="1662311"/>
                  <a:pt x="2007386" y="1671881"/>
                </a:cubicBezTo>
                <a:cubicBezTo>
                  <a:pt x="2007386" y="1681452"/>
                  <a:pt x="1999627" y="1689211"/>
                  <a:pt x="1990056" y="1689211"/>
                </a:cubicBezTo>
                <a:cubicBezTo>
                  <a:pt x="1980486" y="1689211"/>
                  <a:pt x="1972727" y="1681452"/>
                  <a:pt x="1972727" y="1671881"/>
                </a:cubicBezTo>
                <a:cubicBezTo>
                  <a:pt x="1972727" y="1662311"/>
                  <a:pt x="1980486" y="1654552"/>
                  <a:pt x="1990056" y="1654552"/>
                </a:cubicBezTo>
                <a:close/>
                <a:moveTo>
                  <a:pt x="1180815" y="1648306"/>
                </a:moveTo>
                <a:cubicBezTo>
                  <a:pt x="1190487" y="1648306"/>
                  <a:pt x="1198145" y="1656165"/>
                  <a:pt x="1198145" y="1665635"/>
                </a:cubicBezTo>
                <a:cubicBezTo>
                  <a:pt x="1198145" y="1675308"/>
                  <a:pt x="1190286" y="1682965"/>
                  <a:pt x="1180815" y="1682965"/>
                </a:cubicBezTo>
                <a:cubicBezTo>
                  <a:pt x="1171143" y="1682965"/>
                  <a:pt x="1163486" y="1675106"/>
                  <a:pt x="1163486" y="1665635"/>
                </a:cubicBezTo>
                <a:cubicBezTo>
                  <a:pt x="1163284" y="1656165"/>
                  <a:pt x="1171143" y="1648306"/>
                  <a:pt x="1180815" y="1648306"/>
                </a:cubicBezTo>
                <a:close/>
                <a:moveTo>
                  <a:pt x="2213725" y="1644880"/>
                </a:moveTo>
                <a:cubicBezTo>
                  <a:pt x="2223398" y="1644880"/>
                  <a:pt x="2231055" y="1652739"/>
                  <a:pt x="2231055" y="1662209"/>
                </a:cubicBezTo>
                <a:cubicBezTo>
                  <a:pt x="2231055" y="1671882"/>
                  <a:pt x="2223196" y="1679539"/>
                  <a:pt x="2213725" y="1679539"/>
                </a:cubicBezTo>
                <a:cubicBezTo>
                  <a:pt x="2204053" y="1679539"/>
                  <a:pt x="2196396" y="1671680"/>
                  <a:pt x="2196396" y="1662209"/>
                </a:cubicBezTo>
                <a:cubicBezTo>
                  <a:pt x="2196396" y="1652739"/>
                  <a:pt x="2204053" y="1644880"/>
                  <a:pt x="2213725" y="1644880"/>
                </a:cubicBezTo>
                <a:close/>
                <a:moveTo>
                  <a:pt x="2383190" y="1640245"/>
                </a:moveTo>
                <a:cubicBezTo>
                  <a:pt x="2392761" y="1640245"/>
                  <a:pt x="2400520" y="1648004"/>
                  <a:pt x="2400520" y="1657574"/>
                </a:cubicBezTo>
                <a:cubicBezTo>
                  <a:pt x="2400520" y="1667145"/>
                  <a:pt x="2392761" y="1674904"/>
                  <a:pt x="2383190" y="1674904"/>
                </a:cubicBezTo>
                <a:cubicBezTo>
                  <a:pt x="2373620" y="1674904"/>
                  <a:pt x="2365861" y="1667145"/>
                  <a:pt x="2365861" y="1657574"/>
                </a:cubicBezTo>
                <a:cubicBezTo>
                  <a:pt x="2365861" y="1648004"/>
                  <a:pt x="2373620" y="1640245"/>
                  <a:pt x="2383190" y="1640245"/>
                </a:cubicBezTo>
                <a:close/>
                <a:moveTo>
                  <a:pt x="2952843" y="1638835"/>
                </a:moveTo>
                <a:cubicBezTo>
                  <a:pt x="2962414" y="1638835"/>
                  <a:pt x="2970173" y="1646594"/>
                  <a:pt x="2970173" y="1656164"/>
                </a:cubicBezTo>
                <a:cubicBezTo>
                  <a:pt x="2970173" y="1665735"/>
                  <a:pt x="2962414" y="1673494"/>
                  <a:pt x="2952843" y="1673494"/>
                </a:cubicBezTo>
                <a:cubicBezTo>
                  <a:pt x="2943273" y="1673494"/>
                  <a:pt x="2935514" y="1665735"/>
                  <a:pt x="2935514" y="1656164"/>
                </a:cubicBezTo>
                <a:cubicBezTo>
                  <a:pt x="2935514" y="1646594"/>
                  <a:pt x="2943273" y="1638835"/>
                  <a:pt x="2952843" y="1638835"/>
                </a:cubicBezTo>
                <a:close/>
                <a:moveTo>
                  <a:pt x="1852227" y="1631178"/>
                </a:moveTo>
                <a:cubicBezTo>
                  <a:pt x="1861798" y="1631178"/>
                  <a:pt x="1869557" y="1638937"/>
                  <a:pt x="1869557" y="1648507"/>
                </a:cubicBezTo>
                <a:cubicBezTo>
                  <a:pt x="1869557" y="1658078"/>
                  <a:pt x="1861798" y="1665837"/>
                  <a:pt x="1852227" y="1665837"/>
                </a:cubicBezTo>
                <a:cubicBezTo>
                  <a:pt x="1842657" y="1665837"/>
                  <a:pt x="1834898" y="1658078"/>
                  <a:pt x="1834898" y="1648507"/>
                </a:cubicBezTo>
                <a:cubicBezTo>
                  <a:pt x="1834898" y="1638937"/>
                  <a:pt x="1842657" y="1631178"/>
                  <a:pt x="1852227" y="1631178"/>
                </a:cubicBezTo>
                <a:close/>
                <a:moveTo>
                  <a:pt x="941830" y="1627551"/>
                </a:moveTo>
                <a:cubicBezTo>
                  <a:pt x="951401" y="1627551"/>
                  <a:pt x="959160" y="1635310"/>
                  <a:pt x="959160" y="1644880"/>
                </a:cubicBezTo>
                <a:cubicBezTo>
                  <a:pt x="959160" y="1654451"/>
                  <a:pt x="951401" y="1662210"/>
                  <a:pt x="941830" y="1662210"/>
                </a:cubicBezTo>
                <a:cubicBezTo>
                  <a:pt x="932260" y="1662210"/>
                  <a:pt x="924501" y="1654451"/>
                  <a:pt x="924501" y="1644880"/>
                </a:cubicBezTo>
                <a:cubicBezTo>
                  <a:pt x="924501" y="1635310"/>
                  <a:pt x="932260" y="1627551"/>
                  <a:pt x="941830" y="1627551"/>
                </a:cubicBezTo>
                <a:close/>
                <a:moveTo>
                  <a:pt x="526127" y="1617878"/>
                </a:moveTo>
                <a:cubicBezTo>
                  <a:pt x="535698" y="1617878"/>
                  <a:pt x="543457" y="1625637"/>
                  <a:pt x="543457" y="1635207"/>
                </a:cubicBezTo>
                <a:cubicBezTo>
                  <a:pt x="543457" y="1644778"/>
                  <a:pt x="535698" y="1652537"/>
                  <a:pt x="526127" y="1652537"/>
                </a:cubicBezTo>
                <a:cubicBezTo>
                  <a:pt x="516557" y="1652537"/>
                  <a:pt x="508798" y="1644778"/>
                  <a:pt x="508798" y="1635207"/>
                </a:cubicBezTo>
                <a:cubicBezTo>
                  <a:pt x="508798" y="1625637"/>
                  <a:pt x="516557" y="1617878"/>
                  <a:pt x="526127" y="1617878"/>
                </a:cubicBezTo>
                <a:close/>
                <a:moveTo>
                  <a:pt x="1294463" y="1615863"/>
                </a:moveTo>
                <a:cubicBezTo>
                  <a:pt x="1304034" y="1615863"/>
                  <a:pt x="1311793" y="1623622"/>
                  <a:pt x="1311793" y="1633192"/>
                </a:cubicBezTo>
                <a:cubicBezTo>
                  <a:pt x="1311793" y="1642763"/>
                  <a:pt x="1304034" y="1650522"/>
                  <a:pt x="1294463" y="1650522"/>
                </a:cubicBezTo>
                <a:cubicBezTo>
                  <a:pt x="1284893" y="1650522"/>
                  <a:pt x="1277134" y="1642763"/>
                  <a:pt x="1277134" y="1633192"/>
                </a:cubicBezTo>
                <a:cubicBezTo>
                  <a:pt x="1277134" y="1623622"/>
                  <a:pt x="1284893" y="1615863"/>
                  <a:pt x="1294463" y="1615863"/>
                </a:cubicBezTo>
                <a:close/>
                <a:moveTo>
                  <a:pt x="3170468" y="1613647"/>
                </a:moveTo>
                <a:cubicBezTo>
                  <a:pt x="3180039" y="1613647"/>
                  <a:pt x="3187798" y="1621406"/>
                  <a:pt x="3187798" y="1630976"/>
                </a:cubicBezTo>
                <a:cubicBezTo>
                  <a:pt x="3187798" y="1640547"/>
                  <a:pt x="3180039" y="1648306"/>
                  <a:pt x="3170468" y="1648306"/>
                </a:cubicBezTo>
                <a:cubicBezTo>
                  <a:pt x="3160898" y="1648306"/>
                  <a:pt x="3153139" y="1640547"/>
                  <a:pt x="3153139" y="1630976"/>
                </a:cubicBezTo>
                <a:cubicBezTo>
                  <a:pt x="3153139" y="1621406"/>
                  <a:pt x="3160898" y="1613647"/>
                  <a:pt x="3170468" y="1613647"/>
                </a:cubicBezTo>
                <a:close/>
                <a:moveTo>
                  <a:pt x="32845" y="1609818"/>
                </a:moveTo>
                <a:cubicBezTo>
                  <a:pt x="42416" y="1609818"/>
                  <a:pt x="50175" y="1617576"/>
                  <a:pt x="50175" y="1627147"/>
                </a:cubicBezTo>
                <a:cubicBezTo>
                  <a:pt x="50175" y="1636718"/>
                  <a:pt x="42416" y="1644477"/>
                  <a:pt x="32845" y="1644477"/>
                </a:cubicBezTo>
                <a:cubicBezTo>
                  <a:pt x="23275" y="1644477"/>
                  <a:pt x="15516" y="1636718"/>
                  <a:pt x="15516" y="1627147"/>
                </a:cubicBezTo>
                <a:cubicBezTo>
                  <a:pt x="15516" y="1617576"/>
                  <a:pt x="23275" y="1609818"/>
                  <a:pt x="32845" y="1609818"/>
                </a:cubicBezTo>
                <a:close/>
                <a:moveTo>
                  <a:pt x="836444" y="1603169"/>
                </a:moveTo>
                <a:cubicBezTo>
                  <a:pt x="846015" y="1603169"/>
                  <a:pt x="853774" y="1610928"/>
                  <a:pt x="853774" y="1620498"/>
                </a:cubicBezTo>
                <a:cubicBezTo>
                  <a:pt x="853774" y="1630069"/>
                  <a:pt x="846015" y="1637828"/>
                  <a:pt x="836444" y="1637828"/>
                </a:cubicBezTo>
                <a:cubicBezTo>
                  <a:pt x="826874" y="1637828"/>
                  <a:pt x="819115" y="1630069"/>
                  <a:pt x="819115" y="1620498"/>
                </a:cubicBezTo>
                <a:cubicBezTo>
                  <a:pt x="819115" y="1610928"/>
                  <a:pt x="826874" y="1603169"/>
                  <a:pt x="836444" y="1603169"/>
                </a:cubicBezTo>
                <a:close/>
                <a:moveTo>
                  <a:pt x="386082" y="1603169"/>
                </a:moveTo>
                <a:cubicBezTo>
                  <a:pt x="395653" y="1603169"/>
                  <a:pt x="403412" y="1610928"/>
                  <a:pt x="403412" y="1620498"/>
                </a:cubicBezTo>
                <a:cubicBezTo>
                  <a:pt x="403412" y="1630069"/>
                  <a:pt x="395653" y="1637828"/>
                  <a:pt x="386082" y="1637828"/>
                </a:cubicBezTo>
                <a:cubicBezTo>
                  <a:pt x="376511" y="1637828"/>
                  <a:pt x="368753" y="1630069"/>
                  <a:pt x="368753" y="1620498"/>
                </a:cubicBezTo>
                <a:cubicBezTo>
                  <a:pt x="368753" y="1610928"/>
                  <a:pt x="376511" y="1603169"/>
                  <a:pt x="386082" y="1603169"/>
                </a:cubicBezTo>
                <a:close/>
                <a:moveTo>
                  <a:pt x="1735556" y="1593698"/>
                </a:moveTo>
                <a:cubicBezTo>
                  <a:pt x="1745127" y="1593698"/>
                  <a:pt x="1752886" y="1601457"/>
                  <a:pt x="1752886" y="1611027"/>
                </a:cubicBezTo>
                <a:cubicBezTo>
                  <a:pt x="1752886" y="1620598"/>
                  <a:pt x="1745127" y="1628357"/>
                  <a:pt x="1735556" y="1628357"/>
                </a:cubicBezTo>
                <a:cubicBezTo>
                  <a:pt x="1725986" y="1628357"/>
                  <a:pt x="1718227" y="1620598"/>
                  <a:pt x="1718227" y="1611027"/>
                </a:cubicBezTo>
                <a:cubicBezTo>
                  <a:pt x="1718227" y="1601457"/>
                  <a:pt x="1725986" y="1593698"/>
                  <a:pt x="1735556" y="1593698"/>
                </a:cubicBezTo>
                <a:close/>
                <a:moveTo>
                  <a:pt x="2535326" y="1585839"/>
                </a:moveTo>
                <a:cubicBezTo>
                  <a:pt x="2544897" y="1585839"/>
                  <a:pt x="2552656" y="1593598"/>
                  <a:pt x="2552656" y="1603168"/>
                </a:cubicBezTo>
                <a:cubicBezTo>
                  <a:pt x="2552656" y="1612739"/>
                  <a:pt x="2544897" y="1620498"/>
                  <a:pt x="2535326" y="1620498"/>
                </a:cubicBezTo>
                <a:cubicBezTo>
                  <a:pt x="2525756" y="1620498"/>
                  <a:pt x="2517997" y="1612739"/>
                  <a:pt x="2517997" y="1603168"/>
                </a:cubicBezTo>
                <a:cubicBezTo>
                  <a:pt x="2517997" y="1593598"/>
                  <a:pt x="2525756" y="1585839"/>
                  <a:pt x="2535326" y="1585839"/>
                </a:cubicBezTo>
                <a:close/>
                <a:moveTo>
                  <a:pt x="3060446" y="1583018"/>
                </a:moveTo>
                <a:cubicBezTo>
                  <a:pt x="3070017" y="1583018"/>
                  <a:pt x="3077776" y="1590777"/>
                  <a:pt x="3077776" y="1600347"/>
                </a:cubicBezTo>
                <a:cubicBezTo>
                  <a:pt x="3077776" y="1609918"/>
                  <a:pt x="3070017" y="1617677"/>
                  <a:pt x="3060446" y="1617677"/>
                </a:cubicBezTo>
                <a:cubicBezTo>
                  <a:pt x="3050876" y="1617677"/>
                  <a:pt x="3043117" y="1609918"/>
                  <a:pt x="3043117" y="1600347"/>
                </a:cubicBezTo>
                <a:cubicBezTo>
                  <a:pt x="3043117" y="1590777"/>
                  <a:pt x="3050876" y="1583018"/>
                  <a:pt x="3060446" y="1583018"/>
                </a:cubicBezTo>
                <a:close/>
                <a:moveTo>
                  <a:pt x="2092420" y="1582817"/>
                </a:moveTo>
                <a:cubicBezTo>
                  <a:pt x="2101991" y="1582817"/>
                  <a:pt x="2109750" y="1590576"/>
                  <a:pt x="2109750" y="1600146"/>
                </a:cubicBezTo>
                <a:cubicBezTo>
                  <a:pt x="2109750" y="1609717"/>
                  <a:pt x="2101991" y="1617476"/>
                  <a:pt x="2092420" y="1617476"/>
                </a:cubicBezTo>
                <a:cubicBezTo>
                  <a:pt x="2082850" y="1617476"/>
                  <a:pt x="2075091" y="1609717"/>
                  <a:pt x="2075091" y="1600146"/>
                </a:cubicBezTo>
                <a:cubicBezTo>
                  <a:pt x="2075091" y="1590576"/>
                  <a:pt x="2082850" y="1582817"/>
                  <a:pt x="2092420" y="1582817"/>
                </a:cubicBezTo>
                <a:close/>
                <a:moveTo>
                  <a:pt x="2660460" y="1579593"/>
                </a:moveTo>
                <a:cubicBezTo>
                  <a:pt x="2670031" y="1579593"/>
                  <a:pt x="2677790" y="1587351"/>
                  <a:pt x="2677790" y="1596922"/>
                </a:cubicBezTo>
                <a:cubicBezTo>
                  <a:pt x="2677790" y="1606493"/>
                  <a:pt x="2670031" y="1614252"/>
                  <a:pt x="2660460" y="1614252"/>
                </a:cubicBezTo>
                <a:cubicBezTo>
                  <a:pt x="2650890" y="1614252"/>
                  <a:pt x="2643131" y="1606493"/>
                  <a:pt x="2643131" y="1596922"/>
                </a:cubicBezTo>
                <a:cubicBezTo>
                  <a:pt x="2643131" y="1587351"/>
                  <a:pt x="2650890" y="1579593"/>
                  <a:pt x="2660460" y="1579593"/>
                </a:cubicBezTo>
                <a:close/>
                <a:moveTo>
                  <a:pt x="678061" y="1578988"/>
                </a:moveTo>
                <a:cubicBezTo>
                  <a:pt x="687632" y="1578988"/>
                  <a:pt x="695391" y="1586747"/>
                  <a:pt x="695391" y="1596317"/>
                </a:cubicBezTo>
                <a:cubicBezTo>
                  <a:pt x="695391" y="1605888"/>
                  <a:pt x="687632" y="1613647"/>
                  <a:pt x="678061" y="1613647"/>
                </a:cubicBezTo>
                <a:cubicBezTo>
                  <a:pt x="668491" y="1613647"/>
                  <a:pt x="660732" y="1605888"/>
                  <a:pt x="660732" y="1596317"/>
                </a:cubicBezTo>
                <a:cubicBezTo>
                  <a:pt x="660732" y="1586747"/>
                  <a:pt x="668491" y="1578988"/>
                  <a:pt x="678061" y="1578988"/>
                </a:cubicBezTo>
                <a:close/>
                <a:moveTo>
                  <a:pt x="252887" y="1575764"/>
                </a:moveTo>
                <a:cubicBezTo>
                  <a:pt x="262458" y="1575764"/>
                  <a:pt x="270217" y="1583523"/>
                  <a:pt x="270217" y="1593093"/>
                </a:cubicBezTo>
                <a:cubicBezTo>
                  <a:pt x="270217" y="1602664"/>
                  <a:pt x="262458" y="1610423"/>
                  <a:pt x="252887" y="1610423"/>
                </a:cubicBezTo>
                <a:cubicBezTo>
                  <a:pt x="243317" y="1610423"/>
                  <a:pt x="235558" y="1602664"/>
                  <a:pt x="235558" y="1593093"/>
                </a:cubicBezTo>
                <a:cubicBezTo>
                  <a:pt x="235558" y="1583523"/>
                  <a:pt x="243317" y="1575764"/>
                  <a:pt x="252887" y="1575764"/>
                </a:cubicBezTo>
                <a:close/>
                <a:moveTo>
                  <a:pt x="1470176" y="1574555"/>
                </a:moveTo>
                <a:cubicBezTo>
                  <a:pt x="1479746" y="1574555"/>
                  <a:pt x="1487505" y="1582313"/>
                  <a:pt x="1487505" y="1591884"/>
                </a:cubicBezTo>
                <a:cubicBezTo>
                  <a:pt x="1487505" y="1601455"/>
                  <a:pt x="1479746" y="1609214"/>
                  <a:pt x="1470176" y="1609214"/>
                </a:cubicBezTo>
                <a:cubicBezTo>
                  <a:pt x="1460605" y="1609214"/>
                  <a:pt x="1452846" y="1601455"/>
                  <a:pt x="1452846" y="1591884"/>
                </a:cubicBezTo>
                <a:cubicBezTo>
                  <a:pt x="1452846" y="1582313"/>
                  <a:pt x="1460605" y="1574555"/>
                  <a:pt x="1470176" y="1574555"/>
                </a:cubicBezTo>
                <a:close/>
                <a:moveTo>
                  <a:pt x="1056486" y="1569316"/>
                </a:moveTo>
                <a:cubicBezTo>
                  <a:pt x="1066057" y="1569316"/>
                  <a:pt x="1073816" y="1577075"/>
                  <a:pt x="1073816" y="1586645"/>
                </a:cubicBezTo>
                <a:cubicBezTo>
                  <a:pt x="1073816" y="1596216"/>
                  <a:pt x="1066057" y="1603975"/>
                  <a:pt x="1056486" y="1603975"/>
                </a:cubicBezTo>
                <a:cubicBezTo>
                  <a:pt x="1046916" y="1603975"/>
                  <a:pt x="1039157" y="1596216"/>
                  <a:pt x="1039157" y="1586645"/>
                </a:cubicBezTo>
                <a:cubicBezTo>
                  <a:pt x="1039157" y="1577075"/>
                  <a:pt x="1046916" y="1569316"/>
                  <a:pt x="1056486" y="1569316"/>
                </a:cubicBezTo>
                <a:close/>
                <a:moveTo>
                  <a:pt x="1593495" y="1563875"/>
                </a:moveTo>
                <a:cubicBezTo>
                  <a:pt x="1603066" y="1563875"/>
                  <a:pt x="1610825" y="1571634"/>
                  <a:pt x="1610825" y="1581204"/>
                </a:cubicBezTo>
                <a:cubicBezTo>
                  <a:pt x="1610825" y="1590775"/>
                  <a:pt x="1603066" y="1598534"/>
                  <a:pt x="1593495" y="1598534"/>
                </a:cubicBezTo>
                <a:cubicBezTo>
                  <a:pt x="1583925" y="1598534"/>
                  <a:pt x="1576166" y="1590775"/>
                  <a:pt x="1576166" y="1581204"/>
                </a:cubicBezTo>
                <a:cubicBezTo>
                  <a:pt x="1576166" y="1571634"/>
                  <a:pt x="1583925" y="1563875"/>
                  <a:pt x="1593495" y="1563875"/>
                </a:cubicBezTo>
                <a:close/>
                <a:moveTo>
                  <a:pt x="2302790" y="1560450"/>
                </a:moveTo>
                <a:cubicBezTo>
                  <a:pt x="2312361" y="1560450"/>
                  <a:pt x="2320120" y="1568209"/>
                  <a:pt x="2320120" y="1577779"/>
                </a:cubicBezTo>
                <a:cubicBezTo>
                  <a:pt x="2320120" y="1587350"/>
                  <a:pt x="2312361" y="1595109"/>
                  <a:pt x="2302790" y="1595109"/>
                </a:cubicBezTo>
                <a:cubicBezTo>
                  <a:pt x="2293220" y="1595109"/>
                  <a:pt x="2285461" y="1587350"/>
                  <a:pt x="2285461" y="1577779"/>
                </a:cubicBezTo>
                <a:cubicBezTo>
                  <a:pt x="2285461" y="1568209"/>
                  <a:pt x="2293220" y="1560450"/>
                  <a:pt x="2302790" y="1560450"/>
                </a:cubicBezTo>
                <a:close/>
                <a:moveTo>
                  <a:pt x="2804334" y="1549165"/>
                </a:moveTo>
                <a:cubicBezTo>
                  <a:pt x="2813905" y="1549165"/>
                  <a:pt x="2821664" y="1556924"/>
                  <a:pt x="2821664" y="1566494"/>
                </a:cubicBezTo>
                <a:cubicBezTo>
                  <a:pt x="2821664" y="1576065"/>
                  <a:pt x="2813905" y="1583824"/>
                  <a:pt x="2804334" y="1583824"/>
                </a:cubicBezTo>
                <a:cubicBezTo>
                  <a:pt x="2794764" y="1583824"/>
                  <a:pt x="2787005" y="1576065"/>
                  <a:pt x="2787005" y="1566494"/>
                </a:cubicBezTo>
                <a:cubicBezTo>
                  <a:pt x="2787005" y="1556924"/>
                  <a:pt x="2794764" y="1549165"/>
                  <a:pt x="2804334" y="1549165"/>
                </a:cubicBezTo>
                <a:close/>
                <a:moveTo>
                  <a:pt x="134806" y="1543926"/>
                </a:moveTo>
                <a:cubicBezTo>
                  <a:pt x="144377" y="1543926"/>
                  <a:pt x="152136" y="1551685"/>
                  <a:pt x="152136" y="1561255"/>
                </a:cubicBezTo>
                <a:cubicBezTo>
                  <a:pt x="152136" y="1570826"/>
                  <a:pt x="144377" y="1578585"/>
                  <a:pt x="134806" y="1578585"/>
                </a:cubicBezTo>
                <a:cubicBezTo>
                  <a:pt x="125236" y="1578585"/>
                  <a:pt x="117477" y="1570826"/>
                  <a:pt x="117477" y="1561255"/>
                </a:cubicBezTo>
                <a:cubicBezTo>
                  <a:pt x="117477" y="1551685"/>
                  <a:pt x="125236" y="1543926"/>
                  <a:pt x="134806" y="1543926"/>
                </a:cubicBezTo>
                <a:close/>
                <a:moveTo>
                  <a:pt x="1912476" y="1530829"/>
                </a:moveTo>
                <a:cubicBezTo>
                  <a:pt x="1922047" y="1530829"/>
                  <a:pt x="1929806" y="1538588"/>
                  <a:pt x="1929806" y="1548158"/>
                </a:cubicBezTo>
                <a:cubicBezTo>
                  <a:pt x="1929806" y="1557729"/>
                  <a:pt x="1922047" y="1565488"/>
                  <a:pt x="1912476" y="1565488"/>
                </a:cubicBezTo>
                <a:cubicBezTo>
                  <a:pt x="1902906" y="1565488"/>
                  <a:pt x="1895147" y="1557729"/>
                  <a:pt x="1895147" y="1548158"/>
                </a:cubicBezTo>
                <a:cubicBezTo>
                  <a:pt x="1895147" y="1538588"/>
                  <a:pt x="1902906" y="1530829"/>
                  <a:pt x="1912476" y="1530829"/>
                </a:cubicBezTo>
                <a:close/>
                <a:moveTo>
                  <a:pt x="1190084" y="1523776"/>
                </a:moveTo>
                <a:cubicBezTo>
                  <a:pt x="1199655" y="1523776"/>
                  <a:pt x="1207414" y="1531535"/>
                  <a:pt x="1207414" y="1541105"/>
                </a:cubicBezTo>
                <a:cubicBezTo>
                  <a:pt x="1207414" y="1550676"/>
                  <a:pt x="1199655" y="1558435"/>
                  <a:pt x="1190084" y="1558435"/>
                </a:cubicBezTo>
                <a:cubicBezTo>
                  <a:pt x="1180514" y="1558435"/>
                  <a:pt x="1172755" y="1550676"/>
                  <a:pt x="1172755" y="1541105"/>
                </a:cubicBezTo>
                <a:cubicBezTo>
                  <a:pt x="1172755" y="1531535"/>
                  <a:pt x="1180514" y="1523776"/>
                  <a:pt x="1190084" y="1523776"/>
                </a:cubicBezTo>
                <a:close/>
                <a:moveTo>
                  <a:pt x="2927454" y="1520149"/>
                </a:moveTo>
                <a:cubicBezTo>
                  <a:pt x="2937025" y="1520149"/>
                  <a:pt x="2944784" y="1527908"/>
                  <a:pt x="2944784" y="1537478"/>
                </a:cubicBezTo>
                <a:cubicBezTo>
                  <a:pt x="2944784" y="1547049"/>
                  <a:pt x="2937025" y="1554808"/>
                  <a:pt x="2927454" y="1554808"/>
                </a:cubicBezTo>
                <a:cubicBezTo>
                  <a:pt x="2917884" y="1554808"/>
                  <a:pt x="2910125" y="1547049"/>
                  <a:pt x="2910125" y="1537478"/>
                </a:cubicBezTo>
                <a:cubicBezTo>
                  <a:pt x="2910125" y="1527908"/>
                  <a:pt x="2917884" y="1520149"/>
                  <a:pt x="2927454" y="1520149"/>
                </a:cubicBezTo>
                <a:close/>
                <a:moveTo>
                  <a:pt x="2427321" y="1517529"/>
                </a:moveTo>
                <a:cubicBezTo>
                  <a:pt x="2436891" y="1517529"/>
                  <a:pt x="2444650" y="1525288"/>
                  <a:pt x="2444650" y="1534858"/>
                </a:cubicBezTo>
                <a:cubicBezTo>
                  <a:pt x="2444650" y="1544429"/>
                  <a:pt x="2436891" y="1552188"/>
                  <a:pt x="2427321" y="1552188"/>
                </a:cubicBezTo>
                <a:cubicBezTo>
                  <a:pt x="2417750" y="1552188"/>
                  <a:pt x="2409991" y="1544429"/>
                  <a:pt x="2409991" y="1534858"/>
                </a:cubicBezTo>
                <a:cubicBezTo>
                  <a:pt x="2409991" y="1525288"/>
                  <a:pt x="2417750" y="1517529"/>
                  <a:pt x="2427321" y="1517529"/>
                </a:cubicBezTo>
                <a:close/>
                <a:moveTo>
                  <a:pt x="1363377" y="1516320"/>
                </a:moveTo>
                <a:cubicBezTo>
                  <a:pt x="1372948" y="1516320"/>
                  <a:pt x="1380707" y="1524079"/>
                  <a:pt x="1380707" y="1533649"/>
                </a:cubicBezTo>
                <a:cubicBezTo>
                  <a:pt x="1380707" y="1543220"/>
                  <a:pt x="1372948" y="1550979"/>
                  <a:pt x="1363377" y="1550979"/>
                </a:cubicBezTo>
                <a:cubicBezTo>
                  <a:pt x="1353807" y="1550979"/>
                  <a:pt x="1346048" y="1543220"/>
                  <a:pt x="1346048" y="1533649"/>
                </a:cubicBezTo>
                <a:cubicBezTo>
                  <a:pt x="1346048" y="1524079"/>
                  <a:pt x="1353807" y="1516320"/>
                  <a:pt x="1363377" y="1516320"/>
                </a:cubicBezTo>
                <a:close/>
                <a:moveTo>
                  <a:pt x="2197202" y="1504633"/>
                </a:moveTo>
                <a:cubicBezTo>
                  <a:pt x="2206773" y="1504633"/>
                  <a:pt x="2214532" y="1512392"/>
                  <a:pt x="2214532" y="1521962"/>
                </a:cubicBezTo>
                <a:cubicBezTo>
                  <a:pt x="2214532" y="1531533"/>
                  <a:pt x="2206773" y="1539292"/>
                  <a:pt x="2197202" y="1539292"/>
                </a:cubicBezTo>
                <a:cubicBezTo>
                  <a:pt x="2187632" y="1539292"/>
                  <a:pt x="2179873" y="1531533"/>
                  <a:pt x="2179873" y="1521962"/>
                </a:cubicBezTo>
                <a:cubicBezTo>
                  <a:pt x="2179873" y="1512392"/>
                  <a:pt x="2187632" y="1504633"/>
                  <a:pt x="2197202" y="1504633"/>
                </a:cubicBezTo>
                <a:close/>
                <a:moveTo>
                  <a:pt x="3208350" y="1500200"/>
                </a:moveTo>
                <a:cubicBezTo>
                  <a:pt x="3217921" y="1500200"/>
                  <a:pt x="3225680" y="1507959"/>
                  <a:pt x="3225680" y="1517529"/>
                </a:cubicBezTo>
                <a:cubicBezTo>
                  <a:pt x="3225680" y="1527100"/>
                  <a:pt x="3217921" y="1534859"/>
                  <a:pt x="3208350" y="1534859"/>
                </a:cubicBezTo>
                <a:cubicBezTo>
                  <a:pt x="3198780" y="1534859"/>
                  <a:pt x="3191021" y="1527100"/>
                  <a:pt x="3191021" y="1517529"/>
                </a:cubicBezTo>
                <a:cubicBezTo>
                  <a:pt x="3191021" y="1507959"/>
                  <a:pt x="3198780" y="1500200"/>
                  <a:pt x="3208350" y="1500200"/>
                </a:cubicBezTo>
                <a:close/>
                <a:moveTo>
                  <a:pt x="473131" y="1498588"/>
                </a:moveTo>
                <a:cubicBezTo>
                  <a:pt x="482702" y="1498588"/>
                  <a:pt x="490461" y="1506347"/>
                  <a:pt x="490461" y="1515917"/>
                </a:cubicBezTo>
                <a:cubicBezTo>
                  <a:pt x="490461" y="1525488"/>
                  <a:pt x="482702" y="1533247"/>
                  <a:pt x="473131" y="1533247"/>
                </a:cubicBezTo>
                <a:cubicBezTo>
                  <a:pt x="463560" y="1533247"/>
                  <a:pt x="455802" y="1525488"/>
                  <a:pt x="455802" y="1515917"/>
                </a:cubicBezTo>
                <a:cubicBezTo>
                  <a:pt x="455802" y="1506347"/>
                  <a:pt x="463560" y="1498588"/>
                  <a:pt x="473131" y="1498588"/>
                </a:cubicBezTo>
                <a:close/>
                <a:moveTo>
                  <a:pt x="2018065" y="1491132"/>
                </a:moveTo>
                <a:cubicBezTo>
                  <a:pt x="2027636" y="1491132"/>
                  <a:pt x="2035395" y="1498891"/>
                  <a:pt x="2035395" y="1508461"/>
                </a:cubicBezTo>
                <a:cubicBezTo>
                  <a:pt x="2035395" y="1518032"/>
                  <a:pt x="2027636" y="1525791"/>
                  <a:pt x="2018065" y="1525791"/>
                </a:cubicBezTo>
                <a:cubicBezTo>
                  <a:pt x="2008495" y="1525791"/>
                  <a:pt x="2000736" y="1518032"/>
                  <a:pt x="2000736" y="1508461"/>
                </a:cubicBezTo>
                <a:cubicBezTo>
                  <a:pt x="2000736" y="1498891"/>
                  <a:pt x="2008495" y="1491132"/>
                  <a:pt x="2018065" y="1491132"/>
                </a:cubicBezTo>
                <a:close/>
                <a:moveTo>
                  <a:pt x="928128" y="1491132"/>
                </a:moveTo>
                <a:cubicBezTo>
                  <a:pt x="937699" y="1491132"/>
                  <a:pt x="945458" y="1498891"/>
                  <a:pt x="945458" y="1508461"/>
                </a:cubicBezTo>
                <a:cubicBezTo>
                  <a:pt x="945458" y="1518032"/>
                  <a:pt x="937699" y="1525791"/>
                  <a:pt x="928128" y="1525791"/>
                </a:cubicBezTo>
                <a:cubicBezTo>
                  <a:pt x="918558" y="1525791"/>
                  <a:pt x="910799" y="1518032"/>
                  <a:pt x="910799" y="1508461"/>
                </a:cubicBezTo>
                <a:cubicBezTo>
                  <a:pt x="910799" y="1498891"/>
                  <a:pt x="918558" y="1491132"/>
                  <a:pt x="928128" y="1491132"/>
                </a:cubicBezTo>
                <a:close/>
                <a:moveTo>
                  <a:pt x="586578" y="1489520"/>
                </a:moveTo>
                <a:cubicBezTo>
                  <a:pt x="596149" y="1489520"/>
                  <a:pt x="603908" y="1497279"/>
                  <a:pt x="603908" y="1506849"/>
                </a:cubicBezTo>
                <a:cubicBezTo>
                  <a:pt x="603908" y="1516420"/>
                  <a:pt x="596149" y="1524179"/>
                  <a:pt x="586578" y="1524179"/>
                </a:cubicBezTo>
                <a:cubicBezTo>
                  <a:pt x="577008" y="1524179"/>
                  <a:pt x="569249" y="1516420"/>
                  <a:pt x="569249" y="1506849"/>
                </a:cubicBezTo>
                <a:cubicBezTo>
                  <a:pt x="569249" y="1497279"/>
                  <a:pt x="577008" y="1489520"/>
                  <a:pt x="586578" y="1489520"/>
                </a:cubicBezTo>
                <a:close/>
                <a:moveTo>
                  <a:pt x="1782103" y="1488714"/>
                </a:moveTo>
                <a:cubicBezTo>
                  <a:pt x="1791674" y="1488714"/>
                  <a:pt x="1799433" y="1496473"/>
                  <a:pt x="1799433" y="1506043"/>
                </a:cubicBezTo>
                <a:cubicBezTo>
                  <a:pt x="1799433" y="1515614"/>
                  <a:pt x="1791674" y="1523373"/>
                  <a:pt x="1782103" y="1523373"/>
                </a:cubicBezTo>
                <a:cubicBezTo>
                  <a:pt x="1772533" y="1523373"/>
                  <a:pt x="1764774" y="1515614"/>
                  <a:pt x="1764774" y="1506043"/>
                </a:cubicBezTo>
                <a:cubicBezTo>
                  <a:pt x="1764774" y="1496473"/>
                  <a:pt x="1772533" y="1488714"/>
                  <a:pt x="1782103" y="1488714"/>
                </a:cubicBezTo>
                <a:close/>
                <a:moveTo>
                  <a:pt x="795538" y="1485490"/>
                </a:moveTo>
                <a:cubicBezTo>
                  <a:pt x="805109" y="1485490"/>
                  <a:pt x="812868" y="1493249"/>
                  <a:pt x="812868" y="1502819"/>
                </a:cubicBezTo>
                <a:cubicBezTo>
                  <a:pt x="812868" y="1512390"/>
                  <a:pt x="805109" y="1520149"/>
                  <a:pt x="795538" y="1520149"/>
                </a:cubicBezTo>
                <a:cubicBezTo>
                  <a:pt x="785967" y="1520149"/>
                  <a:pt x="778209" y="1512390"/>
                  <a:pt x="778209" y="1502819"/>
                </a:cubicBezTo>
                <a:cubicBezTo>
                  <a:pt x="778209" y="1493249"/>
                  <a:pt x="785967" y="1485490"/>
                  <a:pt x="795538" y="1485490"/>
                </a:cubicBezTo>
                <a:close/>
                <a:moveTo>
                  <a:pt x="2639504" y="1468161"/>
                </a:moveTo>
                <a:cubicBezTo>
                  <a:pt x="2649075" y="1468161"/>
                  <a:pt x="2656834" y="1475920"/>
                  <a:pt x="2656834" y="1485490"/>
                </a:cubicBezTo>
                <a:cubicBezTo>
                  <a:pt x="2656834" y="1495061"/>
                  <a:pt x="2649075" y="1502820"/>
                  <a:pt x="2639504" y="1502820"/>
                </a:cubicBezTo>
                <a:cubicBezTo>
                  <a:pt x="2629934" y="1502820"/>
                  <a:pt x="2622175" y="1495061"/>
                  <a:pt x="2622175" y="1485490"/>
                </a:cubicBezTo>
                <a:cubicBezTo>
                  <a:pt x="2622175" y="1475920"/>
                  <a:pt x="2629934" y="1468161"/>
                  <a:pt x="2639504" y="1468161"/>
                </a:cubicBezTo>
                <a:close/>
                <a:moveTo>
                  <a:pt x="3059036" y="1465743"/>
                </a:moveTo>
                <a:cubicBezTo>
                  <a:pt x="3068607" y="1465743"/>
                  <a:pt x="3076366" y="1473502"/>
                  <a:pt x="3076366" y="1483072"/>
                </a:cubicBezTo>
                <a:cubicBezTo>
                  <a:pt x="3076366" y="1492643"/>
                  <a:pt x="3068607" y="1500402"/>
                  <a:pt x="3059036" y="1500402"/>
                </a:cubicBezTo>
                <a:cubicBezTo>
                  <a:pt x="3049466" y="1500402"/>
                  <a:pt x="3041707" y="1492643"/>
                  <a:pt x="3041707" y="1483072"/>
                </a:cubicBezTo>
                <a:cubicBezTo>
                  <a:pt x="3041707" y="1473502"/>
                  <a:pt x="3049466" y="1465743"/>
                  <a:pt x="3059036" y="1465743"/>
                </a:cubicBezTo>
                <a:close/>
                <a:moveTo>
                  <a:pt x="1076234" y="1462519"/>
                </a:moveTo>
                <a:cubicBezTo>
                  <a:pt x="1085805" y="1462519"/>
                  <a:pt x="1093564" y="1470278"/>
                  <a:pt x="1093564" y="1479848"/>
                </a:cubicBezTo>
                <a:cubicBezTo>
                  <a:pt x="1093564" y="1489419"/>
                  <a:pt x="1085805" y="1497178"/>
                  <a:pt x="1076234" y="1497178"/>
                </a:cubicBezTo>
                <a:cubicBezTo>
                  <a:pt x="1066663" y="1497178"/>
                  <a:pt x="1058905" y="1489419"/>
                  <a:pt x="1058905" y="1479848"/>
                </a:cubicBezTo>
                <a:cubicBezTo>
                  <a:pt x="1058905" y="1470278"/>
                  <a:pt x="1066663" y="1462519"/>
                  <a:pt x="1076234" y="1462519"/>
                </a:cubicBezTo>
                <a:close/>
                <a:moveTo>
                  <a:pt x="367342" y="1462317"/>
                </a:moveTo>
                <a:cubicBezTo>
                  <a:pt x="376913" y="1462317"/>
                  <a:pt x="384672" y="1470075"/>
                  <a:pt x="384672" y="1479646"/>
                </a:cubicBezTo>
                <a:cubicBezTo>
                  <a:pt x="384672" y="1489217"/>
                  <a:pt x="376913" y="1496976"/>
                  <a:pt x="367342" y="1496976"/>
                </a:cubicBezTo>
                <a:cubicBezTo>
                  <a:pt x="357771" y="1496976"/>
                  <a:pt x="350013" y="1489217"/>
                  <a:pt x="350013" y="1479646"/>
                </a:cubicBezTo>
                <a:cubicBezTo>
                  <a:pt x="350013" y="1470075"/>
                  <a:pt x="357771" y="1462317"/>
                  <a:pt x="367342" y="1462317"/>
                </a:cubicBezTo>
                <a:close/>
                <a:moveTo>
                  <a:pt x="1649916" y="1457884"/>
                </a:moveTo>
                <a:cubicBezTo>
                  <a:pt x="1659487" y="1457884"/>
                  <a:pt x="1667246" y="1465643"/>
                  <a:pt x="1667246" y="1475213"/>
                </a:cubicBezTo>
                <a:cubicBezTo>
                  <a:pt x="1667246" y="1484784"/>
                  <a:pt x="1659487" y="1492543"/>
                  <a:pt x="1649916" y="1492543"/>
                </a:cubicBezTo>
                <a:cubicBezTo>
                  <a:pt x="1640346" y="1492543"/>
                  <a:pt x="1632587" y="1484784"/>
                  <a:pt x="1632587" y="1475213"/>
                </a:cubicBezTo>
                <a:cubicBezTo>
                  <a:pt x="1632587" y="1465643"/>
                  <a:pt x="1640346" y="1457884"/>
                  <a:pt x="1649916" y="1457884"/>
                </a:cubicBezTo>
                <a:close/>
                <a:moveTo>
                  <a:pt x="1511886" y="1455466"/>
                </a:moveTo>
                <a:cubicBezTo>
                  <a:pt x="1521457" y="1455466"/>
                  <a:pt x="1529216" y="1463225"/>
                  <a:pt x="1529216" y="1472795"/>
                </a:cubicBezTo>
                <a:cubicBezTo>
                  <a:pt x="1529216" y="1482366"/>
                  <a:pt x="1521457" y="1490125"/>
                  <a:pt x="1511886" y="1490125"/>
                </a:cubicBezTo>
                <a:cubicBezTo>
                  <a:pt x="1502316" y="1490125"/>
                  <a:pt x="1494557" y="1482366"/>
                  <a:pt x="1494557" y="1472795"/>
                </a:cubicBezTo>
                <a:cubicBezTo>
                  <a:pt x="1494557" y="1463225"/>
                  <a:pt x="1502316" y="1455466"/>
                  <a:pt x="1511886" y="1455466"/>
                </a:cubicBezTo>
                <a:close/>
                <a:moveTo>
                  <a:pt x="47151" y="1451436"/>
                </a:moveTo>
                <a:cubicBezTo>
                  <a:pt x="56722" y="1451436"/>
                  <a:pt x="64481" y="1459195"/>
                  <a:pt x="64481" y="1468765"/>
                </a:cubicBezTo>
                <a:cubicBezTo>
                  <a:pt x="64481" y="1478336"/>
                  <a:pt x="56722" y="1486095"/>
                  <a:pt x="47151" y="1486095"/>
                </a:cubicBezTo>
                <a:cubicBezTo>
                  <a:pt x="37580" y="1486095"/>
                  <a:pt x="29822" y="1478336"/>
                  <a:pt x="29822" y="1468765"/>
                </a:cubicBezTo>
                <a:cubicBezTo>
                  <a:pt x="29822" y="1459195"/>
                  <a:pt x="37580" y="1451436"/>
                  <a:pt x="47151" y="1451436"/>
                </a:cubicBezTo>
                <a:close/>
                <a:moveTo>
                  <a:pt x="256917" y="1450025"/>
                </a:moveTo>
                <a:cubicBezTo>
                  <a:pt x="266488" y="1450025"/>
                  <a:pt x="274247" y="1457784"/>
                  <a:pt x="274247" y="1467354"/>
                </a:cubicBezTo>
                <a:cubicBezTo>
                  <a:pt x="274247" y="1476925"/>
                  <a:pt x="266488" y="1484684"/>
                  <a:pt x="256917" y="1484684"/>
                </a:cubicBezTo>
                <a:cubicBezTo>
                  <a:pt x="247347" y="1484684"/>
                  <a:pt x="239588" y="1476925"/>
                  <a:pt x="239588" y="1467354"/>
                </a:cubicBezTo>
                <a:cubicBezTo>
                  <a:pt x="239588" y="1457784"/>
                  <a:pt x="247347" y="1450025"/>
                  <a:pt x="256917" y="1450025"/>
                </a:cubicBezTo>
                <a:close/>
                <a:moveTo>
                  <a:pt x="2766250" y="1439950"/>
                </a:moveTo>
                <a:cubicBezTo>
                  <a:pt x="2775821" y="1439950"/>
                  <a:pt x="2783580" y="1447709"/>
                  <a:pt x="2783580" y="1457279"/>
                </a:cubicBezTo>
                <a:cubicBezTo>
                  <a:pt x="2783580" y="1466850"/>
                  <a:pt x="2775821" y="1474609"/>
                  <a:pt x="2766250" y="1474609"/>
                </a:cubicBezTo>
                <a:cubicBezTo>
                  <a:pt x="2756680" y="1474609"/>
                  <a:pt x="2748921" y="1466850"/>
                  <a:pt x="2748921" y="1457279"/>
                </a:cubicBezTo>
                <a:cubicBezTo>
                  <a:pt x="2748921" y="1447709"/>
                  <a:pt x="2756680" y="1439950"/>
                  <a:pt x="2766250" y="1439950"/>
                </a:cubicBezTo>
                <a:close/>
                <a:moveTo>
                  <a:pt x="691159" y="1439346"/>
                </a:moveTo>
                <a:cubicBezTo>
                  <a:pt x="700730" y="1439346"/>
                  <a:pt x="708489" y="1447105"/>
                  <a:pt x="708489" y="1456675"/>
                </a:cubicBezTo>
                <a:cubicBezTo>
                  <a:pt x="708489" y="1466246"/>
                  <a:pt x="700730" y="1474005"/>
                  <a:pt x="691159" y="1474005"/>
                </a:cubicBezTo>
                <a:cubicBezTo>
                  <a:pt x="681589" y="1474005"/>
                  <a:pt x="673830" y="1466246"/>
                  <a:pt x="673830" y="1456675"/>
                </a:cubicBezTo>
                <a:cubicBezTo>
                  <a:pt x="673830" y="1447105"/>
                  <a:pt x="681589" y="1439346"/>
                  <a:pt x="691159" y="1439346"/>
                </a:cubicBezTo>
                <a:close/>
                <a:moveTo>
                  <a:pt x="2497242" y="1433300"/>
                </a:moveTo>
                <a:cubicBezTo>
                  <a:pt x="2506813" y="1433300"/>
                  <a:pt x="2514572" y="1441059"/>
                  <a:pt x="2514572" y="1450629"/>
                </a:cubicBezTo>
                <a:cubicBezTo>
                  <a:pt x="2514572" y="1460200"/>
                  <a:pt x="2506813" y="1467959"/>
                  <a:pt x="2497242" y="1467959"/>
                </a:cubicBezTo>
                <a:cubicBezTo>
                  <a:pt x="2487672" y="1467959"/>
                  <a:pt x="2479913" y="1460200"/>
                  <a:pt x="2479913" y="1450629"/>
                </a:cubicBezTo>
                <a:cubicBezTo>
                  <a:pt x="2479913" y="1441059"/>
                  <a:pt x="2487672" y="1433300"/>
                  <a:pt x="2497242" y="1433300"/>
                </a:cubicBezTo>
                <a:close/>
                <a:moveTo>
                  <a:pt x="1258998" y="1433099"/>
                </a:moveTo>
                <a:cubicBezTo>
                  <a:pt x="1268569" y="1433099"/>
                  <a:pt x="1276328" y="1440858"/>
                  <a:pt x="1276328" y="1450428"/>
                </a:cubicBezTo>
                <a:cubicBezTo>
                  <a:pt x="1276328" y="1459999"/>
                  <a:pt x="1268569" y="1467758"/>
                  <a:pt x="1258998" y="1467758"/>
                </a:cubicBezTo>
                <a:cubicBezTo>
                  <a:pt x="1249427" y="1467758"/>
                  <a:pt x="1241669" y="1459999"/>
                  <a:pt x="1241669" y="1450428"/>
                </a:cubicBezTo>
                <a:cubicBezTo>
                  <a:pt x="1241669" y="1440858"/>
                  <a:pt x="1249427" y="1433099"/>
                  <a:pt x="1258998" y="1433099"/>
                </a:cubicBezTo>
                <a:close/>
                <a:moveTo>
                  <a:pt x="2327978" y="1428867"/>
                </a:moveTo>
                <a:cubicBezTo>
                  <a:pt x="2337549" y="1428867"/>
                  <a:pt x="2345308" y="1436626"/>
                  <a:pt x="2345308" y="1446196"/>
                </a:cubicBezTo>
                <a:cubicBezTo>
                  <a:pt x="2345308" y="1455767"/>
                  <a:pt x="2337549" y="1463526"/>
                  <a:pt x="2327978" y="1463526"/>
                </a:cubicBezTo>
                <a:cubicBezTo>
                  <a:pt x="2318408" y="1463526"/>
                  <a:pt x="2310649" y="1455767"/>
                  <a:pt x="2310649" y="1446196"/>
                </a:cubicBezTo>
                <a:cubicBezTo>
                  <a:pt x="2310649" y="1436626"/>
                  <a:pt x="2318408" y="1428867"/>
                  <a:pt x="2327978" y="1428867"/>
                </a:cubicBezTo>
                <a:close/>
                <a:moveTo>
                  <a:pt x="2899444" y="1410732"/>
                </a:moveTo>
                <a:cubicBezTo>
                  <a:pt x="2909015" y="1410732"/>
                  <a:pt x="2916774" y="1418491"/>
                  <a:pt x="2916774" y="1428061"/>
                </a:cubicBezTo>
                <a:cubicBezTo>
                  <a:pt x="2916774" y="1437632"/>
                  <a:pt x="2909015" y="1445391"/>
                  <a:pt x="2899444" y="1445391"/>
                </a:cubicBezTo>
                <a:cubicBezTo>
                  <a:pt x="2889874" y="1445391"/>
                  <a:pt x="2882115" y="1437632"/>
                  <a:pt x="2882115" y="1428061"/>
                </a:cubicBezTo>
                <a:cubicBezTo>
                  <a:pt x="2882115" y="1418491"/>
                  <a:pt x="2889874" y="1410732"/>
                  <a:pt x="2899444" y="1410732"/>
                </a:cubicBezTo>
                <a:close/>
                <a:moveTo>
                  <a:pt x="2116802" y="1408918"/>
                </a:moveTo>
                <a:cubicBezTo>
                  <a:pt x="2126373" y="1408918"/>
                  <a:pt x="2134132" y="1416677"/>
                  <a:pt x="2134132" y="1426247"/>
                </a:cubicBezTo>
                <a:cubicBezTo>
                  <a:pt x="2134132" y="1435818"/>
                  <a:pt x="2126373" y="1443577"/>
                  <a:pt x="2116802" y="1443577"/>
                </a:cubicBezTo>
                <a:cubicBezTo>
                  <a:pt x="2107232" y="1443577"/>
                  <a:pt x="2099473" y="1435818"/>
                  <a:pt x="2099473" y="1426247"/>
                </a:cubicBezTo>
                <a:cubicBezTo>
                  <a:pt x="2099473" y="1416677"/>
                  <a:pt x="2107232" y="1408918"/>
                  <a:pt x="2116802" y="1408918"/>
                </a:cubicBezTo>
                <a:close/>
                <a:moveTo>
                  <a:pt x="158180" y="1401866"/>
                </a:moveTo>
                <a:cubicBezTo>
                  <a:pt x="167751" y="1401866"/>
                  <a:pt x="175510" y="1409624"/>
                  <a:pt x="175510" y="1419195"/>
                </a:cubicBezTo>
                <a:cubicBezTo>
                  <a:pt x="175510" y="1428766"/>
                  <a:pt x="167751" y="1436525"/>
                  <a:pt x="158180" y="1436525"/>
                </a:cubicBezTo>
                <a:cubicBezTo>
                  <a:pt x="148610" y="1436525"/>
                  <a:pt x="140851" y="1428766"/>
                  <a:pt x="140851" y="1419195"/>
                </a:cubicBezTo>
                <a:cubicBezTo>
                  <a:pt x="140851" y="1409624"/>
                  <a:pt x="148610" y="1401866"/>
                  <a:pt x="158180" y="1401866"/>
                </a:cubicBezTo>
                <a:close/>
                <a:moveTo>
                  <a:pt x="1878222" y="1397433"/>
                </a:moveTo>
                <a:cubicBezTo>
                  <a:pt x="1887792" y="1397433"/>
                  <a:pt x="1895551" y="1405192"/>
                  <a:pt x="1895551" y="1414762"/>
                </a:cubicBezTo>
                <a:cubicBezTo>
                  <a:pt x="1895551" y="1424333"/>
                  <a:pt x="1887792" y="1432092"/>
                  <a:pt x="1878222" y="1432092"/>
                </a:cubicBezTo>
                <a:cubicBezTo>
                  <a:pt x="1868651" y="1432092"/>
                  <a:pt x="1860892" y="1424333"/>
                  <a:pt x="1860892" y="1414762"/>
                </a:cubicBezTo>
                <a:cubicBezTo>
                  <a:pt x="1860892" y="1405192"/>
                  <a:pt x="1868651" y="1397433"/>
                  <a:pt x="1878222" y="1397433"/>
                </a:cubicBezTo>
                <a:close/>
                <a:moveTo>
                  <a:pt x="1370833" y="1391992"/>
                </a:moveTo>
                <a:cubicBezTo>
                  <a:pt x="1380404" y="1391992"/>
                  <a:pt x="1388163" y="1399751"/>
                  <a:pt x="1388163" y="1409321"/>
                </a:cubicBezTo>
                <a:cubicBezTo>
                  <a:pt x="1388163" y="1418892"/>
                  <a:pt x="1380404" y="1426651"/>
                  <a:pt x="1370833" y="1426651"/>
                </a:cubicBezTo>
                <a:cubicBezTo>
                  <a:pt x="1361263" y="1426651"/>
                  <a:pt x="1353504" y="1418892"/>
                  <a:pt x="1353504" y="1409321"/>
                </a:cubicBezTo>
                <a:cubicBezTo>
                  <a:pt x="1353504" y="1399751"/>
                  <a:pt x="1361263" y="1391992"/>
                  <a:pt x="1370833" y="1391992"/>
                </a:cubicBezTo>
                <a:close/>
                <a:moveTo>
                  <a:pt x="3158579" y="1385544"/>
                </a:moveTo>
                <a:cubicBezTo>
                  <a:pt x="3168150" y="1385544"/>
                  <a:pt x="3175909" y="1393303"/>
                  <a:pt x="3175909" y="1402873"/>
                </a:cubicBezTo>
                <a:cubicBezTo>
                  <a:pt x="3175909" y="1412444"/>
                  <a:pt x="3168150" y="1420203"/>
                  <a:pt x="3158579" y="1420203"/>
                </a:cubicBezTo>
                <a:cubicBezTo>
                  <a:pt x="3149009" y="1420203"/>
                  <a:pt x="3141250" y="1412444"/>
                  <a:pt x="3141250" y="1402873"/>
                </a:cubicBezTo>
                <a:cubicBezTo>
                  <a:pt x="3141250" y="1393303"/>
                  <a:pt x="3149009" y="1385544"/>
                  <a:pt x="3158579" y="1385544"/>
                </a:cubicBezTo>
                <a:close/>
                <a:moveTo>
                  <a:pt x="3284721" y="1384536"/>
                </a:moveTo>
                <a:cubicBezTo>
                  <a:pt x="3294292" y="1384536"/>
                  <a:pt x="3302051" y="1392295"/>
                  <a:pt x="3302051" y="1401865"/>
                </a:cubicBezTo>
                <a:cubicBezTo>
                  <a:pt x="3302051" y="1411436"/>
                  <a:pt x="3294292" y="1419195"/>
                  <a:pt x="3284721" y="1419195"/>
                </a:cubicBezTo>
                <a:cubicBezTo>
                  <a:pt x="3275151" y="1419195"/>
                  <a:pt x="3267392" y="1411436"/>
                  <a:pt x="3267392" y="1401865"/>
                </a:cubicBezTo>
                <a:cubicBezTo>
                  <a:pt x="3267392" y="1392295"/>
                  <a:pt x="3275151" y="1384536"/>
                  <a:pt x="3284721" y="1384536"/>
                </a:cubicBezTo>
                <a:close/>
                <a:moveTo>
                  <a:pt x="517664" y="1377887"/>
                </a:moveTo>
                <a:cubicBezTo>
                  <a:pt x="527235" y="1377887"/>
                  <a:pt x="534994" y="1385646"/>
                  <a:pt x="534994" y="1395216"/>
                </a:cubicBezTo>
                <a:cubicBezTo>
                  <a:pt x="534994" y="1404787"/>
                  <a:pt x="527235" y="1412546"/>
                  <a:pt x="517664" y="1412546"/>
                </a:cubicBezTo>
                <a:cubicBezTo>
                  <a:pt x="508094" y="1412546"/>
                  <a:pt x="500335" y="1404787"/>
                  <a:pt x="500335" y="1395216"/>
                </a:cubicBezTo>
                <a:cubicBezTo>
                  <a:pt x="500335" y="1385646"/>
                  <a:pt x="508094" y="1377887"/>
                  <a:pt x="517664" y="1377887"/>
                </a:cubicBezTo>
                <a:close/>
                <a:moveTo>
                  <a:pt x="919262" y="1373252"/>
                </a:moveTo>
                <a:cubicBezTo>
                  <a:pt x="928833" y="1373252"/>
                  <a:pt x="936592" y="1381011"/>
                  <a:pt x="936592" y="1390581"/>
                </a:cubicBezTo>
                <a:cubicBezTo>
                  <a:pt x="936592" y="1400152"/>
                  <a:pt x="928833" y="1407911"/>
                  <a:pt x="919262" y="1407911"/>
                </a:cubicBezTo>
                <a:cubicBezTo>
                  <a:pt x="909692" y="1407911"/>
                  <a:pt x="901933" y="1400152"/>
                  <a:pt x="901933" y="1390581"/>
                </a:cubicBezTo>
                <a:cubicBezTo>
                  <a:pt x="901933" y="1381011"/>
                  <a:pt x="909692" y="1373252"/>
                  <a:pt x="919262" y="1373252"/>
                </a:cubicBezTo>
                <a:close/>
                <a:moveTo>
                  <a:pt x="1751072" y="1369625"/>
                </a:moveTo>
                <a:cubicBezTo>
                  <a:pt x="1760643" y="1369625"/>
                  <a:pt x="1768402" y="1377384"/>
                  <a:pt x="1768402" y="1386954"/>
                </a:cubicBezTo>
                <a:cubicBezTo>
                  <a:pt x="1768402" y="1396525"/>
                  <a:pt x="1760643" y="1404284"/>
                  <a:pt x="1751072" y="1404284"/>
                </a:cubicBezTo>
                <a:cubicBezTo>
                  <a:pt x="1741502" y="1404284"/>
                  <a:pt x="1733743" y="1396525"/>
                  <a:pt x="1733743" y="1386954"/>
                </a:cubicBezTo>
                <a:cubicBezTo>
                  <a:pt x="1733743" y="1377384"/>
                  <a:pt x="1741502" y="1369625"/>
                  <a:pt x="1751072" y="1369625"/>
                </a:cubicBezTo>
                <a:close/>
                <a:moveTo>
                  <a:pt x="1988444" y="1365998"/>
                </a:moveTo>
                <a:cubicBezTo>
                  <a:pt x="1998117" y="1365998"/>
                  <a:pt x="2005773" y="1373857"/>
                  <a:pt x="2005773" y="1383327"/>
                </a:cubicBezTo>
                <a:cubicBezTo>
                  <a:pt x="2005773" y="1393000"/>
                  <a:pt x="1997915" y="1400657"/>
                  <a:pt x="1988444" y="1400657"/>
                </a:cubicBezTo>
                <a:cubicBezTo>
                  <a:pt x="1978772" y="1400657"/>
                  <a:pt x="1971115" y="1392798"/>
                  <a:pt x="1971115" y="1383327"/>
                </a:cubicBezTo>
                <a:cubicBezTo>
                  <a:pt x="1971115" y="1373857"/>
                  <a:pt x="1978772" y="1365998"/>
                  <a:pt x="1988444" y="1365998"/>
                </a:cubicBezTo>
                <a:close/>
                <a:moveTo>
                  <a:pt x="2572806" y="1360154"/>
                </a:moveTo>
                <a:cubicBezTo>
                  <a:pt x="2582377" y="1360154"/>
                  <a:pt x="2590136" y="1367913"/>
                  <a:pt x="2590136" y="1377483"/>
                </a:cubicBezTo>
                <a:cubicBezTo>
                  <a:pt x="2590136" y="1387054"/>
                  <a:pt x="2582377" y="1394813"/>
                  <a:pt x="2572806" y="1394813"/>
                </a:cubicBezTo>
                <a:cubicBezTo>
                  <a:pt x="2563236" y="1394813"/>
                  <a:pt x="2555477" y="1387054"/>
                  <a:pt x="2555477" y="1377483"/>
                </a:cubicBezTo>
                <a:cubicBezTo>
                  <a:pt x="2555477" y="1367913"/>
                  <a:pt x="2563236" y="1360154"/>
                  <a:pt x="2572806" y="1360154"/>
                </a:cubicBezTo>
                <a:close/>
                <a:moveTo>
                  <a:pt x="1048225" y="1359147"/>
                </a:moveTo>
                <a:cubicBezTo>
                  <a:pt x="1057796" y="1359147"/>
                  <a:pt x="1065555" y="1366906"/>
                  <a:pt x="1065555" y="1376476"/>
                </a:cubicBezTo>
                <a:cubicBezTo>
                  <a:pt x="1065555" y="1386047"/>
                  <a:pt x="1057796" y="1393806"/>
                  <a:pt x="1048225" y="1393806"/>
                </a:cubicBezTo>
                <a:cubicBezTo>
                  <a:pt x="1038654" y="1393806"/>
                  <a:pt x="1030896" y="1386047"/>
                  <a:pt x="1030896" y="1376476"/>
                </a:cubicBezTo>
                <a:cubicBezTo>
                  <a:pt x="1030896" y="1366906"/>
                  <a:pt x="1038654" y="1359147"/>
                  <a:pt x="1048225" y="1359147"/>
                </a:cubicBezTo>
                <a:close/>
                <a:moveTo>
                  <a:pt x="2216546" y="1358945"/>
                </a:moveTo>
                <a:cubicBezTo>
                  <a:pt x="2226219" y="1358945"/>
                  <a:pt x="2233876" y="1366804"/>
                  <a:pt x="2233876" y="1376274"/>
                </a:cubicBezTo>
                <a:cubicBezTo>
                  <a:pt x="2233876" y="1385947"/>
                  <a:pt x="2226017" y="1393604"/>
                  <a:pt x="2216546" y="1393604"/>
                </a:cubicBezTo>
                <a:cubicBezTo>
                  <a:pt x="2206874" y="1393604"/>
                  <a:pt x="2199217" y="1385745"/>
                  <a:pt x="2199217" y="1376274"/>
                </a:cubicBezTo>
                <a:cubicBezTo>
                  <a:pt x="2199217" y="1366804"/>
                  <a:pt x="2206874" y="1358945"/>
                  <a:pt x="2216546" y="1358945"/>
                </a:cubicBezTo>
                <a:close/>
                <a:moveTo>
                  <a:pt x="3024982" y="1353505"/>
                </a:moveTo>
                <a:cubicBezTo>
                  <a:pt x="3034553" y="1353505"/>
                  <a:pt x="3042312" y="1361264"/>
                  <a:pt x="3042312" y="1370834"/>
                </a:cubicBezTo>
                <a:cubicBezTo>
                  <a:pt x="3042312" y="1380405"/>
                  <a:pt x="3034553" y="1388164"/>
                  <a:pt x="3024982" y="1388164"/>
                </a:cubicBezTo>
                <a:cubicBezTo>
                  <a:pt x="3015412" y="1388164"/>
                  <a:pt x="3007653" y="1380405"/>
                  <a:pt x="3007653" y="1370834"/>
                </a:cubicBezTo>
                <a:cubicBezTo>
                  <a:pt x="3007653" y="1361264"/>
                  <a:pt x="3015412" y="1353505"/>
                  <a:pt x="3024982" y="1353505"/>
                </a:cubicBezTo>
                <a:close/>
                <a:moveTo>
                  <a:pt x="1484481" y="1350684"/>
                </a:moveTo>
                <a:cubicBezTo>
                  <a:pt x="1494052" y="1350684"/>
                  <a:pt x="1501811" y="1358443"/>
                  <a:pt x="1501811" y="1368013"/>
                </a:cubicBezTo>
                <a:cubicBezTo>
                  <a:pt x="1501811" y="1377584"/>
                  <a:pt x="1494052" y="1385343"/>
                  <a:pt x="1484481" y="1385343"/>
                </a:cubicBezTo>
                <a:cubicBezTo>
                  <a:pt x="1474911" y="1385343"/>
                  <a:pt x="1467152" y="1377584"/>
                  <a:pt x="1467152" y="1368013"/>
                </a:cubicBezTo>
                <a:cubicBezTo>
                  <a:pt x="1467152" y="1358443"/>
                  <a:pt x="1474911" y="1350684"/>
                  <a:pt x="1484481" y="1350684"/>
                </a:cubicBezTo>
                <a:close/>
                <a:moveTo>
                  <a:pt x="801382" y="1349072"/>
                </a:moveTo>
                <a:cubicBezTo>
                  <a:pt x="810953" y="1349072"/>
                  <a:pt x="818712" y="1356831"/>
                  <a:pt x="818712" y="1366401"/>
                </a:cubicBezTo>
                <a:cubicBezTo>
                  <a:pt x="818712" y="1375972"/>
                  <a:pt x="810953" y="1383731"/>
                  <a:pt x="801382" y="1383731"/>
                </a:cubicBezTo>
                <a:cubicBezTo>
                  <a:pt x="791811" y="1383731"/>
                  <a:pt x="784053" y="1375972"/>
                  <a:pt x="784053" y="1366401"/>
                </a:cubicBezTo>
                <a:cubicBezTo>
                  <a:pt x="784053" y="1356831"/>
                  <a:pt x="791811" y="1349072"/>
                  <a:pt x="801382" y="1349072"/>
                </a:cubicBezTo>
                <a:close/>
                <a:moveTo>
                  <a:pt x="1173359" y="1348870"/>
                </a:moveTo>
                <a:cubicBezTo>
                  <a:pt x="1182930" y="1348870"/>
                  <a:pt x="1190689" y="1356629"/>
                  <a:pt x="1190689" y="1366199"/>
                </a:cubicBezTo>
                <a:cubicBezTo>
                  <a:pt x="1190689" y="1375770"/>
                  <a:pt x="1182930" y="1383529"/>
                  <a:pt x="1173359" y="1383529"/>
                </a:cubicBezTo>
                <a:cubicBezTo>
                  <a:pt x="1163788" y="1383529"/>
                  <a:pt x="1156030" y="1375770"/>
                  <a:pt x="1156030" y="1366199"/>
                </a:cubicBezTo>
                <a:cubicBezTo>
                  <a:pt x="1156030" y="1356629"/>
                  <a:pt x="1163788" y="1348870"/>
                  <a:pt x="1173359" y="1348870"/>
                </a:cubicBezTo>
                <a:close/>
                <a:moveTo>
                  <a:pt x="382253" y="1343027"/>
                </a:moveTo>
                <a:cubicBezTo>
                  <a:pt x="391824" y="1343027"/>
                  <a:pt x="399583" y="1350786"/>
                  <a:pt x="399583" y="1360356"/>
                </a:cubicBezTo>
                <a:cubicBezTo>
                  <a:pt x="399583" y="1369927"/>
                  <a:pt x="391824" y="1377686"/>
                  <a:pt x="382253" y="1377686"/>
                </a:cubicBezTo>
                <a:cubicBezTo>
                  <a:pt x="372683" y="1377686"/>
                  <a:pt x="364924" y="1369927"/>
                  <a:pt x="364924" y="1360356"/>
                </a:cubicBezTo>
                <a:cubicBezTo>
                  <a:pt x="364924" y="1350786"/>
                  <a:pt x="372683" y="1343027"/>
                  <a:pt x="382253" y="1343027"/>
                </a:cubicBezTo>
                <a:close/>
                <a:moveTo>
                  <a:pt x="1629363" y="1334160"/>
                </a:moveTo>
                <a:cubicBezTo>
                  <a:pt x="1638934" y="1334160"/>
                  <a:pt x="1646693" y="1341919"/>
                  <a:pt x="1646693" y="1351489"/>
                </a:cubicBezTo>
                <a:cubicBezTo>
                  <a:pt x="1646693" y="1361060"/>
                  <a:pt x="1638934" y="1368819"/>
                  <a:pt x="1629363" y="1368819"/>
                </a:cubicBezTo>
                <a:cubicBezTo>
                  <a:pt x="1619793" y="1368819"/>
                  <a:pt x="1612034" y="1361060"/>
                  <a:pt x="1612034" y="1351489"/>
                </a:cubicBezTo>
                <a:cubicBezTo>
                  <a:pt x="1612034" y="1341919"/>
                  <a:pt x="1619793" y="1334160"/>
                  <a:pt x="1629363" y="1334160"/>
                </a:cubicBezTo>
                <a:close/>
                <a:moveTo>
                  <a:pt x="2699552" y="1330332"/>
                </a:moveTo>
                <a:cubicBezTo>
                  <a:pt x="2709123" y="1330332"/>
                  <a:pt x="2716882" y="1338091"/>
                  <a:pt x="2716882" y="1347661"/>
                </a:cubicBezTo>
                <a:cubicBezTo>
                  <a:pt x="2716882" y="1357232"/>
                  <a:pt x="2709123" y="1364991"/>
                  <a:pt x="2699552" y="1364991"/>
                </a:cubicBezTo>
                <a:cubicBezTo>
                  <a:pt x="2689982" y="1364991"/>
                  <a:pt x="2682223" y="1357232"/>
                  <a:pt x="2682223" y="1347661"/>
                </a:cubicBezTo>
                <a:cubicBezTo>
                  <a:pt x="2682223" y="1338091"/>
                  <a:pt x="2689982" y="1330332"/>
                  <a:pt x="2699552" y="1330332"/>
                </a:cubicBezTo>
                <a:close/>
                <a:moveTo>
                  <a:pt x="658918" y="1327108"/>
                </a:moveTo>
                <a:cubicBezTo>
                  <a:pt x="668489" y="1327108"/>
                  <a:pt x="676248" y="1334867"/>
                  <a:pt x="676248" y="1344437"/>
                </a:cubicBezTo>
                <a:cubicBezTo>
                  <a:pt x="676248" y="1354008"/>
                  <a:pt x="668489" y="1361767"/>
                  <a:pt x="658918" y="1361767"/>
                </a:cubicBezTo>
                <a:cubicBezTo>
                  <a:pt x="649347" y="1361767"/>
                  <a:pt x="641589" y="1354008"/>
                  <a:pt x="641589" y="1344437"/>
                </a:cubicBezTo>
                <a:cubicBezTo>
                  <a:pt x="641589" y="1334867"/>
                  <a:pt x="649347" y="1327108"/>
                  <a:pt x="658918" y="1327108"/>
                </a:cubicBezTo>
                <a:close/>
                <a:moveTo>
                  <a:pt x="2421678" y="1325294"/>
                </a:moveTo>
                <a:cubicBezTo>
                  <a:pt x="2431350" y="1325294"/>
                  <a:pt x="2439007" y="1333153"/>
                  <a:pt x="2439007" y="1342623"/>
                </a:cubicBezTo>
                <a:cubicBezTo>
                  <a:pt x="2439007" y="1352296"/>
                  <a:pt x="2431149" y="1359953"/>
                  <a:pt x="2421678" y="1359953"/>
                </a:cubicBezTo>
                <a:cubicBezTo>
                  <a:pt x="2412006" y="1359953"/>
                  <a:pt x="2404349" y="1352094"/>
                  <a:pt x="2404349" y="1342623"/>
                </a:cubicBezTo>
                <a:cubicBezTo>
                  <a:pt x="2404147" y="1332951"/>
                  <a:pt x="2412006" y="1325294"/>
                  <a:pt x="2421678" y="1325294"/>
                </a:cubicBezTo>
                <a:close/>
                <a:moveTo>
                  <a:pt x="58637" y="1312196"/>
                </a:moveTo>
                <a:cubicBezTo>
                  <a:pt x="68208" y="1312196"/>
                  <a:pt x="75967" y="1319955"/>
                  <a:pt x="75967" y="1329525"/>
                </a:cubicBezTo>
                <a:cubicBezTo>
                  <a:pt x="75967" y="1339096"/>
                  <a:pt x="68208" y="1346855"/>
                  <a:pt x="58637" y="1346855"/>
                </a:cubicBezTo>
                <a:cubicBezTo>
                  <a:pt x="49066" y="1346855"/>
                  <a:pt x="41308" y="1339096"/>
                  <a:pt x="41308" y="1329525"/>
                </a:cubicBezTo>
                <a:cubicBezTo>
                  <a:pt x="41308" y="1319955"/>
                  <a:pt x="49066" y="1312196"/>
                  <a:pt x="58637" y="1312196"/>
                </a:cubicBezTo>
                <a:close/>
                <a:moveTo>
                  <a:pt x="2823477" y="1311793"/>
                </a:moveTo>
                <a:cubicBezTo>
                  <a:pt x="2833048" y="1311793"/>
                  <a:pt x="2840807" y="1319552"/>
                  <a:pt x="2840807" y="1329122"/>
                </a:cubicBezTo>
                <a:cubicBezTo>
                  <a:pt x="2840807" y="1338693"/>
                  <a:pt x="2833048" y="1346452"/>
                  <a:pt x="2823477" y="1346452"/>
                </a:cubicBezTo>
                <a:cubicBezTo>
                  <a:pt x="2813907" y="1346452"/>
                  <a:pt x="2806148" y="1338693"/>
                  <a:pt x="2806148" y="1329122"/>
                </a:cubicBezTo>
                <a:cubicBezTo>
                  <a:pt x="2806148" y="1319552"/>
                  <a:pt x="2813907" y="1311793"/>
                  <a:pt x="2823477" y="1311793"/>
                </a:cubicBezTo>
                <a:close/>
                <a:moveTo>
                  <a:pt x="263164" y="1306353"/>
                </a:moveTo>
                <a:cubicBezTo>
                  <a:pt x="272735" y="1306353"/>
                  <a:pt x="280494" y="1314112"/>
                  <a:pt x="280494" y="1323682"/>
                </a:cubicBezTo>
                <a:cubicBezTo>
                  <a:pt x="280494" y="1333253"/>
                  <a:pt x="272735" y="1341012"/>
                  <a:pt x="263164" y="1341012"/>
                </a:cubicBezTo>
                <a:cubicBezTo>
                  <a:pt x="253594" y="1341012"/>
                  <a:pt x="245835" y="1333253"/>
                  <a:pt x="245835" y="1323682"/>
                </a:cubicBezTo>
                <a:cubicBezTo>
                  <a:pt x="245835" y="1314112"/>
                  <a:pt x="253594" y="1306353"/>
                  <a:pt x="263164" y="1306353"/>
                </a:cubicBezTo>
                <a:close/>
                <a:moveTo>
                  <a:pt x="1314412" y="1291441"/>
                </a:moveTo>
                <a:cubicBezTo>
                  <a:pt x="1323983" y="1291441"/>
                  <a:pt x="1331742" y="1299200"/>
                  <a:pt x="1331742" y="1308770"/>
                </a:cubicBezTo>
                <a:cubicBezTo>
                  <a:pt x="1331742" y="1318341"/>
                  <a:pt x="1323983" y="1326100"/>
                  <a:pt x="1314412" y="1326100"/>
                </a:cubicBezTo>
                <a:cubicBezTo>
                  <a:pt x="1304842" y="1326100"/>
                  <a:pt x="1297083" y="1318341"/>
                  <a:pt x="1297083" y="1308770"/>
                </a:cubicBezTo>
                <a:cubicBezTo>
                  <a:pt x="1297083" y="1299200"/>
                  <a:pt x="1304842" y="1291441"/>
                  <a:pt x="1314412" y="1291441"/>
                </a:cubicBezTo>
                <a:close/>
                <a:moveTo>
                  <a:pt x="2294327" y="1283583"/>
                </a:moveTo>
                <a:cubicBezTo>
                  <a:pt x="2303898" y="1283583"/>
                  <a:pt x="2311657" y="1291342"/>
                  <a:pt x="2311657" y="1300912"/>
                </a:cubicBezTo>
                <a:cubicBezTo>
                  <a:pt x="2311657" y="1310483"/>
                  <a:pt x="2303898" y="1318242"/>
                  <a:pt x="2294327" y="1318242"/>
                </a:cubicBezTo>
                <a:cubicBezTo>
                  <a:pt x="2284757" y="1318242"/>
                  <a:pt x="2276998" y="1310483"/>
                  <a:pt x="2276998" y="1300912"/>
                </a:cubicBezTo>
                <a:cubicBezTo>
                  <a:pt x="2276998" y="1291342"/>
                  <a:pt x="2284757" y="1283583"/>
                  <a:pt x="2294327" y="1283583"/>
                </a:cubicBezTo>
                <a:close/>
                <a:moveTo>
                  <a:pt x="3240188" y="1278344"/>
                </a:moveTo>
                <a:cubicBezTo>
                  <a:pt x="3249759" y="1278344"/>
                  <a:pt x="3257518" y="1286103"/>
                  <a:pt x="3257518" y="1295673"/>
                </a:cubicBezTo>
                <a:cubicBezTo>
                  <a:pt x="3257518" y="1305244"/>
                  <a:pt x="3249759" y="1313003"/>
                  <a:pt x="3240188" y="1313003"/>
                </a:cubicBezTo>
                <a:cubicBezTo>
                  <a:pt x="3230618" y="1313003"/>
                  <a:pt x="3222859" y="1305244"/>
                  <a:pt x="3222859" y="1295673"/>
                </a:cubicBezTo>
                <a:cubicBezTo>
                  <a:pt x="3222859" y="1286103"/>
                  <a:pt x="3230618" y="1278344"/>
                  <a:pt x="3240188" y="1278344"/>
                </a:cubicBezTo>
                <a:close/>
                <a:moveTo>
                  <a:pt x="2046880" y="1271291"/>
                </a:moveTo>
                <a:cubicBezTo>
                  <a:pt x="2056553" y="1271291"/>
                  <a:pt x="2064210" y="1279150"/>
                  <a:pt x="2064210" y="1288620"/>
                </a:cubicBezTo>
                <a:cubicBezTo>
                  <a:pt x="2064210" y="1298293"/>
                  <a:pt x="2056351" y="1305950"/>
                  <a:pt x="2046880" y="1305950"/>
                </a:cubicBezTo>
                <a:cubicBezTo>
                  <a:pt x="2037208" y="1305950"/>
                  <a:pt x="2029551" y="1298091"/>
                  <a:pt x="2029551" y="1288620"/>
                </a:cubicBezTo>
                <a:cubicBezTo>
                  <a:pt x="2029551" y="1278948"/>
                  <a:pt x="2037410" y="1271291"/>
                  <a:pt x="2046880" y="1271291"/>
                </a:cubicBezTo>
                <a:close/>
                <a:moveTo>
                  <a:pt x="530963" y="1270888"/>
                </a:moveTo>
                <a:cubicBezTo>
                  <a:pt x="540636" y="1270888"/>
                  <a:pt x="548293" y="1278747"/>
                  <a:pt x="548293" y="1288217"/>
                </a:cubicBezTo>
                <a:cubicBezTo>
                  <a:pt x="548293" y="1297890"/>
                  <a:pt x="540434" y="1305547"/>
                  <a:pt x="530963" y="1305547"/>
                </a:cubicBezTo>
                <a:cubicBezTo>
                  <a:pt x="521291" y="1305547"/>
                  <a:pt x="513634" y="1297688"/>
                  <a:pt x="513634" y="1288217"/>
                </a:cubicBezTo>
                <a:cubicBezTo>
                  <a:pt x="513634" y="1278747"/>
                  <a:pt x="521291" y="1270888"/>
                  <a:pt x="530963" y="1270888"/>
                </a:cubicBezTo>
                <a:close/>
                <a:moveTo>
                  <a:pt x="2943373" y="1270485"/>
                </a:moveTo>
                <a:cubicBezTo>
                  <a:pt x="2953045" y="1270485"/>
                  <a:pt x="2960702" y="1278344"/>
                  <a:pt x="2960702" y="1287814"/>
                </a:cubicBezTo>
                <a:cubicBezTo>
                  <a:pt x="2960702" y="1297487"/>
                  <a:pt x="2952844" y="1305144"/>
                  <a:pt x="2943373" y="1305144"/>
                </a:cubicBezTo>
                <a:cubicBezTo>
                  <a:pt x="2933701" y="1305144"/>
                  <a:pt x="2926044" y="1297285"/>
                  <a:pt x="2926044" y="1287814"/>
                </a:cubicBezTo>
                <a:cubicBezTo>
                  <a:pt x="2925842" y="1278344"/>
                  <a:pt x="2933701" y="1270485"/>
                  <a:pt x="2943373" y="1270485"/>
                </a:cubicBezTo>
                <a:close/>
                <a:moveTo>
                  <a:pt x="1798224" y="1259604"/>
                </a:moveTo>
                <a:cubicBezTo>
                  <a:pt x="1807795" y="1259604"/>
                  <a:pt x="1815554" y="1267363"/>
                  <a:pt x="1815554" y="1276933"/>
                </a:cubicBezTo>
                <a:cubicBezTo>
                  <a:pt x="1815554" y="1286504"/>
                  <a:pt x="1807795" y="1294263"/>
                  <a:pt x="1798224" y="1294263"/>
                </a:cubicBezTo>
                <a:cubicBezTo>
                  <a:pt x="1788654" y="1294263"/>
                  <a:pt x="1780895" y="1286504"/>
                  <a:pt x="1780895" y="1276933"/>
                </a:cubicBezTo>
                <a:cubicBezTo>
                  <a:pt x="1780895" y="1267363"/>
                  <a:pt x="1788654" y="1259604"/>
                  <a:pt x="1798224" y="1259604"/>
                </a:cubicBezTo>
                <a:close/>
                <a:moveTo>
                  <a:pt x="2573209" y="1256581"/>
                </a:moveTo>
                <a:cubicBezTo>
                  <a:pt x="2582780" y="1256581"/>
                  <a:pt x="2590539" y="1264340"/>
                  <a:pt x="2590539" y="1273910"/>
                </a:cubicBezTo>
                <a:cubicBezTo>
                  <a:pt x="2590539" y="1283481"/>
                  <a:pt x="2582780" y="1291240"/>
                  <a:pt x="2573209" y="1291240"/>
                </a:cubicBezTo>
                <a:cubicBezTo>
                  <a:pt x="2563639" y="1291240"/>
                  <a:pt x="2555880" y="1283481"/>
                  <a:pt x="2555880" y="1273910"/>
                </a:cubicBezTo>
                <a:cubicBezTo>
                  <a:pt x="2555880" y="1264340"/>
                  <a:pt x="2563639" y="1256581"/>
                  <a:pt x="2573209" y="1256581"/>
                </a:cubicBezTo>
                <a:close/>
                <a:moveTo>
                  <a:pt x="3102158" y="1254768"/>
                </a:moveTo>
                <a:cubicBezTo>
                  <a:pt x="3111729" y="1254768"/>
                  <a:pt x="3119488" y="1262527"/>
                  <a:pt x="3119488" y="1272097"/>
                </a:cubicBezTo>
                <a:cubicBezTo>
                  <a:pt x="3119488" y="1281668"/>
                  <a:pt x="3111729" y="1289427"/>
                  <a:pt x="3102158" y="1289427"/>
                </a:cubicBezTo>
                <a:cubicBezTo>
                  <a:pt x="3092588" y="1289427"/>
                  <a:pt x="3084829" y="1281668"/>
                  <a:pt x="3084829" y="1272097"/>
                </a:cubicBezTo>
                <a:cubicBezTo>
                  <a:pt x="3084829" y="1262527"/>
                  <a:pt x="3092588" y="1254768"/>
                  <a:pt x="3102158" y="1254768"/>
                </a:cubicBezTo>
                <a:close/>
                <a:moveTo>
                  <a:pt x="159792" y="1254365"/>
                </a:moveTo>
                <a:cubicBezTo>
                  <a:pt x="169363" y="1254365"/>
                  <a:pt x="177122" y="1262124"/>
                  <a:pt x="177122" y="1271694"/>
                </a:cubicBezTo>
                <a:cubicBezTo>
                  <a:pt x="177122" y="1281265"/>
                  <a:pt x="169363" y="1289024"/>
                  <a:pt x="159792" y="1289024"/>
                </a:cubicBezTo>
                <a:cubicBezTo>
                  <a:pt x="150222" y="1289024"/>
                  <a:pt x="142463" y="1281265"/>
                  <a:pt x="142463" y="1271694"/>
                </a:cubicBezTo>
                <a:cubicBezTo>
                  <a:pt x="142463" y="1262124"/>
                  <a:pt x="150222" y="1254365"/>
                  <a:pt x="159792" y="1254365"/>
                </a:cubicBezTo>
                <a:close/>
                <a:moveTo>
                  <a:pt x="1913485" y="1248723"/>
                </a:moveTo>
                <a:cubicBezTo>
                  <a:pt x="1923055" y="1248723"/>
                  <a:pt x="1930814" y="1256482"/>
                  <a:pt x="1930814" y="1266052"/>
                </a:cubicBezTo>
                <a:cubicBezTo>
                  <a:pt x="1930814" y="1275623"/>
                  <a:pt x="1923055" y="1283382"/>
                  <a:pt x="1913485" y="1283382"/>
                </a:cubicBezTo>
                <a:cubicBezTo>
                  <a:pt x="1903914" y="1283382"/>
                  <a:pt x="1896155" y="1275623"/>
                  <a:pt x="1896155" y="1266052"/>
                </a:cubicBezTo>
                <a:cubicBezTo>
                  <a:pt x="1896155" y="1256482"/>
                  <a:pt x="1903914" y="1248723"/>
                  <a:pt x="1913485" y="1248723"/>
                </a:cubicBezTo>
                <a:close/>
                <a:moveTo>
                  <a:pt x="995833" y="1241871"/>
                </a:moveTo>
                <a:cubicBezTo>
                  <a:pt x="1005404" y="1241871"/>
                  <a:pt x="1013163" y="1249630"/>
                  <a:pt x="1013163" y="1259200"/>
                </a:cubicBezTo>
                <a:cubicBezTo>
                  <a:pt x="1013163" y="1268771"/>
                  <a:pt x="1005404" y="1276530"/>
                  <a:pt x="995833" y="1276530"/>
                </a:cubicBezTo>
                <a:cubicBezTo>
                  <a:pt x="986263" y="1276530"/>
                  <a:pt x="978504" y="1268771"/>
                  <a:pt x="978504" y="1259200"/>
                </a:cubicBezTo>
                <a:cubicBezTo>
                  <a:pt x="978504" y="1249630"/>
                  <a:pt x="986263" y="1241871"/>
                  <a:pt x="995833" y="1241871"/>
                </a:cubicBezTo>
                <a:close/>
                <a:moveTo>
                  <a:pt x="2155894" y="1238849"/>
                </a:moveTo>
                <a:cubicBezTo>
                  <a:pt x="2165465" y="1238849"/>
                  <a:pt x="2173224" y="1246608"/>
                  <a:pt x="2173224" y="1256178"/>
                </a:cubicBezTo>
                <a:cubicBezTo>
                  <a:pt x="2173224" y="1265749"/>
                  <a:pt x="2165465" y="1273508"/>
                  <a:pt x="2155894" y="1273508"/>
                </a:cubicBezTo>
                <a:cubicBezTo>
                  <a:pt x="2146324" y="1273508"/>
                  <a:pt x="2138565" y="1265749"/>
                  <a:pt x="2138565" y="1256178"/>
                </a:cubicBezTo>
                <a:cubicBezTo>
                  <a:pt x="2138565" y="1246608"/>
                  <a:pt x="2146324" y="1238849"/>
                  <a:pt x="2155894" y="1238849"/>
                </a:cubicBezTo>
                <a:close/>
                <a:moveTo>
                  <a:pt x="1462719" y="1238446"/>
                </a:moveTo>
                <a:cubicBezTo>
                  <a:pt x="1472290" y="1238446"/>
                  <a:pt x="1480049" y="1246205"/>
                  <a:pt x="1480049" y="1255775"/>
                </a:cubicBezTo>
                <a:cubicBezTo>
                  <a:pt x="1480049" y="1265346"/>
                  <a:pt x="1472290" y="1273105"/>
                  <a:pt x="1462719" y="1273105"/>
                </a:cubicBezTo>
                <a:cubicBezTo>
                  <a:pt x="1453149" y="1273105"/>
                  <a:pt x="1445390" y="1265346"/>
                  <a:pt x="1445390" y="1255775"/>
                </a:cubicBezTo>
                <a:cubicBezTo>
                  <a:pt x="1445390" y="1246205"/>
                  <a:pt x="1453149" y="1238446"/>
                  <a:pt x="1462719" y="1238446"/>
                </a:cubicBezTo>
                <a:close/>
                <a:moveTo>
                  <a:pt x="889641" y="1233811"/>
                </a:moveTo>
                <a:cubicBezTo>
                  <a:pt x="899212" y="1233811"/>
                  <a:pt x="906971" y="1241570"/>
                  <a:pt x="906971" y="1251140"/>
                </a:cubicBezTo>
                <a:cubicBezTo>
                  <a:pt x="906971" y="1260711"/>
                  <a:pt x="899212" y="1268470"/>
                  <a:pt x="889641" y="1268470"/>
                </a:cubicBezTo>
                <a:cubicBezTo>
                  <a:pt x="880071" y="1268470"/>
                  <a:pt x="872312" y="1260711"/>
                  <a:pt x="872312" y="1251140"/>
                </a:cubicBezTo>
                <a:cubicBezTo>
                  <a:pt x="872312" y="1241570"/>
                  <a:pt x="880071" y="1233811"/>
                  <a:pt x="889641" y="1233811"/>
                </a:cubicBezTo>
                <a:close/>
                <a:moveTo>
                  <a:pt x="760476" y="1232199"/>
                </a:moveTo>
                <a:cubicBezTo>
                  <a:pt x="770047" y="1232199"/>
                  <a:pt x="777806" y="1239958"/>
                  <a:pt x="777806" y="1249528"/>
                </a:cubicBezTo>
                <a:cubicBezTo>
                  <a:pt x="777806" y="1259099"/>
                  <a:pt x="770047" y="1266858"/>
                  <a:pt x="760476" y="1266858"/>
                </a:cubicBezTo>
                <a:cubicBezTo>
                  <a:pt x="750906" y="1266858"/>
                  <a:pt x="743147" y="1259099"/>
                  <a:pt x="743147" y="1249528"/>
                </a:cubicBezTo>
                <a:cubicBezTo>
                  <a:pt x="743147" y="1239958"/>
                  <a:pt x="750906" y="1232199"/>
                  <a:pt x="760476" y="1232199"/>
                </a:cubicBezTo>
                <a:close/>
                <a:moveTo>
                  <a:pt x="1584427" y="1231192"/>
                </a:moveTo>
                <a:cubicBezTo>
                  <a:pt x="1593998" y="1231192"/>
                  <a:pt x="1601757" y="1238951"/>
                  <a:pt x="1601757" y="1248521"/>
                </a:cubicBezTo>
                <a:cubicBezTo>
                  <a:pt x="1601757" y="1258092"/>
                  <a:pt x="1593998" y="1265851"/>
                  <a:pt x="1584427" y="1265851"/>
                </a:cubicBezTo>
                <a:cubicBezTo>
                  <a:pt x="1574857" y="1265851"/>
                  <a:pt x="1567098" y="1258092"/>
                  <a:pt x="1567098" y="1248521"/>
                </a:cubicBezTo>
                <a:cubicBezTo>
                  <a:pt x="1567098" y="1238951"/>
                  <a:pt x="1574857" y="1231192"/>
                  <a:pt x="1584427" y="1231192"/>
                </a:cubicBezTo>
                <a:close/>
                <a:moveTo>
                  <a:pt x="3347388" y="1228169"/>
                </a:moveTo>
                <a:cubicBezTo>
                  <a:pt x="3356959" y="1228169"/>
                  <a:pt x="3364718" y="1235928"/>
                  <a:pt x="3364718" y="1245498"/>
                </a:cubicBezTo>
                <a:cubicBezTo>
                  <a:pt x="3364718" y="1255069"/>
                  <a:pt x="3356959" y="1262828"/>
                  <a:pt x="3347388" y="1262828"/>
                </a:cubicBezTo>
                <a:cubicBezTo>
                  <a:pt x="3337818" y="1262828"/>
                  <a:pt x="3330059" y="1255069"/>
                  <a:pt x="3330059" y="1245498"/>
                </a:cubicBezTo>
                <a:cubicBezTo>
                  <a:pt x="3330059" y="1235928"/>
                  <a:pt x="3337818" y="1228169"/>
                  <a:pt x="3347388" y="1228169"/>
                </a:cubicBezTo>
                <a:close/>
                <a:moveTo>
                  <a:pt x="1224138" y="1221519"/>
                </a:moveTo>
                <a:cubicBezTo>
                  <a:pt x="1233709" y="1221519"/>
                  <a:pt x="1241468" y="1229278"/>
                  <a:pt x="1241468" y="1238848"/>
                </a:cubicBezTo>
                <a:cubicBezTo>
                  <a:pt x="1241468" y="1248419"/>
                  <a:pt x="1233709" y="1256178"/>
                  <a:pt x="1224138" y="1256178"/>
                </a:cubicBezTo>
                <a:cubicBezTo>
                  <a:pt x="1214568" y="1256178"/>
                  <a:pt x="1206809" y="1248419"/>
                  <a:pt x="1206809" y="1238848"/>
                </a:cubicBezTo>
                <a:cubicBezTo>
                  <a:pt x="1206809" y="1229278"/>
                  <a:pt x="1214568" y="1221519"/>
                  <a:pt x="1224138" y="1221519"/>
                </a:cubicBezTo>
                <a:close/>
                <a:moveTo>
                  <a:pt x="1101019" y="1220915"/>
                </a:moveTo>
                <a:cubicBezTo>
                  <a:pt x="1110590" y="1220915"/>
                  <a:pt x="1118349" y="1228674"/>
                  <a:pt x="1118349" y="1238244"/>
                </a:cubicBezTo>
                <a:cubicBezTo>
                  <a:pt x="1118349" y="1247815"/>
                  <a:pt x="1110590" y="1255574"/>
                  <a:pt x="1101019" y="1255574"/>
                </a:cubicBezTo>
                <a:cubicBezTo>
                  <a:pt x="1091449" y="1255574"/>
                  <a:pt x="1083690" y="1247815"/>
                  <a:pt x="1083690" y="1238244"/>
                </a:cubicBezTo>
                <a:cubicBezTo>
                  <a:pt x="1083690" y="1228674"/>
                  <a:pt x="1091449" y="1220915"/>
                  <a:pt x="1101019" y="1220915"/>
                </a:cubicBezTo>
                <a:close/>
                <a:moveTo>
                  <a:pt x="418121" y="1220713"/>
                </a:moveTo>
                <a:cubicBezTo>
                  <a:pt x="427692" y="1220713"/>
                  <a:pt x="435451" y="1228472"/>
                  <a:pt x="435451" y="1238042"/>
                </a:cubicBezTo>
                <a:cubicBezTo>
                  <a:pt x="435451" y="1247613"/>
                  <a:pt x="427692" y="1255372"/>
                  <a:pt x="418121" y="1255372"/>
                </a:cubicBezTo>
                <a:cubicBezTo>
                  <a:pt x="408551" y="1255372"/>
                  <a:pt x="400792" y="1247613"/>
                  <a:pt x="400792" y="1238042"/>
                </a:cubicBezTo>
                <a:cubicBezTo>
                  <a:pt x="400792" y="1228472"/>
                  <a:pt x="408551" y="1220713"/>
                  <a:pt x="418121" y="1220713"/>
                </a:cubicBezTo>
                <a:close/>
                <a:moveTo>
                  <a:pt x="2735420" y="1209228"/>
                </a:moveTo>
                <a:cubicBezTo>
                  <a:pt x="2744991" y="1209228"/>
                  <a:pt x="2752750" y="1216987"/>
                  <a:pt x="2752750" y="1226557"/>
                </a:cubicBezTo>
                <a:cubicBezTo>
                  <a:pt x="2752750" y="1236128"/>
                  <a:pt x="2744991" y="1243887"/>
                  <a:pt x="2735420" y="1243887"/>
                </a:cubicBezTo>
                <a:cubicBezTo>
                  <a:pt x="2725850" y="1243887"/>
                  <a:pt x="2718091" y="1236128"/>
                  <a:pt x="2718091" y="1226557"/>
                </a:cubicBezTo>
                <a:cubicBezTo>
                  <a:pt x="2718091" y="1216987"/>
                  <a:pt x="2725850" y="1209228"/>
                  <a:pt x="2735420" y="1209228"/>
                </a:cubicBezTo>
                <a:close/>
                <a:moveTo>
                  <a:pt x="640178" y="1202377"/>
                </a:moveTo>
                <a:cubicBezTo>
                  <a:pt x="649749" y="1202377"/>
                  <a:pt x="657508" y="1210136"/>
                  <a:pt x="657508" y="1219706"/>
                </a:cubicBezTo>
                <a:cubicBezTo>
                  <a:pt x="657508" y="1229277"/>
                  <a:pt x="649749" y="1237036"/>
                  <a:pt x="640178" y="1237036"/>
                </a:cubicBezTo>
                <a:cubicBezTo>
                  <a:pt x="630607" y="1237036"/>
                  <a:pt x="622849" y="1229277"/>
                  <a:pt x="622849" y="1219706"/>
                </a:cubicBezTo>
                <a:cubicBezTo>
                  <a:pt x="622849" y="1210136"/>
                  <a:pt x="630607" y="1202377"/>
                  <a:pt x="640178" y="1202377"/>
                </a:cubicBezTo>
                <a:close/>
                <a:moveTo>
                  <a:pt x="1704524" y="1198749"/>
                </a:moveTo>
                <a:cubicBezTo>
                  <a:pt x="1714095" y="1198749"/>
                  <a:pt x="1721854" y="1206508"/>
                  <a:pt x="1721854" y="1216078"/>
                </a:cubicBezTo>
                <a:cubicBezTo>
                  <a:pt x="1721854" y="1225649"/>
                  <a:pt x="1714095" y="1233408"/>
                  <a:pt x="1704524" y="1233408"/>
                </a:cubicBezTo>
                <a:cubicBezTo>
                  <a:pt x="1694954" y="1233408"/>
                  <a:pt x="1687195" y="1225649"/>
                  <a:pt x="1687195" y="1216078"/>
                </a:cubicBezTo>
                <a:cubicBezTo>
                  <a:pt x="1687195" y="1206508"/>
                  <a:pt x="1694954" y="1198749"/>
                  <a:pt x="1704524" y="1198749"/>
                </a:cubicBezTo>
                <a:close/>
                <a:moveTo>
                  <a:pt x="2345711" y="1195928"/>
                </a:moveTo>
                <a:cubicBezTo>
                  <a:pt x="2355282" y="1195928"/>
                  <a:pt x="2363041" y="1203687"/>
                  <a:pt x="2363041" y="1213257"/>
                </a:cubicBezTo>
                <a:cubicBezTo>
                  <a:pt x="2363041" y="1222828"/>
                  <a:pt x="2355282" y="1230587"/>
                  <a:pt x="2345711" y="1230587"/>
                </a:cubicBezTo>
                <a:cubicBezTo>
                  <a:pt x="2336141" y="1230587"/>
                  <a:pt x="2328382" y="1222828"/>
                  <a:pt x="2328382" y="1213257"/>
                </a:cubicBezTo>
                <a:cubicBezTo>
                  <a:pt x="2328382" y="1203687"/>
                  <a:pt x="2336141" y="1195928"/>
                  <a:pt x="2345711" y="1195928"/>
                </a:cubicBezTo>
                <a:close/>
                <a:moveTo>
                  <a:pt x="2479711" y="1189077"/>
                </a:moveTo>
                <a:cubicBezTo>
                  <a:pt x="2489282" y="1189077"/>
                  <a:pt x="2497041" y="1196836"/>
                  <a:pt x="2497041" y="1206406"/>
                </a:cubicBezTo>
                <a:cubicBezTo>
                  <a:pt x="2497041" y="1215977"/>
                  <a:pt x="2489282" y="1223736"/>
                  <a:pt x="2479711" y="1223736"/>
                </a:cubicBezTo>
                <a:cubicBezTo>
                  <a:pt x="2470141" y="1223736"/>
                  <a:pt x="2462382" y="1215977"/>
                  <a:pt x="2462382" y="1206406"/>
                </a:cubicBezTo>
                <a:cubicBezTo>
                  <a:pt x="2462382" y="1196836"/>
                  <a:pt x="2470141" y="1189077"/>
                  <a:pt x="2479711" y="1189077"/>
                </a:cubicBezTo>
                <a:close/>
                <a:moveTo>
                  <a:pt x="323011" y="1178196"/>
                </a:moveTo>
                <a:cubicBezTo>
                  <a:pt x="332582" y="1178196"/>
                  <a:pt x="340341" y="1185955"/>
                  <a:pt x="340341" y="1195525"/>
                </a:cubicBezTo>
                <a:cubicBezTo>
                  <a:pt x="340341" y="1205096"/>
                  <a:pt x="332582" y="1212855"/>
                  <a:pt x="323011" y="1212855"/>
                </a:cubicBezTo>
                <a:cubicBezTo>
                  <a:pt x="313441" y="1212855"/>
                  <a:pt x="305682" y="1205096"/>
                  <a:pt x="305682" y="1195525"/>
                </a:cubicBezTo>
                <a:cubicBezTo>
                  <a:pt x="305682" y="1185955"/>
                  <a:pt x="313441" y="1178196"/>
                  <a:pt x="323011" y="1178196"/>
                </a:cubicBezTo>
                <a:close/>
                <a:moveTo>
                  <a:pt x="3207947" y="1175173"/>
                </a:moveTo>
                <a:cubicBezTo>
                  <a:pt x="3217518" y="1175173"/>
                  <a:pt x="3225277" y="1182931"/>
                  <a:pt x="3225277" y="1192502"/>
                </a:cubicBezTo>
                <a:cubicBezTo>
                  <a:pt x="3225277" y="1202073"/>
                  <a:pt x="3217518" y="1209832"/>
                  <a:pt x="3207947" y="1209832"/>
                </a:cubicBezTo>
                <a:cubicBezTo>
                  <a:pt x="3198377" y="1209832"/>
                  <a:pt x="3190618" y="1202073"/>
                  <a:pt x="3190618" y="1192502"/>
                </a:cubicBezTo>
                <a:cubicBezTo>
                  <a:pt x="3190618" y="1182931"/>
                  <a:pt x="3198377" y="1175173"/>
                  <a:pt x="3207947" y="1175173"/>
                </a:cubicBezTo>
                <a:close/>
                <a:moveTo>
                  <a:pt x="2849673" y="1173763"/>
                </a:moveTo>
                <a:cubicBezTo>
                  <a:pt x="2859244" y="1173763"/>
                  <a:pt x="2867003" y="1181522"/>
                  <a:pt x="2867003" y="1191092"/>
                </a:cubicBezTo>
                <a:cubicBezTo>
                  <a:pt x="2867003" y="1200663"/>
                  <a:pt x="2859244" y="1208422"/>
                  <a:pt x="2849673" y="1208422"/>
                </a:cubicBezTo>
                <a:cubicBezTo>
                  <a:pt x="2840103" y="1208422"/>
                  <a:pt x="2832344" y="1200663"/>
                  <a:pt x="2832344" y="1191092"/>
                </a:cubicBezTo>
                <a:cubicBezTo>
                  <a:pt x="2832344" y="1181522"/>
                  <a:pt x="2840103" y="1173763"/>
                  <a:pt x="2849673" y="1173763"/>
                </a:cubicBezTo>
                <a:close/>
                <a:moveTo>
                  <a:pt x="3033646" y="1166912"/>
                </a:moveTo>
                <a:cubicBezTo>
                  <a:pt x="3043217" y="1166912"/>
                  <a:pt x="3050976" y="1174671"/>
                  <a:pt x="3050976" y="1184241"/>
                </a:cubicBezTo>
                <a:cubicBezTo>
                  <a:pt x="3050976" y="1193812"/>
                  <a:pt x="3043217" y="1201571"/>
                  <a:pt x="3033646" y="1201571"/>
                </a:cubicBezTo>
                <a:cubicBezTo>
                  <a:pt x="3024076" y="1201571"/>
                  <a:pt x="3016317" y="1193812"/>
                  <a:pt x="3016317" y="1184241"/>
                </a:cubicBezTo>
                <a:cubicBezTo>
                  <a:pt x="3016317" y="1174671"/>
                  <a:pt x="3024076" y="1166912"/>
                  <a:pt x="3033646" y="1166912"/>
                </a:cubicBezTo>
                <a:close/>
                <a:moveTo>
                  <a:pt x="1372848" y="1166509"/>
                </a:moveTo>
                <a:cubicBezTo>
                  <a:pt x="1382419" y="1166509"/>
                  <a:pt x="1390178" y="1174267"/>
                  <a:pt x="1390178" y="1183838"/>
                </a:cubicBezTo>
                <a:cubicBezTo>
                  <a:pt x="1390178" y="1193409"/>
                  <a:pt x="1382419" y="1201168"/>
                  <a:pt x="1372848" y="1201168"/>
                </a:cubicBezTo>
                <a:cubicBezTo>
                  <a:pt x="1363278" y="1201168"/>
                  <a:pt x="1355519" y="1193409"/>
                  <a:pt x="1355519" y="1183838"/>
                </a:cubicBezTo>
                <a:cubicBezTo>
                  <a:pt x="1355519" y="1174267"/>
                  <a:pt x="1363278" y="1166509"/>
                  <a:pt x="1372848" y="1166509"/>
                </a:cubicBezTo>
                <a:close/>
                <a:moveTo>
                  <a:pt x="82012" y="1161874"/>
                </a:moveTo>
                <a:cubicBezTo>
                  <a:pt x="91583" y="1161874"/>
                  <a:pt x="99342" y="1169633"/>
                  <a:pt x="99342" y="1179203"/>
                </a:cubicBezTo>
                <a:cubicBezTo>
                  <a:pt x="99342" y="1188774"/>
                  <a:pt x="91583" y="1196533"/>
                  <a:pt x="82012" y="1196533"/>
                </a:cubicBezTo>
                <a:cubicBezTo>
                  <a:pt x="72442" y="1196533"/>
                  <a:pt x="64683" y="1188774"/>
                  <a:pt x="64683" y="1179203"/>
                </a:cubicBezTo>
                <a:cubicBezTo>
                  <a:pt x="64683" y="1169633"/>
                  <a:pt x="72442" y="1161874"/>
                  <a:pt x="82012" y="1161874"/>
                </a:cubicBezTo>
                <a:close/>
                <a:moveTo>
                  <a:pt x="2625399" y="1150590"/>
                </a:moveTo>
                <a:cubicBezTo>
                  <a:pt x="2634970" y="1150590"/>
                  <a:pt x="2642729" y="1158349"/>
                  <a:pt x="2642729" y="1167919"/>
                </a:cubicBezTo>
                <a:cubicBezTo>
                  <a:pt x="2642729" y="1177490"/>
                  <a:pt x="2634970" y="1185249"/>
                  <a:pt x="2625399" y="1185249"/>
                </a:cubicBezTo>
                <a:cubicBezTo>
                  <a:pt x="2615829" y="1185249"/>
                  <a:pt x="2608070" y="1177490"/>
                  <a:pt x="2608070" y="1167919"/>
                </a:cubicBezTo>
                <a:cubicBezTo>
                  <a:pt x="2608070" y="1158349"/>
                  <a:pt x="2615829" y="1150590"/>
                  <a:pt x="2625399" y="1150590"/>
                </a:cubicBezTo>
                <a:close/>
                <a:moveTo>
                  <a:pt x="2029550" y="1150388"/>
                </a:moveTo>
                <a:cubicBezTo>
                  <a:pt x="2039121" y="1150388"/>
                  <a:pt x="2046880" y="1158147"/>
                  <a:pt x="2046880" y="1167717"/>
                </a:cubicBezTo>
                <a:cubicBezTo>
                  <a:pt x="2046880" y="1177288"/>
                  <a:pt x="2039121" y="1185047"/>
                  <a:pt x="2029550" y="1185047"/>
                </a:cubicBezTo>
                <a:cubicBezTo>
                  <a:pt x="2019980" y="1185047"/>
                  <a:pt x="2012221" y="1177288"/>
                  <a:pt x="2012221" y="1167717"/>
                </a:cubicBezTo>
                <a:cubicBezTo>
                  <a:pt x="2012221" y="1158147"/>
                  <a:pt x="2019980" y="1150388"/>
                  <a:pt x="2029550" y="1150388"/>
                </a:cubicBezTo>
                <a:close/>
                <a:moveTo>
                  <a:pt x="219437" y="1145351"/>
                </a:moveTo>
                <a:cubicBezTo>
                  <a:pt x="229008" y="1145351"/>
                  <a:pt x="236767" y="1153110"/>
                  <a:pt x="236767" y="1162680"/>
                </a:cubicBezTo>
                <a:cubicBezTo>
                  <a:pt x="236767" y="1172251"/>
                  <a:pt x="229008" y="1180010"/>
                  <a:pt x="219437" y="1180010"/>
                </a:cubicBezTo>
                <a:cubicBezTo>
                  <a:pt x="209867" y="1180010"/>
                  <a:pt x="202108" y="1172251"/>
                  <a:pt x="202108" y="1162680"/>
                </a:cubicBezTo>
                <a:cubicBezTo>
                  <a:pt x="202108" y="1153110"/>
                  <a:pt x="209867" y="1145351"/>
                  <a:pt x="219437" y="1145351"/>
                </a:cubicBezTo>
                <a:close/>
                <a:moveTo>
                  <a:pt x="516455" y="1139104"/>
                </a:moveTo>
                <a:cubicBezTo>
                  <a:pt x="526026" y="1139104"/>
                  <a:pt x="533785" y="1146863"/>
                  <a:pt x="533785" y="1156433"/>
                </a:cubicBezTo>
                <a:cubicBezTo>
                  <a:pt x="533785" y="1166004"/>
                  <a:pt x="526026" y="1173763"/>
                  <a:pt x="516455" y="1173763"/>
                </a:cubicBezTo>
                <a:cubicBezTo>
                  <a:pt x="506885" y="1173763"/>
                  <a:pt x="499126" y="1166004"/>
                  <a:pt x="499126" y="1156433"/>
                </a:cubicBezTo>
                <a:cubicBezTo>
                  <a:pt x="499126" y="1146863"/>
                  <a:pt x="506885" y="1139104"/>
                  <a:pt x="516455" y="1139104"/>
                </a:cubicBezTo>
                <a:close/>
                <a:moveTo>
                  <a:pt x="2198411" y="1138701"/>
                </a:moveTo>
                <a:cubicBezTo>
                  <a:pt x="2207982" y="1138701"/>
                  <a:pt x="2215741" y="1146460"/>
                  <a:pt x="2215741" y="1156030"/>
                </a:cubicBezTo>
                <a:cubicBezTo>
                  <a:pt x="2215741" y="1165601"/>
                  <a:pt x="2207982" y="1173360"/>
                  <a:pt x="2198411" y="1173360"/>
                </a:cubicBezTo>
                <a:cubicBezTo>
                  <a:pt x="2188841" y="1173360"/>
                  <a:pt x="2181082" y="1165601"/>
                  <a:pt x="2181082" y="1156030"/>
                </a:cubicBezTo>
                <a:cubicBezTo>
                  <a:pt x="2181082" y="1146460"/>
                  <a:pt x="2188841" y="1138701"/>
                  <a:pt x="2198411" y="1138701"/>
                </a:cubicBezTo>
                <a:close/>
                <a:moveTo>
                  <a:pt x="1891117" y="1137089"/>
                </a:moveTo>
                <a:cubicBezTo>
                  <a:pt x="1900688" y="1137089"/>
                  <a:pt x="1908447" y="1144848"/>
                  <a:pt x="1908447" y="1154418"/>
                </a:cubicBezTo>
                <a:cubicBezTo>
                  <a:pt x="1908447" y="1163989"/>
                  <a:pt x="1900688" y="1171748"/>
                  <a:pt x="1891117" y="1171748"/>
                </a:cubicBezTo>
                <a:cubicBezTo>
                  <a:pt x="1881547" y="1171748"/>
                  <a:pt x="1873788" y="1163989"/>
                  <a:pt x="1873788" y="1154418"/>
                </a:cubicBezTo>
                <a:cubicBezTo>
                  <a:pt x="1873788" y="1144848"/>
                  <a:pt x="1881547" y="1137089"/>
                  <a:pt x="1891117" y="1137089"/>
                </a:cubicBezTo>
                <a:close/>
                <a:moveTo>
                  <a:pt x="791105" y="1116737"/>
                </a:moveTo>
                <a:cubicBezTo>
                  <a:pt x="800676" y="1116737"/>
                  <a:pt x="808435" y="1124496"/>
                  <a:pt x="808435" y="1134066"/>
                </a:cubicBezTo>
                <a:cubicBezTo>
                  <a:pt x="808435" y="1143637"/>
                  <a:pt x="800676" y="1151396"/>
                  <a:pt x="791105" y="1151396"/>
                </a:cubicBezTo>
                <a:cubicBezTo>
                  <a:pt x="781535" y="1151396"/>
                  <a:pt x="773776" y="1143637"/>
                  <a:pt x="773776" y="1134066"/>
                </a:cubicBezTo>
                <a:cubicBezTo>
                  <a:pt x="773776" y="1124496"/>
                  <a:pt x="781535" y="1116737"/>
                  <a:pt x="791105" y="1116737"/>
                </a:cubicBezTo>
                <a:close/>
                <a:moveTo>
                  <a:pt x="1586443" y="1115528"/>
                </a:moveTo>
                <a:cubicBezTo>
                  <a:pt x="1596014" y="1115528"/>
                  <a:pt x="1603773" y="1123287"/>
                  <a:pt x="1603773" y="1132857"/>
                </a:cubicBezTo>
                <a:cubicBezTo>
                  <a:pt x="1603773" y="1142428"/>
                  <a:pt x="1596014" y="1150187"/>
                  <a:pt x="1586443" y="1150187"/>
                </a:cubicBezTo>
                <a:cubicBezTo>
                  <a:pt x="1576873" y="1150187"/>
                  <a:pt x="1569114" y="1142428"/>
                  <a:pt x="1569114" y="1132857"/>
                </a:cubicBezTo>
                <a:cubicBezTo>
                  <a:pt x="1569114" y="1123287"/>
                  <a:pt x="1576873" y="1115528"/>
                  <a:pt x="1586443" y="1115528"/>
                </a:cubicBezTo>
                <a:close/>
                <a:moveTo>
                  <a:pt x="3393533" y="1106863"/>
                </a:moveTo>
                <a:cubicBezTo>
                  <a:pt x="3403206" y="1106863"/>
                  <a:pt x="3410863" y="1114722"/>
                  <a:pt x="3410863" y="1124192"/>
                </a:cubicBezTo>
                <a:cubicBezTo>
                  <a:pt x="3410863" y="1133865"/>
                  <a:pt x="3403004" y="1141522"/>
                  <a:pt x="3393533" y="1141522"/>
                </a:cubicBezTo>
                <a:cubicBezTo>
                  <a:pt x="3383861" y="1141522"/>
                  <a:pt x="3376204" y="1133663"/>
                  <a:pt x="3376204" y="1124192"/>
                </a:cubicBezTo>
                <a:cubicBezTo>
                  <a:pt x="3376204" y="1114520"/>
                  <a:pt x="3383861" y="1106863"/>
                  <a:pt x="3393533" y="1106863"/>
                </a:cubicBezTo>
                <a:close/>
                <a:moveTo>
                  <a:pt x="917448" y="1106461"/>
                </a:moveTo>
                <a:cubicBezTo>
                  <a:pt x="927019" y="1106461"/>
                  <a:pt x="934778" y="1114220"/>
                  <a:pt x="934778" y="1123790"/>
                </a:cubicBezTo>
                <a:cubicBezTo>
                  <a:pt x="934778" y="1133361"/>
                  <a:pt x="927019" y="1141120"/>
                  <a:pt x="917448" y="1141120"/>
                </a:cubicBezTo>
                <a:cubicBezTo>
                  <a:pt x="907878" y="1141120"/>
                  <a:pt x="900119" y="1133361"/>
                  <a:pt x="900119" y="1123790"/>
                </a:cubicBezTo>
                <a:cubicBezTo>
                  <a:pt x="900119" y="1114220"/>
                  <a:pt x="907878" y="1106461"/>
                  <a:pt x="917448" y="1106461"/>
                </a:cubicBezTo>
                <a:close/>
                <a:moveTo>
                  <a:pt x="1155223" y="1104445"/>
                </a:moveTo>
                <a:cubicBezTo>
                  <a:pt x="1164794" y="1104445"/>
                  <a:pt x="1172553" y="1112204"/>
                  <a:pt x="1172553" y="1121774"/>
                </a:cubicBezTo>
                <a:cubicBezTo>
                  <a:pt x="1172553" y="1131345"/>
                  <a:pt x="1164794" y="1139104"/>
                  <a:pt x="1155223" y="1139104"/>
                </a:cubicBezTo>
                <a:cubicBezTo>
                  <a:pt x="1145653" y="1139104"/>
                  <a:pt x="1137894" y="1131345"/>
                  <a:pt x="1137894" y="1121774"/>
                </a:cubicBezTo>
                <a:cubicBezTo>
                  <a:pt x="1137894" y="1112204"/>
                  <a:pt x="1145653" y="1104445"/>
                  <a:pt x="1155223" y="1104445"/>
                </a:cubicBezTo>
                <a:close/>
                <a:moveTo>
                  <a:pt x="2949015" y="1101826"/>
                </a:moveTo>
                <a:cubicBezTo>
                  <a:pt x="2958688" y="1101826"/>
                  <a:pt x="2966345" y="1109685"/>
                  <a:pt x="2966345" y="1119155"/>
                </a:cubicBezTo>
                <a:cubicBezTo>
                  <a:pt x="2966345" y="1128828"/>
                  <a:pt x="2958486" y="1136485"/>
                  <a:pt x="2949015" y="1136485"/>
                </a:cubicBezTo>
                <a:cubicBezTo>
                  <a:pt x="2939343" y="1136485"/>
                  <a:pt x="2931686" y="1128626"/>
                  <a:pt x="2931686" y="1119155"/>
                </a:cubicBezTo>
                <a:cubicBezTo>
                  <a:pt x="2931686" y="1109685"/>
                  <a:pt x="2939343" y="1101826"/>
                  <a:pt x="2949015" y="1101826"/>
                </a:cubicBezTo>
                <a:close/>
                <a:moveTo>
                  <a:pt x="1279753" y="1099206"/>
                </a:moveTo>
                <a:cubicBezTo>
                  <a:pt x="1289324" y="1099206"/>
                  <a:pt x="1297083" y="1106965"/>
                  <a:pt x="1297083" y="1116535"/>
                </a:cubicBezTo>
                <a:cubicBezTo>
                  <a:pt x="1297083" y="1126106"/>
                  <a:pt x="1289324" y="1133865"/>
                  <a:pt x="1279753" y="1133865"/>
                </a:cubicBezTo>
                <a:cubicBezTo>
                  <a:pt x="1270183" y="1133865"/>
                  <a:pt x="1262424" y="1126106"/>
                  <a:pt x="1262424" y="1116535"/>
                </a:cubicBezTo>
                <a:cubicBezTo>
                  <a:pt x="1262424" y="1106965"/>
                  <a:pt x="1270183" y="1099206"/>
                  <a:pt x="1279753" y="1099206"/>
                </a:cubicBezTo>
                <a:close/>
                <a:moveTo>
                  <a:pt x="1761550" y="1096587"/>
                </a:moveTo>
                <a:cubicBezTo>
                  <a:pt x="1771121" y="1096587"/>
                  <a:pt x="1778880" y="1104346"/>
                  <a:pt x="1778880" y="1113916"/>
                </a:cubicBezTo>
                <a:cubicBezTo>
                  <a:pt x="1778880" y="1123487"/>
                  <a:pt x="1771121" y="1131246"/>
                  <a:pt x="1761550" y="1131246"/>
                </a:cubicBezTo>
                <a:cubicBezTo>
                  <a:pt x="1751980" y="1131246"/>
                  <a:pt x="1744221" y="1123487"/>
                  <a:pt x="1744221" y="1113916"/>
                </a:cubicBezTo>
                <a:cubicBezTo>
                  <a:pt x="1744221" y="1104346"/>
                  <a:pt x="1751980" y="1096587"/>
                  <a:pt x="1761550" y="1096587"/>
                </a:cubicBezTo>
                <a:close/>
                <a:moveTo>
                  <a:pt x="1473399" y="1093161"/>
                </a:moveTo>
                <a:cubicBezTo>
                  <a:pt x="1482970" y="1093161"/>
                  <a:pt x="1490729" y="1100920"/>
                  <a:pt x="1490729" y="1110490"/>
                </a:cubicBezTo>
                <a:cubicBezTo>
                  <a:pt x="1490729" y="1120061"/>
                  <a:pt x="1482970" y="1127820"/>
                  <a:pt x="1473399" y="1127820"/>
                </a:cubicBezTo>
                <a:cubicBezTo>
                  <a:pt x="1463829" y="1127820"/>
                  <a:pt x="1456070" y="1120061"/>
                  <a:pt x="1456070" y="1110490"/>
                </a:cubicBezTo>
                <a:cubicBezTo>
                  <a:pt x="1456070" y="1100920"/>
                  <a:pt x="1463829" y="1093161"/>
                  <a:pt x="1473399" y="1093161"/>
                </a:cubicBezTo>
                <a:close/>
                <a:moveTo>
                  <a:pt x="1029485" y="1088325"/>
                </a:moveTo>
                <a:cubicBezTo>
                  <a:pt x="1039056" y="1088325"/>
                  <a:pt x="1046815" y="1096084"/>
                  <a:pt x="1046815" y="1105654"/>
                </a:cubicBezTo>
                <a:cubicBezTo>
                  <a:pt x="1046815" y="1115225"/>
                  <a:pt x="1039056" y="1122984"/>
                  <a:pt x="1029485" y="1122984"/>
                </a:cubicBezTo>
                <a:cubicBezTo>
                  <a:pt x="1019914" y="1122984"/>
                  <a:pt x="1012156" y="1115225"/>
                  <a:pt x="1012156" y="1105654"/>
                </a:cubicBezTo>
                <a:cubicBezTo>
                  <a:pt x="1012156" y="1096084"/>
                  <a:pt x="1019914" y="1088325"/>
                  <a:pt x="1029485" y="1088325"/>
                </a:cubicBezTo>
                <a:close/>
                <a:moveTo>
                  <a:pt x="2418454" y="1088124"/>
                </a:moveTo>
                <a:cubicBezTo>
                  <a:pt x="2428025" y="1088124"/>
                  <a:pt x="2435784" y="1095883"/>
                  <a:pt x="2435784" y="1105453"/>
                </a:cubicBezTo>
                <a:cubicBezTo>
                  <a:pt x="2435784" y="1115024"/>
                  <a:pt x="2428025" y="1122783"/>
                  <a:pt x="2418454" y="1122783"/>
                </a:cubicBezTo>
                <a:cubicBezTo>
                  <a:pt x="2408884" y="1122783"/>
                  <a:pt x="2401125" y="1115024"/>
                  <a:pt x="2401125" y="1105453"/>
                </a:cubicBezTo>
                <a:cubicBezTo>
                  <a:pt x="2401125" y="1095883"/>
                  <a:pt x="2408884" y="1088124"/>
                  <a:pt x="2418454" y="1088124"/>
                </a:cubicBezTo>
                <a:close/>
                <a:moveTo>
                  <a:pt x="647231" y="1087318"/>
                </a:moveTo>
                <a:cubicBezTo>
                  <a:pt x="656802" y="1087318"/>
                  <a:pt x="664561" y="1095077"/>
                  <a:pt x="664561" y="1104647"/>
                </a:cubicBezTo>
                <a:cubicBezTo>
                  <a:pt x="664561" y="1114218"/>
                  <a:pt x="656802" y="1121977"/>
                  <a:pt x="647231" y="1121977"/>
                </a:cubicBezTo>
                <a:cubicBezTo>
                  <a:pt x="637661" y="1121977"/>
                  <a:pt x="629902" y="1114218"/>
                  <a:pt x="629902" y="1104647"/>
                </a:cubicBezTo>
                <a:cubicBezTo>
                  <a:pt x="629902" y="1095077"/>
                  <a:pt x="637661" y="1087318"/>
                  <a:pt x="647231" y="1087318"/>
                </a:cubicBezTo>
                <a:close/>
                <a:moveTo>
                  <a:pt x="2736226" y="1082683"/>
                </a:moveTo>
                <a:cubicBezTo>
                  <a:pt x="2745797" y="1082683"/>
                  <a:pt x="2753556" y="1090442"/>
                  <a:pt x="2753556" y="1100012"/>
                </a:cubicBezTo>
                <a:cubicBezTo>
                  <a:pt x="2753556" y="1109583"/>
                  <a:pt x="2745797" y="1117342"/>
                  <a:pt x="2736226" y="1117342"/>
                </a:cubicBezTo>
                <a:cubicBezTo>
                  <a:pt x="2726656" y="1117342"/>
                  <a:pt x="2718897" y="1109583"/>
                  <a:pt x="2718897" y="1100012"/>
                </a:cubicBezTo>
                <a:cubicBezTo>
                  <a:pt x="2718897" y="1090442"/>
                  <a:pt x="2726656" y="1082683"/>
                  <a:pt x="2736226" y="1082683"/>
                </a:cubicBezTo>
                <a:close/>
                <a:moveTo>
                  <a:pt x="3217217" y="1076839"/>
                </a:moveTo>
                <a:cubicBezTo>
                  <a:pt x="3226889" y="1076839"/>
                  <a:pt x="3234547" y="1084698"/>
                  <a:pt x="3234547" y="1094168"/>
                </a:cubicBezTo>
                <a:cubicBezTo>
                  <a:pt x="3234547" y="1103841"/>
                  <a:pt x="3226688" y="1111498"/>
                  <a:pt x="3217217" y="1111498"/>
                </a:cubicBezTo>
                <a:cubicBezTo>
                  <a:pt x="3207545" y="1111498"/>
                  <a:pt x="3199888" y="1103639"/>
                  <a:pt x="3199888" y="1094168"/>
                </a:cubicBezTo>
                <a:cubicBezTo>
                  <a:pt x="3199686" y="1084698"/>
                  <a:pt x="3207545" y="1076839"/>
                  <a:pt x="3217217" y="1076839"/>
                </a:cubicBezTo>
                <a:close/>
                <a:moveTo>
                  <a:pt x="2292111" y="1075026"/>
                </a:moveTo>
                <a:cubicBezTo>
                  <a:pt x="2301783" y="1075026"/>
                  <a:pt x="2309441" y="1082885"/>
                  <a:pt x="2309441" y="1092355"/>
                </a:cubicBezTo>
                <a:cubicBezTo>
                  <a:pt x="2309441" y="1102028"/>
                  <a:pt x="2301582" y="1109685"/>
                  <a:pt x="2292111" y="1109685"/>
                </a:cubicBezTo>
                <a:cubicBezTo>
                  <a:pt x="2282640" y="1109685"/>
                  <a:pt x="2274782" y="1101826"/>
                  <a:pt x="2274782" y="1092355"/>
                </a:cubicBezTo>
                <a:cubicBezTo>
                  <a:pt x="2274580" y="1082683"/>
                  <a:pt x="2282439" y="1075026"/>
                  <a:pt x="2292111" y="1075026"/>
                </a:cubicBezTo>
                <a:close/>
                <a:moveTo>
                  <a:pt x="380439" y="1060719"/>
                </a:moveTo>
                <a:cubicBezTo>
                  <a:pt x="390010" y="1060719"/>
                  <a:pt x="397769" y="1068477"/>
                  <a:pt x="397769" y="1078048"/>
                </a:cubicBezTo>
                <a:cubicBezTo>
                  <a:pt x="397769" y="1087619"/>
                  <a:pt x="390010" y="1095378"/>
                  <a:pt x="380439" y="1095378"/>
                </a:cubicBezTo>
                <a:cubicBezTo>
                  <a:pt x="370869" y="1095378"/>
                  <a:pt x="363110" y="1087619"/>
                  <a:pt x="363110" y="1078048"/>
                </a:cubicBezTo>
                <a:cubicBezTo>
                  <a:pt x="363110" y="1068477"/>
                  <a:pt x="370869" y="1060719"/>
                  <a:pt x="380439" y="1060719"/>
                </a:cubicBezTo>
                <a:close/>
                <a:moveTo>
                  <a:pt x="3090672" y="1060518"/>
                </a:moveTo>
                <a:cubicBezTo>
                  <a:pt x="3100345" y="1060518"/>
                  <a:pt x="3108002" y="1068377"/>
                  <a:pt x="3108002" y="1077847"/>
                </a:cubicBezTo>
                <a:cubicBezTo>
                  <a:pt x="3108002" y="1087520"/>
                  <a:pt x="3100143" y="1095177"/>
                  <a:pt x="3090672" y="1095177"/>
                </a:cubicBezTo>
                <a:cubicBezTo>
                  <a:pt x="3081000" y="1095177"/>
                  <a:pt x="3073343" y="1087318"/>
                  <a:pt x="3073343" y="1077847"/>
                </a:cubicBezTo>
                <a:cubicBezTo>
                  <a:pt x="3073343" y="1068175"/>
                  <a:pt x="3081000" y="1060518"/>
                  <a:pt x="3090672" y="1060518"/>
                </a:cubicBezTo>
                <a:close/>
                <a:moveTo>
                  <a:pt x="2111160" y="1054069"/>
                </a:moveTo>
                <a:cubicBezTo>
                  <a:pt x="2120731" y="1054069"/>
                  <a:pt x="2128490" y="1061828"/>
                  <a:pt x="2128490" y="1071398"/>
                </a:cubicBezTo>
                <a:cubicBezTo>
                  <a:pt x="2128490" y="1080969"/>
                  <a:pt x="2120731" y="1088728"/>
                  <a:pt x="2111160" y="1088728"/>
                </a:cubicBezTo>
                <a:cubicBezTo>
                  <a:pt x="2101590" y="1088728"/>
                  <a:pt x="2093831" y="1080969"/>
                  <a:pt x="2093831" y="1071398"/>
                </a:cubicBezTo>
                <a:cubicBezTo>
                  <a:pt x="2093831" y="1061828"/>
                  <a:pt x="2101590" y="1054069"/>
                  <a:pt x="2111160" y="1054069"/>
                </a:cubicBezTo>
                <a:close/>
                <a:moveTo>
                  <a:pt x="2553462" y="1053465"/>
                </a:moveTo>
                <a:cubicBezTo>
                  <a:pt x="2563135" y="1053465"/>
                  <a:pt x="2570792" y="1061324"/>
                  <a:pt x="2570792" y="1070794"/>
                </a:cubicBezTo>
                <a:cubicBezTo>
                  <a:pt x="2570792" y="1080467"/>
                  <a:pt x="2562933" y="1088124"/>
                  <a:pt x="2553462" y="1088124"/>
                </a:cubicBezTo>
                <a:cubicBezTo>
                  <a:pt x="2543790" y="1088124"/>
                  <a:pt x="2536133" y="1080265"/>
                  <a:pt x="2536133" y="1070794"/>
                </a:cubicBezTo>
                <a:cubicBezTo>
                  <a:pt x="2536133" y="1061324"/>
                  <a:pt x="2543790" y="1053465"/>
                  <a:pt x="2553462" y="1053465"/>
                </a:cubicBezTo>
                <a:close/>
                <a:moveTo>
                  <a:pt x="124529" y="1041576"/>
                </a:moveTo>
                <a:cubicBezTo>
                  <a:pt x="134202" y="1041576"/>
                  <a:pt x="141859" y="1049435"/>
                  <a:pt x="141859" y="1058905"/>
                </a:cubicBezTo>
                <a:cubicBezTo>
                  <a:pt x="141859" y="1068578"/>
                  <a:pt x="134000" y="1076235"/>
                  <a:pt x="124529" y="1076235"/>
                </a:cubicBezTo>
                <a:cubicBezTo>
                  <a:pt x="114857" y="1076235"/>
                  <a:pt x="107200" y="1068376"/>
                  <a:pt x="107200" y="1058905"/>
                </a:cubicBezTo>
                <a:cubicBezTo>
                  <a:pt x="107200" y="1049435"/>
                  <a:pt x="115059" y="1041576"/>
                  <a:pt x="124529" y="1041576"/>
                </a:cubicBezTo>
                <a:close/>
                <a:moveTo>
                  <a:pt x="498722" y="1032307"/>
                </a:moveTo>
                <a:cubicBezTo>
                  <a:pt x="508293" y="1032307"/>
                  <a:pt x="516052" y="1040066"/>
                  <a:pt x="516052" y="1049636"/>
                </a:cubicBezTo>
                <a:cubicBezTo>
                  <a:pt x="516052" y="1059207"/>
                  <a:pt x="508293" y="1066966"/>
                  <a:pt x="498722" y="1066966"/>
                </a:cubicBezTo>
                <a:cubicBezTo>
                  <a:pt x="489152" y="1066966"/>
                  <a:pt x="481393" y="1059207"/>
                  <a:pt x="481393" y="1049636"/>
                </a:cubicBezTo>
                <a:cubicBezTo>
                  <a:pt x="481393" y="1040066"/>
                  <a:pt x="489152" y="1032307"/>
                  <a:pt x="498722" y="1032307"/>
                </a:cubicBezTo>
                <a:close/>
                <a:moveTo>
                  <a:pt x="3321193" y="1028881"/>
                </a:moveTo>
                <a:cubicBezTo>
                  <a:pt x="3330764" y="1028881"/>
                  <a:pt x="3338523" y="1036640"/>
                  <a:pt x="3338523" y="1046210"/>
                </a:cubicBezTo>
                <a:cubicBezTo>
                  <a:pt x="3338523" y="1055781"/>
                  <a:pt x="3330764" y="1063540"/>
                  <a:pt x="3321193" y="1063540"/>
                </a:cubicBezTo>
                <a:cubicBezTo>
                  <a:pt x="3311623" y="1063540"/>
                  <a:pt x="3303864" y="1055781"/>
                  <a:pt x="3303864" y="1046210"/>
                </a:cubicBezTo>
                <a:cubicBezTo>
                  <a:pt x="3303864" y="1036640"/>
                  <a:pt x="3311623" y="1028881"/>
                  <a:pt x="3321193" y="1028881"/>
                </a:cubicBezTo>
                <a:close/>
                <a:moveTo>
                  <a:pt x="259537" y="1027874"/>
                </a:moveTo>
                <a:cubicBezTo>
                  <a:pt x="269108" y="1027874"/>
                  <a:pt x="276867" y="1035633"/>
                  <a:pt x="276867" y="1045203"/>
                </a:cubicBezTo>
                <a:cubicBezTo>
                  <a:pt x="276867" y="1054774"/>
                  <a:pt x="269108" y="1062533"/>
                  <a:pt x="259537" y="1062533"/>
                </a:cubicBezTo>
                <a:cubicBezTo>
                  <a:pt x="249967" y="1062533"/>
                  <a:pt x="242208" y="1054774"/>
                  <a:pt x="242208" y="1045203"/>
                </a:cubicBezTo>
                <a:cubicBezTo>
                  <a:pt x="242208" y="1035633"/>
                  <a:pt x="249967" y="1027874"/>
                  <a:pt x="259537" y="1027874"/>
                </a:cubicBezTo>
                <a:close/>
                <a:moveTo>
                  <a:pt x="2866599" y="1027672"/>
                </a:moveTo>
                <a:cubicBezTo>
                  <a:pt x="2876170" y="1027672"/>
                  <a:pt x="2883929" y="1035431"/>
                  <a:pt x="2883929" y="1045001"/>
                </a:cubicBezTo>
                <a:cubicBezTo>
                  <a:pt x="2883929" y="1054572"/>
                  <a:pt x="2876170" y="1062331"/>
                  <a:pt x="2866599" y="1062331"/>
                </a:cubicBezTo>
                <a:cubicBezTo>
                  <a:pt x="2857029" y="1062331"/>
                  <a:pt x="2849270" y="1054572"/>
                  <a:pt x="2849270" y="1045001"/>
                </a:cubicBezTo>
                <a:cubicBezTo>
                  <a:pt x="2849270" y="1035431"/>
                  <a:pt x="2857029" y="1027672"/>
                  <a:pt x="2866599" y="1027672"/>
                </a:cubicBezTo>
                <a:close/>
                <a:moveTo>
                  <a:pt x="1989653" y="1020217"/>
                </a:moveTo>
                <a:cubicBezTo>
                  <a:pt x="1999224" y="1020217"/>
                  <a:pt x="2006983" y="1027976"/>
                  <a:pt x="2006983" y="1037546"/>
                </a:cubicBezTo>
                <a:cubicBezTo>
                  <a:pt x="2006983" y="1047117"/>
                  <a:pt x="1999224" y="1054876"/>
                  <a:pt x="1989653" y="1054876"/>
                </a:cubicBezTo>
                <a:cubicBezTo>
                  <a:pt x="1980083" y="1054876"/>
                  <a:pt x="1972324" y="1047117"/>
                  <a:pt x="1972324" y="1037546"/>
                </a:cubicBezTo>
                <a:cubicBezTo>
                  <a:pt x="1972324" y="1027976"/>
                  <a:pt x="1980083" y="1020217"/>
                  <a:pt x="1989653" y="1020217"/>
                </a:cubicBezTo>
                <a:close/>
                <a:moveTo>
                  <a:pt x="1868549" y="1020015"/>
                </a:moveTo>
                <a:cubicBezTo>
                  <a:pt x="1878120" y="1020015"/>
                  <a:pt x="1885879" y="1027774"/>
                  <a:pt x="1885879" y="1037344"/>
                </a:cubicBezTo>
                <a:cubicBezTo>
                  <a:pt x="1885879" y="1046915"/>
                  <a:pt x="1878120" y="1054674"/>
                  <a:pt x="1868549" y="1054674"/>
                </a:cubicBezTo>
                <a:cubicBezTo>
                  <a:pt x="1858979" y="1054674"/>
                  <a:pt x="1851220" y="1046915"/>
                  <a:pt x="1851220" y="1037344"/>
                </a:cubicBezTo>
                <a:cubicBezTo>
                  <a:pt x="1851220" y="1027774"/>
                  <a:pt x="1858979" y="1020015"/>
                  <a:pt x="1868549" y="1020015"/>
                </a:cubicBezTo>
                <a:close/>
                <a:moveTo>
                  <a:pt x="1642461" y="1019411"/>
                </a:moveTo>
                <a:cubicBezTo>
                  <a:pt x="1652032" y="1019411"/>
                  <a:pt x="1659791" y="1027170"/>
                  <a:pt x="1659791" y="1036740"/>
                </a:cubicBezTo>
                <a:cubicBezTo>
                  <a:pt x="1659791" y="1046311"/>
                  <a:pt x="1652032" y="1054070"/>
                  <a:pt x="1642461" y="1054070"/>
                </a:cubicBezTo>
                <a:cubicBezTo>
                  <a:pt x="1632891" y="1054070"/>
                  <a:pt x="1625132" y="1046311"/>
                  <a:pt x="1625132" y="1036740"/>
                </a:cubicBezTo>
                <a:cubicBezTo>
                  <a:pt x="1625132" y="1027170"/>
                  <a:pt x="1632891" y="1019411"/>
                  <a:pt x="1642461" y="1019411"/>
                </a:cubicBezTo>
                <a:close/>
                <a:moveTo>
                  <a:pt x="728034" y="1003492"/>
                </a:moveTo>
                <a:cubicBezTo>
                  <a:pt x="737605" y="1003492"/>
                  <a:pt x="745364" y="1011251"/>
                  <a:pt x="745364" y="1020821"/>
                </a:cubicBezTo>
                <a:cubicBezTo>
                  <a:pt x="745364" y="1030392"/>
                  <a:pt x="737605" y="1038151"/>
                  <a:pt x="728034" y="1038151"/>
                </a:cubicBezTo>
                <a:cubicBezTo>
                  <a:pt x="718464" y="1038151"/>
                  <a:pt x="710705" y="1030392"/>
                  <a:pt x="710705" y="1020821"/>
                </a:cubicBezTo>
                <a:cubicBezTo>
                  <a:pt x="710705" y="1011251"/>
                  <a:pt x="718464" y="1003492"/>
                  <a:pt x="728034" y="1003492"/>
                </a:cubicBezTo>
                <a:close/>
                <a:moveTo>
                  <a:pt x="1305546" y="997648"/>
                </a:moveTo>
                <a:cubicBezTo>
                  <a:pt x="1315117" y="997648"/>
                  <a:pt x="1322876" y="1005407"/>
                  <a:pt x="1322876" y="1014977"/>
                </a:cubicBezTo>
                <a:cubicBezTo>
                  <a:pt x="1322876" y="1024548"/>
                  <a:pt x="1315117" y="1032307"/>
                  <a:pt x="1305546" y="1032307"/>
                </a:cubicBezTo>
                <a:cubicBezTo>
                  <a:pt x="1295975" y="1032307"/>
                  <a:pt x="1288217" y="1024548"/>
                  <a:pt x="1288217" y="1014977"/>
                </a:cubicBezTo>
                <a:cubicBezTo>
                  <a:pt x="1288217" y="1005407"/>
                  <a:pt x="1295975" y="997648"/>
                  <a:pt x="1305546" y="997648"/>
                </a:cubicBezTo>
                <a:close/>
                <a:moveTo>
                  <a:pt x="1127416" y="994424"/>
                </a:moveTo>
                <a:cubicBezTo>
                  <a:pt x="1136987" y="994424"/>
                  <a:pt x="1144746" y="1002183"/>
                  <a:pt x="1144746" y="1011753"/>
                </a:cubicBezTo>
                <a:cubicBezTo>
                  <a:pt x="1144746" y="1021324"/>
                  <a:pt x="1136987" y="1029083"/>
                  <a:pt x="1127416" y="1029083"/>
                </a:cubicBezTo>
                <a:cubicBezTo>
                  <a:pt x="1117845" y="1029083"/>
                  <a:pt x="1110087" y="1021324"/>
                  <a:pt x="1110087" y="1011753"/>
                </a:cubicBezTo>
                <a:cubicBezTo>
                  <a:pt x="1110087" y="1002183"/>
                  <a:pt x="1117845" y="994424"/>
                  <a:pt x="1127416" y="994424"/>
                </a:cubicBezTo>
                <a:close/>
                <a:moveTo>
                  <a:pt x="860423" y="993820"/>
                </a:moveTo>
                <a:cubicBezTo>
                  <a:pt x="869994" y="993820"/>
                  <a:pt x="877753" y="1001579"/>
                  <a:pt x="877753" y="1011149"/>
                </a:cubicBezTo>
                <a:cubicBezTo>
                  <a:pt x="877753" y="1020720"/>
                  <a:pt x="869994" y="1028479"/>
                  <a:pt x="860423" y="1028479"/>
                </a:cubicBezTo>
                <a:cubicBezTo>
                  <a:pt x="850852" y="1028479"/>
                  <a:pt x="843094" y="1020720"/>
                  <a:pt x="843094" y="1011149"/>
                </a:cubicBezTo>
                <a:cubicBezTo>
                  <a:pt x="843094" y="1001579"/>
                  <a:pt x="850852" y="993820"/>
                  <a:pt x="860423" y="993820"/>
                </a:cubicBezTo>
                <a:close/>
                <a:moveTo>
                  <a:pt x="1435113" y="988178"/>
                </a:moveTo>
                <a:cubicBezTo>
                  <a:pt x="1444786" y="988178"/>
                  <a:pt x="1452443" y="996037"/>
                  <a:pt x="1452443" y="1005507"/>
                </a:cubicBezTo>
                <a:cubicBezTo>
                  <a:pt x="1452443" y="1015180"/>
                  <a:pt x="1444584" y="1022837"/>
                  <a:pt x="1435113" y="1022837"/>
                </a:cubicBezTo>
                <a:cubicBezTo>
                  <a:pt x="1425441" y="1022837"/>
                  <a:pt x="1417784" y="1014978"/>
                  <a:pt x="1417784" y="1005507"/>
                </a:cubicBezTo>
                <a:cubicBezTo>
                  <a:pt x="1417784" y="996037"/>
                  <a:pt x="1425441" y="988178"/>
                  <a:pt x="1435113" y="988178"/>
                </a:cubicBezTo>
                <a:close/>
                <a:moveTo>
                  <a:pt x="2662878" y="988177"/>
                </a:moveTo>
                <a:cubicBezTo>
                  <a:pt x="2672449" y="988177"/>
                  <a:pt x="2680208" y="995936"/>
                  <a:pt x="2680208" y="1005506"/>
                </a:cubicBezTo>
                <a:cubicBezTo>
                  <a:pt x="2680208" y="1015077"/>
                  <a:pt x="2672449" y="1022836"/>
                  <a:pt x="2662878" y="1022836"/>
                </a:cubicBezTo>
                <a:cubicBezTo>
                  <a:pt x="2653308" y="1022836"/>
                  <a:pt x="2645549" y="1015077"/>
                  <a:pt x="2645549" y="1005506"/>
                </a:cubicBezTo>
                <a:cubicBezTo>
                  <a:pt x="2645549" y="995936"/>
                  <a:pt x="2653308" y="988177"/>
                  <a:pt x="2662878" y="988177"/>
                </a:cubicBezTo>
                <a:close/>
                <a:moveTo>
                  <a:pt x="2460770" y="973065"/>
                </a:moveTo>
                <a:cubicBezTo>
                  <a:pt x="2470341" y="973065"/>
                  <a:pt x="2478100" y="980824"/>
                  <a:pt x="2478100" y="990394"/>
                </a:cubicBezTo>
                <a:cubicBezTo>
                  <a:pt x="2478100" y="999965"/>
                  <a:pt x="2470341" y="1007724"/>
                  <a:pt x="2460770" y="1007724"/>
                </a:cubicBezTo>
                <a:cubicBezTo>
                  <a:pt x="2451200" y="1007724"/>
                  <a:pt x="2443441" y="999965"/>
                  <a:pt x="2443441" y="990394"/>
                </a:cubicBezTo>
                <a:cubicBezTo>
                  <a:pt x="2443441" y="980824"/>
                  <a:pt x="2451200" y="973065"/>
                  <a:pt x="2460770" y="973065"/>
                </a:cubicBezTo>
                <a:close/>
                <a:moveTo>
                  <a:pt x="2998182" y="969841"/>
                </a:moveTo>
                <a:cubicBezTo>
                  <a:pt x="3007753" y="969841"/>
                  <a:pt x="3015512" y="977600"/>
                  <a:pt x="3015512" y="987170"/>
                </a:cubicBezTo>
                <a:cubicBezTo>
                  <a:pt x="3015512" y="996741"/>
                  <a:pt x="3007753" y="1004500"/>
                  <a:pt x="2998182" y="1004500"/>
                </a:cubicBezTo>
                <a:cubicBezTo>
                  <a:pt x="2988612" y="1004500"/>
                  <a:pt x="2980853" y="996741"/>
                  <a:pt x="2980853" y="987170"/>
                </a:cubicBezTo>
                <a:cubicBezTo>
                  <a:pt x="2980853" y="977600"/>
                  <a:pt x="2988612" y="969841"/>
                  <a:pt x="2998182" y="969841"/>
                </a:cubicBezTo>
                <a:close/>
                <a:moveTo>
                  <a:pt x="606527" y="966415"/>
                </a:moveTo>
                <a:cubicBezTo>
                  <a:pt x="616098" y="966415"/>
                  <a:pt x="623857" y="974174"/>
                  <a:pt x="623857" y="983744"/>
                </a:cubicBezTo>
                <a:cubicBezTo>
                  <a:pt x="623857" y="993315"/>
                  <a:pt x="616098" y="1001074"/>
                  <a:pt x="606527" y="1001074"/>
                </a:cubicBezTo>
                <a:cubicBezTo>
                  <a:pt x="596957" y="1001074"/>
                  <a:pt x="589198" y="993315"/>
                  <a:pt x="589198" y="983744"/>
                </a:cubicBezTo>
                <a:cubicBezTo>
                  <a:pt x="589198" y="974174"/>
                  <a:pt x="596957" y="966415"/>
                  <a:pt x="606527" y="966415"/>
                </a:cubicBezTo>
                <a:close/>
                <a:moveTo>
                  <a:pt x="2212718" y="966214"/>
                </a:moveTo>
                <a:cubicBezTo>
                  <a:pt x="2222289" y="966214"/>
                  <a:pt x="2230048" y="973973"/>
                  <a:pt x="2230048" y="983543"/>
                </a:cubicBezTo>
                <a:cubicBezTo>
                  <a:pt x="2230048" y="993114"/>
                  <a:pt x="2222289" y="1000873"/>
                  <a:pt x="2212718" y="1000873"/>
                </a:cubicBezTo>
                <a:cubicBezTo>
                  <a:pt x="2203148" y="1000873"/>
                  <a:pt x="2195389" y="993114"/>
                  <a:pt x="2195389" y="983543"/>
                </a:cubicBezTo>
                <a:cubicBezTo>
                  <a:pt x="2195389" y="973973"/>
                  <a:pt x="2203148" y="966214"/>
                  <a:pt x="2212718" y="966214"/>
                </a:cubicBezTo>
                <a:close/>
                <a:moveTo>
                  <a:pt x="3447133" y="965206"/>
                </a:moveTo>
                <a:cubicBezTo>
                  <a:pt x="3456806" y="965206"/>
                  <a:pt x="3464462" y="973065"/>
                  <a:pt x="3464462" y="982535"/>
                </a:cubicBezTo>
                <a:cubicBezTo>
                  <a:pt x="3464462" y="992208"/>
                  <a:pt x="3456604" y="999865"/>
                  <a:pt x="3447133" y="999865"/>
                </a:cubicBezTo>
                <a:cubicBezTo>
                  <a:pt x="3437461" y="999865"/>
                  <a:pt x="3429804" y="992006"/>
                  <a:pt x="3429804" y="982535"/>
                </a:cubicBezTo>
                <a:cubicBezTo>
                  <a:pt x="3429804" y="972863"/>
                  <a:pt x="3437461" y="965206"/>
                  <a:pt x="3447133" y="965206"/>
                </a:cubicBezTo>
                <a:close/>
                <a:moveTo>
                  <a:pt x="1747041" y="961982"/>
                </a:moveTo>
                <a:cubicBezTo>
                  <a:pt x="1756612" y="961982"/>
                  <a:pt x="1764371" y="969741"/>
                  <a:pt x="1764371" y="979311"/>
                </a:cubicBezTo>
                <a:cubicBezTo>
                  <a:pt x="1764371" y="988882"/>
                  <a:pt x="1756612" y="996641"/>
                  <a:pt x="1747041" y="996641"/>
                </a:cubicBezTo>
                <a:cubicBezTo>
                  <a:pt x="1737471" y="996641"/>
                  <a:pt x="1729712" y="988882"/>
                  <a:pt x="1729712" y="979311"/>
                </a:cubicBezTo>
                <a:cubicBezTo>
                  <a:pt x="1729712" y="969741"/>
                  <a:pt x="1737471" y="961982"/>
                  <a:pt x="1747041" y="961982"/>
                </a:cubicBezTo>
                <a:close/>
                <a:moveTo>
                  <a:pt x="984348" y="961377"/>
                </a:moveTo>
                <a:cubicBezTo>
                  <a:pt x="993919" y="961377"/>
                  <a:pt x="1001678" y="969136"/>
                  <a:pt x="1001678" y="978706"/>
                </a:cubicBezTo>
                <a:cubicBezTo>
                  <a:pt x="1001678" y="988277"/>
                  <a:pt x="993919" y="996036"/>
                  <a:pt x="984348" y="996036"/>
                </a:cubicBezTo>
                <a:cubicBezTo>
                  <a:pt x="974778" y="996036"/>
                  <a:pt x="967019" y="988277"/>
                  <a:pt x="967019" y="978706"/>
                </a:cubicBezTo>
                <a:cubicBezTo>
                  <a:pt x="967019" y="969136"/>
                  <a:pt x="974778" y="961377"/>
                  <a:pt x="984348" y="961377"/>
                </a:cubicBezTo>
                <a:close/>
                <a:moveTo>
                  <a:pt x="3157774" y="957952"/>
                </a:moveTo>
                <a:cubicBezTo>
                  <a:pt x="3167344" y="957952"/>
                  <a:pt x="3175103" y="965711"/>
                  <a:pt x="3175103" y="975281"/>
                </a:cubicBezTo>
                <a:cubicBezTo>
                  <a:pt x="3175103" y="984852"/>
                  <a:pt x="3167344" y="992611"/>
                  <a:pt x="3157774" y="992611"/>
                </a:cubicBezTo>
                <a:cubicBezTo>
                  <a:pt x="3148203" y="992611"/>
                  <a:pt x="3140444" y="984852"/>
                  <a:pt x="3140444" y="975281"/>
                </a:cubicBezTo>
                <a:cubicBezTo>
                  <a:pt x="3140444" y="965711"/>
                  <a:pt x="3148203" y="957952"/>
                  <a:pt x="3157774" y="957952"/>
                </a:cubicBezTo>
                <a:close/>
                <a:moveTo>
                  <a:pt x="2332210" y="954526"/>
                </a:moveTo>
                <a:cubicBezTo>
                  <a:pt x="2341781" y="954526"/>
                  <a:pt x="2349540" y="962285"/>
                  <a:pt x="2349540" y="971855"/>
                </a:cubicBezTo>
                <a:cubicBezTo>
                  <a:pt x="2349540" y="981426"/>
                  <a:pt x="2341781" y="989185"/>
                  <a:pt x="2332210" y="989185"/>
                </a:cubicBezTo>
                <a:cubicBezTo>
                  <a:pt x="2322640" y="989185"/>
                  <a:pt x="2314881" y="981426"/>
                  <a:pt x="2314881" y="971855"/>
                </a:cubicBezTo>
                <a:cubicBezTo>
                  <a:pt x="2314881" y="962285"/>
                  <a:pt x="2322640" y="954526"/>
                  <a:pt x="2332210" y="954526"/>
                </a:cubicBezTo>
                <a:close/>
                <a:moveTo>
                  <a:pt x="2802319" y="952310"/>
                </a:moveTo>
                <a:cubicBezTo>
                  <a:pt x="2811890" y="952310"/>
                  <a:pt x="2819649" y="960069"/>
                  <a:pt x="2819649" y="969639"/>
                </a:cubicBezTo>
                <a:cubicBezTo>
                  <a:pt x="2819649" y="979210"/>
                  <a:pt x="2811890" y="986969"/>
                  <a:pt x="2802319" y="986969"/>
                </a:cubicBezTo>
                <a:cubicBezTo>
                  <a:pt x="2792749" y="986969"/>
                  <a:pt x="2784990" y="979210"/>
                  <a:pt x="2784990" y="969639"/>
                </a:cubicBezTo>
                <a:cubicBezTo>
                  <a:pt x="2784990" y="960069"/>
                  <a:pt x="2792749" y="952310"/>
                  <a:pt x="2802319" y="952310"/>
                </a:cubicBezTo>
                <a:close/>
                <a:moveTo>
                  <a:pt x="1560448" y="948078"/>
                </a:moveTo>
                <a:cubicBezTo>
                  <a:pt x="1570019" y="948078"/>
                  <a:pt x="1577778" y="955837"/>
                  <a:pt x="1577778" y="965407"/>
                </a:cubicBezTo>
                <a:cubicBezTo>
                  <a:pt x="1577778" y="974978"/>
                  <a:pt x="1570019" y="982737"/>
                  <a:pt x="1560448" y="982737"/>
                </a:cubicBezTo>
                <a:cubicBezTo>
                  <a:pt x="1550878" y="982737"/>
                  <a:pt x="1543119" y="974978"/>
                  <a:pt x="1543119" y="965407"/>
                </a:cubicBezTo>
                <a:cubicBezTo>
                  <a:pt x="1543119" y="955837"/>
                  <a:pt x="1550878" y="948078"/>
                  <a:pt x="1560448" y="948078"/>
                </a:cubicBezTo>
                <a:close/>
                <a:moveTo>
                  <a:pt x="168255" y="927122"/>
                </a:moveTo>
                <a:cubicBezTo>
                  <a:pt x="177826" y="927122"/>
                  <a:pt x="185585" y="934881"/>
                  <a:pt x="185585" y="944451"/>
                </a:cubicBezTo>
                <a:cubicBezTo>
                  <a:pt x="185585" y="954022"/>
                  <a:pt x="177826" y="961781"/>
                  <a:pt x="168255" y="961781"/>
                </a:cubicBezTo>
                <a:cubicBezTo>
                  <a:pt x="158685" y="961781"/>
                  <a:pt x="150926" y="954022"/>
                  <a:pt x="150926" y="944451"/>
                </a:cubicBezTo>
                <a:cubicBezTo>
                  <a:pt x="150926" y="934881"/>
                  <a:pt x="158685" y="927122"/>
                  <a:pt x="168255" y="927122"/>
                </a:cubicBezTo>
                <a:close/>
                <a:moveTo>
                  <a:pt x="320794" y="924099"/>
                </a:moveTo>
                <a:cubicBezTo>
                  <a:pt x="330365" y="924099"/>
                  <a:pt x="338124" y="931858"/>
                  <a:pt x="338124" y="941428"/>
                </a:cubicBezTo>
                <a:cubicBezTo>
                  <a:pt x="338124" y="950999"/>
                  <a:pt x="330365" y="958758"/>
                  <a:pt x="320794" y="958758"/>
                </a:cubicBezTo>
                <a:cubicBezTo>
                  <a:pt x="311224" y="958758"/>
                  <a:pt x="303465" y="950999"/>
                  <a:pt x="303465" y="941428"/>
                </a:cubicBezTo>
                <a:cubicBezTo>
                  <a:pt x="303465" y="931858"/>
                  <a:pt x="311224" y="924099"/>
                  <a:pt x="320794" y="924099"/>
                </a:cubicBezTo>
                <a:close/>
                <a:moveTo>
                  <a:pt x="445928" y="922890"/>
                </a:moveTo>
                <a:cubicBezTo>
                  <a:pt x="455499" y="922890"/>
                  <a:pt x="463258" y="930649"/>
                  <a:pt x="463258" y="940219"/>
                </a:cubicBezTo>
                <a:cubicBezTo>
                  <a:pt x="463258" y="949790"/>
                  <a:pt x="455499" y="957549"/>
                  <a:pt x="445928" y="957549"/>
                </a:cubicBezTo>
                <a:cubicBezTo>
                  <a:pt x="436358" y="957549"/>
                  <a:pt x="428599" y="949790"/>
                  <a:pt x="428599" y="940219"/>
                </a:cubicBezTo>
                <a:cubicBezTo>
                  <a:pt x="428599" y="930649"/>
                  <a:pt x="436358" y="922890"/>
                  <a:pt x="445928" y="922890"/>
                </a:cubicBezTo>
                <a:close/>
                <a:moveTo>
                  <a:pt x="2104914" y="922084"/>
                </a:moveTo>
                <a:cubicBezTo>
                  <a:pt x="2114484" y="922084"/>
                  <a:pt x="2122243" y="929843"/>
                  <a:pt x="2122243" y="939413"/>
                </a:cubicBezTo>
                <a:cubicBezTo>
                  <a:pt x="2122243" y="948984"/>
                  <a:pt x="2114484" y="956743"/>
                  <a:pt x="2104914" y="956743"/>
                </a:cubicBezTo>
                <a:cubicBezTo>
                  <a:pt x="2095343" y="956743"/>
                  <a:pt x="2087584" y="948984"/>
                  <a:pt x="2087584" y="939413"/>
                </a:cubicBezTo>
                <a:cubicBezTo>
                  <a:pt x="2087584" y="929843"/>
                  <a:pt x="2095343" y="922084"/>
                  <a:pt x="2104914" y="922084"/>
                </a:cubicBezTo>
                <a:close/>
                <a:moveTo>
                  <a:pt x="1218294" y="918659"/>
                </a:moveTo>
                <a:cubicBezTo>
                  <a:pt x="1227865" y="918659"/>
                  <a:pt x="1235624" y="926418"/>
                  <a:pt x="1235624" y="935988"/>
                </a:cubicBezTo>
                <a:cubicBezTo>
                  <a:pt x="1235624" y="945559"/>
                  <a:pt x="1227865" y="953318"/>
                  <a:pt x="1218294" y="953318"/>
                </a:cubicBezTo>
                <a:cubicBezTo>
                  <a:pt x="1208724" y="953318"/>
                  <a:pt x="1200965" y="945559"/>
                  <a:pt x="1200965" y="935988"/>
                </a:cubicBezTo>
                <a:cubicBezTo>
                  <a:pt x="1200965" y="926418"/>
                  <a:pt x="1208724" y="918659"/>
                  <a:pt x="1218294" y="918659"/>
                </a:cubicBezTo>
                <a:close/>
                <a:moveTo>
                  <a:pt x="3269003" y="912815"/>
                </a:moveTo>
                <a:cubicBezTo>
                  <a:pt x="3278574" y="912815"/>
                  <a:pt x="3286333" y="920574"/>
                  <a:pt x="3286333" y="930144"/>
                </a:cubicBezTo>
                <a:cubicBezTo>
                  <a:pt x="3286333" y="939715"/>
                  <a:pt x="3278574" y="947474"/>
                  <a:pt x="3269003" y="947474"/>
                </a:cubicBezTo>
                <a:cubicBezTo>
                  <a:pt x="3259433" y="947474"/>
                  <a:pt x="3251674" y="939715"/>
                  <a:pt x="3251674" y="930144"/>
                </a:cubicBezTo>
                <a:cubicBezTo>
                  <a:pt x="3251674" y="920574"/>
                  <a:pt x="3259433" y="912815"/>
                  <a:pt x="3269003" y="912815"/>
                </a:cubicBezTo>
                <a:close/>
                <a:moveTo>
                  <a:pt x="1875601" y="904553"/>
                </a:moveTo>
                <a:cubicBezTo>
                  <a:pt x="1885172" y="904553"/>
                  <a:pt x="1892931" y="912312"/>
                  <a:pt x="1892931" y="921882"/>
                </a:cubicBezTo>
                <a:cubicBezTo>
                  <a:pt x="1892931" y="931453"/>
                  <a:pt x="1885172" y="939212"/>
                  <a:pt x="1875601" y="939212"/>
                </a:cubicBezTo>
                <a:cubicBezTo>
                  <a:pt x="1866031" y="939212"/>
                  <a:pt x="1858272" y="931453"/>
                  <a:pt x="1858272" y="921882"/>
                </a:cubicBezTo>
                <a:cubicBezTo>
                  <a:pt x="1858272" y="912312"/>
                  <a:pt x="1866031" y="904553"/>
                  <a:pt x="1875601" y="904553"/>
                </a:cubicBezTo>
                <a:close/>
                <a:moveTo>
                  <a:pt x="2585501" y="902538"/>
                </a:moveTo>
                <a:cubicBezTo>
                  <a:pt x="2595072" y="902538"/>
                  <a:pt x="2602831" y="910297"/>
                  <a:pt x="2602831" y="919867"/>
                </a:cubicBezTo>
                <a:cubicBezTo>
                  <a:pt x="2602831" y="929438"/>
                  <a:pt x="2595072" y="937197"/>
                  <a:pt x="2585501" y="937197"/>
                </a:cubicBezTo>
                <a:cubicBezTo>
                  <a:pt x="2575931" y="937197"/>
                  <a:pt x="2568172" y="929438"/>
                  <a:pt x="2568172" y="919867"/>
                </a:cubicBezTo>
                <a:cubicBezTo>
                  <a:pt x="2568172" y="910297"/>
                  <a:pt x="2575931" y="902538"/>
                  <a:pt x="2585501" y="902538"/>
                </a:cubicBezTo>
                <a:close/>
                <a:moveTo>
                  <a:pt x="1389774" y="887828"/>
                </a:moveTo>
                <a:cubicBezTo>
                  <a:pt x="1399345" y="887828"/>
                  <a:pt x="1407104" y="895587"/>
                  <a:pt x="1407104" y="905157"/>
                </a:cubicBezTo>
                <a:cubicBezTo>
                  <a:pt x="1407104" y="914728"/>
                  <a:pt x="1399345" y="922487"/>
                  <a:pt x="1389774" y="922487"/>
                </a:cubicBezTo>
                <a:cubicBezTo>
                  <a:pt x="1380204" y="922487"/>
                  <a:pt x="1372445" y="914728"/>
                  <a:pt x="1372445" y="905157"/>
                </a:cubicBezTo>
                <a:cubicBezTo>
                  <a:pt x="1372445" y="895587"/>
                  <a:pt x="1380204" y="887828"/>
                  <a:pt x="1389774" y="887828"/>
                </a:cubicBezTo>
                <a:close/>
                <a:moveTo>
                  <a:pt x="765716" y="887425"/>
                </a:moveTo>
                <a:cubicBezTo>
                  <a:pt x="775287" y="887425"/>
                  <a:pt x="783046" y="895184"/>
                  <a:pt x="783046" y="904754"/>
                </a:cubicBezTo>
                <a:cubicBezTo>
                  <a:pt x="783046" y="914325"/>
                  <a:pt x="775287" y="922084"/>
                  <a:pt x="765716" y="922084"/>
                </a:cubicBezTo>
                <a:cubicBezTo>
                  <a:pt x="756146" y="922084"/>
                  <a:pt x="748387" y="914325"/>
                  <a:pt x="748387" y="904754"/>
                </a:cubicBezTo>
                <a:cubicBezTo>
                  <a:pt x="748387" y="895184"/>
                  <a:pt x="756146" y="887425"/>
                  <a:pt x="765716" y="887425"/>
                </a:cubicBezTo>
                <a:close/>
                <a:moveTo>
                  <a:pt x="1998317" y="879970"/>
                </a:moveTo>
                <a:cubicBezTo>
                  <a:pt x="2007888" y="879970"/>
                  <a:pt x="2015647" y="887729"/>
                  <a:pt x="2015647" y="897299"/>
                </a:cubicBezTo>
                <a:cubicBezTo>
                  <a:pt x="2015647" y="906870"/>
                  <a:pt x="2007888" y="914629"/>
                  <a:pt x="1998317" y="914629"/>
                </a:cubicBezTo>
                <a:cubicBezTo>
                  <a:pt x="1988747" y="914629"/>
                  <a:pt x="1980988" y="906870"/>
                  <a:pt x="1980988" y="897299"/>
                </a:cubicBezTo>
                <a:cubicBezTo>
                  <a:pt x="1980988" y="887729"/>
                  <a:pt x="1988747" y="879970"/>
                  <a:pt x="1998317" y="879970"/>
                </a:cubicBezTo>
                <a:close/>
                <a:moveTo>
                  <a:pt x="3376002" y="875940"/>
                </a:moveTo>
                <a:cubicBezTo>
                  <a:pt x="3385573" y="875940"/>
                  <a:pt x="3393332" y="883699"/>
                  <a:pt x="3393332" y="893269"/>
                </a:cubicBezTo>
                <a:cubicBezTo>
                  <a:pt x="3393332" y="902840"/>
                  <a:pt x="3385573" y="910599"/>
                  <a:pt x="3376002" y="910599"/>
                </a:cubicBezTo>
                <a:cubicBezTo>
                  <a:pt x="3366432" y="910599"/>
                  <a:pt x="3358673" y="902840"/>
                  <a:pt x="3358673" y="893269"/>
                </a:cubicBezTo>
                <a:cubicBezTo>
                  <a:pt x="3358673" y="883699"/>
                  <a:pt x="3366432" y="875940"/>
                  <a:pt x="3376002" y="875940"/>
                </a:cubicBezTo>
                <a:close/>
                <a:moveTo>
                  <a:pt x="1069584" y="875134"/>
                </a:moveTo>
                <a:cubicBezTo>
                  <a:pt x="1079155" y="875134"/>
                  <a:pt x="1086914" y="882893"/>
                  <a:pt x="1086914" y="892463"/>
                </a:cubicBezTo>
                <a:cubicBezTo>
                  <a:pt x="1086914" y="902034"/>
                  <a:pt x="1079155" y="909793"/>
                  <a:pt x="1069584" y="909793"/>
                </a:cubicBezTo>
                <a:cubicBezTo>
                  <a:pt x="1060014" y="909793"/>
                  <a:pt x="1052255" y="902034"/>
                  <a:pt x="1052255" y="892463"/>
                </a:cubicBezTo>
                <a:cubicBezTo>
                  <a:pt x="1052255" y="882893"/>
                  <a:pt x="1060014" y="875134"/>
                  <a:pt x="1069584" y="875134"/>
                </a:cubicBezTo>
                <a:close/>
                <a:moveTo>
                  <a:pt x="2720106" y="865461"/>
                </a:moveTo>
                <a:cubicBezTo>
                  <a:pt x="2729677" y="865461"/>
                  <a:pt x="2737436" y="873220"/>
                  <a:pt x="2737436" y="882790"/>
                </a:cubicBezTo>
                <a:cubicBezTo>
                  <a:pt x="2737436" y="892361"/>
                  <a:pt x="2729677" y="900120"/>
                  <a:pt x="2720106" y="900120"/>
                </a:cubicBezTo>
                <a:cubicBezTo>
                  <a:pt x="2710536" y="900120"/>
                  <a:pt x="2702777" y="892361"/>
                  <a:pt x="2702777" y="882790"/>
                </a:cubicBezTo>
                <a:cubicBezTo>
                  <a:pt x="2702777" y="873220"/>
                  <a:pt x="2710536" y="865461"/>
                  <a:pt x="2720106" y="865461"/>
                </a:cubicBezTo>
                <a:close/>
                <a:moveTo>
                  <a:pt x="895081" y="865058"/>
                </a:moveTo>
                <a:cubicBezTo>
                  <a:pt x="904652" y="865058"/>
                  <a:pt x="912411" y="872817"/>
                  <a:pt x="912411" y="882387"/>
                </a:cubicBezTo>
                <a:cubicBezTo>
                  <a:pt x="912411" y="891958"/>
                  <a:pt x="904652" y="899717"/>
                  <a:pt x="895081" y="899717"/>
                </a:cubicBezTo>
                <a:cubicBezTo>
                  <a:pt x="885511" y="899717"/>
                  <a:pt x="877752" y="891958"/>
                  <a:pt x="877752" y="882387"/>
                </a:cubicBezTo>
                <a:cubicBezTo>
                  <a:pt x="877752" y="872817"/>
                  <a:pt x="885511" y="865058"/>
                  <a:pt x="895081" y="865058"/>
                </a:cubicBezTo>
                <a:close/>
                <a:moveTo>
                  <a:pt x="2964127" y="864857"/>
                </a:moveTo>
                <a:cubicBezTo>
                  <a:pt x="2973800" y="864857"/>
                  <a:pt x="2981457" y="872716"/>
                  <a:pt x="2981457" y="882186"/>
                </a:cubicBezTo>
                <a:cubicBezTo>
                  <a:pt x="2981457" y="891859"/>
                  <a:pt x="2973598" y="899516"/>
                  <a:pt x="2964127" y="899516"/>
                </a:cubicBezTo>
                <a:cubicBezTo>
                  <a:pt x="2954455" y="899516"/>
                  <a:pt x="2946798" y="891657"/>
                  <a:pt x="2946798" y="882186"/>
                </a:cubicBezTo>
                <a:cubicBezTo>
                  <a:pt x="2946798" y="872514"/>
                  <a:pt x="2954455" y="864857"/>
                  <a:pt x="2964127" y="864857"/>
                </a:cubicBezTo>
                <a:close/>
                <a:moveTo>
                  <a:pt x="3082210" y="855386"/>
                </a:moveTo>
                <a:cubicBezTo>
                  <a:pt x="3091780" y="855386"/>
                  <a:pt x="3099539" y="863145"/>
                  <a:pt x="3099539" y="872715"/>
                </a:cubicBezTo>
                <a:cubicBezTo>
                  <a:pt x="3099539" y="882286"/>
                  <a:pt x="3091780" y="890045"/>
                  <a:pt x="3082210" y="890045"/>
                </a:cubicBezTo>
                <a:cubicBezTo>
                  <a:pt x="3072639" y="890045"/>
                  <a:pt x="3064880" y="882286"/>
                  <a:pt x="3064880" y="872715"/>
                </a:cubicBezTo>
                <a:cubicBezTo>
                  <a:pt x="3064880" y="863145"/>
                  <a:pt x="3072639" y="855386"/>
                  <a:pt x="3082210" y="855386"/>
                </a:cubicBezTo>
                <a:close/>
                <a:moveTo>
                  <a:pt x="1672888" y="855386"/>
                </a:moveTo>
                <a:cubicBezTo>
                  <a:pt x="1682459" y="855386"/>
                  <a:pt x="1690218" y="863145"/>
                  <a:pt x="1690218" y="872715"/>
                </a:cubicBezTo>
                <a:cubicBezTo>
                  <a:pt x="1690218" y="882286"/>
                  <a:pt x="1682459" y="890045"/>
                  <a:pt x="1672888" y="890045"/>
                </a:cubicBezTo>
                <a:cubicBezTo>
                  <a:pt x="1663318" y="890045"/>
                  <a:pt x="1655559" y="882286"/>
                  <a:pt x="1655559" y="872715"/>
                </a:cubicBezTo>
                <a:cubicBezTo>
                  <a:pt x="1655559" y="863145"/>
                  <a:pt x="1663318" y="855386"/>
                  <a:pt x="1672888" y="855386"/>
                </a:cubicBezTo>
                <a:close/>
                <a:moveTo>
                  <a:pt x="558166" y="853774"/>
                </a:moveTo>
                <a:cubicBezTo>
                  <a:pt x="567737" y="853774"/>
                  <a:pt x="575496" y="861533"/>
                  <a:pt x="575496" y="871103"/>
                </a:cubicBezTo>
                <a:cubicBezTo>
                  <a:pt x="575496" y="880674"/>
                  <a:pt x="567737" y="888433"/>
                  <a:pt x="558166" y="888433"/>
                </a:cubicBezTo>
                <a:cubicBezTo>
                  <a:pt x="548595" y="888433"/>
                  <a:pt x="540837" y="880674"/>
                  <a:pt x="540837" y="871103"/>
                </a:cubicBezTo>
                <a:cubicBezTo>
                  <a:pt x="540837" y="861533"/>
                  <a:pt x="548595" y="853774"/>
                  <a:pt x="558166" y="853774"/>
                </a:cubicBezTo>
                <a:close/>
                <a:moveTo>
                  <a:pt x="2397095" y="853170"/>
                </a:moveTo>
                <a:cubicBezTo>
                  <a:pt x="2406665" y="853170"/>
                  <a:pt x="2414424" y="860929"/>
                  <a:pt x="2414424" y="870499"/>
                </a:cubicBezTo>
                <a:cubicBezTo>
                  <a:pt x="2414424" y="880070"/>
                  <a:pt x="2406665" y="887829"/>
                  <a:pt x="2397095" y="887829"/>
                </a:cubicBezTo>
                <a:cubicBezTo>
                  <a:pt x="2387524" y="887829"/>
                  <a:pt x="2379765" y="880070"/>
                  <a:pt x="2379765" y="870499"/>
                </a:cubicBezTo>
                <a:cubicBezTo>
                  <a:pt x="2379765" y="860929"/>
                  <a:pt x="2387524" y="853170"/>
                  <a:pt x="2397095" y="853170"/>
                </a:cubicBezTo>
                <a:close/>
                <a:moveTo>
                  <a:pt x="1532842" y="845109"/>
                </a:moveTo>
                <a:cubicBezTo>
                  <a:pt x="1542413" y="845109"/>
                  <a:pt x="1550172" y="852868"/>
                  <a:pt x="1550172" y="862438"/>
                </a:cubicBezTo>
                <a:cubicBezTo>
                  <a:pt x="1550172" y="872009"/>
                  <a:pt x="1542413" y="879768"/>
                  <a:pt x="1532842" y="879768"/>
                </a:cubicBezTo>
                <a:cubicBezTo>
                  <a:pt x="1523272" y="879768"/>
                  <a:pt x="1515513" y="872009"/>
                  <a:pt x="1515513" y="862438"/>
                </a:cubicBezTo>
                <a:cubicBezTo>
                  <a:pt x="1515513" y="852868"/>
                  <a:pt x="1523272" y="845109"/>
                  <a:pt x="1532842" y="845109"/>
                </a:cubicBezTo>
                <a:close/>
                <a:moveTo>
                  <a:pt x="2847456" y="838258"/>
                </a:moveTo>
                <a:cubicBezTo>
                  <a:pt x="2857027" y="838258"/>
                  <a:pt x="2864786" y="846017"/>
                  <a:pt x="2864786" y="855587"/>
                </a:cubicBezTo>
                <a:cubicBezTo>
                  <a:pt x="2864786" y="865158"/>
                  <a:pt x="2857027" y="872917"/>
                  <a:pt x="2847456" y="872917"/>
                </a:cubicBezTo>
                <a:cubicBezTo>
                  <a:pt x="2837886" y="872917"/>
                  <a:pt x="2830127" y="865158"/>
                  <a:pt x="2830127" y="855587"/>
                </a:cubicBezTo>
                <a:cubicBezTo>
                  <a:pt x="2830127" y="846017"/>
                  <a:pt x="2837886" y="838258"/>
                  <a:pt x="2847456" y="838258"/>
                </a:cubicBezTo>
                <a:close/>
                <a:moveTo>
                  <a:pt x="668389" y="828385"/>
                </a:moveTo>
                <a:cubicBezTo>
                  <a:pt x="677960" y="828385"/>
                  <a:pt x="685719" y="836144"/>
                  <a:pt x="685719" y="845714"/>
                </a:cubicBezTo>
                <a:cubicBezTo>
                  <a:pt x="685719" y="855285"/>
                  <a:pt x="677960" y="863044"/>
                  <a:pt x="668389" y="863044"/>
                </a:cubicBezTo>
                <a:cubicBezTo>
                  <a:pt x="658819" y="863044"/>
                  <a:pt x="651060" y="855285"/>
                  <a:pt x="651060" y="845714"/>
                </a:cubicBezTo>
                <a:cubicBezTo>
                  <a:pt x="651060" y="836144"/>
                  <a:pt x="658819" y="828385"/>
                  <a:pt x="668389" y="828385"/>
                </a:cubicBezTo>
                <a:close/>
                <a:moveTo>
                  <a:pt x="2263699" y="827176"/>
                </a:moveTo>
                <a:cubicBezTo>
                  <a:pt x="2273372" y="827176"/>
                  <a:pt x="2281029" y="835035"/>
                  <a:pt x="2281029" y="844505"/>
                </a:cubicBezTo>
                <a:cubicBezTo>
                  <a:pt x="2281029" y="854178"/>
                  <a:pt x="2273170" y="861835"/>
                  <a:pt x="2263699" y="861835"/>
                </a:cubicBezTo>
                <a:cubicBezTo>
                  <a:pt x="2254027" y="861835"/>
                  <a:pt x="2246370" y="853976"/>
                  <a:pt x="2246370" y="844505"/>
                </a:cubicBezTo>
                <a:cubicBezTo>
                  <a:pt x="2246168" y="835035"/>
                  <a:pt x="2254027" y="827176"/>
                  <a:pt x="2263699" y="827176"/>
                </a:cubicBezTo>
                <a:close/>
                <a:moveTo>
                  <a:pt x="2524042" y="824959"/>
                </a:moveTo>
                <a:cubicBezTo>
                  <a:pt x="2533613" y="824959"/>
                  <a:pt x="2541372" y="832718"/>
                  <a:pt x="2541372" y="842288"/>
                </a:cubicBezTo>
                <a:cubicBezTo>
                  <a:pt x="2541372" y="851859"/>
                  <a:pt x="2533613" y="859618"/>
                  <a:pt x="2524042" y="859618"/>
                </a:cubicBezTo>
                <a:cubicBezTo>
                  <a:pt x="2514472" y="859618"/>
                  <a:pt x="2506713" y="851859"/>
                  <a:pt x="2506713" y="842288"/>
                </a:cubicBezTo>
                <a:cubicBezTo>
                  <a:pt x="2506713" y="832718"/>
                  <a:pt x="2514472" y="824959"/>
                  <a:pt x="2524042" y="824959"/>
                </a:cubicBezTo>
                <a:close/>
                <a:moveTo>
                  <a:pt x="1791171" y="824556"/>
                </a:moveTo>
                <a:cubicBezTo>
                  <a:pt x="1800742" y="824556"/>
                  <a:pt x="1808501" y="832315"/>
                  <a:pt x="1808501" y="841885"/>
                </a:cubicBezTo>
                <a:cubicBezTo>
                  <a:pt x="1808501" y="851456"/>
                  <a:pt x="1800742" y="859215"/>
                  <a:pt x="1791171" y="859215"/>
                </a:cubicBezTo>
                <a:cubicBezTo>
                  <a:pt x="1781601" y="859215"/>
                  <a:pt x="1773842" y="851456"/>
                  <a:pt x="1773842" y="841885"/>
                </a:cubicBezTo>
                <a:cubicBezTo>
                  <a:pt x="1773842" y="832315"/>
                  <a:pt x="1781601" y="824556"/>
                  <a:pt x="1791171" y="824556"/>
                </a:cubicBezTo>
                <a:close/>
                <a:moveTo>
                  <a:pt x="1310986" y="818511"/>
                </a:moveTo>
                <a:cubicBezTo>
                  <a:pt x="1320557" y="818511"/>
                  <a:pt x="1328316" y="826270"/>
                  <a:pt x="1328316" y="835840"/>
                </a:cubicBezTo>
                <a:cubicBezTo>
                  <a:pt x="1328316" y="845411"/>
                  <a:pt x="1320557" y="853170"/>
                  <a:pt x="1310986" y="853170"/>
                </a:cubicBezTo>
                <a:cubicBezTo>
                  <a:pt x="1301416" y="853170"/>
                  <a:pt x="1293657" y="845411"/>
                  <a:pt x="1293657" y="835840"/>
                </a:cubicBezTo>
                <a:cubicBezTo>
                  <a:pt x="1293657" y="826270"/>
                  <a:pt x="1301416" y="818511"/>
                  <a:pt x="1310986" y="818511"/>
                </a:cubicBezTo>
                <a:close/>
                <a:moveTo>
                  <a:pt x="3194245" y="816496"/>
                </a:moveTo>
                <a:cubicBezTo>
                  <a:pt x="3203816" y="816496"/>
                  <a:pt x="3211575" y="824255"/>
                  <a:pt x="3211575" y="833825"/>
                </a:cubicBezTo>
                <a:cubicBezTo>
                  <a:pt x="3211575" y="843396"/>
                  <a:pt x="3203816" y="851155"/>
                  <a:pt x="3194245" y="851155"/>
                </a:cubicBezTo>
                <a:cubicBezTo>
                  <a:pt x="3184675" y="851155"/>
                  <a:pt x="3176916" y="843396"/>
                  <a:pt x="3176916" y="833825"/>
                </a:cubicBezTo>
                <a:cubicBezTo>
                  <a:pt x="3176916" y="824255"/>
                  <a:pt x="3184675" y="816496"/>
                  <a:pt x="3194245" y="816496"/>
                </a:cubicBezTo>
                <a:close/>
                <a:moveTo>
                  <a:pt x="2144005" y="810854"/>
                </a:moveTo>
                <a:cubicBezTo>
                  <a:pt x="2153576" y="810854"/>
                  <a:pt x="2161335" y="818613"/>
                  <a:pt x="2161335" y="828183"/>
                </a:cubicBezTo>
                <a:cubicBezTo>
                  <a:pt x="2161335" y="837754"/>
                  <a:pt x="2153576" y="845513"/>
                  <a:pt x="2144005" y="845513"/>
                </a:cubicBezTo>
                <a:cubicBezTo>
                  <a:pt x="2134435" y="845513"/>
                  <a:pt x="2126676" y="837754"/>
                  <a:pt x="2126676" y="828183"/>
                </a:cubicBezTo>
                <a:cubicBezTo>
                  <a:pt x="2126676" y="818613"/>
                  <a:pt x="2134435" y="810854"/>
                  <a:pt x="2144005" y="810854"/>
                </a:cubicBezTo>
                <a:close/>
                <a:moveTo>
                  <a:pt x="209564" y="810451"/>
                </a:moveTo>
                <a:cubicBezTo>
                  <a:pt x="219135" y="810451"/>
                  <a:pt x="226894" y="818210"/>
                  <a:pt x="226894" y="827780"/>
                </a:cubicBezTo>
                <a:cubicBezTo>
                  <a:pt x="226894" y="837351"/>
                  <a:pt x="219135" y="845110"/>
                  <a:pt x="209564" y="845110"/>
                </a:cubicBezTo>
                <a:cubicBezTo>
                  <a:pt x="199994" y="845110"/>
                  <a:pt x="192235" y="837351"/>
                  <a:pt x="192235" y="827780"/>
                </a:cubicBezTo>
                <a:cubicBezTo>
                  <a:pt x="192235" y="818210"/>
                  <a:pt x="199994" y="810451"/>
                  <a:pt x="209564" y="810451"/>
                </a:cubicBezTo>
                <a:close/>
                <a:moveTo>
                  <a:pt x="318981" y="808033"/>
                </a:moveTo>
                <a:cubicBezTo>
                  <a:pt x="328552" y="808033"/>
                  <a:pt x="336311" y="815792"/>
                  <a:pt x="336311" y="825362"/>
                </a:cubicBezTo>
                <a:cubicBezTo>
                  <a:pt x="336311" y="834933"/>
                  <a:pt x="328552" y="842692"/>
                  <a:pt x="318981" y="842692"/>
                </a:cubicBezTo>
                <a:cubicBezTo>
                  <a:pt x="309411" y="842692"/>
                  <a:pt x="301652" y="834933"/>
                  <a:pt x="301652" y="825362"/>
                </a:cubicBezTo>
                <a:cubicBezTo>
                  <a:pt x="301652" y="815792"/>
                  <a:pt x="309411" y="808033"/>
                  <a:pt x="318981" y="808033"/>
                </a:cubicBezTo>
                <a:close/>
                <a:moveTo>
                  <a:pt x="3476956" y="804809"/>
                </a:moveTo>
                <a:cubicBezTo>
                  <a:pt x="3486527" y="804809"/>
                  <a:pt x="3494286" y="812568"/>
                  <a:pt x="3494286" y="822138"/>
                </a:cubicBezTo>
                <a:cubicBezTo>
                  <a:pt x="3494286" y="831709"/>
                  <a:pt x="3486527" y="839468"/>
                  <a:pt x="3476956" y="839468"/>
                </a:cubicBezTo>
                <a:cubicBezTo>
                  <a:pt x="3467386" y="839468"/>
                  <a:pt x="3459627" y="831709"/>
                  <a:pt x="3459627" y="822138"/>
                </a:cubicBezTo>
                <a:cubicBezTo>
                  <a:pt x="3459627" y="812568"/>
                  <a:pt x="3467386" y="804809"/>
                  <a:pt x="3476956" y="804809"/>
                </a:cubicBezTo>
                <a:close/>
                <a:moveTo>
                  <a:pt x="1185046" y="801383"/>
                </a:moveTo>
                <a:cubicBezTo>
                  <a:pt x="1194617" y="801383"/>
                  <a:pt x="1202376" y="809142"/>
                  <a:pt x="1202376" y="818712"/>
                </a:cubicBezTo>
                <a:cubicBezTo>
                  <a:pt x="1202376" y="828283"/>
                  <a:pt x="1194617" y="836042"/>
                  <a:pt x="1185046" y="836042"/>
                </a:cubicBezTo>
                <a:cubicBezTo>
                  <a:pt x="1175476" y="836042"/>
                  <a:pt x="1167717" y="828283"/>
                  <a:pt x="1167717" y="818712"/>
                </a:cubicBezTo>
                <a:cubicBezTo>
                  <a:pt x="1167717" y="809142"/>
                  <a:pt x="1175476" y="801383"/>
                  <a:pt x="1185046" y="801383"/>
                </a:cubicBezTo>
                <a:close/>
                <a:moveTo>
                  <a:pt x="458623" y="796547"/>
                </a:moveTo>
                <a:cubicBezTo>
                  <a:pt x="468194" y="796547"/>
                  <a:pt x="475953" y="804306"/>
                  <a:pt x="475953" y="813876"/>
                </a:cubicBezTo>
                <a:cubicBezTo>
                  <a:pt x="475953" y="823447"/>
                  <a:pt x="468194" y="831206"/>
                  <a:pt x="458623" y="831206"/>
                </a:cubicBezTo>
                <a:cubicBezTo>
                  <a:pt x="449053" y="831206"/>
                  <a:pt x="441294" y="823447"/>
                  <a:pt x="441294" y="813876"/>
                </a:cubicBezTo>
                <a:cubicBezTo>
                  <a:pt x="441294" y="804306"/>
                  <a:pt x="449053" y="796547"/>
                  <a:pt x="458623" y="796547"/>
                </a:cubicBezTo>
                <a:close/>
                <a:moveTo>
                  <a:pt x="972660" y="782240"/>
                </a:moveTo>
                <a:cubicBezTo>
                  <a:pt x="982231" y="782240"/>
                  <a:pt x="989990" y="789999"/>
                  <a:pt x="989990" y="799569"/>
                </a:cubicBezTo>
                <a:cubicBezTo>
                  <a:pt x="989990" y="809140"/>
                  <a:pt x="982231" y="816899"/>
                  <a:pt x="972660" y="816899"/>
                </a:cubicBezTo>
                <a:cubicBezTo>
                  <a:pt x="963089" y="816899"/>
                  <a:pt x="955331" y="809140"/>
                  <a:pt x="955331" y="799569"/>
                </a:cubicBezTo>
                <a:cubicBezTo>
                  <a:pt x="955331" y="789999"/>
                  <a:pt x="963089" y="782240"/>
                  <a:pt x="972660" y="782240"/>
                </a:cubicBezTo>
                <a:close/>
                <a:moveTo>
                  <a:pt x="1925373" y="774381"/>
                </a:moveTo>
                <a:cubicBezTo>
                  <a:pt x="1934944" y="774381"/>
                  <a:pt x="1942703" y="782140"/>
                  <a:pt x="1942703" y="791710"/>
                </a:cubicBezTo>
                <a:cubicBezTo>
                  <a:pt x="1942703" y="801281"/>
                  <a:pt x="1934944" y="809040"/>
                  <a:pt x="1925373" y="809040"/>
                </a:cubicBezTo>
                <a:cubicBezTo>
                  <a:pt x="1915803" y="809040"/>
                  <a:pt x="1908044" y="801281"/>
                  <a:pt x="1908044" y="791710"/>
                </a:cubicBezTo>
                <a:cubicBezTo>
                  <a:pt x="1908044" y="782140"/>
                  <a:pt x="1915803" y="774381"/>
                  <a:pt x="1925373" y="774381"/>
                </a:cubicBezTo>
                <a:close/>
                <a:moveTo>
                  <a:pt x="2687865" y="764911"/>
                </a:moveTo>
                <a:cubicBezTo>
                  <a:pt x="2697436" y="764911"/>
                  <a:pt x="2705195" y="772670"/>
                  <a:pt x="2705195" y="782240"/>
                </a:cubicBezTo>
                <a:cubicBezTo>
                  <a:pt x="2705195" y="791811"/>
                  <a:pt x="2697436" y="799570"/>
                  <a:pt x="2687865" y="799570"/>
                </a:cubicBezTo>
                <a:cubicBezTo>
                  <a:pt x="2678295" y="799570"/>
                  <a:pt x="2670536" y="791811"/>
                  <a:pt x="2670536" y="782240"/>
                </a:cubicBezTo>
                <a:cubicBezTo>
                  <a:pt x="2670536" y="772670"/>
                  <a:pt x="2678295" y="764911"/>
                  <a:pt x="2687865" y="764911"/>
                </a:cubicBezTo>
                <a:close/>
                <a:moveTo>
                  <a:pt x="822338" y="758463"/>
                </a:moveTo>
                <a:cubicBezTo>
                  <a:pt x="831909" y="758463"/>
                  <a:pt x="839668" y="766222"/>
                  <a:pt x="839668" y="775792"/>
                </a:cubicBezTo>
                <a:cubicBezTo>
                  <a:pt x="839668" y="785363"/>
                  <a:pt x="831909" y="793122"/>
                  <a:pt x="822338" y="793122"/>
                </a:cubicBezTo>
                <a:cubicBezTo>
                  <a:pt x="812768" y="793122"/>
                  <a:pt x="805009" y="785363"/>
                  <a:pt x="805009" y="775792"/>
                </a:cubicBezTo>
                <a:cubicBezTo>
                  <a:pt x="805009" y="766222"/>
                  <a:pt x="812768" y="758463"/>
                  <a:pt x="822338" y="758463"/>
                </a:cubicBezTo>
                <a:close/>
                <a:moveTo>
                  <a:pt x="1457278" y="758261"/>
                </a:moveTo>
                <a:cubicBezTo>
                  <a:pt x="1466849" y="758261"/>
                  <a:pt x="1474608" y="766020"/>
                  <a:pt x="1474608" y="775590"/>
                </a:cubicBezTo>
                <a:cubicBezTo>
                  <a:pt x="1474608" y="785161"/>
                  <a:pt x="1466849" y="792920"/>
                  <a:pt x="1457278" y="792920"/>
                </a:cubicBezTo>
                <a:cubicBezTo>
                  <a:pt x="1447708" y="792920"/>
                  <a:pt x="1439949" y="785161"/>
                  <a:pt x="1439949" y="775590"/>
                </a:cubicBezTo>
                <a:cubicBezTo>
                  <a:pt x="1439949" y="766020"/>
                  <a:pt x="1447708" y="758261"/>
                  <a:pt x="1457278" y="758261"/>
                </a:cubicBezTo>
                <a:close/>
                <a:moveTo>
                  <a:pt x="2045268" y="739924"/>
                </a:moveTo>
                <a:cubicBezTo>
                  <a:pt x="2054839" y="739924"/>
                  <a:pt x="2062598" y="747683"/>
                  <a:pt x="2062598" y="757253"/>
                </a:cubicBezTo>
                <a:cubicBezTo>
                  <a:pt x="2062598" y="766824"/>
                  <a:pt x="2054839" y="774583"/>
                  <a:pt x="2045268" y="774583"/>
                </a:cubicBezTo>
                <a:cubicBezTo>
                  <a:pt x="2035698" y="774583"/>
                  <a:pt x="2027939" y="766824"/>
                  <a:pt x="2027939" y="757253"/>
                </a:cubicBezTo>
                <a:cubicBezTo>
                  <a:pt x="2027939" y="747683"/>
                  <a:pt x="2035698" y="739924"/>
                  <a:pt x="2045268" y="739924"/>
                </a:cubicBezTo>
                <a:close/>
                <a:moveTo>
                  <a:pt x="1594301" y="739924"/>
                </a:moveTo>
                <a:cubicBezTo>
                  <a:pt x="1603872" y="739924"/>
                  <a:pt x="1611631" y="747683"/>
                  <a:pt x="1611631" y="757253"/>
                </a:cubicBezTo>
                <a:cubicBezTo>
                  <a:pt x="1611631" y="766824"/>
                  <a:pt x="1603872" y="774583"/>
                  <a:pt x="1594301" y="774583"/>
                </a:cubicBezTo>
                <a:cubicBezTo>
                  <a:pt x="1584731" y="774583"/>
                  <a:pt x="1576972" y="766824"/>
                  <a:pt x="1576972" y="757253"/>
                </a:cubicBezTo>
                <a:cubicBezTo>
                  <a:pt x="1576972" y="747683"/>
                  <a:pt x="1584731" y="739924"/>
                  <a:pt x="1594301" y="739924"/>
                </a:cubicBezTo>
                <a:close/>
                <a:moveTo>
                  <a:pt x="3362703" y="738111"/>
                </a:moveTo>
                <a:cubicBezTo>
                  <a:pt x="3372274" y="738111"/>
                  <a:pt x="3380033" y="745870"/>
                  <a:pt x="3380033" y="755440"/>
                </a:cubicBezTo>
                <a:cubicBezTo>
                  <a:pt x="3380033" y="765011"/>
                  <a:pt x="3372274" y="772770"/>
                  <a:pt x="3362703" y="772770"/>
                </a:cubicBezTo>
                <a:cubicBezTo>
                  <a:pt x="3353133" y="772770"/>
                  <a:pt x="3345374" y="765011"/>
                  <a:pt x="3345374" y="755440"/>
                </a:cubicBezTo>
                <a:cubicBezTo>
                  <a:pt x="3345374" y="745870"/>
                  <a:pt x="3353133" y="738111"/>
                  <a:pt x="3362703" y="738111"/>
                </a:cubicBezTo>
                <a:close/>
                <a:moveTo>
                  <a:pt x="2945186" y="735693"/>
                </a:moveTo>
                <a:cubicBezTo>
                  <a:pt x="2954757" y="735693"/>
                  <a:pt x="2962516" y="743452"/>
                  <a:pt x="2962516" y="753022"/>
                </a:cubicBezTo>
                <a:cubicBezTo>
                  <a:pt x="2962516" y="762593"/>
                  <a:pt x="2954757" y="770352"/>
                  <a:pt x="2945186" y="770352"/>
                </a:cubicBezTo>
                <a:cubicBezTo>
                  <a:pt x="2935616" y="770352"/>
                  <a:pt x="2927857" y="762593"/>
                  <a:pt x="2927857" y="753022"/>
                </a:cubicBezTo>
                <a:cubicBezTo>
                  <a:pt x="2927857" y="743452"/>
                  <a:pt x="2935616" y="735693"/>
                  <a:pt x="2945186" y="735693"/>
                </a:cubicBezTo>
                <a:close/>
                <a:moveTo>
                  <a:pt x="1072405" y="734685"/>
                </a:moveTo>
                <a:cubicBezTo>
                  <a:pt x="1081976" y="734685"/>
                  <a:pt x="1089735" y="742444"/>
                  <a:pt x="1089735" y="752014"/>
                </a:cubicBezTo>
                <a:cubicBezTo>
                  <a:pt x="1089735" y="761585"/>
                  <a:pt x="1081976" y="769344"/>
                  <a:pt x="1072405" y="769344"/>
                </a:cubicBezTo>
                <a:cubicBezTo>
                  <a:pt x="1062835" y="769344"/>
                  <a:pt x="1055076" y="761585"/>
                  <a:pt x="1055076" y="752014"/>
                </a:cubicBezTo>
                <a:cubicBezTo>
                  <a:pt x="1055076" y="742444"/>
                  <a:pt x="1062835" y="734685"/>
                  <a:pt x="1072405" y="734685"/>
                </a:cubicBezTo>
                <a:close/>
                <a:moveTo>
                  <a:pt x="3080194" y="733678"/>
                </a:moveTo>
                <a:cubicBezTo>
                  <a:pt x="3089867" y="733678"/>
                  <a:pt x="3097524" y="741537"/>
                  <a:pt x="3097524" y="751007"/>
                </a:cubicBezTo>
                <a:cubicBezTo>
                  <a:pt x="3097524" y="760478"/>
                  <a:pt x="3089665" y="768337"/>
                  <a:pt x="3080194" y="768337"/>
                </a:cubicBezTo>
                <a:cubicBezTo>
                  <a:pt x="3070522" y="768337"/>
                  <a:pt x="3062865" y="760478"/>
                  <a:pt x="3062865" y="751007"/>
                </a:cubicBezTo>
                <a:cubicBezTo>
                  <a:pt x="3062865" y="741537"/>
                  <a:pt x="3070522" y="733678"/>
                  <a:pt x="3080194" y="733678"/>
                </a:cubicBezTo>
                <a:close/>
                <a:moveTo>
                  <a:pt x="2452709" y="728237"/>
                </a:moveTo>
                <a:cubicBezTo>
                  <a:pt x="2462280" y="728237"/>
                  <a:pt x="2470039" y="735996"/>
                  <a:pt x="2470039" y="745566"/>
                </a:cubicBezTo>
                <a:cubicBezTo>
                  <a:pt x="2470039" y="755137"/>
                  <a:pt x="2462280" y="762896"/>
                  <a:pt x="2452709" y="762896"/>
                </a:cubicBezTo>
                <a:cubicBezTo>
                  <a:pt x="2443139" y="762896"/>
                  <a:pt x="2435380" y="755137"/>
                  <a:pt x="2435380" y="745566"/>
                </a:cubicBezTo>
                <a:cubicBezTo>
                  <a:pt x="2435380" y="735996"/>
                  <a:pt x="2443139" y="728237"/>
                  <a:pt x="2452709" y="728237"/>
                </a:cubicBezTo>
                <a:close/>
                <a:moveTo>
                  <a:pt x="3258727" y="725416"/>
                </a:moveTo>
                <a:cubicBezTo>
                  <a:pt x="3268298" y="725416"/>
                  <a:pt x="3276057" y="733175"/>
                  <a:pt x="3276057" y="742745"/>
                </a:cubicBezTo>
                <a:cubicBezTo>
                  <a:pt x="3276057" y="752316"/>
                  <a:pt x="3268298" y="760075"/>
                  <a:pt x="3258727" y="760075"/>
                </a:cubicBezTo>
                <a:cubicBezTo>
                  <a:pt x="3249157" y="760075"/>
                  <a:pt x="3241398" y="752316"/>
                  <a:pt x="3241398" y="742745"/>
                </a:cubicBezTo>
                <a:cubicBezTo>
                  <a:pt x="3241398" y="733175"/>
                  <a:pt x="3249157" y="725416"/>
                  <a:pt x="3258727" y="725416"/>
                </a:cubicBezTo>
                <a:close/>
                <a:moveTo>
                  <a:pt x="2334426" y="720378"/>
                </a:moveTo>
                <a:cubicBezTo>
                  <a:pt x="2343997" y="720378"/>
                  <a:pt x="2351756" y="728137"/>
                  <a:pt x="2351756" y="737707"/>
                </a:cubicBezTo>
                <a:cubicBezTo>
                  <a:pt x="2351756" y="747278"/>
                  <a:pt x="2343997" y="755037"/>
                  <a:pt x="2334426" y="755037"/>
                </a:cubicBezTo>
                <a:cubicBezTo>
                  <a:pt x="2324856" y="755037"/>
                  <a:pt x="2317097" y="747278"/>
                  <a:pt x="2317097" y="737707"/>
                </a:cubicBezTo>
                <a:cubicBezTo>
                  <a:pt x="2317097" y="728137"/>
                  <a:pt x="2324856" y="720378"/>
                  <a:pt x="2334426" y="720378"/>
                </a:cubicBezTo>
                <a:close/>
                <a:moveTo>
                  <a:pt x="1724070" y="717759"/>
                </a:moveTo>
                <a:cubicBezTo>
                  <a:pt x="1733641" y="717759"/>
                  <a:pt x="1741400" y="725518"/>
                  <a:pt x="1741400" y="735088"/>
                </a:cubicBezTo>
                <a:cubicBezTo>
                  <a:pt x="1741400" y="744659"/>
                  <a:pt x="1733641" y="752418"/>
                  <a:pt x="1724070" y="752418"/>
                </a:cubicBezTo>
                <a:cubicBezTo>
                  <a:pt x="1714500" y="752418"/>
                  <a:pt x="1706741" y="744659"/>
                  <a:pt x="1706741" y="735088"/>
                </a:cubicBezTo>
                <a:cubicBezTo>
                  <a:pt x="1706741" y="725518"/>
                  <a:pt x="1714500" y="717759"/>
                  <a:pt x="1724070" y="717759"/>
                </a:cubicBezTo>
                <a:close/>
                <a:moveTo>
                  <a:pt x="588996" y="712923"/>
                </a:moveTo>
                <a:cubicBezTo>
                  <a:pt x="598567" y="712923"/>
                  <a:pt x="606326" y="720682"/>
                  <a:pt x="606326" y="730252"/>
                </a:cubicBezTo>
                <a:cubicBezTo>
                  <a:pt x="606326" y="739823"/>
                  <a:pt x="598567" y="747582"/>
                  <a:pt x="588996" y="747582"/>
                </a:cubicBezTo>
                <a:cubicBezTo>
                  <a:pt x="579425" y="747582"/>
                  <a:pt x="571667" y="739823"/>
                  <a:pt x="571667" y="730252"/>
                </a:cubicBezTo>
                <a:cubicBezTo>
                  <a:pt x="571667" y="720682"/>
                  <a:pt x="579425" y="712923"/>
                  <a:pt x="588996" y="712923"/>
                </a:cubicBezTo>
                <a:close/>
                <a:moveTo>
                  <a:pt x="2828918" y="709900"/>
                </a:moveTo>
                <a:cubicBezTo>
                  <a:pt x="2838489" y="709900"/>
                  <a:pt x="2846248" y="717659"/>
                  <a:pt x="2846248" y="727229"/>
                </a:cubicBezTo>
                <a:cubicBezTo>
                  <a:pt x="2846248" y="736800"/>
                  <a:pt x="2838489" y="744559"/>
                  <a:pt x="2828918" y="744559"/>
                </a:cubicBezTo>
                <a:cubicBezTo>
                  <a:pt x="2819348" y="744559"/>
                  <a:pt x="2811589" y="736800"/>
                  <a:pt x="2811589" y="727229"/>
                </a:cubicBezTo>
                <a:cubicBezTo>
                  <a:pt x="2811589" y="717659"/>
                  <a:pt x="2819348" y="709900"/>
                  <a:pt x="2828918" y="709900"/>
                </a:cubicBezTo>
                <a:close/>
                <a:moveTo>
                  <a:pt x="2589128" y="708893"/>
                </a:moveTo>
                <a:cubicBezTo>
                  <a:pt x="2598699" y="708893"/>
                  <a:pt x="2606458" y="716652"/>
                  <a:pt x="2606458" y="726222"/>
                </a:cubicBezTo>
                <a:cubicBezTo>
                  <a:pt x="2606458" y="735793"/>
                  <a:pt x="2598699" y="743552"/>
                  <a:pt x="2589128" y="743552"/>
                </a:cubicBezTo>
                <a:cubicBezTo>
                  <a:pt x="2579558" y="743552"/>
                  <a:pt x="2571799" y="735793"/>
                  <a:pt x="2571799" y="726222"/>
                </a:cubicBezTo>
                <a:cubicBezTo>
                  <a:pt x="2571799" y="716652"/>
                  <a:pt x="2579558" y="708893"/>
                  <a:pt x="2589128" y="708893"/>
                </a:cubicBezTo>
                <a:close/>
                <a:moveTo>
                  <a:pt x="722594" y="707683"/>
                </a:moveTo>
                <a:cubicBezTo>
                  <a:pt x="732165" y="707683"/>
                  <a:pt x="739924" y="715442"/>
                  <a:pt x="739924" y="725012"/>
                </a:cubicBezTo>
                <a:cubicBezTo>
                  <a:pt x="739924" y="734583"/>
                  <a:pt x="732165" y="742342"/>
                  <a:pt x="722594" y="742342"/>
                </a:cubicBezTo>
                <a:cubicBezTo>
                  <a:pt x="713024" y="742342"/>
                  <a:pt x="705265" y="734583"/>
                  <a:pt x="705265" y="725012"/>
                </a:cubicBezTo>
                <a:cubicBezTo>
                  <a:pt x="705265" y="715442"/>
                  <a:pt x="713024" y="707683"/>
                  <a:pt x="722594" y="707683"/>
                </a:cubicBezTo>
                <a:close/>
                <a:moveTo>
                  <a:pt x="2189746" y="703452"/>
                </a:moveTo>
                <a:cubicBezTo>
                  <a:pt x="2199317" y="703452"/>
                  <a:pt x="2207076" y="711211"/>
                  <a:pt x="2207076" y="720781"/>
                </a:cubicBezTo>
                <a:cubicBezTo>
                  <a:pt x="2207076" y="730352"/>
                  <a:pt x="2199317" y="738111"/>
                  <a:pt x="2189746" y="738111"/>
                </a:cubicBezTo>
                <a:cubicBezTo>
                  <a:pt x="2180176" y="738111"/>
                  <a:pt x="2172417" y="730352"/>
                  <a:pt x="2172417" y="720781"/>
                </a:cubicBezTo>
                <a:cubicBezTo>
                  <a:pt x="2172417" y="711211"/>
                  <a:pt x="2180176" y="703452"/>
                  <a:pt x="2189746" y="703452"/>
                </a:cubicBezTo>
                <a:close/>
                <a:moveTo>
                  <a:pt x="1290030" y="703452"/>
                </a:moveTo>
                <a:cubicBezTo>
                  <a:pt x="1299703" y="703452"/>
                  <a:pt x="1307360" y="711311"/>
                  <a:pt x="1307360" y="720781"/>
                </a:cubicBezTo>
                <a:cubicBezTo>
                  <a:pt x="1307360" y="730454"/>
                  <a:pt x="1299501" y="738111"/>
                  <a:pt x="1290030" y="738111"/>
                </a:cubicBezTo>
                <a:cubicBezTo>
                  <a:pt x="1280358" y="738111"/>
                  <a:pt x="1272701" y="730252"/>
                  <a:pt x="1272701" y="720781"/>
                </a:cubicBezTo>
                <a:cubicBezTo>
                  <a:pt x="1272701" y="711109"/>
                  <a:pt x="1280560" y="703452"/>
                  <a:pt x="1290030" y="703452"/>
                </a:cubicBezTo>
                <a:close/>
                <a:moveTo>
                  <a:pt x="395552" y="696399"/>
                </a:moveTo>
                <a:cubicBezTo>
                  <a:pt x="405123" y="696399"/>
                  <a:pt x="412882" y="704158"/>
                  <a:pt x="412882" y="713728"/>
                </a:cubicBezTo>
                <a:cubicBezTo>
                  <a:pt x="412882" y="723299"/>
                  <a:pt x="405123" y="731058"/>
                  <a:pt x="395552" y="731058"/>
                </a:cubicBezTo>
                <a:cubicBezTo>
                  <a:pt x="385982" y="731058"/>
                  <a:pt x="378223" y="723299"/>
                  <a:pt x="378223" y="713728"/>
                </a:cubicBezTo>
                <a:cubicBezTo>
                  <a:pt x="378223" y="704158"/>
                  <a:pt x="385982" y="696399"/>
                  <a:pt x="395552" y="696399"/>
                </a:cubicBezTo>
                <a:close/>
                <a:moveTo>
                  <a:pt x="1844771" y="693578"/>
                </a:moveTo>
                <a:cubicBezTo>
                  <a:pt x="1854342" y="693578"/>
                  <a:pt x="1862101" y="701337"/>
                  <a:pt x="1862101" y="710907"/>
                </a:cubicBezTo>
                <a:cubicBezTo>
                  <a:pt x="1862101" y="720478"/>
                  <a:pt x="1854342" y="728237"/>
                  <a:pt x="1844771" y="728237"/>
                </a:cubicBezTo>
                <a:cubicBezTo>
                  <a:pt x="1835201" y="728237"/>
                  <a:pt x="1827442" y="720478"/>
                  <a:pt x="1827442" y="710907"/>
                </a:cubicBezTo>
                <a:cubicBezTo>
                  <a:pt x="1827442" y="701337"/>
                  <a:pt x="1835201" y="693578"/>
                  <a:pt x="1844771" y="693578"/>
                </a:cubicBezTo>
                <a:close/>
                <a:moveTo>
                  <a:pt x="3466276" y="671413"/>
                </a:moveTo>
                <a:cubicBezTo>
                  <a:pt x="3475847" y="671413"/>
                  <a:pt x="3483606" y="679172"/>
                  <a:pt x="3483606" y="688742"/>
                </a:cubicBezTo>
                <a:cubicBezTo>
                  <a:pt x="3483606" y="698313"/>
                  <a:pt x="3475847" y="706072"/>
                  <a:pt x="3466276" y="706072"/>
                </a:cubicBezTo>
                <a:cubicBezTo>
                  <a:pt x="3456706" y="706072"/>
                  <a:pt x="3448947" y="698313"/>
                  <a:pt x="3448947" y="688742"/>
                </a:cubicBezTo>
                <a:cubicBezTo>
                  <a:pt x="3448947" y="679172"/>
                  <a:pt x="3456706" y="671413"/>
                  <a:pt x="3466276" y="671413"/>
                </a:cubicBezTo>
                <a:close/>
                <a:moveTo>
                  <a:pt x="1171142" y="666375"/>
                </a:moveTo>
                <a:cubicBezTo>
                  <a:pt x="1180713" y="666375"/>
                  <a:pt x="1188472" y="674134"/>
                  <a:pt x="1188472" y="683704"/>
                </a:cubicBezTo>
                <a:cubicBezTo>
                  <a:pt x="1188472" y="693275"/>
                  <a:pt x="1180713" y="701034"/>
                  <a:pt x="1171142" y="701034"/>
                </a:cubicBezTo>
                <a:cubicBezTo>
                  <a:pt x="1161572" y="701034"/>
                  <a:pt x="1153813" y="693275"/>
                  <a:pt x="1153813" y="683704"/>
                </a:cubicBezTo>
                <a:cubicBezTo>
                  <a:pt x="1153813" y="674134"/>
                  <a:pt x="1161572" y="666375"/>
                  <a:pt x="1171142" y="666375"/>
                </a:cubicBezTo>
                <a:close/>
                <a:moveTo>
                  <a:pt x="303062" y="666174"/>
                </a:moveTo>
                <a:cubicBezTo>
                  <a:pt x="312633" y="666174"/>
                  <a:pt x="320392" y="673933"/>
                  <a:pt x="320392" y="683503"/>
                </a:cubicBezTo>
                <a:cubicBezTo>
                  <a:pt x="320392" y="693074"/>
                  <a:pt x="312633" y="700833"/>
                  <a:pt x="303062" y="700833"/>
                </a:cubicBezTo>
                <a:cubicBezTo>
                  <a:pt x="293492" y="700833"/>
                  <a:pt x="285733" y="693074"/>
                  <a:pt x="285733" y="683503"/>
                </a:cubicBezTo>
                <a:cubicBezTo>
                  <a:pt x="285733" y="673933"/>
                  <a:pt x="293492" y="666174"/>
                  <a:pt x="303062" y="666174"/>
                </a:cubicBezTo>
                <a:close/>
                <a:moveTo>
                  <a:pt x="902940" y="665569"/>
                </a:moveTo>
                <a:cubicBezTo>
                  <a:pt x="912511" y="665569"/>
                  <a:pt x="920270" y="673328"/>
                  <a:pt x="920270" y="682898"/>
                </a:cubicBezTo>
                <a:cubicBezTo>
                  <a:pt x="920270" y="692469"/>
                  <a:pt x="912511" y="700228"/>
                  <a:pt x="902940" y="700228"/>
                </a:cubicBezTo>
                <a:cubicBezTo>
                  <a:pt x="893370" y="700228"/>
                  <a:pt x="885611" y="692469"/>
                  <a:pt x="885611" y="682898"/>
                </a:cubicBezTo>
                <a:cubicBezTo>
                  <a:pt x="885611" y="673328"/>
                  <a:pt x="893370" y="665569"/>
                  <a:pt x="902940" y="665569"/>
                </a:cubicBezTo>
                <a:close/>
                <a:moveTo>
                  <a:pt x="1397633" y="658919"/>
                </a:moveTo>
                <a:cubicBezTo>
                  <a:pt x="1407306" y="658919"/>
                  <a:pt x="1414963" y="666778"/>
                  <a:pt x="1414963" y="676248"/>
                </a:cubicBezTo>
                <a:cubicBezTo>
                  <a:pt x="1414963" y="685921"/>
                  <a:pt x="1407104" y="693578"/>
                  <a:pt x="1397633" y="693578"/>
                </a:cubicBezTo>
                <a:cubicBezTo>
                  <a:pt x="1387961" y="693578"/>
                  <a:pt x="1380304" y="685719"/>
                  <a:pt x="1380304" y="676248"/>
                </a:cubicBezTo>
                <a:cubicBezTo>
                  <a:pt x="1380304" y="666576"/>
                  <a:pt x="1387961" y="658919"/>
                  <a:pt x="1397633" y="658919"/>
                </a:cubicBezTo>
                <a:close/>
                <a:moveTo>
                  <a:pt x="2729375" y="646426"/>
                </a:moveTo>
                <a:cubicBezTo>
                  <a:pt x="2739048" y="646426"/>
                  <a:pt x="2746705" y="654285"/>
                  <a:pt x="2746705" y="663755"/>
                </a:cubicBezTo>
                <a:cubicBezTo>
                  <a:pt x="2746705" y="673428"/>
                  <a:pt x="2738846" y="681085"/>
                  <a:pt x="2729375" y="681085"/>
                </a:cubicBezTo>
                <a:cubicBezTo>
                  <a:pt x="2719703" y="681085"/>
                  <a:pt x="2712046" y="673226"/>
                  <a:pt x="2712046" y="663755"/>
                </a:cubicBezTo>
                <a:cubicBezTo>
                  <a:pt x="2712046" y="654083"/>
                  <a:pt x="2719905" y="646426"/>
                  <a:pt x="2729375" y="646426"/>
                </a:cubicBezTo>
                <a:close/>
                <a:moveTo>
                  <a:pt x="493886" y="645016"/>
                </a:moveTo>
                <a:cubicBezTo>
                  <a:pt x="503559" y="645016"/>
                  <a:pt x="511216" y="652875"/>
                  <a:pt x="511216" y="662345"/>
                </a:cubicBezTo>
                <a:cubicBezTo>
                  <a:pt x="511216" y="672018"/>
                  <a:pt x="503357" y="679675"/>
                  <a:pt x="493886" y="679675"/>
                </a:cubicBezTo>
                <a:cubicBezTo>
                  <a:pt x="484214" y="679675"/>
                  <a:pt x="476557" y="671816"/>
                  <a:pt x="476557" y="662345"/>
                </a:cubicBezTo>
                <a:cubicBezTo>
                  <a:pt x="476557" y="652673"/>
                  <a:pt x="484214" y="645016"/>
                  <a:pt x="493886" y="645016"/>
                </a:cubicBezTo>
                <a:close/>
                <a:moveTo>
                  <a:pt x="3178931" y="642396"/>
                </a:moveTo>
                <a:cubicBezTo>
                  <a:pt x="3188502" y="642396"/>
                  <a:pt x="3196261" y="650155"/>
                  <a:pt x="3196261" y="659725"/>
                </a:cubicBezTo>
                <a:cubicBezTo>
                  <a:pt x="3196261" y="669296"/>
                  <a:pt x="3188502" y="677055"/>
                  <a:pt x="3178931" y="677055"/>
                </a:cubicBezTo>
                <a:cubicBezTo>
                  <a:pt x="3169361" y="677055"/>
                  <a:pt x="3161602" y="669296"/>
                  <a:pt x="3161602" y="659725"/>
                </a:cubicBezTo>
                <a:cubicBezTo>
                  <a:pt x="3161602" y="650155"/>
                  <a:pt x="3169361" y="642396"/>
                  <a:pt x="3178931" y="642396"/>
                </a:cubicBezTo>
                <a:close/>
                <a:moveTo>
                  <a:pt x="2001944" y="638568"/>
                </a:moveTo>
                <a:cubicBezTo>
                  <a:pt x="2011515" y="638568"/>
                  <a:pt x="2019274" y="646327"/>
                  <a:pt x="2019274" y="655897"/>
                </a:cubicBezTo>
                <a:cubicBezTo>
                  <a:pt x="2019274" y="665468"/>
                  <a:pt x="2011515" y="673227"/>
                  <a:pt x="2001944" y="673227"/>
                </a:cubicBezTo>
                <a:cubicBezTo>
                  <a:pt x="1992374" y="673227"/>
                  <a:pt x="1984615" y="665468"/>
                  <a:pt x="1984615" y="655897"/>
                </a:cubicBezTo>
                <a:cubicBezTo>
                  <a:pt x="1984615" y="646327"/>
                  <a:pt x="1992374" y="638568"/>
                  <a:pt x="2001944" y="638568"/>
                </a:cubicBezTo>
                <a:close/>
                <a:moveTo>
                  <a:pt x="3032437" y="629903"/>
                </a:moveTo>
                <a:cubicBezTo>
                  <a:pt x="3042008" y="629903"/>
                  <a:pt x="3049767" y="637662"/>
                  <a:pt x="3049767" y="647232"/>
                </a:cubicBezTo>
                <a:cubicBezTo>
                  <a:pt x="3049767" y="656803"/>
                  <a:pt x="3042008" y="664562"/>
                  <a:pt x="3032437" y="664562"/>
                </a:cubicBezTo>
                <a:cubicBezTo>
                  <a:pt x="3022867" y="664562"/>
                  <a:pt x="3015108" y="656803"/>
                  <a:pt x="3015108" y="647232"/>
                </a:cubicBezTo>
                <a:cubicBezTo>
                  <a:pt x="3015108" y="637662"/>
                  <a:pt x="3022867" y="629903"/>
                  <a:pt x="3032437" y="629903"/>
                </a:cubicBezTo>
                <a:close/>
                <a:moveTo>
                  <a:pt x="1635408" y="624664"/>
                </a:moveTo>
                <a:cubicBezTo>
                  <a:pt x="1644979" y="624664"/>
                  <a:pt x="1652738" y="632423"/>
                  <a:pt x="1652738" y="641993"/>
                </a:cubicBezTo>
                <a:cubicBezTo>
                  <a:pt x="1652738" y="651564"/>
                  <a:pt x="1644979" y="659323"/>
                  <a:pt x="1635408" y="659323"/>
                </a:cubicBezTo>
                <a:cubicBezTo>
                  <a:pt x="1625838" y="659323"/>
                  <a:pt x="1618079" y="651564"/>
                  <a:pt x="1618079" y="641993"/>
                </a:cubicBezTo>
                <a:cubicBezTo>
                  <a:pt x="1618079" y="632423"/>
                  <a:pt x="1625838" y="624664"/>
                  <a:pt x="1635408" y="624664"/>
                </a:cubicBezTo>
                <a:close/>
                <a:moveTo>
                  <a:pt x="1012760" y="622044"/>
                </a:moveTo>
                <a:cubicBezTo>
                  <a:pt x="1022331" y="622044"/>
                  <a:pt x="1030090" y="629803"/>
                  <a:pt x="1030090" y="639373"/>
                </a:cubicBezTo>
                <a:cubicBezTo>
                  <a:pt x="1030090" y="648944"/>
                  <a:pt x="1022331" y="656703"/>
                  <a:pt x="1012760" y="656703"/>
                </a:cubicBezTo>
                <a:cubicBezTo>
                  <a:pt x="1003190" y="656703"/>
                  <a:pt x="995431" y="648944"/>
                  <a:pt x="995431" y="639373"/>
                </a:cubicBezTo>
                <a:cubicBezTo>
                  <a:pt x="995431" y="629803"/>
                  <a:pt x="1003190" y="622044"/>
                  <a:pt x="1012760" y="622044"/>
                </a:cubicBezTo>
                <a:close/>
                <a:moveTo>
                  <a:pt x="1520954" y="610155"/>
                </a:moveTo>
                <a:cubicBezTo>
                  <a:pt x="1530525" y="610155"/>
                  <a:pt x="1538284" y="617914"/>
                  <a:pt x="1538284" y="627484"/>
                </a:cubicBezTo>
                <a:cubicBezTo>
                  <a:pt x="1538284" y="637055"/>
                  <a:pt x="1530525" y="644814"/>
                  <a:pt x="1520954" y="644814"/>
                </a:cubicBezTo>
                <a:cubicBezTo>
                  <a:pt x="1511384" y="644814"/>
                  <a:pt x="1503625" y="637055"/>
                  <a:pt x="1503625" y="627484"/>
                </a:cubicBezTo>
                <a:cubicBezTo>
                  <a:pt x="1503625" y="617914"/>
                  <a:pt x="1511384" y="610155"/>
                  <a:pt x="1520954" y="610155"/>
                </a:cubicBezTo>
                <a:close/>
                <a:moveTo>
                  <a:pt x="2272161" y="607939"/>
                </a:moveTo>
                <a:cubicBezTo>
                  <a:pt x="2281834" y="607939"/>
                  <a:pt x="2289491" y="615798"/>
                  <a:pt x="2289491" y="625268"/>
                </a:cubicBezTo>
                <a:cubicBezTo>
                  <a:pt x="2289491" y="634739"/>
                  <a:pt x="2281632" y="642598"/>
                  <a:pt x="2272161" y="642598"/>
                </a:cubicBezTo>
                <a:cubicBezTo>
                  <a:pt x="2262489" y="642598"/>
                  <a:pt x="2254832" y="634739"/>
                  <a:pt x="2254832" y="625268"/>
                </a:cubicBezTo>
                <a:cubicBezTo>
                  <a:pt x="2254832" y="615798"/>
                  <a:pt x="2262691" y="607939"/>
                  <a:pt x="2272161" y="607939"/>
                </a:cubicBezTo>
                <a:close/>
                <a:moveTo>
                  <a:pt x="2536535" y="606931"/>
                </a:moveTo>
                <a:cubicBezTo>
                  <a:pt x="2546106" y="606931"/>
                  <a:pt x="2553865" y="614690"/>
                  <a:pt x="2553865" y="624260"/>
                </a:cubicBezTo>
                <a:cubicBezTo>
                  <a:pt x="2553865" y="633831"/>
                  <a:pt x="2546106" y="641590"/>
                  <a:pt x="2536535" y="641590"/>
                </a:cubicBezTo>
                <a:cubicBezTo>
                  <a:pt x="2526965" y="641590"/>
                  <a:pt x="2519206" y="633831"/>
                  <a:pt x="2519206" y="624260"/>
                </a:cubicBezTo>
                <a:cubicBezTo>
                  <a:pt x="2519206" y="614690"/>
                  <a:pt x="2526965" y="606931"/>
                  <a:pt x="2536535" y="606931"/>
                </a:cubicBezTo>
                <a:close/>
                <a:moveTo>
                  <a:pt x="2421073" y="599879"/>
                </a:moveTo>
                <a:cubicBezTo>
                  <a:pt x="2430644" y="599879"/>
                  <a:pt x="2438403" y="607638"/>
                  <a:pt x="2438403" y="617208"/>
                </a:cubicBezTo>
                <a:cubicBezTo>
                  <a:pt x="2438403" y="626779"/>
                  <a:pt x="2430644" y="634538"/>
                  <a:pt x="2421073" y="634538"/>
                </a:cubicBezTo>
                <a:cubicBezTo>
                  <a:pt x="2411503" y="634538"/>
                  <a:pt x="2403744" y="626779"/>
                  <a:pt x="2403744" y="617208"/>
                </a:cubicBezTo>
                <a:cubicBezTo>
                  <a:pt x="2403744" y="607638"/>
                  <a:pt x="2411503" y="599879"/>
                  <a:pt x="2421073" y="599879"/>
                </a:cubicBezTo>
                <a:close/>
                <a:moveTo>
                  <a:pt x="704055" y="599476"/>
                </a:moveTo>
                <a:cubicBezTo>
                  <a:pt x="713626" y="599476"/>
                  <a:pt x="721385" y="607235"/>
                  <a:pt x="721385" y="616805"/>
                </a:cubicBezTo>
                <a:cubicBezTo>
                  <a:pt x="721385" y="626376"/>
                  <a:pt x="713626" y="634135"/>
                  <a:pt x="704055" y="634135"/>
                </a:cubicBezTo>
                <a:cubicBezTo>
                  <a:pt x="694485" y="634135"/>
                  <a:pt x="686726" y="626376"/>
                  <a:pt x="686726" y="616805"/>
                </a:cubicBezTo>
                <a:cubicBezTo>
                  <a:pt x="686726" y="607235"/>
                  <a:pt x="694485" y="599476"/>
                  <a:pt x="704055" y="599476"/>
                </a:cubicBezTo>
                <a:close/>
                <a:moveTo>
                  <a:pt x="3310715" y="595446"/>
                </a:moveTo>
                <a:cubicBezTo>
                  <a:pt x="3320388" y="595446"/>
                  <a:pt x="3328045" y="603305"/>
                  <a:pt x="3328045" y="612775"/>
                </a:cubicBezTo>
                <a:cubicBezTo>
                  <a:pt x="3328045" y="622448"/>
                  <a:pt x="3320186" y="630105"/>
                  <a:pt x="3310715" y="630105"/>
                </a:cubicBezTo>
                <a:cubicBezTo>
                  <a:pt x="3301043" y="630105"/>
                  <a:pt x="3293386" y="622246"/>
                  <a:pt x="3293386" y="612775"/>
                </a:cubicBezTo>
                <a:cubicBezTo>
                  <a:pt x="3293386" y="603103"/>
                  <a:pt x="3301043" y="595446"/>
                  <a:pt x="3310715" y="595446"/>
                </a:cubicBezTo>
                <a:close/>
                <a:moveTo>
                  <a:pt x="1898372" y="589400"/>
                </a:moveTo>
                <a:cubicBezTo>
                  <a:pt x="1907942" y="589400"/>
                  <a:pt x="1915701" y="597159"/>
                  <a:pt x="1915701" y="606729"/>
                </a:cubicBezTo>
                <a:cubicBezTo>
                  <a:pt x="1915701" y="616300"/>
                  <a:pt x="1907942" y="624059"/>
                  <a:pt x="1898372" y="624059"/>
                </a:cubicBezTo>
                <a:cubicBezTo>
                  <a:pt x="1888801" y="624059"/>
                  <a:pt x="1881042" y="616300"/>
                  <a:pt x="1881042" y="606729"/>
                </a:cubicBezTo>
                <a:cubicBezTo>
                  <a:pt x="1881042" y="597159"/>
                  <a:pt x="1888801" y="589400"/>
                  <a:pt x="1898372" y="589400"/>
                </a:cubicBezTo>
                <a:close/>
                <a:moveTo>
                  <a:pt x="2147430" y="588393"/>
                </a:moveTo>
                <a:cubicBezTo>
                  <a:pt x="2157001" y="588393"/>
                  <a:pt x="2164760" y="596152"/>
                  <a:pt x="2164760" y="605722"/>
                </a:cubicBezTo>
                <a:cubicBezTo>
                  <a:pt x="2164760" y="615293"/>
                  <a:pt x="2157001" y="623052"/>
                  <a:pt x="2147430" y="623052"/>
                </a:cubicBezTo>
                <a:cubicBezTo>
                  <a:pt x="2137860" y="623052"/>
                  <a:pt x="2130101" y="615293"/>
                  <a:pt x="2130101" y="605722"/>
                </a:cubicBezTo>
                <a:cubicBezTo>
                  <a:pt x="2130101" y="596152"/>
                  <a:pt x="2137860" y="588393"/>
                  <a:pt x="2147430" y="588393"/>
                </a:cubicBezTo>
                <a:close/>
                <a:moveTo>
                  <a:pt x="2932693" y="585572"/>
                </a:moveTo>
                <a:cubicBezTo>
                  <a:pt x="2942264" y="585572"/>
                  <a:pt x="2950023" y="593331"/>
                  <a:pt x="2950023" y="602901"/>
                </a:cubicBezTo>
                <a:cubicBezTo>
                  <a:pt x="2950023" y="612472"/>
                  <a:pt x="2942264" y="620231"/>
                  <a:pt x="2932693" y="620231"/>
                </a:cubicBezTo>
                <a:cubicBezTo>
                  <a:pt x="2923123" y="620231"/>
                  <a:pt x="2915364" y="612472"/>
                  <a:pt x="2915364" y="602901"/>
                </a:cubicBezTo>
                <a:cubicBezTo>
                  <a:pt x="2915364" y="593331"/>
                  <a:pt x="2923123" y="585572"/>
                  <a:pt x="2932693" y="585572"/>
                </a:cubicBezTo>
                <a:close/>
                <a:moveTo>
                  <a:pt x="1757520" y="583557"/>
                </a:moveTo>
                <a:cubicBezTo>
                  <a:pt x="1767091" y="583557"/>
                  <a:pt x="1774850" y="591316"/>
                  <a:pt x="1774850" y="600886"/>
                </a:cubicBezTo>
                <a:cubicBezTo>
                  <a:pt x="1774850" y="610457"/>
                  <a:pt x="1767091" y="618216"/>
                  <a:pt x="1757520" y="618216"/>
                </a:cubicBezTo>
                <a:cubicBezTo>
                  <a:pt x="1747950" y="618216"/>
                  <a:pt x="1740191" y="610457"/>
                  <a:pt x="1740191" y="600886"/>
                </a:cubicBezTo>
                <a:cubicBezTo>
                  <a:pt x="1740191" y="591316"/>
                  <a:pt x="1747950" y="583557"/>
                  <a:pt x="1757520" y="583557"/>
                </a:cubicBezTo>
                <a:close/>
                <a:moveTo>
                  <a:pt x="836444" y="579527"/>
                </a:moveTo>
                <a:cubicBezTo>
                  <a:pt x="846015" y="579527"/>
                  <a:pt x="853774" y="587286"/>
                  <a:pt x="853774" y="596856"/>
                </a:cubicBezTo>
                <a:cubicBezTo>
                  <a:pt x="853774" y="606427"/>
                  <a:pt x="846015" y="614186"/>
                  <a:pt x="836444" y="614186"/>
                </a:cubicBezTo>
                <a:cubicBezTo>
                  <a:pt x="826874" y="614186"/>
                  <a:pt x="819115" y="606427"/>
                  <a:pt x="819115" y="596856"/>
                </a:cubicBezTo>
                <a:cubicBezTo>
                  <a:pt x="819115" y="587286"/>
                  <a:pt x="826874" y="579527"/>
                  <a:pt x="836444" y="579527"/>
                </a:cubicBezTo>
                <a:close/>
                <a:moveTo>
                  <a:pt x="1271491" y="573482"/>
                </a:moveTo>
                <a:cubicBezTo>
                  <a:pt x="1281164" y="573482"/>
                  <a:pt x="1288821" y="581341"/>
                  <a:pt x="1288821" y="590811"/>
                </a:cubicBezTo>
                <a:cubicBezTo>
                  <a:pt x="1288821" y="600484"/>
                  <a:pt x="1280962" y="608141"/>
                  <a:pt x="1271491" y="608141"/>
                </a:cubicBezTo>
                <a:cubicBezTo>
                  <a:pt x="1261819" y="608141"/>
                  <a:pt x="1254162" y="600282"/>
                  <a:pt x="1254162" y="590811"/>
                </a:cubicBezTo>
                <a:cubicBezTo>
                  <a:pt x="1254162" y="581139"/>
                  <a:pt x="1262021" y="573482"/>
                  <a:pt x="1271491" y="573482"/>
                </a:cubicBezTo>
                <a:close/>
                <a:moveTo>
                  <a:pt x="588190" y="569855"/>
                </a:moveTo>
                <a:cubicBezTo>
                  <a:pt x="597761" y="569855"/>
                  <a:pt x="605520" y="577614"/>
                  <a:pt x="605520" y="587184"/>
                </a:cubicBezTo>
                <a:cubicBezTo>
                  <a:pt x="605520" y="596755"/>
                  <a:pt x="597761" y="604514"/>
                  <a:pt x="588190" y="604514"/>
                </a:cubicBezTo>
                <a:cubicBezTo>
                  <a:pt x="578620" y="604514"/>
                  <a:pt x="570861" y="596755"/>
                  <a:pt x="570861" y="587184"/>
                </a:cubicBezTo>
                <a:cubicBezTo>
                  <a:pt x="570861" y="577614"/>
                  <a:pt x="578620" y="569855"/>
                  <a:pt x="588190" y="569855"/>
                </a:cubicBezTo>
                <a:close/>
                <a:moveTo>
                  <a:pt x="3443506" y="569049"/>
                </a:moveTo>
                <a:cubicBezTo>
                  <a:pt x="3453179" y="569049"/>
                  <a:pt x="3460836" y="576908"/>
                  <a:pt x="3460836" y="586378"/>
                </a:cubicBezTo>
                <a:cubicBezTo>
                  <a:pt x="3460836" y="596051"/>
                  <a:pt x="3452977" y="603708"/>
                  <a:pt x="3443506" y="603708"/>
                </a:cubicBezTo>
                <a:cubicBezTo>
                  <a:pt x="3433834" y="603708"/>
                  <a:pt x="3426177" y="595849"/>
                  <a:pt x="3426177" y="586378"/>
                </a:cubicBezTo>
                <a:cubicBezTo>
                  <a:pt x="3426177" y="576706"/>
                  <a:pt x="3433834" y="569049"/>
                  <a:pt x="3443506" y="569049"/>
                </a:cubicBezTo>
                <a:close/>
                <a:moveTo>
                  <a:pt x="1127013" y="562399"/>
                </a:moveTo>
                <a:cubicBezTo>
                  <a:pt x="1136584" y="562399"/>
                  <a:pt x="1144343" y="570158"/>
                  <a:pt x="1144343" y="579728"/>
                </a:cubicBezTo>
                <a:cubicBezTo>
                  <a:pt x="1144343" y="589299"/>
                  <a:pt x="1136584" y="597058"/>
                  <a:pt x="1127013" y="597058"/>
                </a:cubicBezTo>
                <a:cubicBezTo>
                  <a:pt x="1117443" y="597058"/>
                  <a:pt x="1109684" y="589299"/>
                  <a:pt x="1109684" y="579728"/>
                </a:cubicBezTo>
                <a:cubicBezTo>
                  <a:pt x="1109684" y="570158"/>
                  <a:pt x="1117443" y="562399"/>
                  <a:pt x="1127013" y="562399"/>
                </a:cubicBezTo>
                <a:close/>
                <a:moveTo>
                  <a:pt x="2651191" y="560988"/>
                </a:moveTo>
                <a:cubicBezTo>
                  <a:pt x="2660864" y="560988"/>
                  <a:pt x="2668520" y="568847"/>
                  <a:pt x="2668520" y="578317"/>
                </a:cubicBezTo>
                <a:cubicBezTo>
                  <a:pt x="2668520" y="587990"/>
                  <a:pt x="2660662" y="595647"/>
                  <a:pt x="2651191" y="595647"/>
                </a:cubicBezTo>
                <a:cubicBezTo>
                  <a:pt x="2641519" y="595647"/>
                  <a:pt x="2633862" y="587788"/>
                  <a:pt x="2633862" y="578317"/>
                </a:cubicBezTo>
                <a:cubicBezTo>
                  <a:pt x="2633862" y="568847"/>
                  <a:pt x="2641519" y="560988"/>
                  <a:pt x="2651191" y="560988"/>
                </a:cubicBezTo>
                <a:close/>
                <a:moveTo>
                  <a:pt x="2834359" y="560182"/>
                </a:moveTo>
                <a:cubicBezTo>
                  <a:pt x="2843930" y="560182"/>
                  <a:pt x="2851689" y="567941"/>
                  <a:pt x="2851689" y="577511"/>
                </a:cubicBezTo>
                <a:cubicBezTo>
                  <a:pt x="2851689" y="587082"/>
                  <a:pt x="2843930" y="594841"/>
                  <a:pt x="2834359" y="594841"/>
                </a:cubicBezTo>
                <a:cubicBezTo>
                  <a:pt x="2824789" y="594841"/>
                  <a:pt x="2817030" y="587082"/>
                  <a:pt x="2817030" y="577511"/>
                </a:cubicBezTo>
                <a:cubicBezTo>
                  <a:pt x="2817030" y="567941"/>
                  <a:pt x="2824789" y="560182"/>
                  <a:pt x="2834359" y="560182"/>
                </a:cubicBezTo>
                <a:close/>
                <a:moveTo>
                  <a:pt x="431823" y="546077"/>
                </a:moveTo>
                <a:cubicBezTo>
                  <a:pt x="441394" y="546077"/>
                  <a:pt x="449153" y="553836"/>
                  <a:pt x="449153" y="563406"/>
                </a:cubicBezTo>
                <a:cubicBezTo>
                  <a:pt x="449153" y="572977"/>
                  <a:pt x="441394" y="580736"/>
                  <a:pt x="431823" y="580736"/>
                </a:cubicBezTo>
                <a:cubicBezTo>
                  <a:pt x="422253" y="580736"/>
                  <a:pt x="414494" y="572977"/>
                  <a:pt x="414494" y="563406"/>
                </a:cubicBezTo>
                <a:cubicBezTo>
                  <a:pt x="414494" y="553836"/>
                  <a:pt x="422253" y="546077"/>
                  <a:pt x="431823" y="546077"/>
                </a:cubicBezTo>
                <a:close/>
                <a:moveTo>
                  <a:pt x="1425642" y="536405"/>
                </a:moveTo>
                <a:cubicBezTo>
                  <a:pt x="1435213" y="536405"/>
                  <a:pt x="1442972" y="544164"/>
                  <a:pt x="1442972" y="553734"/>
                </a:cubicBezTo>
                <a:cubicBezTo>
                  <a:pt x="1442972" y="563305"/>
                  <a:pt x="1435213" y="571064"/>
                  <a:pt x="1425642" y="571064"/>
                </a:cubicBezTo>
                <a:cubicBezTo>
                  <a:pt x="1416072" y="571064"/>
                  <a:pt x="1408313" y="563305"/>
                  <a:pt x="1408313" y="553734"/>
                </a:cubicBezTo>
                <a:cubicBezTo>
                  <a:pt x="1408313" y="544164"/>
                  <a:pt x="1416072" y="536405"/>
                  <a:pt x="1425642" y="536405"/>
                </a:cubicBezTo>
                <a:close/>
                <a:moveTo>
                  <a:pt x="3094299" y="531569"/>
                </a:moveTo>
                <a:cubicBezTo>
                  <a:pt x="3103870" y="531569"/>
                  <a:pt x="3111629" y="539328"/>
                  <a:pt x="3111629" y="548898"/>
                </a:cubicBezTo>
                <a:cubicBezTo>
                  <a:pt x="3111629" y="558469"/>
                  <a:pt x="3103870" y="566228"/>
                  <a:pt x="3094299" y="566228"/>
                </a:cubicBezTo>
                <a:cubicBezTo>
                  <a:pt x="3084729" y="566228"/>
                  <a:pt x="3076970" y="558469"/>
                  <a:pt x="3076970" y="548898"/>
                </a:cubicBezTo>
                <a:cubicBezTo>
                  <a:pt x="3076970" y="539328"/>
                  <a:pt x="3084729" y="531569"/>
                  <a:pt x="3094299" y="531569"/>
                </a:cubicBezTo>
                <a:close/>
                <a:moveTo>
                  <a:pt x="2065418" y="524718"/>
                </a:moveTo>
                <a:cubicBezTo>
                  <a:pt x="2074989" y="524718"/>
                  <a:pt x="2082748" y="532477"/>
                  <a:pt x="2082748" y="542047"/>
                </a:cubicBezTo>
                <a:cubicBezTo>
                  <a:pt x="2082748" y="551618"/>
                  <a:pt x="2074989" y="559377"/>
                  <a:pt x="2065418" y="559377"/>
                </a:cubicBezTo>
                <a:cubicBezTo>
                  <a:pt x="2055848" y="559377"/>
                  <a:pt x="2048089" y="551618"/>
                  <a:pt x="2048089" y="542047"/>
                </a:cubicBezTo>
                <a:cubicBezTo>
                  <a:pt x="2048089" y="532477"/>
                  <a:pt x="2055848" y="524718"/>
                  <a:pt x="2065418" y="524718"/>
                </a:cubicBezTo>
                <a:close/>
                <a:moveTo>
                  <a:pt x="2345308" y="510008"/>
                </a:moveTo>
                <a:cubicBezTo>
                  <a:pt x="2354879" y="510008"/>
                  <a:pt x="2362638" y="517767"/>
                  <a:pt x="2362638" y="527337"/>
                </a:cubicBezTo>
                <a:cubicBezTo>
                  <a:pt x="2362638" y="536908"/>
                  <a:pt x="2354879" y="544667"/>
                  <a:pt x="2345308" y="544667"/>
                </a:cubicBezTo>
                <a:cubicBezTo>
                  <a:pt x="2335738" y="544667"/>
                  <a:pt x="2327979" y="536908"/>
                  <a:pt x="2327979" y="527337"/>
                </a:cubicBezTo>
                <a:cubicBezTo>
                  <a:pt x="2327979" y="517767"/>
                  <a:pt x="2335738" y="510008"/>
                  <a:pt x="2345308" y="510008"/>
                </a:cubicBezTo>
                <a:close/>
                <a:moveTo>
                  <a:pt x="970242" y="506381"/>
                </a:moveTo>
                <a:cubicBezTo>
                  <a:pt x="979813" y="506381"/>
                  <a:pt x="987572" y="514140"/>
                  <a:pt x="987572" y="523710"/>
                </a:cubicBezTo>
                <a:cubicBezTo>
                  <a:pt x="987572" y="533281"/>
                  <a:pt x="979813" y="541040"/>
                  <a:pt x="970242" y="541040"/>
                </a:cubicBezTo>
                <a:cubicBezTo>
                  <a:pt x="960672" y="541040"/>
                  <a:pt x="952913" y="533281"/>
                  <a:pt x="952913" y="523710"/>
                </a:cubicBezTo>
                <a:cubicBezTo>
                  <a:pt x="952913" y="514140"/>
                  <a:pt x="960672" y="506381"/>
                  <a:pt x="970242" y="506381"/>
                </a:cubicBezTo>
                <a:close/>
                <a:moveTo>
                  <a:pt x="1648304" y="502149"/>
                </a:moveTo>
                <a:cubicBezTo>
                  <a:pt x="1657875" y="502149"/>
                  <a:pt x="1665634" y="509908"/>
                  <a:pt x="1665634" y="519478"/>
                </a:cubicBezTo>
                <a:cubicBezTo>
                  <a:pt x="1665634" y="529049"/>
                  <a:pt x="1657875" y="536808"/>
                  <a:pt x="1648304" y="536808"/>
                </a:cubicBezTo>
                <a:cubicBezTo>
                  <a:pt x="1638734" y="536808"/>
                  <a:pt x="1630975" y="529049"/>
                  <a:pt x="1630975" y="519478"/>
                </a:cubicBezTo>
                <a:cubicBezTo>
                  <a:pt x="1630975" y="509908"/>
                  <a:pt x="1638734" y="502149"/>
                  <a:pt x="1648304" y="502149"/>
                </a:cubicBezTo>
                <a:close/>
                <a:moveTo>
                  <a:pt x="3199484" y="497313"/>
                </a:moveTo>
                <a:cubicBezTo>
                  <a:pt x="3209055" y="497313"/>
                  <a:pt x="3216814" y="505072"/>
                  <a:pt x="3216814" y="514642"/>
                </a:cubicBezTo>
                <a:cubicBezTo>
                  <a:pt x="3216814" y="524213"/>
                  <a:pt x="3209055" y="531972"/>
                  <a:pt x="3199484" y="531972"/>
                </a:cubicBezTo>
                <a:cubicBezTo>
                  <a:pt x="3189914" y="531972"/>
                  <a:pt x="3182155" y="524213"/>
                  <a:pt x="3182155" y="514642"/>
                </a:cubicBezTo>
                <a:cubicBezTo>
                  <a:pt x="3182155" y="505072"/>
                  <a:pt x="3189914" y="497313"/>
                  <a:pt x="3199484" y="497313"/>
                </a:cubicBezTo>
                <a:close/>
                <a:moveTo>
                  <a:pt x="1873385" y="485424"/>
                </a:moveTo>
                <a:cubicBezTo>
                  <a:pt x="1882956" y="485424"/>
                  <a:pt x="1890715" y="493183"/>
                  <a:pt x="1890715" y="502753"/>
                </a:cubicBezTo>
                <a:cubicBezTo>
                  <a:pt x="1890715" y="512324"/>
                  <a:pt x="1882956" y="520083"/>
                  <a:pt x="1873385" y="520083"/>
                </a:cubicBezTo>
                <a:cubicBezTo>
                  <a:pt x="1863815" y="520083"/>
                  <a:pt x="1856056" y="512324"/>
                  <a:pt x="1856056" y="502753"/>
                </a:cubicBezTo>
                <a:cubicBezTo>
                  <a:pt x="1856056" y="493183"/>
                  <a:pt x="1863815" y="485424"/>
                  <a:pt x="1873385" y="485424"/>
                </a:cubicBezTo>
                <a:close/>
                <a:moveTo>
                  <a:pt x="716146" y="483611"/>
                </a:moveTo>
                <a:cubicBezTo>
                  <a:pt x="725717" y="483611"/>
                  <a:pt x="733476" y="491370"/>
                  <a:pt x="733476" y="500940"/>
                </a:cubicBezTo>
                <a:cubicBezTo>
                  <a:pt x="733476" y="510511"/>
                  <a:pt x="725717" y="518270"/>
                  <a:pt x="716146" y="518270"/>
                </a:cubicBezTo>
                <a:cubicBezTo>
                  <a:pt x="706576" y="518270"/>
                  <a:pt x="698817" y="510511"/>
                  <a:pt x="698817" y="500940"/>
                </a:cubicBezTo>
                <a:cubicBezTo>
                  <a:pt x="698817" y="491370"/>
                  <a:pt x="706576" y="483611"/>
                  <a:pt x="716146" y="483611"/>
                </a:cubicBezTo>
                <a:close/>
                <a:moveTo>
                  <a:pt x="2529281" y="481999"/>
                </a:moveTo>
                <a:cubicBezTo>
                  <a:pt x="2538953" y="481999"/>
                  <a:pt x="2546611" y="489858"/>
                  <a:pt x="2546611" y="499328"/>
                </a:cubicBezTo>
                <a:cubicBezTo>
                  <a:pt x="2546611" y="509001"/>
                  <a:pt x="2538752" y="516658"/>
                  <a:pt x="2529281" y="516658"/>
                </a:cubicBezTo>
                <a:cubicBezTo>
                  <a:pt x="2519609" y="516658"/>
                  <a:pt x="2511952" y="508799"/>
                  <a:pt x="2511952" y="499328"/>
                </a:cubicBezTo>
                <a:cubicBezTo>
                  <a:pt x="2511750" y="489656"/>
                  <a:pt x="2519609" y="481999"/>
                  <a:pt x="2529281" y="481999"/>
                </a:cubicBezTo>
                <a:close/>
                <a:moveTo>
                  <a:pt x="2746301" y="479178"/>
                </a:moveTo>
                <a:cubicBezTo>
                  <a:pt x="2755974" y="479178"/>
                  <a:pt x="2763631" y="487037"/>
                  <a:pt x="2763631" y="496507"/>
                </a:cubicBezTo>
                <a:cubicBezTo>
                  <a:pt x="2763631" y="506180"/>
                  <a:pt x="2755772" y="513837"/>
                  <a:pt x="2746301" y="513837"/>
                </a:cubicBezTo>
                <a:cubicBezTo>
                  <a:pt x="2736629" y="513837"/>
                  <a:pt x="2728972" y="505978"/>
                  <a:pt x="2728972" y="496507"/>
                </a:cubicBezTo>
                <a:cubicBezTo>
                  <a:pt x="2728770" y="487037"/>
                  <a:pt x="2736629" y="479178"/>
                  <a:pt x="2746301" y="479178"/>
                </a:cubicBezTo>
                <a:close/>
                <a:moveTo>
                  <a:pt x="2974807" y="470311"/>
                </a:moveTo>
                <a:cubicBezTo>
                  <a:pt x="2984378" y="470311"/>
                  <a:pt x="2992137" y="478070"/>
                  <a:pt x="2992137" y="487640"/>
                </a:cubicBezTo>
                <a:cubicBezTo>
                  <a:pt x="2992137" y="497211"/>
                  <a:pt x="2984378" y="504970"/>
                  <a:pt x="2974807" y="504970"/>
                </a:cubicBezTo>
                <a:cubicBezTo>
                  <a:pt x="2965237" y="504970"/>
                  <a:pt x="2957478" y="497211"/>
                  <a:pt x="2957478" y="487640"/>
                </a:cubicBezTo>
                <a:cubicBezTo>
                  <a:pt x="2957478" y="478070"/>
                  <a:pt x="2965237" y="470311"/>
                  <a:pt x="2974807" y="470311"/>
                </a:cubicBezTo>
                <a:close/>
                <a:moveTo>
                  <a:pt x="2233674" y="468699"/>
                </a:moveTo>
                <a:cubicBezTo>
                  <a:pt x="2243245" y="468699"/>
                  <a:pt x="2251004" y="476458"/>
                  <a:pt x="2251004" y="486028"/>
                </a:cubicBezTo>
                <a:cubicBezTo>
                  <a:pt x="2251004" y="495599"/>
                  <a:pt x="2243245" y="503358"/>
                  <a:pt x="2233674" y="503358"/>
                </a:cubicBezTo>
                <a:cubicBezTo>
                  <a:pt x="2224104" y="503358"/>
                  <a:pt x="2216345" y="495599"/>
                  <a:pt x="2216345" y="486028"/>
                </a:cubicBezTo>
                <a:cubicBezTo>
                  <a:pt x="2216345" y="476458"/>
                  <a:pt x="2224104" y="468699"/>
                  <a:pt x="2233674" y="468699"/>
                </a:cubicBezTo>
                <a:close/>
                <a:moveTo>
                  <a:pt x="3304871" y="464669"/>
                </a:moveTo>
                <a:cubicBezTo>
                  <a:pt x="3314442" y="464669"/>
                  <a:pt x="3322201" y="472428"/>
                  <a:pt x="3322201" y="481998"/>
                </a:cubicBezTo>
                <a:cubicBezTo>
                  <a:pt x="3322201" y="491569"/>
                  <a:pt x="3314442" y="499328"/>
                  <a:pt x="3304871" y="499328"/>
                </a:cubicBezTo>
                <a:cubicBezTo>
                  <a:pt x="3295301" y="499328"/>
                  <a:pt x="3287542" y="491569"/>
                  <a:pt x="3287542" y="481998"/>
                </a:cubicBezTo>
                <a:cubicBezTo>
                  <a:pt x="3287542" y="472428"/>
                  <a:pt x="3295301" y="464669"/>
                  <a:pt x="3304871" y="464669"/>
                </a:cubicBezTo>
                <a:close/>
                <a:moveTo>
                  <a:pt x="1329525" y="464669"/>
                </a:moveTo>
                <a:cubicBezTo>
                  <a:pt x="1339096" y="464669"/>
                  <a:pt x="1346855" y="472428"/>
                  <a:pt x="1346855" y="481998"/>
                </a:cubicBezTo>
                <a:cubicBezTo>
                  <a:pt x="1346855" y="491569"/>
                  <a:pt x="1339096" y="499328"/>
                  <a:pt x="1329525" y="499328"/>
                </a:cubicBezTo>
                <a:cubicBezTo>
                  <a:pt x="1319955" y="499328"/>
                  <a:pt x="1312196" y="491569"/>
                  <a:pt x="1312196" y="481998"/>
                </a:cubicBezTo>
                <a:cubicBezTo>
                  <a:pt x="1312196" y="472428"/>
                  <a:pt x="1319955" y="464669"/>
                  <a:pt x="1329525" y="464669"/>
                </a:cubicBezTo>
                <a:close/>
                <a:moveTo>
                  <a:pt x="1531230" y="462654"/>
                </a:moveTo>
                <a:cubicBezTo>
                  <a:pt x="1540801" y="462654"/>
                  <a:pt x="1548560" y="470413"/>
                  <a:pt x="1548560" y="479983"/>
                </a:cubicBezTo>
                <a:cubicBezTo>
                  <a:pt x="1548560" y="489554"/>
                  <a:pt x="1540801" y="497313"/>
                  <a:pt x="1531230" y="497313"/>
                </a:cubicBezTo>
                <a:cubicBezTo>
                  <a:pt x="1521660" y="497313"/>
                  <a:pt x="1513901" y="489554"/>
                  <a:pt x="1513901" y="479983"/>
                </a:cubicBezTo>
                <a:cubicBezTo>
                  <a:pt x="1513901" y="470413"/>
                  <a:pt x="1521660" y="462654"/>
                  <a:pt x="1531230" y="462654"/>
                </a:cubicBezTo>
                <a:close/>
                <a:moveTo>
                  <a:pt x="553532" y="462654"/>
                </a:moveTo>
                <a:cubicBezTo>
                  <a:pt x="563103" y="462654"/>
                  <a:pt x="570862" y="470413"/>
                  <a:pt x="570862" y="479983"/>
                </a:cubicBezTo>
                <a:cubicBezTo>
                  <a:pt x="570862" y="489554"/>
                  <a:pt x="563103" y="497313"/>
                  <a:pt x="553532" y="497313"/>
                </a:cubicBezTo>
                <a:cubicBezTo>
                  <a:pt x="543962" y="497313"/>
                  <a:pt x="536203" y="489554"/>
                  <a:pt x="536203" y="479983"/>
                </a:cubicBezTo>
                <a:cubicBezTo>
                  <a:pt x="536203" y="470413"/>
                  <a:pt x="543962" y="462654"/>
                  <a:pt x="553532" y="462654"/>
                </a:cubicBezTo>
                <a:close/>
                <a:moveTo>
                  <a:pt x="841884" y="461445"/>
                </a:moveTo>
                <a:cubicBezTo>
                  <a:pt x="851455" y="461445"/>
                  <a:pt x="859214" y="469204"/>
                  <a:pt x="859214" y="478774"/>
                </a:cubicBezTo>
                <a:cubicBezTo>
                  <a:pt x="859214" y="488345"/>
                  <a:pt x="851455" y="496104"/>
                  <a:pt x="841884" y="496104"/>
                </a:cubicBezTo>
                <a:cubicBezTo>
                  <a:pt x="832314" y="496104"/>
                  <a:pt x="824555" y="488345"/>
                  <a:pt x="824555" y="478774"/>
                </a:cubicBezTo>
                <a:cubicBezTo>
                  <a:pt x="824555" y="469204"/>
                  <a:pt x="832314" y="461445"/>
                  <a:pt x="841884" y="461445"/>
                </a:cubicBezTo>
                <a:close/>
                <a:moveTo>
                  <a:pt x="3425169" y="459229"/>
                </a:moveTo>
                <a:cubicBezTo>
                  <a:pt x="3434740" y="459229"/>
                  <a:pt x="3442499" y="466988"/>
                  <a:pt x="3442499" y="476558"/>
                </a:cubicBezTo>
                <a:cubicBezTo>
                  <a:pt x="3442499" y="486129"/>
                  <a:pt x="3434740" y="493888"/>
                  <a:pt x="3425169" y="493888"/>
                </a:cubicBezTo>
                <a:cubicBezTo>
                  <a:pt x="3415599" y="493888"/>
                  <a:pt x="3407840" y="486129"/>
                  <a:pt x="3407840" y="476558"/>
                </a:cubicBezTo>
                <a:cubicBezTo>
                  <a:pt x="3407840" y="466988"/>
                  <a:pt x="3415599" y="459229"/>
                  <a:pt x="3425169" y="459229"/>
                </a:cubicBezTo>
                <a:close/>
                <a:moveTo>
                  <a:pt x="1088122" y="453788"/>
                </a:moveTo>
                <a:cubicBezTo>
                  <a:pt x="1097693" y="453788"/>
                  <a:pt x="1105452" y="461547"/>
                  <a:pt x="1105452" y="471117"/>
                </a:cubicBezTo>
                <a:cubicBezTo>
                  <a:pt x="1105452" y="480688"/>
                  <a:pt x="1097693" y="488447"/>
                  <a:pt x="1088122" y="488447"/>
                </a:cubicBezTo>
                <a:cubicBezTo>
                  <a:pt x="1078552" y="488447"/>
                  <a:pt x="1070793" y="480688"/>
                  <a:pt x="1070793" y="471117"/>
                </a:cubicBezTo>
                <a:cubicBezTo>
                  <a:pt x="1070793" y="461547"/>
                  <a:pt x="1078552" y="453788"/>
                  <a:pt x="1088122" y="453788"/>
                </a:cubicBezTo>
                <a:close/>
                <a:moveTo>
                  <a:pt x="1988041" y="450161"/>
                </a:moveTo>
                <a:cubicBezTo>
                  <a:pt x="1997612" y="450161"/>
                  <a:pt x="2005371" y="457920"/>
                  <a:pt x="2005371" y="467490"/>
                </a:cubicBezTo>
                <a:cubicBezTo>
                  <a:pt x="2005371" y="477061"/>
                  <a:pt x="1997612" y="484820"/>
                  <a:pt x="1988041" y="484820"/>
                </a:cubicBezTo>
                <a:cubicBezTo>
                  <a:pt x="1978471" y="484820"/>
                  <a:pt x="1970712" y="477061"/>
                  <a:pt x="1970712" y="467490"/>
                </a:cubicBezTo>
                <a:cubicBezTo>
                  <a:pt x="1970712" y="457920"/>
                  <a:pt x="1978471" y="450161"/>
                  <a:pt x="1988041" y="450161"/>
                </a:cubicBezTo>
                <a:close/>
                <a:moveTo>
                  <a:pt x="1754296" y="446332"/>
                </a:moveTo>
                <a:cubicBezTo>
                  <a:pt x="1763867" y="446332"/>
                  <a:pt x="1771626" y="454091"/>
                  <a:pt x="1771626" y="463661"/>
                </a:cubicBezTo>
                <a:cubicBezTo>
                  <a:pt x="1771626" y="473232"/>
                  <a:pt x="1763867" y="480991"/>
                  <a:pt x="1754296" y="480991"/>
                </a:cubicBezTo>
                <a:cubicBezTo>
                  <a:pt x="1744726" y="480991"/>
                  <a:pt x="1736967" y="473232"/>
                  <a:pt x="1736967" y="463661"/>
                </a:cubicBezTo>
                <a:cubicBezTo>
                  <a:pt x="1736967" y="454091"/>
                  <a:pt x="1744726" y="446332"/>
                  <a:pt x="1754296" y="446332"/>
                </a:cubicBezTo>
                <a:close/>
                <a:moveTo>
                  <a:pt x="1212249" y="443108"/>
                </a:moveTo>
                <a:cubicBezTo>
                  <a:pt x="1221820" y="443108"/>
                  <a:pt x="1229579" y="450867"/>
                  <a:pt x="1229579" y="460437"/>
                </a:cubicBezTo>
                <a:cubicBezTo>
                  <a:pt x="1229579" y="470008"/>
                  <a:pt x="1221820" y="477767"/>
                  <a:pt x="1212249" y="477767"/>
                </a:cubicBezTo>
                <a:cubicBezTo>
                  <a:pt x="1202678" y="477767"/>
                  <a:pt x="1194920" y="470008"/>
                  <a:pt x="1194920" y="460437"/>
                </a:cubicBezTo>
                <a:cubicBezTo>
                  <a:pt x="1194920" y="450867"/>
                  <a:pt x="1202678" y="443108"/>
                  <a:pt x="1212249" y="443108"/>
                </a:cubicBezTo>
                <a:close/>
                <a:moveTo>
                  <a:pt x="2433567" y="425980"/>
                </a:moveTo>
                <a:cubicBezTo>
                  <a:pt x="2443138" y="425980"/>
                  <a:pt x="2450897" y="433739"/>
                  <a:pt x="2450897" y="443309"/>
                </a:cubicBezTo>
                <a:cubicBezTo>
                  <a:pt x="2450897" y="452880"/>
                  <a:pt x="2443138" y="460639"/>
                  <a:pt x="2433567" y="460639"/>
                </a:cubicBezTo>
                <a:cubicBezTo>
                  <a:pt x="2423997" y="460639"/>
                  <a:pt x="2416238" y="452880"/>
                  <a:pt x="2416238" y="443309"/>
                </a:cubicBezTo>
                <a:cubicBezTo>
                  <a:pt x="2416238" y="433739"/>
                  <a:pt x="2423997" y="425980"/>
                  <a:pt x="2433567" y="425980"/>
                </a:cubicBezTo>
                <a:close/>
                <a:moveTo>
                  <a:pt x="2644340" y="418726"/>
                </a:moveTo>
                <a:cubicBezTo>
                  <a:pt x="2653911" y="418726"/>
                  <a:pt x="2661670" y="426485"/>
                  <a:pt x="2661670" y="436055"/>
                </a:cubicBezTo>
                <a:cubicBezTo>
                  <a:pt x="2661670" y="445626"/>
                  <a:pt x="2653911" y="453385"/>
                  <a:pt x="2644340" y="453385"/>
                </a:cubicBezTo>
                <a:cubicBezTo>
                  <a:pt x="2634770" y="453385"/>
                  <a:pt x="2627011" y="445626"/>
                  <a:pt x="2627011" y="436055"/>
                </a:cubicBezTo>
                <a:cubicBezTo>
                  <a:pt x="2627011" y="426485"/>
                  <a:pt x="2634770" y="418726"/>
                  <a:pt x="2644340" y="418726"/>
                </a:cubicBezTo>
                <a:close/>
                <a:moveTo>
                  <a:pt x="2839598" y="413084"/>
                </a:moveTo>
                <a:cubicBezTo>
                  <a:pt x="2849169" y="413084"/>
                  <a:pt x="2856928" y="420843"/>
                  <a:pt x="2856928" y="430413"/>
                </a:cubicBezTo>
                <a:cubicBezTo>
                  <a:pt x="2856928" y="439984"/>
                  <a:pt x="2849169" y="447743"/>
                  <a:pt x="2839598" y="447743"/>
                </a:cubicBezTo>
                <a:cubicBezTo>
                  <a:pt x="2830028" y="447743"/>
                  <a:pt x="2822269" y="439984"/>
                  <a:pt x="2822269" y="430413"/>
                </a:cubicBezTo>
                <a:cubicBezTo>
                  <a:pt x="2822269" y="420843"/>
                  <a:pt x="2830028" y="413084"/>
                  <a:pt x="2839598" y="413084"/>
                </a:cubicBezTo>
                <a:close/>
                <a:moveTo>
                  <a:pt x="2122242" y="411472"/>
                </a:moveTo>
                <a:cubicBezTo>
                  <a:pt x="2131813" y="411472"/>
                  <a:pt x="2139572" y="419231"/>
                  <a:pt x="2139572" y="428801"/>
                </a:cubicBezTo>
                <a:cubicBezTo>
                  <a:pt x="2139572" y="438372"/>
                  <a:pt x="2131813" y="446131"/>
                  <a:pt x="2122242" y="446131"/>
                </a:cubicBezTo>
                <a:cubicBezTo>
                  <a:pt x="2112672" y="446131"/>
                  <a:pt x="2104913" y="438372"/>
                  <a:pt x="2104913" y="428801"/>
                </a:cubicBezTo>
                <a:cubicBezTo>
                  <a:pt x="2104913" y="419231"/>
                  <a:pt x="2112672" y="411472"/>
                  <a:pt x="2122242" y="411472"/>
                </a:cubicBezTo>
                <a:close/>
                <a:moveTo>
                  <a:pt x="3095105" y="396964"/>
                </a:moveTo>
                <a:cubicBezTo>
                  <a:pt x="3104676" y="396964"/>
                  <a:pt x="3112435" y="404723"/>
                  <a:pt x="3112435" y="414293"/>
                </a:cubicBezTo>
                <a:cubicBezTo>
                  <a:pt x="3112435" y="423864"/>
                  <a:pt x="3104676" y="431623"/>
                  <a:pt x="3095105" y="431623"/>
                </a:cubicBezTo>
                <a:cubicBezTo>
                  <a:pt x="3085535" y="431623"/>
                  <a:pt x="3077776" y="423864"/>
                  <a:pt x="3077776" y="414293"/>
                </a:cubicBezTo>
                <a:cubicBezTo>
                  <a:pt x="3077776" y="404723"/>
                  <a:pt x="3085535" y="396964"/>
                  <a:pt x="3095105" y="396964"/>
                </a:cubicBezTo>
                <a:close/>
                <a:moveTo>
                  <a:pt x="947472" y="386083"/>
                </a:moveTo>
                <a:cubicBezTo>
                  <a:pt x="957043" y="386083"/>
                  <a:pt x="964802" y="393842"/>
                  <a:pt x="964802" y="403412"/>
                </a:cubicBezTo>
                <a:cubicBezTo>
                  <a:pt x="964802" y="412983"/>
                  <a:pt x="957043" y="420742"/>
                  <a:pt x="947472" y="420742"/>
                </a:cubicBezTo>
                <a:cubicBezTo>
                  <a:pt x="937901" y="420742"/>
                  <a:pt x="930143" y="412983"/>
                  <a:pt x="930143" y="403412"/>
                </a:cubicBezTo>
                <a:cubicBezTo>
                  <a:pt x="930143" y="393842"/>
                  <a:pt x="937901" y="386083"/>
                  <a:pt x="947472" y="386083"/>
                </a:cubicBezTo>
                <a:close/>
                <a:moveTo>
                  <a:pt x="1418993" y="385277"/>
                </a:moveTo>
                <a:cubicBezTo>
                  <a:pt x="1428665" y="385277"/>
                  <a:pt x="1436323" y="393136"/>
                  <a:pt x="1436323" y="402606"/>
                </a:cubicBezTo>
                <a:cubicBezTo>
                  <a:pt x="1436323" y="412279"/>
                  <a:pt x="1428464" y="419936"/>
                  <a:pt x="1418993" y="419936"/>
                </a:cubicBezTo>
                <a:cubicBezTo>
                  <a:pt x="1409321" y="419936"/>
                  <a:pt x="1401664" y="412077"/>
                  <a:pt x="1401664" y="402606"/>
                </a:cubicBezTo>
                <a:cubicBezTo>
                  <a:pt x="1401462" y="393136"/>
                  <a:pt x="1409321" y="385277"/>
                  <a:pt x="1418993" y="385277"/>
                </a:cubicBezTo>
                <a:close/>
                <a:moveTo>
                  <a:pt x="671412" y="384068"/>
                </a:moveTo>
                <a:cubicBezTo>
                  <a:pt x="680983" y="384068"/>
                  <a:pt x="688742" y="391827"/>
                  <a:pt x="688742" y="401397"/>
                </a:cubicBezTo>
                <a:cubicBezTo>
                  <a:pt x="688742" y="410968"/>
                  <a:pt x="680983" y="418727"/>
                  <a:pt x="671412" y="418727"/>
                </a:cubicBezTo>
                <a:cubicBezTo>
                  <a:pt x="661842" y="418727"/>
                  <a:pt x="654083" y="410968"/>
                  <a:pt x="654083" y="401397"/>
                </a:cubicBezTo>
                <a:cubicBezTo>
                  <a:pt x="654083" y="391827"/>
                  <a:pt x="661842" y="384068"/>
                  <a:pt x="671412" y="384068"/>
                </a:cubicBezTo>
                <a:close/>
                <a:moveTo>
                  <a:pt x="1626139" y="372783"/>
                </a:moveTo>
                <a:cubicBezTo>
                  <a:pt x="1635710" y="372783"/>
                  <a:pt x="1643469" y="380542"/>
                  <a:pt x="1643469" y="390112"/>
                </a:cubicBezTo>
                <a:cubicBezTo>
                  <a:pt x="1643469" y="399683"/>
                  <a:pt x="1635710" y="407442"/>
                  <a:pt x="1626139" y="407442"/>
                </a:cubicBezTo>
                <a:cubicBezTo>
                  <a:pt x="1616569" y="407442"/>
                  <a:pt x="1608810" y="399683"/>
                  <a:pt x="1608810" y="390112"/>
                </a:cubicBezTo>
                <a:cubicBezTo>
                  <a:pt x="1608810" y="380542"/>
                  <a:pt x="1616569" y="372783"/>
                  <a:pt x="1626139" y="372783"/>
                </a:cubicBezTo>
                <a:close/>
                <a:moveTo>
                  <a:pt x="2333016" y="362507"/>
                </a:moveTo>
                <a:cubicBezTo>
                  <a:pt x="2342587" y="362507"/>
                  <a:pt x="2350346" y="370266"/>
                  <a:pt x="2350346" y="379836"/>
                </a:cubicBezTo>
                <a:cubicBezTo>
                  <a:pt x="2350346" y="389407"/>
                  <a:pt x="2342587" y="397166"/>
                  <a:pt x="2333016" y="397166"/>
                </a:cubicBezTo>
                <a:cubicBezTo>
                  <a:pt x="2323446" y="397166"/>
                  <a:pt x="2315687" y="389407"/>
                  <a:pt x="2315687" y="379836"/>
                </a:cubicBezTo>
                <a:cubicBezTo>
                  <a:pt x="2315687" y="370266"/>
                  <a:pt x="2323446" y="362507"/>
                  <a:pt x="2333016" y="362507"/>
                </a:cubicBezTo>
                <a:close/>
                <a:moveTo>
                  <a:pt x="1854443" y="360895"/>
                </a:moveTo>
                <a:cubicBezTo>
                  <a:pt x="1864014" y="360895"/>
                  <a:pt x="1871773" y="368654"/>
                  <a:pt x="1871773" y="378224"/>
                </a:cubicBezTo>
                <a:cubicBezTo>
                  <a:pt x="1871773" y="387795"/>
                  <a:pt x="1864014" y="395554"/>
                  <a:pt x="1854443" y="395554"/>
                </a:cubicBezTo>
                <a:cubicBezTo>
                  <a:pt x="1844873" y="395554"/>
                  <a:pt x="1837114" y="387795"/>
                  <a:pt x="1837114" y="378224"/>
                </a:cubicBezTo>
                <a:cubicBezTo>
                  <a:pt x="1837114" y="368654"/>
                  <a:pt x="1844873" y="360895"/>
                  <a:pt x="1854443" y="360895"/>
                </a:cubicBezTo>
                <a:close/>
                <a:moveTo>
                  <a:pt x="2959291" y="359484"/>
                </a:moveTo>
                <a:cubicBezTo>
                  <a:pt x="2968862" y="359484"/>
                  <a:pt x="2976621" y="367243"/>
                  <a:pt x="2976621" y="376813"/>
                </a:cubicBezTo>
                <a:cubicBezTo>
                  <a:pt x="2976621" y="386384"/>
                  <a:pt x="2968862" y="394143"/>
                  <a:pt x="2959291" y="394143"/>
                </a:cubicBezTo>
                <a:cubicBezTo>
                  <a:pt x="2949721" y="394143"/>
                  <a:pt x="2941962" y="386384"/>
                  <a:pt x="2941962" y="376813"/>
                </a:cubicBezTo>
                <a:cubicBezTo>
                  <a:pt x="2941962" y="367243"/>
                  <a:pt x="2949721" y="359484"/>
                  <a:pt x="2959291" y="359484"/>
                </a:cubicBezTo>
                <a:close/>
                <a:moveTo>
                  <a:pt x="3212784" y="357872"/>
                </a:moveTo>
                <a:cubicBezTo>
                  <a:pt x="3222457" y="357872"/>
                  <a:pt x="3230114" y="365731"/>
                  <a:pt x="3230114" y="375201"/>
                </a:cubicBezTo>
                <a:cubicBezTo>
                  <a:pt x="3230114" y="384874"/>
                  <a:pt x="3222255" y="392531"/>
                  <a:pt x="3212784" y="392531"/>
                </a:cubicBezTo>
                <a:cubicBezTo>
                  <a:pt x="3203112" y="392531"/>
                  <a:pt x="3195455" y="384672"/>
                  <a:pt x="3195455" y="375201"/>
                </a:cubicBezTo>
                <a:cubicBezTo>
                  <a:pt x="3195455" y="365731"/>
                  <a:pt x="3203112" y="357872"/>
                  <a:pt x="3212784" y="357872"/>
                </a:cubicBezTo>
                <a:close/>
                <a:moveTo>
                  <a:pt x="3358874" y="346185"/>
                </a:moveTo>
                <a:cubicBezTo>
                  <a:pt x="3368445" y="346185"/>
                  <a:pt x="3376204" y="353944"/>
                  <a:pt x="3376204" y="363514"/>
                </a:cubicBezTo>
                <a:cubicBezTo>
                  <a:pt x="3376204" y="373085"/>
                  <a:pt x="3368445" y="380844"/>
                  <a:pt x="3358874" y="380844"/>
                </a:cubicBezTo>
                <a:cubicBezTo>
                  <a:pt x="3349304" y="380844"/>
                  <a:pt x="3341545" y="373085"/>
                  <a:pt x="3341545" y="363514"/>
                </a:cubicBezTo>
                <a:cubicBezTo>
                  <a:pt x="3341545" y="353944"/>
                  <a:pt x="3349304" y="346185"/>
                  <a:pt x="3358874" y="346185"/>
                </a:cubicBezTo>
                <a:close/>
                <a:moveTo>
                  <a:pt x="1081876" y="343968"/>
                </a:moveTo>
                <a:cubicBezTo>
                  <a:pt x="1091447" y="343968"/>
                  <a:pt x="1099206" y="351727"/>
                  <a:pt x="1099206" y="361297"/>
                </a:cubicBezTo>
                <a:cubicBezTo>
                  <a:pt x="1099206" y="370868"/>
                  <a:pt x="1091447" y="378627"/>
                  <a:pt x="1081876" y="378627"/>
                </a:cubicBezTo>
                <a:cubicBezTo>
                  <a:pt x="1072306" y="378627"/>
                  <a:pt x="1064547" y="370868"/>
                  <a:pt x="1064547" y="361297"/>
                </a:cubicBezTo>
                <a:cubicBezTo>
                  <a:pt x="1064547" y="351727"/>
                  <a:pt x="1072306" y="343968"/>
                  <a:pt x="1081876" y="343968"/>
                </a:cubicBezTo>
                <a:close/>
                <a:moveTo>
                  <a:pt x="2559910" y="340946"/>
                </a:moveTo>
                <a:cubicBezTo>
                  <a:pt x="2569481" y="340946"/>
                  <a:pt x="2577240" y="348705"/>
                  <a:pt x="2577240" y="358275"/>
                </a:cubicBezTo>
                <a:cubicBezTo>
                  <a:pt x="2577240" y="367846"/>
                  <a:pt x="2569481" y="375605"/>
                  <a:pt x="2559910" y="375605"/>
                </a:cubicBezTo>
                <a:cubicBezTo>
                  <a:pt x="2550340" y="375605"/>
                  <a:pt x="2542581" y="367846"/>
                  <a:pt x="2542581" y="358275"/>
                </a:cubicBezTo>
                <a:cubicBezTo>
                  <a:pt x="2542581" y="348705"/>
                  <a:pt x="2550340" y="340946"/>
                  <a:pt x="2559910" y="340946"/>
                </a:cubicBezTo>
                <a:close/>
                <a:moveTo>
                  <a:pt x="791710" y="340744"/>
                </a:moveTo>
                <a:cubicBezTo>
                  <a:pt x="801281" y="340744"/>
                  <a:pt x="809040" y="348503"/>
                  <a:pt x="809040" y="358073"/>
                </a:cubicBezTo>
                <a:cubicBezTo>
                  <a:pt x="809040" y="367644"/>
                  <a:pt x="801281" y="375403"/>
                  <a:pt x="791710" y="375403"/>
                </a:cubicBezTo>
                <a:cubicBezTo>
                  <a:pt x="782140" y="375403"/>
                  <a:pt x="774381" y="367644"/>
                  <a:pt x="774381" y="358073"/>
                </a:cubicBezTo>
                <a:cubicBezTo>
                  <a:pt x="774381" y="348503"/>
                  <a:pt x="782140" y="340744"/>
                  <a:pt x="791710" y="340744"/>
                </a:cubicBezTo>
                <a:close/>
                <a:moveTo>
                  <a:pt x="1977159" y="332079"/>
                </a:moveTo>
                <a:cubicBezTo>
                  <a:pt x="1986730" y="332079"/>
                  <a:pt x="1994489" y="339838"/>
                  <a:pt x="1994489" y="349408"/>
                </a:cubicBezTo>
                <a:cubicBezTo>
                  <a:pt x="1994489" y="358979"/>
                  <a:pt x="1986730" y="366738"/>
                  <a:pt x="1977159" y="366738"/>
                </a:cubicBezTo>
                <a:cubicBezTo>
                  <a:pt x="1967589" y="366738"/>
                  <a:pt x="1959830" y="358979"/>
                  <a:pt x="1959830" y="349408"/>
                </a:cubicBezTo>
                <a:cubicBezTo>
                  <a:pt x="1959830" y="339838"/>
                  <a:pt x="1967589" y="332079"/>
                  <a:pt x="1977159" y="332079"/>
                </a:cubicBezTo>
                <a:close/>
                <a:moveTo>
                  <a:pt x="1295470" y="326437"/>
                </a:moveTo>
                <a:cubicBezTo>
                  <a:pt x="1305041" y="326437"/>
                  <a:pt x="1312800" y="334196"/>
                  <a:pt x="1312800" y="343766"/>
                </a:cubicBezTo>
                <a:cubicBezTo>
                  <a:pt x="1312800" y="353337"/>
                  <a:pt x="1305041" y="361096"/>
                  <a:pt x="1295470" y="361096"/>
                </a:cubicBezTo>
                <a:cubicBezTo>
                  <a:pt x="1285899" y="361096"/>
                  <a:pt x="1278141" y="353337"/>
                  <a:pt x="1278141" y="343766"/>
                </a:cubicBezTo>
                <a:cubicBezTo>
                  <a:pt x="1278141" y="334196"/>
                  <a:pt x="1285899" y="326437"/>
                  <a:pt x="1295470" y="326437"/>
                </a:cubicBezTo>
                <a:close/>
                <a:moveTo>
                  <a:pt x="2206874" y="326034"/>
                </a:moveTo>
                <a:cubicBezTo>
                  <a:pt x="2216445" y="326034"/>
                  <a:pt x="2224204" y="333793"/>
                  <a:pt x="2224204" y="343363"/>
                </a:cubicBezTo>
                <a:cubicBezTo>
                  <a:pt x="2224204" y="352934"/>
                  <a:pt x="2216445" y="360693"/>
                  <a:pt x="2206874" y="360693"/>
                </a:cubicBezTo>
                <a:cubicBezTo>
                  <a:pt x="2197304" y="360693"/>
                  <a:pt x="2189545" y="352934"/>
                  <a:pt x="2189545" y="343363"/>
                </a:cubicBezTo>
                <a:cubicBezTo>
                  <a:pt x="2189545" y="333793"/>
                  <a:pt x="2197304" y="326034"/>
                  <a:pt x="2206874" y="326034"/>
                </a:cubicBezTo>
                <a:close/>
                <a:moveTo>
                  <a:pt x="2723128" y="322407"/>
                </a:moveTo>
                <a:cubicBezTo>
                  <a:pt x="2732699" y="322407"/>
                  <a:pt x="2740458" y="330166"/>
                  <a:pt x="2740458" y="339736"/>
                </a:cubicBezTo>
                <a:cubicBezTo>
                  <a:pt x="2740458" y="349307"/>
                  <a:pt x="2732699" y="357066"/>
                  <a:pt x="2723128" y="357066"/>
                </a:cubicBezTo>
                <a:cubicBezTo>
                  <a:pt x="2713558" y="357066"/>
                  <a:pt x="2705799" y="349307"/>
                  <a:pt x="2705799" y="339736"/>
                </a:cubicBezTo>
                <a:cubicBezTo>
                  <a:pt x="2705799" y="330166"/>
                  <a:pt x="2713558" y="322407"/>
                  <a:pt x="2723128" y="322407"/>
                </a:cubicBezTo>
                <a:close/>
                <a:moveTo>
                  <a:pt x="1507251" y="318176"/>
                </a:moveTo>
                <a:cubicBezTo>
                  <a:pt x="1516822" y="318176"/>
                  <a:pt x="1524581" y="325935"/>
                  <a:pt x="1524581" y="335505"/>
                </a:cubicBezTo>
                <a:cubicBezTo>
                  <a:pt x="1524581" y="345076"/>
                  <a:pt x="1516822" y="352835"/>
                  <a:pt x="1507251" y="352835"/>
                </a:cubicBezTo>
                <a:cubicBezTo>
                  <a:pt x="1497681" y="352835"/>
                  <a:pt x="1489922" y="345076"/>
                  <a:pt x="1489922" y="335505"/>
                </a:cubicBezTo>
                <a:cubicBezTo>
                  <a:pt x="1489922" y="325935"/>
                  <a:pt x="1497681" y="318176"/>
                  <a:pt x="1507251" y="318176"/>
                </a:cubicBezTo>
                <a:close/>
                <a:moveTo>
                  <a:pt x="1743011" y="306085"/>
                </a:moveTo>
                <a:cubicBezTo>
                  <a:pt x="1752582" y="306085"/>
                  <a:pt x="1760341" y="313844"/>
                  <a:pt x="1760341" y="323414"/>
                </a:cubicBezTo>
                <a:cubicBezTo>
                  <a:pt x="1760341" y="332985"/>
                  <a:pt x="1752582" y="340744"/>
                  <a:pt x="1743011" y="340744"/>
                </a:cubicBezTo>
                <a:cubicBezTo>
                  <a:pt x="1733441" y="340744"/>
                  <a:pt x="1725682" y="332985"/>
                  <a:pt x="1725682" y="323414"/>
                </a:cubicBezTo>
                <a:cubicBezTo>
                  <a:pt x="1725682" y="313844"/>
                  <a:pt x="1733441" y="306085"/>
                  <a:pt x="1743011" y="306085"/>
                </a:cubicBezTo>
                <a:close/>
                <a:moveTo>
                  <a:pt x="1193308" y="294398"/>
                </a:moveTo>
                <a:cubicBezTo>
                  <a:pt x="1202879" y="294398"/>
                  <a:pt x="1210638" y="302157"/>
                  <a:pt x="1210638" y="311727"/>
                </a:cubicBezTo>
                <a:cubicBezTo>
                  <a:pt x="1210638" y="321298"/>
                  <a:pt x="1202879" y="329057"/>
                  <a:pt x="1193308" y="329057"/>
                </a:cubicBezTo>
                <a:cubicBezTo>
                  <a:pt x="1183738" y="329057"/>
                  <a:pt x="1175979" y="321298"/>
                  <a:pt x="1175979" y="311727"/>
                </a:cubicBezTo>
                <a:cubicBezTo>
                  <a:pt x="1175979" y="302157"/>
                  <a:pt x="1183738" y="294398"/>
                  <a:pt x="1193308" y="294398"/>
                </a:cubicBezTo>
                <a:close/>
                <a:moveTo>
                  <a:pt x="2442836" y="290973"/>
                </a:moveTo>
                <a:cubicBezTo>
                  <a:pt x="2452407" y="290973"/>
                  <a:pt x="2460166" y="298732"/>
                  <a:pt x="2460166" y="308302"/>
                </a:cubicBezTo>
                <a:cubicBezTo>
                  <a:pt x="2460166" y="317873"/>
                  <a:pt x="2452407" y="325632"/>
                  <a:pt x="2442836" y="325632"/>
                </a:cubicBezTo>
                <a:cubicBezTo>
                  <a:pt x="2433266" y="325632"/>
                  <a:pt x="2425507" y="317873"/>
                  <a:pt x="2425507" y="308302"/>
                </a:cubicBezTo>
                <a:cubicBezTo>
                  <a:pt x="2425507" y="298732"/>
                  <a:pt x="2433266" y="290973"/>
                  <a:pt x="2442836" y="290973"/>
                </a:cubicBezTo>
                <a:close/>
                <a:moveTo>
                  <a:pt x="2081740" y="281703"/>
                </a:moveTo>
                <a:cubicBezTo>
                  <a:pt x="2091311" y="281703"/>
                  <a:pt x="2099070" y="289462"/>
                  <a:pt x="2099070" y="299032"/>
                </a:cubicBezTo>
                <a:cubicBezTo>
                  <a:pt x="2099070" y="308603"/>
                  <a:pt x="2091311" y="316362"/>
                  <a:pt x="2081740" y="316362"/>
                </a:cubicBezTo>
                <a:cubicBezTo>
                  <a:pt x="2072170" y="316362"/>
                  <a:pt x="2064411" y="308603"/>
                  <a:pt x="2064411" y="299032"/>
                </a:cubicBezTo>
                <a:cubicBezTo>
                  <a:pt x="2064411" y="289462"/>
                  <a:pt x="2072170" y="281703"/>
                  <a:pt x="2081740" y="281703"/>
                </a:cubicBezTo>
                <a:close/>
                <a:moveTo>
                  <a:pt x="897298" y="279285"/>
                </a:moveTo>
                <a:cubicBezTo>
                  <a:pt x="906869" y="279285"/>
                  <a:pt x="914628" y="287044"/>
                  <a:pt x="914628" y="296614"/>
                </a:cubicBezTo>
                <a:cubicBezTo>
                  <a:pt x="914628" y="306185"/>
                  <a:pt x="906869" y="313944"/>
                  <a:pt x="897298" y="313944"/>
                </a:cubicBezTo>
                <a:cubicBezTo>
                  <a:pt x="887728" y="313944"/>
                  <a:pt x="879969" y="306185"/>
                  <a:pt x="879969" y="296614"/>
                </a:cubicBezTo>
                <a:cubicBezTo>
                  <a:pt x="879969" y="287044"/>
                  <a:pt x="887728" y="279285"/>
                  <a:pt x="897298" y="279285"/>
                </a:cubicBezTo>
                <a:close/>
                <a:moveTo>
                  <a:pt x="2827104" y="278681"/>
                </a:moveTo>
                <a:cubicBezTo>
                  <a:pt x="2836777" y="278681"/>
                  <a:pt x="2844434" y="286540"/>
                  <a:pt x="2844434" y="296010"/>
                </a:cubicBezTo>
                <a:cubicBezTo>
                  <a:pt x="2844434" y="305683"/>
                  <a:pt x="2836575" y="313340"/>
                  <a:pt x="2827104" y="313340"/>
                </a:cubicBezTo>
                <a:cubicBezTo>
                  <a:pt x="2817432" y="313340"/>
                  <a:pt x="2809775" y="305481"/>
                  <a:pt x="2809775" y="296010"/>
                </a:cubicBezTo>
                <a:cubicBezTo>
                  <a:pt x="2809775" y="286540"/>
                  <a:pt x="2817432" y="278681"/>
                  <a:pt x="2827104" y="278681"/>
                </a:cubicBezTo>
                <a:close/>
                <a:moveTo>
                  <a:pt x="3089664" y="273643"/>
                </a:moveTo>
                <a:cubicBezTo>
                  <a:pt x="3099235" y="273643"/>
                  <a:pt x="3106994" y="281402"/>
                  <a:pt x="3106994" y="290972"/>
                </a:cubicBezTo>
                <a:cubicBezTo>
                  <a:pt x="3106994" y="300543"/>
                  <a:pt x="3099235" y="308302"/>
                  <a:pt x="3089664" y="308302"/>
                </a:cubicBezTo>
                <a:cubicBezTo>
                  <a:pt x="3080094" y="308302"/>
                  <a:pt x="3072335" y="300543"/>
                  <a:pt x="3072335" y="290972"/>
                </a:cubicBezTo>
                <a:cubicBezTo>
                  <a:pt x="3072335" y="281402"/>
                  <a:pt x="3080094" y="273643"/>
                  <a:pt x="3089664" y="273643"/>
                </a:cubicBezTo>
                <a:close/>
                <a:moveTo>
                  <a:pt x="3262757" y="253090"/>
                </a:moveTo>
                <a:cubicBezTo>
                  <a:pt x="3272328" y="253090"/>
                  <a:pt x="3280087" y="260849"/>
                  <a:pt x="3280087" y="270419"/>
                </a:cubicBezTo>
                <a:cubicBezTo>
                  <a:pt x="3280087" y="279990"/>
                  <a:pt x="3272328" y="287749"/>
                  <a:pt x="3262757" y="287749"/>
                </a:cubicBezTo>
                <a:cubicBezTo>
                  <a:pt x="3253187" y="287749"/>
                  <a:pt x="3245428" y="279990"/>
                  <a:pt x="3245428" y="270419"/>
                </a:cubicBezTo>
                <a:cubicBezTo>
                  <a:pt x="3245428" y="260849"/>
                  <a:pt x="3253187" y="253090"/>
                  <a:pt x="3262757" y="253090"/>
                </a:cubicBezTo>
                <a:close/>
                <a:moveTo>
                  <a:pt x="2958485" y="248455"/>
                </a:moveTo>
                <a:cubicBezTo>
                  <a:pt x="2968056" y="248455"/>
                  <a:pt x="2975815" y="256214"/>
                  <a:pt x="2975815" y="265784"/>
                </a:cubicBezTo>
                <a:cubicBezTo>
                  <a:pt x="2975815" y="275355"/>
                  <a:pt x="2968056" y="283114"/>
                  <a:pt x="2958485" y="283114"/>
                </a:cubicBezTo>
                <a:cubicBezTo>
                  <a:pt x="2948915" y="283114"/>
                  <a:pt x="2941156" y="275355"/>
                  <a:pt x="2941156" y="265784"/>
                </a:cubicBezTo>
                <a:cubicBezTo>
                  <a:pt x="2941156" y="256214"/>
                  <a:pt x="2948915" y="248455"/>
                  <a:pt x="2958485" y="248455"/>
                </a:cubicBezTo>
                <a:close/>
                <a:moveTo>
                  <a:pt x="1381916" y="244022"/>
                </a:moveTo>
                <a:cubicBezTo>
                  <a:pt x="1391487" y="244022"/>
                  <a:pt x="1399246" y="251781"/>
                  <a:pt x="1399246" y="261351"/>
                </a:cubicBezTo>
                <a:cubicBezTo>
                  <a:pt x="1399246" y="270922"/>
                  <a:pt x="1391487" y="278681"/>
                  <a:pt x="1381916" y="278681"/>
                </a:cubicBezTo>
                <a:cubicBezTo>
                  <a:pt x="1372346" y="278681"/>
                  <a:pt x="1364587" y="270922"/>
                  <a:pt x="1364587" y="261351"/>
                </a:cubicBezTo>
                <a:cubicBezTo>
                  <a:pt x="1364587" y="251781"/>
                  <a:pt x="1372346" y="244022"/>
                  <a:pt x="1381916" y="244022"/>
                </a:cubicBezTo>
                <a:close/>
                <a:moveTo>
                  <a:pt x="2291506" y="240194"/>
                </a:moveTo>
                <a:cubicBezTo>
                  <a:pt x="2301077" y="240194"/>
                  <a:pt x="2308836" y="247953"/>
                  <a:pt x="2308836" y="257523"/>
                </a:cubicBezTo>
                <a:cubicBezTo>
                  <a:pt x="2308836" y="267094"/>
                  <a:pt x="2301077" y="274853"/>
                  <a:pt x="2291506" y="274853"/>
                </a:cubicBezTo>
                <a:cubicBezTo>
                  <a:pt x="2281936" y="274853"/>
                  <a:pt x="2274177" y="267094"/>
                  <a:pt x="2274177" y="257523"/>
                </a:cubicBezTo>
                <a:cubicBezTo>
                  <a:pt x="2274177" y="247953"/>
                  <a:pt x="2281936" y="240194"/>
                  <a:pt x="2291506" y="240194"/>
                </a:cubicBezTo>
                <a:close/>
                <a:moveTo>
                  <a:pt x="1013566" y="239791"/>
                </a:moveTo>
                <a:cubicBezTo>
                  <a:pt x="1023137" y="239791"/>
                  <a:pt x="1030896" y="247550"/>
                  <a:pt x="1030896" y="257120"/>
                </a:cubicBezTo>
                <a:cubicBezTo>
                  <a:pt x="1030896" y="266691"/>
                  <a:pt x="1023137" y="274450"/>
                  <a:pt x="1013566" y="274450"/>
                </a:cubicBezTo>
                <a:cubicBezTo>
                  <a:pt x="1003996" y="274450"/>
                  <a:pt x="996237" y="266691"/>
                  <a:pt x="996237" y="257120"/>
                </a:cubicBezTo>
                <a:cubicBezTo>
                  <a:pt x="996237" y="247550"/>
                  <a:pt x="1003996" y="239791"/>
                  <a:pt x="1013566" y="239791"/>
                </a:cubicBezTo>
                <a:close/>
                <a:moveTo>
                  <a:pt x="1643468" y="239387"/>
                </a:moveTo>
                <a:cubicBezTo>
                  <a:pt x="1653039" y="239387"/>
                  <a:pt x="1660798" y="247146"/>
                  <a:pt x="1660798" y="256716"/>
                </a:cubicBezTo>
                <a:cubicBezTo>
                  <a:pt x="1660798" y="266287"/>
                  <a:pt x="1653039" y="274046"/>
                  <a:pt x="1643468" y="274046"/>
                </a:cubicBezTo>
                <a:cubicBezTo>
                  <a:pt x="1633898" y="274046"/>
                  <a:pt x="1626139" y="266287"/>
                  <a:pt x="1626139" y="256716"/>
                </a:cubicBezTo>
                <a:cubicBezTo>
                  <a:pt x="1626139" y="247146"/>
                  <a:pt x="1633898" y="239387"/>
                  <a:pt x="1643468" y="239387"/>
                </a:cubicBezTo>
                <a:close/>
                <a:moveTo>
                  <a:pt x="1861093" y="239186"/>
                </a:moveTo>
                <a:cubicBezTo>
                  <a:pt x="1870664" y="239186"/>
                  <a:pt x="1878423" y="246945"/>
                  <a:pt x="1878423" y="256515"/>
                </a:cubicBezTo>
                <a:cubicBezTo>
                  <a:pt x="1878423" y="266086"/>
                  <a:pt x="1870664" y="273845"/>
                  <a:pt x="1861093" y="273845"/>
                </a:cubicBezTo>
                <a:cubicBezTo>
                  <a:pt x="1851523" y="273845"/>
                  <a:pt x="1843764" y="266086"/>
                  <a:pt x="1843764" y="256515"/>
                </a:cubicBezTo>
                <a:cubicBezTo>
                  <a:pt x="1843764" y="246945"/>
                  <a:pt x="1851523" y="239186"/>
                  <a:pt x="1861093" y="239186"/>
                </a:cubicBezTo>
                <a:close/>
                <a:moveTo>
                  <a:pt x="2661065" y="225887"/>
                </a:moveTo>
                <a:cubicBezTo>
                  <a:pt x="2670636" y="225887"/>
                  <a:pt x="2678395" y="233646"/>
                  <a:pt x="2678395" y="243216"/>
                </a:cubicBezTo>
                <a:cubicBezTo>
                  <a:pt x="2678395" y="252787"/>
                  <a:pt x="2670636" y="260546"/>
                  <a:pt x="2661065" y="260546"/>
                </a:cubicBezTo>
                <a:cubicBezTo>
                  <a:pt x="2651495" y="260546"/>
                  <a:pt x="2643736" y="252787"/>
                  <a:pt x="2643736" y="243216"/>
                </a:cubicBezTo>
                <a:cubicBezTo>
                  <a:pt x="2643736" y="233646"/>
                  <a:pt x="2651495" y="225887"/>
                  <a:pt x="2661065" y="225887"/>
                </a:cubicBezTo>
                <a:close/>
                <a:moveTo>
                  <a:pt x="1527402" y="208557"/>
                </a:moveTo>
                <a:cubicBezTo>
                  <a:pt x="1536973" y="208557"/>
                  <a:pt x="1544732" y="216316"/>
                  <a:pt x="1544732" y="225886"/>
                </a:cubicBezTo>
                <a:cubicBezTo>
                  <a:pt x="1544732" y="235457"/>
                  <a:pt x="1536973" y="243216"/>
                  <a:pt x="1527402" y="243216"/>
                </a:cubicBezTo>
                <a:cubicBezTo>
                  <a:pt x="1517832" y="243216"/>
                  <a:pt x="1510073" y="235457"/>
                  <a:pt x="1510073" y="225886"/>
                </a:cubicBezTo>
                <a:cubicBezTo>
                  <a:pt x="1510073" y="216316"/>
                  <a:pt x="1517832" y="208557"/>
                  <a:pt x="1527402" y="208557"/>
                </a:cubicBezTo>
                <a:close/>
                <a:moveTo>
                  <a:pt x="2541976" y="206341"/>
                </a:moveTo>
                <a:cubicBezTo>
                  <a:pt x="2551547" y="206341"/>
                  <a:pt x="2559306" y="214100"/>
                  <a:pt x="2559306" y="223670"/>
                </a:cubicBezTo>
                <a:cubicBezTo>
                  <a:pt x="2559306" y="233241"/>
                  <a:pt x="2551547" y="241000"/>
                  <a:pt x="2541976" y="241000"/>
                </a:cubicBezTo>
                <a:cubicBezTo>
                  <a:pt x="2532406" y="241000"/>
                  <a:pt x="2524647" y="233241"/>
                  <a:pt x="2524647" y="223670"/>
                </a:cubicBezTo>
                <a:cubicBezTo>
                  <a:pt x="2524647" y="214100"/>
                  <a:pt x="2532406" y="206341"/>
                  <a:pt x="2541976" y="206341"/>
                </a:cubicBezTo>
                <a:close/>
                <a:moveTo>
                  <a:pt x="1131244" y="195057"/>
                </a:moveTo>
                <a:cubicBezTo>
                  <a:pt x="1140815" y="195057"/>
                  <a:pt x="1148574" y="202816"/>
                  <a:pt x="1148574" y="212386"/>
                </a:cubicBezTo>
                <a:cubicBezTo>
                  <a:pt x="1148574" y="221957"/>
                  <a:pt x="1140815" y="229716"/>
                  <a:pt x="1131244" y="229716"/>
                </a:cubicBezTo>
                <a:cubicBezTo>
                  <a:pt x="1121674" y="229716"/>
                  <a:pt x="1113915" y="221957"/>
                  <a:pt x="1113915" y="212386"/>
                </a:cubicBezTo>
                <a:cubicBezTo>
                  <a:pt x="1113915" y="202816"/>
                  <a:pt x="1121674" y="195057"/>
                  <a:pt x="1131244" y="195057"/>
                </a:cubicBezTo>
                <a:close/>
                <a:moveTo>
                  <a:pt x="1993683" y="194049"/>
                </a:moveTo>
                <a:cubicBezTo>
                  <a:pt x="2003254" y="194049"/>
                  <a:pt x="2011013" y="201808"/>
                  <a:pt x="2011013" y="211378"/>
                </a:cubicBezTo>
                <a:cubicBezTo>
                  <a:pt x="2011013" y="220949"/>
                  <a:pt x="2003254" y="228708"/>
                  <a:pt x="1993683" y="228708"/>
                </a:cubicBezTo>
                <a:cubicBezTo>
                  <a:pt x="1984113" y="228708"/>
                  <a:pt x="1976354" y="220949"/>
                  <a:pt x="1976354" y="211378"/>
                </a:cubicBezTo>
                <a:cubicBezTo>
                  <a:pt x="1976354" y="201808"/>
                  <a:pt x="1984113" y="194049"/>
                  <a:pt x="1993683" y="194049"/>
                </a:cubicBezTo>
                <a:close/>
                <a:moveTo>
                  <a:pt x="2160730" y="187399"/>
                </a:moveTo>
                <a:cubicBezTo>
                  <a:pt x="2170403" y="187399"/>
                  <a:pt x="2178060" y="195258"/>
                  <a:pt x="2178060" y="204728"/>
                </a:cubicBezTo>
                <a:cubicBezTo>
                  <a:pt x="2178060" y="214401"/>
                  <a:pt x="2170201" y="222058"/>
                  <a:pt x="2160730" y="222058"/>
                </a:cubicBezTo>
                <a:cubicBezTo>
                  <a:pt x="2151058" y="222058"/>
                  <a:pt x="2143401" y="214199"/>
                  <a:pt x="2143401" y="204728"/>
                </a:cubicBezTo>
                <a:cubicBezTo>
                  <a:pt x="2143401" y="195258"/>
                  <a:pt x="2151058" y="187399"/>
                  <a:pt x="2160730" y="187399"/>
                </a:cubicBezTo>
                <a:close/>
                <a:moveTo>
                  <a:pt x="3149713" y="177727"/>
                </a:moveTo>
                <a:cubicBezTo>
                  <a:pt x="3159284" y="177727"/>
                  <a:pt x="3167043" y="185486"/>
                  <a:pt x="3167043" y="195056"/>
                </a:cubicBezTo>
                <a:cubicBezTo>
                  <a:pt x="3167043" y="204627"/>
                  <a:pt x="3159284" y="212386"/>
                  <a:pt x="3149713" y="212386"/>
                </a:cubicBezTo>
                <a:cubicBezTo>
                  <a:pt x="3140143" y="212386"/>
                  <a:pt x="3132384" y="204627"/>
                  <a:pt x="3132384" y="195056"/>
                </a:cubicBezTo>
                <a:cubicBezTo>
                  <a:pt x="3132384" y="185486"/>
                  <a:pt x="3140143" y="177727"/>
                  <a:pt x="3149713" y="177727"/>
                </a:cubicBezTo>
                <a:close/>
                <a:moveTo>
                  <a:pt x="2402535" y="177526"/>
                </a:moveTo>
                <a:cubicBezTo>
                  <a:pt x="2412106" y="177526"/>
                  <a:pt x="2419865" y="185285"/>
                  <a:pt x="2419865" y="194855"/>
                </a:cubicBezTo>
                <a:cubicBezTo>
                  <a:pt x="2419865" y="204426"/>
                  <a:pt x="2412106" y="212185"/>
                  <a:pt x="2402535" y="212185"/>
                </a:cubicBezTo>
                <a:cubicBezTo>
                  <a:pt x="2392965" y="212185"/>
                  <a:pt x="2385206" y="204426"/>
                  <a:pt x="2385206" y="194855"/>
                </a:cubicBezTo>
                <a:cubicBezTo>
                  <a:pt x="2385206" y="185285"/>
                  <a:pt x="2392965" y="177526"/>
                  <a:pt x="2402535" y="177526"/>
                </a:cubicBezTo>
                <a:close/>
                <a:moveTo>
                  <a:pt x="1256580" y="166241"/>
                </a:moveTo>
                <a:cubicBezTo>
                  <a:pt x="1266151" y="166241"/>
                  <a:pt x="1273910" y="174000"/>
                  <a:pt x="1273910" y="183570"/>
                </a:cubicBezTo>
                <a:cubicBezTo>
                  <a:pt x="1273910" y="193141"/>
                  <a:pt x="1266151" y="200900"/>
                  <a:pt x="1256580" y="200900"/>
                </a:cubicBezTo>
                <a:cubicBezTo>
                  <a:pt x="1247010" y="200900"/>
                  <a:pt x="1239251" y="193141"/>
                  <a:pt x="1239251" y="183570"/>
                </a:cubicBezTo>
                <a:cubicBezTo>
                  <a:pt x="1239251" y="174000"/>
                  <a:pt x="1247010" y="166241"/>
                  <a:pt x="1256580" y="166241"/>
                </a:cubicBezTo>
                <a:close/>
                <a:moveTo>
                  <a:pt x="2866196" y="165838"/>
                </a:moveTo>
                <a:cubicBezTo>
                  <a:pt x="2875767" y="165838"/>
                  <a:pt x="2883526" y="173597"/>
                  <a:pt x="2883526" y="183167"/>
                </a:cubicBezTo>
                <a:cubicBezTo>
                  <a:pt x="2883526" y="192738"/>
                  <a:pt x="2875767" y="200497"/>
                  <a:pt x="2866196" y="200497"/>
                </a:cubicBezTo>
                <a:cubicBezTo>
                  <a:pt x="2856626" y="200497"/>
                  <a:pt x="2848867" y="192738"/>
                  <a:pt x="2848867" y="183167"/>
                </a:cubicBezTo>
                <a:cubicBezTo>
                  <a:pt x="2848867" y="173597"/>
                  <a:pt x="2856626" y="165838"/>
                  <a:pt x="2866196" y="165838"/>
                </a:cubicBezTo>
                <a:close/>
                <a:moveTo>
                  <a:pt x="1727899" y="158584"/>
                </a:moveTo>
                <a:cubicBezTo>
                  <a:pt x="1737470" y="158584"/>
                  <a:pt x="1745229" y="166343"/>
                  <a:pt x="1745229" y="175913"/>
                </a:cubicBezTo>
                <a:cubicBezTo>
                  <a:pt x="1745229" y="185484"/>
                  <a:pt x="1737470" y="193243"/>
                  <a:pt x="1727899" y="193243"/>
                </a:cubicBezTo>
                <a:cubicBezTo>
                  <a:pt x="1718329" y="193243"/>
                  <a:pt x="1710570" y="185484"/>
                  <a:pt x="1710570" y="175913"/>
                </a:cubicBezTo>
                <a:cubicBezTo>
                  <a:pt x="1710570" y="166343"/>
                  <a:pt x="1718329" y="158584"/>
                  <a:pt x="1727899" y="158584"/>
                </a:cubicBezTo>
                <a:close/>
                <a:moveTo>
                  <a:pt x="2748921" y="143270"/>
                </a:moveTo>
                <a:cubicBezTo>
                  <a:pt x="2758492" y="143270"/>
                  <a:pt x="2766251" y="151029"/>
                  <a:pt x="2766251" y="160599"/>
                </a:cubicBezTo>
                <a:cubicBezTo>
                  <a:pt x="2766251" y="170170"/>
                  <a:pt x="2758492" y="177929"/>
                  <a:pt x="2748921" y="177929"/>
                </a:cubicBezTo>
                <a:cubicBezTo>
                  <a:pt x="2739351" y="177929"/>
                  <a:pt x="2731592" y="170170"/>
                  <a:pt x="2731592" y="160599"/>
                </a:cubicBezTo>
                <a:cubicBezTo>
                  <a:pt x="2731592" y="151029"/>
                  <a:pt x="2739351" y="143270"/>
                  <a:pt x="2748921" y="143270"/>
                </a:cubicBezTo>
                <a:close/>
                <a:moveTo>
                  <a:pt x="3032840" y="139643"/>
                </a:moveTo>
                <a:cubicBezTo>
                  <a:pt x="3042411" y="139643"/>
                  <a:pt x="3050170" y="147402"/>
                  <a:pt x="3050170" y="156972"/>
                </a:cubicBezTo>
                <a:cubicBezTo>
                  <a:pt x="3050170" y="166543"/>
                  <a:pt x="3042411" y="174302"/>
                  <a:pt x="3032840" y="174302"/>
                </a:cubicBezTo>
                <a:cubicBezTo>
                  <a:pt x="3023270" y="174302"/>
                  <a:pt x="3015511" y="166543"/>
                  <a:pt x="3015511" y="156972"/>
                </a:cubicBezTo>
                <a:cubicBezTo>
                  <a:pt x="3015511" y="147402"/>
                  <a:pt x="3023270" y="139643"/>
                  <a:pt x="3032840" y="139643"/>
                </a:cubicBezTo>
                <a:close/>
                <a:moveTo>
                  <a:pt x="1372646" y="129366"/>
                </a:moveTo>
                <a:cubicBezTo>
                  <a:pt x="1382217" y="129366"/>
                  <a:pt x="1389976" y="137125"/>
                  <a:pt x="1389976" y="146695"/>
                </a:cubicBezTo>
                <a:cubicBezTo>
                  <a:pt x="1389976" y="156266"/>
                  <a:pt x="1382217" y="164025"/>
                  <a:pt x="1372646" y="164025"/>
                </a:cubicBezTo>
                <a:cubicBezTo>
                  <a:pt x="1363076" y="164025"/>
                  <a:pt x="1355317" y="156266"/>
                  <a:pt x="1355317" y="146695"/>
                </a:cubicBezTo>
                <a:cubicBezTo>
                  <a:pt x="1355317" y="137125"/>
                  <a:pt x="1363076" y="129366"/>
                  <a:pt x="1372646" y="129366"/>
                </a:cubicBezTo>
                <a:close/>
                <a:moveTo>
                  <a:pt x="1855652" y="128560"/>
                </a:moveTo>
                <a:cubicBezTo>
                  <a:pt x="1865223" y="128560"/>
                  <a:pt x="1872982" y="136319"/>
                  <a:pt x="1872982" y="145889"/>
                </a:cubicBezTo>
                <a:cubicBezTo>
                  <a:pt x="1872982" y="155460"/>
                  <a:pt x="1865223" y="163219"/>
                  <a:pt x="1855652" y="163219"/>
                </a:cubicBezTo>
                <a:cubicBezTo>
                  <a:pt x="1846082" y="163219"/>
                  <a:pt x="1838323" y="155460"/>
                  <a:pt x="1838323" y="145889"/>
                </a:cubicBezTo>
                <a:cubicBezTo>
                  <a:pt x="1838323" y="136319"/>
                  <a:pt x="1846082" y="128560"/>
                  <a:pt x="1855652" y="128560"/>
                </a:cubicBezTo>
                <a:close/>
                <a:moveTo>
                  <a:pt x="2295939" y="112843"/>
                </a:moveTo>
                <a:cubicBezTo>
                  <a:pt x="2305510" y="112843"/>
                  <a:pt x="2313269" y="120602"/>
                  <a:pt x="2313269" y="130172"/>
                </a:cubicBezTo>
                <a:cubicBezTo>
                  <a:pt x="2313269" y="139743"/>
                  <a:pt x="2305510" y="147502"/>
                  <a:pt x="2295939" y="147502"/>
                </a:cubicBezTo>
                <a:cubicBezTo>
                  <a:pt x="2286369" y="147502"/>
                  <a:pt x="2278610" y="139743"/>
                  <a:pt x="2278610" y="130172"/>
                </a:cubicBezTo>
                <a:cubicBezTo>
                  <a:pt x="2278610" y="120602"/>
                  <a:pt x="2286369" y="112843"/>
                  <a:pt x="2295939" y="112843"/>
                </a:cubicBezTo>
                <a:close/>
                <a:moveTo>
                  <a:pt x="1494154" y="103171"/>
                </a:moveTo>
                <a:cubicBezTo>
                  <a:pt x="1503725" y="103171"/>
                  <a:pt x="1511484" y="110930"/>
                  <a:pt x="1511484" y="120500"/>
                </a:cubicBezTo>
                <a:cubicBezTo>
                  <a:pt x="1511484" y="130071"/>
                  <a:pt x="1503725" y="137830"/>
                  <a:pt x="1494154" y="137830"/>
                </a:cubicBezTo>
                <a:cubicBezTo>
                  <a:pt x="1484584" y="137830"/>
                  <a:pt x="1476825" y="130071"/>
                  <a:pt x="1476825" y="120500"/>
                </a:cubicBezTo>
                <a:cubicBezTo>
                  <a:pt x="1476825" y="110930"/>
                  <a:pt x="1484584" y="103171"/>
                  <a:pt x="1494154" y="103171"/>
                </a:cubicBezTo>
                <a:close/>
                <a:moveTo>
                  <a:pt x="2627615" y="91685"/>
                </a:moveTo>
                <a:cubicBezTo>
                  <a:pt x="2637186" y="91685"/>
                  <a:pt x="2644945" y="99444"/>
                  <a:pt x="2644945" y="109014"/>
                </a:cubicBezTo>
                <a:cubicBezTo>
                  <a:pt x="2644945" y="118585"/>
                  <a:pt x="2637186" y="126344"/>
                  <a:pt x="2627615" y="126344"/>
                </a:cubicBezTo>
                <a:cubicBezTo>
                  <a:pt x="2618045" y="126344"/>
                  <a:pt x="2610286" y="118585"/>
                  <a:pt x="2610286" y="109014"/>
                </a:cubicBezTo>
                <a:cubicBezTo>
                  <a:pt x="2610286" y="99444"/>
                  <a:pt x="2618045" y="91685"/>
                  <a:pt x="2627615" y="91685"/>
                </a:cubicBezTo>
                <a:close/>
                <a:moveTo>
                  <a:pt x="2003556" y="89871"/>
                </a:moveTo>
                <a:cubicBezTo>
                  <a:pt x="2013127" y="89871"/>
                  <a:pt x="2020886" y="97630"/>
                  <a:pt x="2020886" y="107200"/>
                </a:cubicBezTo>
                <a:cubicBezTo>
                  <a:pt x="2020886" y="116771"/>
                  <a:pt x="2013127" y="124530"/>
                  <a:pt x="2003556" y="124530"/>
                </a:cubicBezTo>
                <a:cubicBezTo>
                  <a:pt x="1993986" y="124530"/>
                  <a:pt x="1986227" y="116771"/>
                  <a:pt x="1986227" y="107200"/>
                </a:cubicBezTo>
                <a:cubicBezTo>
                  <a:pt x="1986227" y="97630"/>
                  <a:pt x="1993986" y="89871"/>
                  <a:pt x="2003556" y="89871"/>
                </a:cubicBezTo>
                <a:close/>
                <a:moveTo>
                  <a:pt x="2481122" y="86244"/>
                </a:moveTo>
                <a:cubicBezTo>
                  <a:pt x="2490795" y="86244"/>
                  <a:pt x="2498452" y="94103"/>
                  <a:pt x="2498452" y="103573"/>
                </a:cubicBezTo>
                <a:cubicBezTo>
                  <a:pt x="2498452" y="113246"/>
                  <a:pt x="2490593" y="120903"/>
                  <a:pt x="2481122" y="120903"/>
                </a:cubicBezTo>
                <a:cubicBezTo>
                  <a:pt x="2471450" y="120903"/>
                  <a:pt x="2463793" y="113044"/>
                  <a:pt x="2463793" y="103573"/>
                </a:cubicBezTo>
                <a:cubicBezTo>
                  <a:pt x="2463793" y="94103"/>
                  <a:pt x="2471450" y="86244"/>
                  <a:pt x="2481122" y="86244"/>
                </a:cubicBezTo>
                <a:close/>
                <a:moveTo>
                  <a:pt x="2151259" y="85841"/>
                </a:moveTo>
                <a:cubicBezTo>
                  <a:pt x="2160830" y="85841"/>
                  <a:pt x="2168589" y="93600"/>
                  <a:pt x="2168589" y="103170"/>
                </a:cubicBezTo>
                <a:cubicBezTo>
                  <a:pt x="2168589" y="112741"/>
                  <a:pt x="2160830" y="120500"/>
                  <a:pt x="2151259" y="120500"/>
                </a:cubicBezTo>
                <a:cubicBezTo>
                  <a:pt x="2141689" y="120500"/>
                  <a:pt x="2133930" y="112741"/>
                  <a:pt x="2133930" y="103170"/>
                </a:cubicBezTo>
                <a:cubicBezTo>
                  <a:pt x="2133930" y="93600"/>
                  <a:pt x="2141689" y="85841"/>
                  <a:pt x="2151259" y="85841"/>
                </a:cubicBezTo>
                <a:close/>
                <a:moveTo>
                  <a:pt x="1613243" y="83826"/>
                </a:moveTo>
                <a:cubicBezTo>
                  <a:pt x="1622814" y="83826"/>
                  <a:pt x="1630573" y="91585"/>
                  <a:pt x="1630573" y="101155"/>
                </a:cubicBezTo>
                <a:cubicBezTo>
                  <a:pt x="1630573" y="110726"/>
                  <a:pt x="1622814" y="118485"/>
                  <a:pt x="1613243" y="118485"/>
                </a:cubicBezTo>
                <a:cubicBezTo>
                  <a:pt x="1603673" y="118485"/>
                  <a:pt x="1595914" y="110726"/>
                  <a:pt x="1595914" y="101155"/>
                </a:cubicBezTo>
                <a:cubicBezTo>
                  <a:pt x="1595914" y="91585"/>
                  <a:pt x="1603673" y="83826"/>
                  <a:pt x="1613243" y="83826"/>
                </a:cubicBezTo>
                <a:close/>
                <a:moveTo>
                  <a:pt x="2921610" y="76975"/>
                </a:moveTo>
                <a:cubicBezTo>
                  <a:pt x="2931181" y="76975"/>
                  <a:pt x="2938940" y="84734"/>
                  <a:pt x="2938940" y="94304"/>
                </a:cubicBezTo>
                <a:cubicBezTo>
                  <a:pt x="2938940" y="103875"/>
                  <a:pt x="2931181" y="111634"/>
                  <a:pt x="2921610" y="111634"/>
                </a:cubicBezTo>
                <a:cubicBezTo>
                  <a:pt x="2912040" y="111634"/>
                  <a:pt x="2904281" y="103875"/>
                  <a:pt x="2904281" y="94304"/>
                </a:cubicBezTo>
                <a:cubicBezTo>
                  <a:pt x="2904281" y="84734"/>
                  <a:pt x="2912040" y="76975"/>
                  <a:pt x="2921610" y="76975"/>
                </a:cubicBezTo>
                <a:close/>
                <a:moveTo>
                  <a:pt x="1744220" y="44331"/>
                </a:moveTo>
                <a:cubicBezTo>
                  <a:pt x="1753791" y="44331"/>
                  <a:pt x="1761550" y="52090"/>
                  <a:pt x="1761550" y="61660"/>
                </a:cubicBezTo>
                <a:cubicBezTo>
                  <a:pt x="1761550" y="71231"/>
                  <a:pt x="1753791" y="78990"/>
                  <a:pt x="1744220" y="78990"/>
                </a:cubicBezTo>
                <a:cubicBezTo>
                  <a:pt x="1734650" y="78990"/>
                  <a:pt x="1726891" y="71231"/>
                  <a:pt x="1726891" y="61660"/>
                </a:cubicBezTo>
                <a:cubicBezTo>
                  <a:pt x="1726891" y="52090"/>
                  <a:pt x="1734650" y="44331"/>
                  <a:pt x="1744220" y="44331"/>
                </a:cubicBezTo>
                <a:close/>
                <a:moveTo>
                  <a:pt x="2754563" y="33450"/>
                </a:moveTo>
                <a:cubicBezTo>
                  <a:pt x="2764134" y="33450"/>
                  <a:pt x="2771893" y="41209"/>
                  <a:pt x="2771893" y="50779"/>
                </a:cubicBezTo>
                <a:cubicBezTo>
                  <a:pt x="2771893" y="60350"/>
                  <a:pt x="2764134" y="68109"/>
                  <a:pt x="2754563" y="68109"/>
                </a:cubicBezTo>
                <a:cubicBezTo>
                  <a:pt x="2744993" y="68109"/>
                  <a:pt x="2737234" y="60350"/>
                  <a:pt x="2737234" y="50779"/>
                </a:cubicBezTo>
                <a:cubicBezTo>
                  <a:pt x="2737234" y="41209"/>
                  <a:pt x="2744993" y="33450"/>
                  <a:pt x="2754563" y="33450"/>
                </a:cubicBezTo>
                <a:close/>
                <a:moveTo>
                  <a:pt x="1897767" y="20352"/>
                </a:moveTo>
                <a:cubicBezTo>
                  <a:pt x="1907338" y="20352"/>
                  <a:pt x="1915097" y="28111"/>
                  <a:pt x="1915097" y="37681"/>
                </a:cubicBezTo>
                <a:cubicBezTo>
                  <a:pt x="1915097" y="47252"/>
                  <a:pt x="1907338" y="55011"/>
                  <a:pt x="1897767" y="55011"/>
                </a:cubicBezTo>
                <a:cubicBezTo>
                  <a:pt x="1888197" y="55011"/>
                  <a:pt x="1880438" y="47252"/>
                  <a:pt x="1880438" y="37681"/>
                </a:cubicBezTo>
                <a:cubicBezTo>
                  <a:pt x="1880438" y="28111"/>
                  <a:pt x="1888197" y="20352"/>
                  <a:pt x="1897767" y="20352"/>
                </a:cubicBezTo>
                <a:close/>
                <a:moveTo>
                  <a:pt x="2386818" y="9471"/>
                </a:moveTo>
                <a:cubicBezTo>
                  <a:pt x="2396389" y="9471"/>
                  <a:pt x="2404148" y="17230"/>
                  <a:pt x="2404148" y="26800"/>
                </a:cubicBezTo>
                <a:cubicBezTo>
                  <a:pt x="2404148" y="36371"/>
                  <a:pt x="2396389" y="44130"/>
                  <a:pt x="2386818" y="44130"/>
                </a:cubicBezTo>
                <a:cubicBezTo>
                  <a:pt x="2377248" y="44130"/>
                  <a:pt x="2369489" y="36371"/>
                  <a:pt x="2369489" y="26800"/>
                </a:cubicBezTo>
                <a:cubicBezTo>
                  <a:pt x="2369489" y="17230"/>
                  <a:pt x="2377248" y="9471"/>
                  <a:pt x="2386818" y="9471"/>
                </a:cubicBezTo>
                <a:close/>
                <a:moveTo>
                  <a:pt x="2557290" y="2015"/>
                </a:moveTo>
                <a:cubicBezTo>
                  <a:pt x="2566861" y="2015"/>
                  <a:pt x="2574620" y="9774"/>
                  <a:pt x="2574620" y="19344"/>
                </a:cubicBezTo>
                <a:cubicBezTo>
                  <a:pt x="2574620" y="28915"/>
                  <a:pt x="2566861" y="36674"/>
                  <a:pt x="2557290" y="36674"/>
                </a:cubicBezTo>
                <a:cubicBezTo>
                  <a:pt x="2547720" y="36674"/>
                  <a:pt x="2539961" y="28915"/>
                  <a:pt x="2539961" y="19344"/>
                </a:cubicBezTo>
                <a:cubicBezTo>
                  <a:pt x="2539961" y="9774"/>
                  <a:pt x="2547720" y="2015"/>
                  <a:pt x="2557290" y="2015"/>
                </a:cubicBezTo>
                <a:close/>
                <a:moveTo>
                  <a:pt x="2241734" y="2015"/>
                </a:moveTo>
                <a:cubicBezTo>
                  <a:pt x="2251305" y="2015"/>
                  <a:pt x="2259064" y="9774"/>
                  <a:pt x="2259064" y="19344"/>
                </a:cubicBezTo>
                <a:cubicBezTo>
                  <a:pt x="2259064" y="28915"/>
                  <a:pt x="2251305" y="36674"/>
                  <a:pt x="2241734" y="36674"/>
                </a:cubicBezTo>
                <a:cubicBezTo>
                  <a:pt x="2232164" y="36674"/>
                  <a:pt x="2224405" y="28915"/>
                  <a:pt x="2224405" y="19344"/>
                </a:cubicBezTo>
                <a:cubicBezTo>
                  <a:pt x="2224405" y="9774"/>
                  <a:pt x="2232164" y="2015"/>
                  <a:pt x="2241734" y="2015"/>
                </a:cubicBezTo>
                <a:close/>
                <a:moveTo>
                  <a:pt x="2068239" y="0"/>
                </a:moveTo>
                <a:cubicBezTo>
                  <a:pt x="2077810" y="0"/>
                  <a:pt x="2085569" y="7759"/>
                  <a:pt x="2085569" y="17329"/>
                </a:cubicBezTo>
                <a:cubicBezTo>
                  <a:pt x="2085569" y="26900"/>
                  <a:pt x="2077810" y="34659"/>
                  <a:pt x="2068239" y="34659"/>
                </a:cubicBezTo>
                <a:cubicBezTo>
                  <a:pt x="2058669" y="34659"/>
                  <a:pt x="2050910" y="26900"/>
                  <a:pt x="2050910" y="17329"/>
                </a:cubicBezTo>
                <a:cubicBezTo>
                  <a:pt x="2050910" y="7759"/>
                  <a:pt x="2058669" y="0"/>
                  <a:pt x="2068239" y="0"/>
                </a:cubicBezTo>
                <a:close/>
              </a:path>
            </a:pathLst>
          </a:custGeom>
          <a:solidFill>
            <a:schemeClr val="accent3">
              <a:lumMod val="75000"/>
            </a:schemeClr>
          </a:solidFill>
          <a:ln w="20146" cap="flat">
            <a:noFill/>
            <a:prstDash val="solid"/>
            <a:miter/>
          </a:ln>
        </p:spPr>
        <p:txBody>
          <a:bodyPr rtlCol="0" anchor="ctr"/>
          <a:lstStyle/>
          <a:p>
            <a:endParaRPr lang="zh-CN" altLang="en-US"/>
          </a:p>
        </p:txBody>
      </p:sp>
      <p:sp>
        <p:nvSpPr>
          <p:cNvPr id="877" name="任意多边形: 形状 876"/>
          <p:cNvSpPr/>
          <p:nvPr>
            <p:custDataLst>
              <p:tags r:id="rId10"/>
            </p:custDataLst>
          </p:nvPr>
        </p:nvSpPr>
        <p:spPr>
          <a:xfrm rot="20165929">
            <a:off x="8651053" y="1583398"/>
            <a:ext cx="3729018" cy="3183984"/>
          </a:xfrm>
          <a:custGeom>
            <a:avLst/>
            <a:gdLst>
              <a:gd name="connsiteX0" fmla="*/ 2261491 w 3729018"/>
              <a:gd name="connsiteY0" fmla="*/ 68259 h 3183984"/>
              <a:gd name="connsiteX1" fmla="*/ 2480930 w 3729018"/>
              <a:gd name="connsiteY1" fmla="*/ 225835 h 3183984"/>
              <a:gd name="connsiteX2" fmla="*/ 2593973 w 3729018"/>
              <a:gd name="connsiteY2" fmla="*/ 337066 h 3183984"/>
              <a:gd name="connsiteX3" fmla="*/ 2713264 w 3729018"/>
              <a:gd name="connsiteY3" fmla="*/ 468850 h 3183984"/>
              <a:gd name="connsiteX4" fmla="*/ 2977033 w 3729018"/>
              <a:gd name="connsiteY4" fmla="*/ 775338 h 3183984"/>
              <a:gd name="connsiteX5" fmla="*/ 3279088 w 3729018"/>
              <a:gd name="connsiteY5" fmla="*/ 1096938 h 3183984"/>
              <a:gd name="connsiteX6" fmla="*/ 3587390 w 3729018"/>
              <a:gd name="connsiteY6" fmla="*/ 1393956 h 3183984"/>
              <a:gd name="connsiteX7" fmla="*/ 3729018 w 3729018"/>
              <a:gd name="connsiteY7" fmla="*/ 1522437 h 3183984"/>
              <a:gd name="connsiteX8" fmla="*/ 3073692 w 3729018"/>
              <a:gd name="connsiteY8" fmla="*/ 3001182 h 3183984"/>
              <a:gd name="connsiteX9" fmla="*/ 2978847 w 3729018"/>
              <a:gd name="connsiteY9" fmla="*/ 3046291 h 3183984"/>
              <a:gd name="connsiteX10" fmla="*/ 2863989 w 3729018"/>
              <a:gd name="connsiteY10" fmla="*/ 3092033 h 3183984"/>
              <a:gd name="connsiteX11" fmla="*/ 2748528 w 3729018"/>
              <a:gd name="connsiteY11" fmla="*/ 3128505 h 3183984"/>
              <a:gd name="connsiteX12" fmla="*/ 2631050 w 3729018"/>
              <a:gd name="connsiteY12" fmla="*/ 3155708 h 3183984"/>
              <a:gd name="connsiteX13" fmla="*/ 2510349 w 3729018"/>
              <a:gd name="connsiteY13" fmla="*/ 3173642 h 3183984"/>
              <a:gd name="connsiteX14" fmla="*/ 2386021 w 3729018"/>
              <a:gd name="connsiteY14" fmla="*/ 3182307 h 3183984"/>
              <a:gd name="connsiteX15" fmla="*/ 2260081 w 3729018"/>
              <a:gd name="connsiteY15" fmla="*/ 3183717 h 3183984"/>
              <a:gd name="connsiteX16" fmla="*/ 1881456 w 3729018"/>
              <a:gd name="connsiteY16" fmla="*/ 3154096 h 3183984"/>
              <a:gd name="connsiteX17" fmla="*/ 1339206 w 3729018"/>
              <a:gd name="connsiteY17" fmla="*/ 3056769 h 3183984"/>
              <a:gd name="connsiteX18" fmla="*/ 795548 w 3729018"/>
              <a:gd name="connsiteY18" fmla="*/ 2908059 h 3183984"/>
              <a:gd name="connsiteX19" fmla="*/ 471126 w 3729018"/>
              <a:gd name="connsiteY19" fmla="*/ 2760356 h 3183984"/>
              <a:gd name="connsiteX20" fmla="*/ 207558 w 3729018"/>
              <a:gd name="connsiteY20" fmla="*/ 2552404 h 3183984"/>
              <a:gd name="connsiteX21" fmla="*/ 41519 w 3729018"/>
              <a:gd name="connsiteY21" fmla="*/ 2256999 h 3183984"/>
              <a:gd name="connsiteX22" fmla="*/ 9 w 3729018"/>
              <a:gd name="connsiteY22" fmla="*/ 1981744 h 3183984"/>
              <a:gd name="connsiteX23" fmla="*/ 37892 w 3729018"/>
              <a:gd name="connsiteY23" fmla="*/ 1714348 h 3183984"/>
              <a:gd name="connsiteX24" fmla="*/ 79805 w 3729018"/>
              <a:gd name="connsiteY24" fmla="*/ 1583974 h 3183984"/>
              <a:gd name="connsiteX25" fmla="*/ 133606 w 3729018"/>
              <a:gd name="connsiteY25" fmla="*/ 1456422 h 3183984"/>
              <a:gd name="connsiteX26" fmla="*/ 189826 w 3729018"/>
              <a:gd name="connsiteY26" fmla="*/ 1334109 h 3183984"/>
              <a:gd name="connsiteX27" fmla="*/ 249270 w 3729018"/>
              <a:gd name="connsiteY27" fmla="*/ 1216833 h 3183984"/>
              <a:gd name="connsiteX28" fmla="*/ 344984 w 3729018"/>
              <a:gd name="connsiteY28" fmla="*/ 1066511 h 3183984"/>
              <a:gd name="connsiteX29" fmla="*/ 471932 w 3729018"/>
              <a:gd name="connsiteY29" fmla="*/ 921227 h 3183984"/>
              <a:gd name="connsiteX30" fmla="*/ 556362 w 3729018"/>
              <a:gd name="connsiteY30" fmla="*/ 848887 h 3183984"/>
              <a:gd name="connsiteX31" fmla="*/ 654696 w 3729018"/>
              <a:gd name="connsiteY31" fmla="*/ 776144 h 3183984"/>
              <a:gd name="connsiteX32" fmla="*/ 765322 w 3729018"/>
              <a:gd name="connsiteY32" fmla="*/ 703199 h 3183984"/>
              <a:gd name="connsiteX33" fmla="*/ 883807 w 3729018"/>
              <a:gd name="connsiteY33" fmla="*/ 630255 h 3183984"/>
              <a:gd name="connsiteX34" fmla="*/ 1004508 w 3729018"/>
              <a:gd name="connsiteY34" fmla="*/ 557914 h 3183984"/>
              <a:gd name="connsiteX35" fmla="*/ 1122186 w 3729018"/>
              <a:gd name="connsiteY35" fmla="*/ 486985 h 3183984"/>
              <a:gd name="connsiteX36" fmla="*/ 1231805 w 3729018"/>
              <a:gd name="connsiteY36" fmla="*/ 418675 h 3183984"/>
              <a:gd name="connsiteX37" fmla="*/ 1329534 w 3729018"/>
              <a:gd name="connsiteY37" fmla="*/ 353186 h 3183984"/>
              <a:gd name="connsiteX38" fmla="*/ 1473005 w 3729018"/>
              <a:gd name="connsiteY38" fmla="*/ 248001 h 3183984"/>
              <a:gd name="connsiteX39" fmla="*/ 1598744 w 3729018"/>
              <a:gd name="connsiteY39" fmla="*/ 151077 h 3183984"/>
              <a:gd name="connsiteX40" fmla="*/ 1768813 w 3729018"/>
              <a:gd name="connsiteY40" fmla="*/ 42869 h 3183984"/>
              <a:gd name="connsiteX41" fmla="*/ 2028956 w 3729018"/>
              <a:gd name="connsiteY41" fmla="*/ 1158 h 3183984"/>
              <a:gd name="connsiteX42" fmla="*/ 2261491 w 3729018"/>
              <a:gd name="connsiteY42" fmla="*/ 68259 h 318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729018" h="3183984">
                <a:moveTo>
                  <a:pt x="2261491" y="68259"/>
                </a:moveTo>
                <a:cubicBezTo>
                  <a:pt x="2335645" y="106343"/>
                  <a:pt x="2407784" y="159137"/>
                  <a:pt x="2480930" y="225835"/>
                </a:cubicBezTo>
                <a:cubicBezTo>
                  <a:pt x="2517402" y="259084"/>
                  <a:pt x="2555083" y="296362"/>
                  <a:pt x="2593973" y="337066"/>
                </a:cubicBezTo>
                <a:cubicBezTo>
                  <a:pt x="2632663" y="377770"/>
                  <a:pt x="2672359" y="421899"/>
                  <a:pt x="2713264" y="468850"/>
                </a:cubicBezTo>
                <a:cubicBezTo>
                  <a:pt x="2795075" y="563154"/>
                  <a:pt x="2882326" y="667331"/>
                  <a:pt x="2977033" y="775338"/>
                </a:cubicBezTo>
                <a:cubicBezTo>
                  <a:pt x="3071740" y="883344"/>
                  <a:pt x="3174104" y="991753"/>
                  <a:pt x="3279088" y="1096938"/>
                </a:cubicBezTo>
                <a:cubicBezTo>
                  <a:pt x="3383870" y="1201922"/>
                  <a:pt x="3487846" y="1302473"/>
                  <a:pt x="3587390" y="1393956"/>
                </a:cubicBezTo>
                <a:lnTo>
                  <a:pt x="3729018" y="1522437"/>
                </a:lnTo>
                <a:lnTo>
                  <a:pt x="3073692" y="3001182"/>
                </a:lnTo>
                <a:lnTo>
                  <a:pt x="2978847" y="3046291"/>
                </a:lnTo>
                <a:cubicBezTo>
                  <a:pt x="2940561" y="3063217"/>
                  <a:pt x="2902275" y="3078330"/>
                  <a:pt x="2863989" y="3092033"/>
                </a:cubicBezTo>
                <a:cubicBezTo>
                  <a:pt x="2825703" y="3105735"/>
                  <a:pt x="2787418" y="3117825"/>
                  <a:pt x="2748528" y="3128505"/>
                </a:cubicBezTo>
                <a:cubicBezTo>
                  <a:pt x="2709838" y="3139185"/>
                  <a:pt x="2670747" y="3148252"/>
                  <a:pt x="2631050" y="3155708"/>
                </a:cubicBezTo>
                <a:cubicBezTo>
                  <a:pt x="2591354" y="3163164"/>
                  <a:pt x="2551255" y="3169209"/>
                  <a:pt x="2510349" y="3173642"/>
                </a:cubicBezTo>
                <a:cubicBezTo>
                  <a:pt x="2469444" y="3178075"/>
                  <a:pt x="2427934" y="3180896"/>
                  <a:pt x="2386021" y="3182307"/>
                </a:cubicBezTo>
                <a:cubicBezTo>
                  <a:pt x="2344108" y="3183919"/>
                  <a:pt x="2302195" y="3184322"/>
                  <a:pt x="2260081" y="3183717"/>
                </a:cubicBezTo>
                <a:cubicBezTo>
                  <a:pt x="2133939" y="3182105"/>
                  <a:pt x="2007395" y="3171828"/>
                  <a:pt x="1881456" y="3154096"/>
                </a:cubicBezTo>
                <a:cubicBezTo>
                  <a:pt x="1709571" y="3126490"/>
                  <a:pt x="1524389" y="3095861"/>
                  <a:pt x="1339206" y="3056769"/>
                </a:cubicBezTo>
                <a:cubicBezTo>
                  <a:pt x="1154024" y="3017678"/>
                  <a:pt x="968237" y="2970324"/>
                  <a:pt x="795548" y="2908059"/>
                </a:cubicBezTo>
                <a:cubicBezTo>
                  <a:pt x="680287" y="2866549"/>
                  <a:pt x="570871" y="2818188"/>
                  <a:pt x="471126" y="2760356"/>
                </a:cubicBezTo>
                <a:cubicBezTo>
                  <a:pt x="371381" y="2702525"/>
                  <a:pt x="281913" y="2634215"/>
                  <a:pt x="207558" y="2552404"/>
                </a:cubicBezTo>
                <a:cubicBezTo>
                  <a:pt x="133405" y="2470593"/>
                  <a:pt x="76379" y="2372662"/>
                  <a:pt x="41519" y="2256999"/>
                </a:cubicBezTo>
                <a:cubicBezTo>
                  <a:pt x="12905" y="2164105"/>
                  <a:pt x="-394" y="2072219"/>
                  <a:pt x="9" y="1981744"/>
                </a:cubicBezTo>
                <a:cubicBezTo>
                  <a:pt x="613" y="1891269"/>
                  <a:pt x="14719" y="1802002"/>
                  <a:pt x="37892" y="1714348"/>
                </a:cubicBezTo>
                <a:cubicBezTo>
                  <a:pt x="49579" y="1670420"/>
                  <a:pt x="63483" y="1627096"/>
                  <a:pt x="79805" y="1583974"/>
                </a:cubicBezTo>
                <a:cubicBezTo>
                  <a:pt x="96126" y="1540852"/>
                  <a:pt x="114665" y="1498134"/>
                  <a:pt x="133606" y="1456422"/>
                </a:cubicBezTo>
                <a:cubicBezTo>
                  <a:pt x="152548" y="1414711"/>
                  <a:pt x="170885" y="1373805"/>
                  <a:pt x="189826" y="1334109"/>
                </a:cubicBezTo>
                <a:cubicBezTo>
                  <a:pt x="208566" y="1294211"/>
                  <a:pt x="228112" y="1255321"/>
                  <a:pt x="249270" y="1216833"/>
                </a:cubicBezTo>
                <a:cubicBezTo>
                  <a:pt x="277279" y="1165652"/>
                  <a:pt x="308713" y="1115678"/>
                  <a:pt x="344984" y="1066511"/>
                </a:cubicBezTo>
                <a:cubicBezTo>
                  <a:pt x="381255" y="1017344"/>
                  <a:pt x="423571" y="968782"/>
                  <a:pt x="471932" y="921227"/>
                </a:cubicBezTo>
                <a:cubicBezTo>
                  <a:pt x="497926" y="897248"/>
                  <a:pt x="525935" y="873067"/>
                  <a:pt x="556362" y="848887"/>
                </a:cubicBezTo>
                <a:cubicBezTo>
                  <a:pt x="586789" y="824706"/>
                  <a:pt x="619635" y="800526"/>
                  <a:pt x="654696" y="776144"/>
                </a:cubicBezTo>
                <a:cubicBezTo>
                  <a:pt x="689758" y="751762"/>
                  <a:pt x="726835" y="727581"/>
                  <a:pt x="765322" y="703199"/>
                </a:cubicBezTo>
                <a:cubicBezTo>
                  <a:pt x="803809" y="678817"/>
                  <a:pt x="843304" y="654435"/>
                  <a:pt x="883807" y="630255"/>
                </a:cubicBezTo>
                <a:cubicBezTo>
                  <a:pt x="924107" y="605872"/>
                  <a:pt x="964610" y="581692"/>
                  <a:pt x="1004508" y="557914"/>
                </a:cubicBezTo>
                <a:cubicBezTo>
                  <a:pt x="1044607" y="533935"/>
                  <a:pt x="1083900" y="510359"/>
                  <a:pt x="1122186" y="486985"/>
                </a:cubicBezTo>
                <a:cubicBezTo>
                  <a:pt x="1160472" y="463812"/>
                  <a:pt x="1197146" y="440840"/>
                  <a:pt x="1231805" y="418675"/>
                </a:cubicBezTo>
                <a:cubicBezTo>
                  <a:pt x="1266665" y="396308"/>
                  <a:pt x="1299309" y="374546"/>
                  <a:pt x="1329534" y="353186"/>
                </a:cubicBezTo>
                <a:cubicBezTo>
                  <a:pt x="1381321" y="316915"/>
                  <a:pt x="1428876" y="281854"/>
                  <a:pt x="1473005" y="248001"/>
                </a:cubicBezTo>
                <a:cubicBezTo>
                  <a:pt x="1517336" y="214148"/>
                  <a:pt x="1558846" y="181907"/>
                  <a:pt x="1598744" y="151077"/>
                </a:cubicBezTo>
                <a:cubicBezTo>
                  <a:pt x="1655367" y="107552"/>
                  <a:pt x="1711989" y="71483"/>
                  <a:pt x="1768813" y="42869"/>
                </a:cubicBezTo>
                <a:cubicBezTo>
                  <a:pt x="1860901" y="9420"/>
                  <a:pt x="1947749" y="-4283"/>
                  <a:pt x="2028956" y="1158"/>
                </a:cubicBezTo>
                <a:cubicBezTo>
                  <a:pt x="2110162" y="6599"/>
                  <a:pt x="2187338" y="30175"/>
                  <a:pt x="2261491" y="68259"/>
                </a:cubicBezTo>
                <a:close/>
              </a:path>
            </a:pathLst>
          </a:custGeom>
          <a:gradFill>
            <a:gsLst>
              <a:gs pos="0">
                <a:schemeClr val="accent2">
                  <a:lumMod val="40000"/>
                  <a:lumOff val="60000"/>
                </a:schemeClr>
              </a:gs>
              <a:gs pos="100000">
                <a:schemeClr val="tx2">
                  <a:lumMod val="60000"/>
                  <a:lumOff val="40000"/>
                </a:schemeClr>
              </a:gs>
            </a:gsLst>
            <a:lin ang="21594000" scaled="0"/>
          </a:gradFill>
          <a:ln w="20146" cap="flat">
            <a:noFill/>
            <a:prstDash val="solid"/>
            <a:miter/>
          </a:ln>
        </p:spPr>
        <p:txBody>
          <a:bodyPr rtlCol="0" anchor="ctr"/>
          <a:lstStyle/>
          <a:p>
            <a:endParaRPr lang="zh-CN" altLang="en-US"/>
          </a:p>
        </p:txBody>
      </p:sp>
      <p:sp>
        <p:nvSpPr>
          <p:cNvPr id="609" name="任意多边形: 形状 608"/>
          <p:cNvSpPr/>
          <p:nvPr>
            <p:custDataLst>
              <p:tags r:id="rId11"/>
            </p:custDataLst>
          </p:nvPr>
        </p:nvSpPr>
        <p:spPr>
          <a:xfrm rot="20165929">
            <a:off x="10851118" y="5311526"/>
            <a:ext cx="231729" cy="231729"/>
          </a:xfrm>
          <a:custGeom>
            <a:avLst/>
            <a:gdLst>
              <a:gd name="connsiteX0" fmla="*/ 115865 w 231729"/>
              <a:gd name="connsiteY0" fmla="*/ 231730 h 231729"/>
              <a:gd name="connsiteX1" fmla="*/ 0 w 231729"/>
              <a:gd name="connsiteY1" fmla="*/ 115865 h 231729"/>
              <a:gd name="connsiteX2" fmla="*/ 115865 w 231729"/>
              <a:gd name="connsiteY2" fmla="*/ 0 h 231729"/>
              <a:gd name="connsiteX3" fmla="*/ 231730 w 231729"/>
              <a:gd name="connsiteY3" fmla="*/ 115865 h 231729"/>
              <a:gd name="connsiteX4" fmla="*/ 115865 w 231729"/>
              <a:gd name="connsiteY4" fmla="*/ 231730 h 231729"/>
              <a:gd name="connsiteX5" fmla="*/ 115865 w 231729"/>
              <a:gd name="connsiteY5" fmla="*/ 34659 h 231729"/>
              <a:gd name="connsiteX6" fmla="*/ 34659 w 231729"/>
              <a:gd name="connsiteY6" fmla="*/ 115865 h 231729"/>
              <a:gd name="connsiteX7" fmla="*/ 115865 w 231729"/>
              <a:gd name="connsiteY7" fmla="*/ 197071 h 231729"/>
              <a:gd name="connsiteX8" fmla="*/ 197071 w 231729"/>
              <a:gd name="connsiteY8" fmla="*/ 115865 h 231729"/>
              <a:gd name="connsiteX9" fmla="*/ 115865 w 231729"/>
              <a:gd name="connsiteY9" fmla="*/ 34659 h 23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729" h="231729">
                <a:moveTo>
                  <a:pt x="115865" y="231730"/>
                </a:moveTo>
                <a:cubicBezTo>
                  <a:pt x="51988" y="231730"/>
                  <a:pt x="0" y="179742"/>
                  <a:pt x="0" y="115865"/>
                </a:cubicBezTo>
                <a:cubicBezTo>
                  <a:pt x="0" y="51988"/>
                  <a:pt x="51988" y="0"/>
                  <a:pt x="115865" y="0"/>
                </a:cubicBezTo>
                <a:cubicBezTo>
                  <a:pt x="179742" y="0"/>
                  <a:pt x="231730" y="51988"/>
                  <a:pt x="231730" y="115865"/>
                </a:cubicBezTo>
                <a:cubicBezTo>
                  <a:pt x="231730" y="179742"/>
                  <a:pt x="179742" y="231730"/>
                  <a:pt x="115865" y="231730"/>
                </a:cubicBezTo>
                <a:close/>
                <a:moveTo>
                  <a:pt x="115865" y="34659"/>
                </a:moveTo>
                <a:cubicBezTo>
                  <a:pt x="71131" y="34659"/>
                  <a:pt x="34659" y="71131"/>
                  <a:pt x="34659" y="115865"/>
                </a:cubicBezTo>
                <a:cubicBezTo>
                  <a:pt x="34659" y="160599"/>
                  <a:pt x="71131" y="197071"/>
                  <a:pt x="115865" y="197071"/>
                </a:cubicBezTo>
                <a:cubicBezTo>
                  <a:pt x="160599" y="197071"/>
                  <a:pt x="197071" y="160599"/>
                  <a:pt x="197071" y="115865"/>
                </a:cubicBezTo>
                <a:cubicBezTo>
                  <a:pt x="197071" y="71131"/>
                  <a:pt x="160599" y="34659"/>
                  <a:pt x="115865" y="34659"/>
                </a:cubicBezTo>
                <a:close/>
              </a:path>
            </a:pathLst>
          </a:custGeom>
          <a:solidFill>
            <a:srgbClr val="000000"/>
          </a:solidFill>
          <a:ln w="20146" cap="flat">
            <a:noFill/>
            <a:prstDash val="solid"/>
            <a:miter/>
          </a:ln>
        </p:spPr>
        <p:txBody>
          <a:bodyPr rtlCol="0" anchor="ctr"/>
          <a:lstStyle/>
          <a:p>
            <a:endParaRPr lang="zh-CN" altLang="en-US"/>
          </a:p>
        </p:txBody>
      </p:sp>
      <p:grpSp>
        <p:nvGrpSpPr>
          <p:cNvPr id="611" name="图形 3"/>
          <p:cNvGrpSpPr/>
          <p:nvPr>
            <p:custDataLst>
              <p:tags r:id="rId12"/>
            </p:custDataLst>
          </p:nvPr>
        </p:nvGrpSpPr>
        <p:grpSpPr>
          <a:xfrm rot="20165929">
            <a:off x="8665877" y="3594725"/>
            <a:ext cx="241805" cy="241704"/>
            <a:chOff x="12161611" y="-1860472"/>
            <a:chExt cx="241805" cy="241704"/>
          </a:xfrm>
          <a:solidFill>
            <a:schemeClr val="accent6"/>
          </a:solidFill>
        </p:grpSpPr>
        <p:sp>
          <p:nvSpPr>
            <p:cNvPr id="612" name="任意多边形: 形状 611"/>
            <p:cNvSpPr/>
            <p:nvPr>
              <p:custDataLst>
                <p:tags r:id="rId13"/>
              </p:custDataLst>
            </p:nvPr>
          </p:nvSpPr>
          <p:spPr>
            <a:xfrm>
              <a:off x="12161611" y="-1860472"/>
              <a:ext cx="241805" cy="241704"/>
            </a:xfrm>
            <a:custGeom>
              <a:avLst/>
              <a:gdLst>
                <a:gd name="connsiteX0" fmla="*/ 17430 w 241805"/>
                <a:gd name="connsiteY0" fmla="*/ 241704 h 241704"/>
                <a:gd name="connsiteX1" fmla="*/ 5138 w 241805"/>
                <a:gd name="connsiteY1" fmla="*/ 236667 h 241704"/>
                <a:gd name="connsiteX2" fmla="*/ 5138 w 241805"/>
                <a:gd name="connsiteY2" fmla="*/ 212083 h 241704"/>
                <a:gd name="connsiteX3" fmla="*/ 212083 w 241805"/>
                <a:gd name="connsiteY3" fmla="*/ 5139 h 241704"/>
                <a:gd name="connsiteX4" fmla="*/ 236667 w 241805"/>
                <a:gd name="connsiteY4" fmla="*/ 5139 h 241704"/>
                <a:gd name="connsiteX5" fmla="*/ 236667 w 241805"/>
                <a:gd name="connsiteY5" fmla="*/ 29722 h 241704"/>
                <a:gd name="connsiteX6" fmla="*/ 29722 w 241805"/>
                <a:gd name="connsiteY6" fmla="*/ 236667 h 241704"/>
                <a:gd name="connsiteX7" fmla="*/ 17430 w 241805"/>
                <a:gd name="connsiteY7" fmla="*/ 241704 h 24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805" h="241704">
                  <a:moveTo>
                    <a:pt x="17430" y="241704"/>
                  </a:moveTo>
                  <a:cubicBezTo>
                    <a:pt x="12997" y="241704"/>
                    <a:pt x="8564" y="240092"/>
                    <a:pt x="5138" y="236667"/>
                  </a:cubicBezTo>
                  <a:cubicBezTo>
                    <a:pt x="-1713" y="229816"/>
                    <a:pt x="-1713" y="218935"/>
                    <a:pt x="5138" y="212083"/>
                  </a:cubicBezTo>
                  <a:lnTo>
                    <a:pt x="212083" y="5139"/>
                  </a:lnTo>
                  <a:cubicBezTo>
                    <a:pt x="218934" y="-1713"/>
                    <a:pt x="229816" y="-1713"/>
                    <a:pt x="236667" y="5139"/>
                  </a:cubicBezTo>
                  <a:cubicBezTo>
                    <a:pt x="243518" y="11990"/>
                    <a:pt x="243518" y="22871"/>
                    <a:pt x="236667" y="29722"/>
                  </a:cubicBezTo>
                  <a:lnTo>
                    <a:pt x="29722" y="236667"/>
                  </a:lnTo>
                  <a:cubicBezTo>
                    <a:pt x="26296" y="240092"/>
                    <a:pt x="21863" y="241704"/>
                    <a:pt x="17430" y="241704"/>
                  </a:cubicBezTo>
                  <a:close/>
                </a:path>
              </a:pathLst>
            </a:custGeom>
            <a:grpFill/>
            <a:ln w="20146" cap="flat">
              <a:noFill/>
              <a:prstDash val="solid"/>
              <a:miter/>
            </a:ln>
          </p:spPr>
          <p:txBody>
            <a:bodyPr rtlCol="0" anchor="ctr"/>
            <a:lstStyle/>
            <a:p>
              <a:endParaRPr lang="zh-CN" altLang="en-US"/>
            </a:p>
          </p:txBody>
        </p:sp>
        <p:sp>
          <p:nvSpPr>
            <p:cNvPr id="613" name="任意多边形: 形状 612"/>
            <p:cNvSpPr/>
            <p:nvPr>
              <p:custDataLst>
                <p:tags r:id="rId14"/>
              </p:custDataLst>
            </p:nvPr>
          </p:nvSpPr>
          <p:spPr>
            <a:xfrm>
              <a:off x="12161611" y="-1860472"/>
              <a:ext cx="241805" cy="241704"/>
            </a:xfrm>
            <a:custGeom>
              <a:avLst/>
              <a:gdLst>
                <a:gd name="connsiteX0" fmla="*/ 224375 w 241805"/>
                <a:gd name="connsiteY0" fmla="*/ 241704 h 241704"/>
                <a:gd name="connsiteX1" fmla="*/ 212083 w 241805"/>
                <a:gd name="connsiteY1" fmla="*/ 236667 h 241704"/>
                <a:gd name="connsiteX2" fmla="*/ 5138 w 241805"/>
                <a:gd name="connsiteY2" fmla="*/ 29722 h 241704"/>
                <a:gd name="connsiteX3" fmla="*/ 5138 w 241805"/>
                <a:gd name="connsiteY3" fmla="*/ 5139 h 241704"/>
                <a:gd name="connsiteX4" fmla="*/ 29722 w 241805"/>
                <a:gd name="connsiteY4" fmla="*/ 5139 h 241704"/>
                <a:gd name="connsiteX5" fmla="*/ 236667 w 241805"/>
                <a:gd name="connsiteY5" fmla="*/ 212083 h 241704"/>
                <a:gd name="connsiteX6" fmla="*/ 236667 w 241805"/>
                <a:gd name="connsiteY6" fmla="*/ 236667 h 241704"/>
                <a:gd name="connsiteX7" fmla="*/ 224375 w 241805"/>
                <a:gd name="connsiteY7" fmla="*/ 241704 h 24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805" h="241704">
                  <a:moveTo>
                    <a:pt x="224375" y="241704"/>
                  </a:moveTo>
                  <a:cubicBezTo>
                    <a:pt x="219942" y="241704"/>
                    <a:pt x="215509" y="240092"/>
                    <a:pt x="212083" y="236667"/>
                  </a:cubicBezTo>
                  <a:lnTo>
                    <a:pt x="5138" y="29722"/>
                  </a:lnTo>
                  <a:cubicBezTo>
                    <a:pt x="-1713" y="22871"/>
                    <a:pt x="-1713" y="11990"/>
                    <a:pt x="5138" y="5139"/>
                  </a:cubicBezTo>
                  <a:cubicBezTo>
                    <a:pt x="11990" y="-1713"/>
                    <a:pt x="22871" y="-1713"/>
                    <a:pt x="29722" y="5139"/>
                  </a:cubicBezTo>
                  <a:lnTo>
                    <a:pt x="236667" y="212083"/>
                  </a:lnTo>
                  <a:cubicBezTo>
                    <a:pt x="243518" y="218935"/>
                    <a:pt x="243518" y="229816"/>
                    <a:pt x="236667" y="236667"/>
                  </a:cubicBezTo>
                  <a:cubicBezTo>
                    <a:pt x="233241" y="240092"/>
                    <a:pt x="228808" y="241704"/>
                    <a:pt x="224375" y="241704"/>
                  </a:cubicBezTo>
                  <a:close/>
                </a:path>
              </a:pathLst>
            </a:custGeom>
            <a:grpFill/>
            <a:ln w="20146" cap="flat">
              <a:noFill/>
              <a:prstDash val="solid"/>
              <a:miter/>
            </a:ln>
          </p:spPr>
          <p:txBody>
            <a:bodyPr rtlCol="0" anchor="ctr"/>
            <a:lstStyle/>
            <a:p>
              <a:endParaRPr lang="zh-CN" altLang="en-US"/>
            </a:p>
          </p:txBody>
        </p:sp>
      </p:grpSp>
      <p:grpSp>
        <p:nvGrpSpPr>
          <p:cNvPr id="614" name="图形 3"/>
          <p:cNvGrpSpPr/>
          <p:nvPr>
            <p:custDataLst>
              <p:tags r:id="rId15"/>
            </p:custDataLst>
          </p:nvPr>
        </p:nvGrpSpPr>
        <p:grpSpPr>
          <a:xfrm rot="20165929">
            <a:off x="9106835" y="3795326"/>
            <a:ext cx="143067" cy="143068"/>
            <a:chOff x="12507695" y="-1514187"/>
            <a:chExt cx="143067" cy="143068"/>
          </a:xfrm>
          <a:solidFill>
            <a:schemeClr val="accent6"/>
          </a:solidFill>
        </p:grpSpPr>
        <p:sp>
          <p:nvSpPr>
            <p:cNvPr id="615" name="任意多边形: 形状 614"/>
            <p:cNvSpPr/>
            <p:nvPr>
              <p:custDataLst>
                <p:tags r:id="rId16"/>
              </p:custDataLst>
            </p:nvPr>
          </p:nvSpPr>
          <p:spPr>
            <a:xfrm>
              <a:off x="12507695" y="-1514187"/>
              <a:ext cx="143067" cy="143068"/>
            </a:xfrm>
            <a:custGeom>
              <a:avLst/>
              <a:gdLst>
                <a:gd name="connsiteX0" fmla="*/ 10478 w 143067"/>
                <a:gd name="connsiteY0" fmla="*/ 143068 h 143068"/>
                <a:gd name="connsiteX1" fmla="*/ 3023 w 143067"/>
                <a:gd name="connsiteY1" fmla="*/ 140045 h 143068"/>
                <a:gd name="connsiteX2" fmla="*/ 3023 w 143067"/>
                <a:gd name="connsiteY2" fmla="*/ 125336 h 143068"/>
                <a:gd name="connsiteX3" fmla="*/ 125336 w 143067"/>
                <a:gd name="connsiteY3" fmla="*/ 3023 h 143068"/>
                <a:gd name="connsiteX4" fmla="*/ 140045 w 143067"/>
                <a:gd name="connsiteY4" fmla="*/ 3023 h 143068"/>
                <a:gd name="connsiteX5" fmla="*/ 140045 w 143067"/>
                <a:gd name="connsiteY5" fmla="*/ 17732 h 143068"/>
                <a:gd name="connsiteX6" fmla="*/ 17732 w 143067"/>
                <a:gd name="connsiteY6" fmla="*/ 140045 h 143068"/>
                <a:gd name="connsiteX7" fmla="*/ 10478 w 143067"/>
                <a:gd name="connsiteY7" fmla="*/ 143068 h 143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67" h="143068">
                  <a:moveTo>
                    <a:pt x="10478" y="143068"/>
                  </a:moveTo>
                  <a:cubicBezTo>
                    <a:pt x="7858" y="143068"/>
                    <a:pt x="5037" y="142061"/>
                    <a:pt x="3023" y="140045"/>
                  </a:cubicBezTo>
                  <a:cubicBezTo>
                    <a:pt x="-1008" y="136015"/>
                    <a:pt x="-1008" y="129366"/>
                    <a:pt x="3023" y="125336"/>
                  </a:cubicBezTo>
                  <a:lnTo>
                    <a:pt x="125336" y="3023"/>
                  </a:lnTo>
                  <a:cubicBezTo>
                    <a:pt x="129365" y="-1008"/>
                    <a:pt x="136015" y="-1008"/>
                    <a:pt x="140045" y="3023"/>
                  </a:cubicBezTo>
                  <a:cubicBezTo>
                    <a:pt x="144076" y="7053"/>
                    <a:pt x="144076" y="13702"/>
                    <a:pt x="140045" y="17732"/>
                  </a:cubicBezTo>
                  <a:lnTo>
                    <a:pt x="17732" y="140045"/>
                  </a:lnTo>
                  <a:cubicBezTo>
                    <a:pt x="15717" y="142061"/>
                    <a:pt x="13098" y="143068"/>
                    <a:pt x="10478" y="143068"/>
                  </a:cubicBezTo>
                  <a:close/>
                </a:path>
              </a:pathLst>
            </a:custGeom>
            <a:grpFill/>
            <a:ln w="20146" cap="flat">
              <a:noFill/>
              <a:prstDash val="solid"/>
              <a:miter/>
            </a:ln>
          </p:spPr>
          <p:txBody>
            <a:bodyPr rtlCol="0" anchor="ctr"/>
            <a:lstStyle/>
            <a:p>
              <a:endParaRPr lang="zh-CN" altLang="en-US"/>
            </a:p>
          </p:txBody>
        </p:sp>
        <p:sp>
          <p:nvSpPr>
            <p:cNvPr id="616" name="任意多边形: 形状 615"/>
            <p:cNvSpPr/>
            <p:nvPr>
              <p:custDataLst>
                <p:tags r:id="rId17"/>
              </p:custDataLst>
            </p:nvPr>
          </p:nvSpPr>
          <p:spPr>
            <a:xfrm>
              <a:off x="12507695" y="-1514187"/>
              <a:ext cx="143067" cy="143068"/>
            </a:xfrm>
            <a:custGeom>
              <a:avLst/>
              <a:gdLst>
                <a:gd name="connsiteX0" fmla="*/ 132791 w 143067"/>
                <a:gd name="connsiteY0" fmla="*/ 143068 h 143068"/>
                <a:gd name="connsiteX1" fmla="*/ 125336 w 143067"/>
                <a:gd name="connsiteY1" fmla="*/ 140045 h 143068"/>
                <a:gd name="connsiteX2" fmla="*/ 3023 w 143067"/>
                <a:gd name="connsiteY2" fmla="*/ 17732 h 143068"/>
                <a:gd name="connsiteX3" fmla="*/ 3023 w 143067"/>
                <a:gd name="connsiteY3" fmla="*/ 3023 h 143068"/>
                <a:gd name="connsiteX4" fmla="*/ 17732 w 143067"/>
                <a:gd name="connsiteY4" fmla="*/ 3023 h 143068"/>
                <a:gd name="connsiteX5" fmla="*/ 140045 w 143067"/>
                <a:gd name="connsiteY5" fmla="*/ 125336 h 143068"/>
                <a:gd name="connsiteX6" fmla="*/ 140045 w 143067"/>
                <a:gd name="connsiteY6" fmla="*/ 140045 h 143068"/>
                <a:gd name="connsiteX7" fmla="*/ 132791 w 143067"/>
                <a:gd name="connsiteY7" fmla="*/ 143068 h 143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67" h="143068">
                  <a:moveTo>
                    <a:pt x="132791" y="143068"/>
                  </a:moveTo>
                  <a:cubicBezTo>
                    <a:pt x="130172" y="143068"/>
                    <a:pt x="127350" y="142061"/>
                    <a:pt x="125336" y="140045"/>
                  </a:cubicBezTo>
                  <a:lnTo>
                    <a:pt x="3023" y="17732"/>
                  </a:lnTo>
                  <a:cubicBezTo>
                    <a:pt x="-1008" y="13702"/>
                    <a:pt x="-1008" y="7053"/>
                    <a:pt x="3023" y="3023"/>
                  </a:cubicBezTo>
                  <a:cubicBezTo>
                    <a:pt x="7053" y="-1008"/>
                    <a:pt x="13702" y="-1008"/>
                    <a:pt x="17732" y="3023"/>
                  </a:cubicBezTo>
                  <a:lnTo>
                    <a:pt x="140045" y="125336"/>
                  </a:lnTo>
                  <a:cubicBezTo>
                    <a:pt x="144076" y="129366"/>
                    <a:pt x="144076" y="136015"/>
                    <a:pt x="140045" y="140045"/>
                  </a:cubicBezTo>
                  <a:cubicBezTo>
                    <a:pt x="138232" y="142061"/>
                    <a:pt x="135411" y="143068"/>
                    <a:pt x="132791" y="143068"/>
                  </a:cubicBezTo>
                  <a:close/>
                </a:path>
              </a:pathLst>
            </a:custGeom>
            <a:grpFill/>
            <a:ln w="20146" cap="flat">
              <a:noFill/>
              <a:prstDash val="solid"/>
              <a:miter/>
            </a:ln>
          </p:spPr>
          <p:txBody>
            <a:bodyPr rtlCol="0" anchor="ctr"/>
            <a:lstStyle/>
            <a:p>
              <a:endParaRPr lang="zh-CN" altLang="en-US"/>
            </a:p>
          </p:txBody>
        </p:sp>
      </p:grpSp>
      <p:sp>
        <p:nvSpPr>
          <p:cNvPr id="617" name="任意多边形: 形状 616"/>
          <p:cNvSpPr/>
          <p:nvPr>
            <p:custDataLst>
              <p:tags r:id="rId18"/>
            </p:custDataLst>
          </p:nvPr>
        </p:nvSpPr>
        <p:spPr>
          <a:xfrm rot="20165929">
            <a:off x="9240732" y="4961066"/>
            <a:ext cx="468104" cy="468031"/>
          </a:xfrm>
          <a:custGeom>
            <a:avLst/>
            <a:gdLst>
              <a:gd name="connsiteX0" fmla="*/ 125675 w 468104"/>
              <a:gd name="connsiteY0" fmla="*/ 468031 h 468031"/>
              <a:gd name="connsiteX1" fmla="*/ 118018 w 468104"/>
              <a:gd name="connsiteY1" fmla="*/ 467024 h 468031"/>
              <a:gd name="connsiteX2" fmla="*/ 98472 w 468104"/>
              <a:gd name="connsiteY2" fmla="*/ 446671 h 468031"/>
              <a:gd name="connsiteX3" fmla="*/ 743 w 468104"/>
              <a:gd name="connsiteY3" fmla="*/ 34394 h 468031"/>
              <a:gd name="connsiteX4" fmla="*/ 8198 w 468104"/>
              <a:gd name="connsiteY4" fmla="*/ 8198 h 468031"/>
              <a:gd name="connsiteX5" fmla="*/ 34394 w 468104"/>
              <a:gd name="connsiteY5" fmla="*/ 743 h 468031"/>
              <a:gd name="connsiteX6" fmla="*/ 446672 w 468104"/>
              <a:gd name="connsiteY6" fmla="*/ 98472 h 468031"/>
              <a:gd name="connsiteX7" fmla="*/ 467023 w 468104"/>
              <a:gd name="connsiteY7" fmla="*/ 118018 h 468031"/>
              <a:gd name="connsiteX8" fmla="*/ 459971 w 468104"/>
              <a:gd name="connsiteY8" fmla="*/ 145221 h 468031"/>
              <a:gd name="connsiteX9" fmla="*/ 145423 w 468104"/>
              <a:gd name="connsiteY9" fmla="*/ 459769 h 468031"/>
              <a:gd name="connsiteX10" fmla="*/ 125675 w 468104"/>
              <a:gd name="connsiteY10" fmla="*/ 468031 h 468031"/>
              <a:gd name="connsiteX11" fmla="*/ 65425 w 468104"/>
              <a:gd name="connsiteY11" fmla="*/ 65224 h 468031"/>
              <a:gd name="connsiteX12" fmla="*/ 141191 w 468104"/>
              <a:gd name="connsiteY12" fmla="*/ 385213 h 468031"/>
              <a:gd name="connsiteX13" fmla="*/ 385213 w 468104"/>
              <a:gd name="connsiteY13" fmla="*/ 141191 h 468031"/>
              <a:gd name="connsiteX14" fmla="*/ 65425 w 468104"/>
              <a:gd name="connsiteY14" fmla="*/ 65224 h 46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8104" h="468031">
                <a:moveTo>
                  <a:pt x="125675" y="468031"/>
                </a:moveTo>
                <a:cubicBezTo>
                  <a:pt x="123056" y="468031"/>
                  <a:pt x="120638" y="467628"/>
                  <a:pt x="118018" y="467024"/>
                </a:cubicBezTo>
                <a:cubicBezTo>
                  <a:pt x="108346" y="464202"/>
                  <a:pt x="100890" y="456545"/>
                  <a:pt x="98472" y="446671"/>
                </a:cubicBezTo>
                <a:lnTo>
                  <a:pt x="743" y="34394"/>
                </a:lnTo>
                <a:cubicBezTo>
                  <a:pt x="-1474" y="24923"/>
                  <a:pt x="1347" y="15049"/>
                  <a:pt x="8198" y="8198"/>
                </a:cubicBezTo>
                <a:cubicBezTo>
                  <a:pt x="15049" y="1347"/>
                  <a:pt x="24923" y="-1474"/>
                  <a:pt x="34394" y="743"/>
                </a:cubicBezTo>
                <a:lnTo>
                  <a:pt x="446672" y="98472"/>
                </a:lnTo>
                <a:cubicBezTo>
                  <a:pt x="456545" y="100890"/>
                  <a:pt x="464202" y="108346"/>
                  <a:pt x="467023" y="118018"/>
                </a:cubicBezTo>
                <a:cubicBezTo>
                  <a:pt x="469845" y="127690"/>
                  <a:pt x="467023" y="138168"/>
                  <a:pt x="459971" y="145221"/>
                </a:cubicBezTo>
                <a:lnTo>
                  <a:pt x="145423" y="459769"/>
                </a:lnTo>
                <a:cubicBezTo>
                  <a:pt x="139982" y="465210"/>
                  <a:pt x="132929" y="468031"/>
                  <a:pt x="125675" y="468031"/>
                </a:cubicBezTo>
                <a:close/>
                <a:moveTo>
                  <a:pt x="65425" y="65224"/>
                </a:moveTo>
                <a:lnTo>
                  <a:pt x="141191" y="385213"/>
                </a:lnTo>
                <a:lnTo>
                  <a:pt x="385213" y="141191"/>
                </a:lnTo>
                <a:lnTo>
                  <a:pt x="65425" y="65224"/>
                </a:lnTo>
                <a:close/>
              </a:path>
            </a:pathLst>
          </a:custGeom>
          <a:solidFill>
            <a:schemeClr val="accent3"/>
          </a:solidFill>
          <a:ln w="20146" cap="flat">
            <a:noFill/>
            <a:prstDash val="solid"/>
            <a:miter/>
          </a:ln>
        </p:spPr>
        <p:txBody>
          <a:bodyPr rtlCol="0" anchor="ctr"/>
          <a:lstStyle/>
          <a:p>
            <a:endParaRPr lang="zh-CN" altLang="en-US"/>
          </a:p>
        </p:txBody>
      </p:sp>
      <p:sp>
        <p:nvSpPr>
          <p:cNvPr id="618" name="任意多边形: 形状 617"/>
          <p:cNvSpPr/>
          <p:nvPr>
            <p:custDataLst>
              <p:tags r:id="rId19"/>
            </p:custDataLst>
          </p:nvPr>
        </p:nvSpPr>
        <p:spPr>
          <a:xfrm rot="20165929">
            <a:off x="11420730" y="3703157"/>
            <a:ext cx="588896" cy="110928"/>
          </a:xfrm>
          <a:custGeom>
            <a:avLst/>
            <a:gdLst>
              <a:gd name="connsiteX0" fmla="*/ 485877 w 588896"/>
              <a:gd name="connsiteY0" fmla="*/ 110878 h 110928"/>
              <a:gd name="connsiteX1" fmla="*/ 480437 w 588896"/>
              <a:gd name="connsiteY1" fmla="*/ 108661 h 110928"/>
              <a:gd name="connsiteX2" fmla="*/ 390163 w 588896"/>
              <a:gd name="connsiteY2" fmla="*/ 18387 h 110928"/>
              <a:gd name="connsiteX3" fmla="*/ 299889 w 588896"/>
              <a:gd name="connsiteY3" fmla="*/ 108661 h 110928"/>
              <a:gd name="connsiteX4" fmla="*/ 289209 w 588896"/>
              <a:gd name="connsiteY4" fmla="*/ 108661 h 110928"/>
              <a:gd name="connsiteX5" fmla="*/ 198935 w 588896"/>
              <a:gd name="connsiteY5" fmla="*/ 18387 h 110928"/>
              <a:gd name="connsiteX6" fmla="*/ 108661 w 588896"/>
              <a:gd name="connsiteY6" fmla="*/ 108661 h 110928"/>
              <a:gd name="connsiteX7" fmla="*/ 97981 w 588896"/>
              <a:gd name="connsiteY7" fmla="*/ 108661 h 110928"/>
              <a:gd name="connsiteX8" fmla="*/ 2267 w 588896"/>
              <a:gd name="connsiteY8" fmla="*/ 12947 h 110928"/>
              <a:gd name="connsiteX9" fmla="*/ 2267 w 588896"/>
              <a:gd name="connsiteY9" fmla="*/ 2267 h 110928"/>
              <a:gd name="connsiteX10" fmla="*/ 12947 w 588896"/>
              <a:gd name="connsiteY10" fmla="*/ 2267 h 110928"/>
              <a:gd name="connsiteX11" fmla="*/ 103221 w 588896"/>
              <a:gd name="connsiteY11" fmla="*/ 92541 h 110928"/>
              <a:gd name="connsiteX12" fmla="*/ 193495 w 588896"/>
              <a:gd name="connsiteY12" fmla="*/ 2267 h 110928"/>
              <a:gd name="connsiteX13" fmla="*/ 204174 w 588896"/>
              <a:gd name="connsiteY13" fmla="*/ 2267 h 110928"/>
              <a:gd name="connsiteX14" fmla="*/ 294448 w 588896"/>
              <a:gd name="connsiteY14" fmla="*/ 92541 h 110928"/>
              <a:gd name="connsiteX15" fmla="*/ 384722 w 588896"/>
              <a:gd name="connsiteY15" fmla="*/ 2267 h 110928"/>
              <a:gd name="connsiteX16" fmla="*/ 395402 w 588896"/>
              <a:gd name="connsiteY16" fmla="*/ 2267 h 110928"/>
              <a:gd name="connsiteX17" fmla="*/ 485676 w 588896"/>
              <a:gd name="connsiteY17" fmla="*/ 92541 h 110928"/>
              <a:gd name="connsiteX18" fmla="*/ 575950 w 588896"/>
              <a:gd name="connsiteY18" fmla="*/ 2267 h 110928"/>
              <a:gd name="connsiteX19" fmla="*/ 586629 w 588896"/>
              <a:gd name="connsiteY19" fmla="*/ 2267 h 110928"/>
              <a:gd name="connsiteX20" fmla="*/ 586629 w 588896"/>
              <a:gd name="connsiteY20" fmla="*/ 12947 h 110928"/>
              <a:gd name="connsiteX21" fmla="*/ 490915 w 588896"/>
              <a:gd name="connsiteY21" fmla="*/ 108661 h 110928"/>
              <a:gd name="connsiteX22" fmla="*/ 485877 w 588896"/>
              <a:gd name="connsiteY22" fmla="*/ 110878 h 11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8896" h="110928">
                <a:moveTo>
                  <a:pt x="485877" y="110878"/>
                </a:moveTo>
                <a:cubicBezTo>
                  <a:pt x="483862" y="110878"/>
                  <a:pt x="482049" y="110072"/>
                  <a:pt x="480437" y="108661"/>
                </a:cubicBezTo>
                <a:lnTo>
                  <a:pt x="390163" y="18387"/>
                </a:lnTo>
                <a:lnTo>
                  <a:pt x="299889" y="108661"/>
                </a:lnTo>
                <a:cubicBezTo>
                  <a:pt x="296866" y="111684"/>
                  <a:pt x="292030" y="111684"/>
                  <a:pt x="289209" y="108661"/>
                </a:cubicBezTo>
                <a:lnTo>
                  <a:pt x="198935" y="18387"/>
                </a:lnTo>
                <a:lnTo>
                  <a:pt x="108661" y="108661"/>
                </a:lnTo>
                <a:cubicBezTo>
                  <a:pt x="105639" y="111684"/>
                  <a:pt x="100803" y="111684"/>
                  <a:pt x="97981" y="108661"/>
                </a:cubicBezTo>
                <a:lnTo>
                  <a:pt x="2267" y="12947"/>
                </a:lnTo>
                <a:cubicBezTo>
                  <a:pt x="-756" y="9924"/>
                  <a:pt x="-756" y="5088"/>
                  <a:pt x="2267" y="2267"/>
                </a:cubicBezTo>
                <a:cubicBezTo>
                  <a:pt x="5290" y="-756"/>
                  <a:pt x="10126" y="-756"/>
                  <a:pt x="12947" y="2267"/>
                </a:cubicBezTo>
                <a:lnTo>
                  <a:pt x="103221" y="92541"/>
                </a:lnTo>
                <a:lnTo>
                  <a:pt x="193495" y="2267"/>
                </a:lnTo>
                <a:cubicBezTo>
                  <a:pt x="196517" y="-756"/>
                  <a:pt x="201353" y="-756"/>
                  <a:pt x="204174" y="2267"/>
                </a:cubicBezTo>
                <a:lnTo>
                  <a:pt x="294448" y="92541"/>
                </a:lnTo>
                <a:lnTo>
                  <a:pt x="384722" y="2267"/>
                </a:lnTo>
                <a:cubicBezTo>
                  <a:pt x="387745" y="-756"/>
                  <a:pt x="392581" y="-756"/>
                  <a:pt x="395402" y="2267"/>
                </a:cubicBezTo>
                <a:lnTo>
                  <a:pt x="485676" y="92541"/>
                </a:lnTo>
                <a:lnTo>
                  <a:pt x="575950" y="2267"/>
                </a:lnTo>
                <a:cubicBezTo>
                  <a:pt x="578972" y="-756"/>
                  <a:pt x="583808" y="-756"/>
                  <a:pt x="586629" y="2267"/>
                </a:cubicBezTo>
                <a:cubicBezTo>
                  <a:pt x="589652" y="5290"/>
                  <a:pt x="589652" y="10126"/>
                  <a:pt x="586629" y="12947"/>
                </a:cubicBezTo>
                <a:lnTo>
                  <a:pt x="490915" y="108661"/>
                </a:lnTo>
                <a:cubicBezTo>
                  <a:pt x="489706" y="110273"/>
                  <a:pt x="487892" y="110878"/>
                  <a:pt x="485877" y="110878"/>
                </a:cubicBezTo>
                <a:close/>
              </a:path>
            </a:pathLst>
          </a:custGeom>
          <a:solidFill>
            <a:schemeClr val="accent1">
              <a:lumMod val="20000"/>
              <a:lumOff val="80000"/>
            </a:schemeClr>
          </a:solidFill>
          <a:ln w="20146" cap="flat">
            <a:noFill/>
            <a:prstDash val="solid"/>
            <a:miter/>
          </a:ln>
        </p:spPr>
        <p:txBody>
          <a:bodyPr rtlCol="0" anchor="ctr"/>
          <a:lstStyle/>
          <a:p>
            <a:endParaRPr lang="zh-CN" altLang="en-US"/>
          </a:p>
        </p:txBody>
      </p:sp>
      <p:sp>
        <p:nvSpPr>
          <p:cNvPr id="752" name="任意多边形: 形状 751"/>
          <p:cNvSpPr/>
          <p:nvPr>
            <p:custDataLst>
              <p:tags r:id="rId20"/>
            </p:custDataLst>
          </p:nvPr>
        </p:nvSpPr>
        <p:spPr>
          <a:xfrm rot="3432306">
            <a:off x="9868658" y="3088699"/>
            <a:ext cx="1064514" cy="1070038"/>
          </a:xfrm>
          <a:custGeom>
            <a:avLst/>
            <a:gdLst>
              <a:gd name="connsiteX0" fmla="*/ 1064514 w 1064514"/>
              <a:gd name="connsiteY0" fmla="*/ 535019 h 1070038"/>
              <a:gd name="connsiteX1" fmla="*/ 532257 w 1064514"/>
              <a:gd name="connsiteY1" fmla="*/ 1070039 h 1070038"/>
              <a:gd name="connsiteX2" fmla="*/ 0 w 1064514"/>
              <a:gd name="connsiteY2" fmla="*/ 535019 h 1070038"/>
              <a:gd name="connsiteX3" fmla="*/ 532257 w 1064514"/>
              <a:gd name="connsiteY3" fmla="*/ 0 h 1070038"/>
              <a:gd name="connsiteX4" fmla="*/ 1064514 w 1064514"/>
              <a:gd name="connsiteY4" fmla="*/ 535019 h 107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514" h="1070038">
                <a:moveTo>
                  <a:pt x="1064514" y="535019"/>
                </a:moveTo>
                <a:cubicBezTo>
                  <a:pt x="1064514" y="830502"/>
                  <a:pt x="826215" y="1070039"/>
                  <a:pt x="532257" y="1070039"/>
                </a:cubicBezTo>
                <a:cubicBezTo>
                  <a:pt x="238300" y="1070039"/>
                  <a:pt x="0" y="830503"/>
                  <a:pt x="0" y="535019"/>
                </a:cubicBezTo>
                <a:cubicBezTo>
                  <a:pt x="0" y="239536"/>
                  <a:pt x="238300" y="0"/>
                  <a:pt x="532257" y="0"/>
                </a:cubicBezTo>
                <a:cubicBezTo>
                  <a:pt x="826215" y="0"/>
                  <a:pt x="1064514" y="239536"/>
                  <a:pt x="1064514" y="535019"/>
                </a:cubicBezTo>
                <a:close/>
              </a:path>
            </a:pathLst>
          </a:custGeom>
          <a:solidFill>
            <a:schemeClr val="accent2">
              <a:lumMod val="20000"/>
              <a:lumOff val="80000"/>
            </a:schemeClr>
          </a:solidFill>
          <a:ln w="9525" cap="flat">
            <a:noFill/>
            <a:prstDash val="solid"/>
            <a:miter/>
          </a:ln>
        </p:spPr>
        <p:txBody>
          <a:bodyPr rtlCol="0" anchor="ctr"/>
          <a:lstStyle/>
          <a:p>
            <a:endParaRPr lang="zh-CN" altLang="en-US" dirty="0"/>
          </a:p>
        </p:txBody>
      </p:sp>
      <p:sp>
        <p:nvSpPr>
          <p:cNvPr id="753" name="任意多边形: 形状 752"/>
          <p:cNvSpPr/>
          <p:nvPr>
            <p:custDataLst>
              <p:tags r:id="rId21"/>
            </p:custDataLst>
          </p:nvPr>
        </p:nvSpPr>
        <p:spPr>
          <a:xfrm rot="3432306">
            <a:off x="9641438" y="3267115"/>
            <a:ext cx="778383" cy="782383"/>
          </a:xfrm>
          <a:custGeom>
            <a:avLst/>
            <a:gdLst>
              <a:gd name="connsiteX0" fmla="*/ 389192 w 778383"/>
              <a:gd name="connsiteY0" fmla="*/ 0 h 782383"/>
              <a:gd name="connsiteX1" fmla="*/ 778383 w 778383"/>
              <a:gd name="connsiteY1" fmla="*/ 391192 h 782383"/>
              <a:gd name="connsiteX2" fmla="*/ 389192 w 778383"/>
              <a:gd name="connsiteY2" fmla="*/ 782383 h 782383"/>
              <a:gd name="connsiteX3" fmla="*/ 0 w 778383"/>
              <a:gd name="connsiteY3" fmla="*/ 391192 h 782383"/>
              <a:gd name="connsiteX4" fmla="*/ 389192 w 778383"/>
              <a:gd name="connsiteY4" fmla="*/ 0 h 782383"/>
              <a:gd name="connsiteX5" fmla="*/ 389192 w 778383"/>
              <a:gd name="connsiteY5" fmla="*/ 737235 h 782383"/>
              <a:gd name="connsiteX6" fmla="*/ 733425 w 778383"/>
              <a:gd name="connsiteY6" fmla="*/ 391192 h 782383"/>
              <a:gd name="connsiteX7" fmla="*/ 389192 w 778383"/>
              <a:gd name="connsiteY7" fmla="*/ 45148 h 782383"/>
              <a:gd name="connsiteX8" fmla="*/ 44958 w 778383"/>
              <a:gd name="connsiteY8" fmla="*/ 391192 h 782383"/>
              <a:gd name="connsiteX9" fmla="*/ 389192 w 778383"/>
              <a:gd name="connsiteY9" fmla="*/ 737235 h 78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8383" h="782383">
                <a:moveTo>
                  <a:pt x="389192" y="0"/>
                </a:moveTo>
                <a:cubicBezTo>
                  <a:pt x="603790" y="0"/>
                  <a:pt x="778383" y="175451"/>
                  <a:pt x="778383" y="391192"/>
                </a:cubicBezTo>
                <a:cubicBezTo>
                  <a:pt x="778383" y="606933"/>
                  <a:pt x="603790" y="782383"/>
                  <a:pt x="389192" y="782383"/>
                </a:cubicBezTo>
                <a:cubicBezTo>
                  <a:pt x="174593" y="782383"/>
                  <a:pt x="0" y="606838"/>
                  <a:pt x="0" y="391192"/>
                </a:cubicBezTo>
                <a:cubicBezTo>
                  <a:pt x="0" y="175451"/>
                  <a:pt x="174593" y="0"/>
                  <a:pt x="389192" y="0"/>
                </a:cubicBezTo>
                <a:close/>
                <a:moveTo>
                  <a:pt x="389192" y="737235"/>
                </a:moveTo>
                <a:cubicBezTo>
                  <a:pt x="579025" y="737235"/>
                  <a:pt x="733425" y="581978"/>
                  <a:pt x="733425" y="391192"/>
                </a:cubicBezTo>
                <a:cubicBezTo>
                  <a:pt x="733425" y="200406"/>
                  <a:pt x="579025" y="45148"/>
                  <a:pt x="389192" y="45148"/>
                </a:cubicBezTo>
                <a:cubicBezTo>
                  <a:pt x="199359" y="45148"/>
                  <a:pt x="44958" y="200406"/>
                  <a:pt x="44958" y="391192"/>
                </a:cubicBezTo>
                <a:cubicBezTo>
                  <a:pt x="44958" y="581978"/>
                  <a:pt x="199454" y="737235"/>
                  <a:pt x="389192" y="737235"/>
                </a:cubicBezTo>
                <a:close/>
              </a:path>
            </a:pathLst>
          </a:custGeom>
          <a:solidFill>
            <a:schemeClr val="accent1"/>
          </a:solidFill>
          <a:ln w="9525" cap="flat">
            <a:noFill/>
            <a:prstDash val="solid"/>
            <a:miter/>
          </a:ln>
        </p:spPr>
        <p:txBody>
          <a:bodyPr rtlCol="0" anchor="ct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3298032" y="3429000"/>
            <a:ext cx="7457053" cy="1259114"/>
          </a:xfrm>
          <a:noFill/>
        </p:spPr>
        <p:txBody>
          <a:bodyPr vert="horz" wrap="square" lIns="101600" tIns="38100" rIns="76200" bIns="38100" rtlCol="0" anchor="t" anchorCtr="0">
            <a:normAutofit/>
          </a:bodyPr>
          <a:lstStyle>
            <a:lvl1pPr marL="0" indent="0" algn="ctr">
              <a:buFont typeface="Arial" panose="020B0604020202020204" pitchFamily="34" charset="0"/>
              <a:buNone/>
              <a:defRPr kumimoji="0" lang="zh-CN" altLang="en-US" sz="6000" b="0" i="0" u="none" strike="noStrike" cap="none" spc="300" normalizeH="0" baseline="0" noProof="1" dirty="0">
                <a:solidFill>
                  <a:schemeClr val="accent1">
                    <a:lumMod val="75000"/>
                  </a:schemeClr>
                </a:solidFill>
                <a:uFillTx/>
                <a:latin typeface="+mj-ea"/>
                <a:ea typeface="+mj-ea"/>
                <a:cs typeface="+mn-cs"/>
              </a:defRPr>
            </a:lvl1pPr>
          </a:lstStyle>
          <a:p>
            <a:pPr marL="0" marR="0" lvl="0" algn="ctr" fontAlgn="auto">
              <a:buClrTx/>
              <a:buSzTx/>
              <a:buFontTx/>
            </a:pPr>
            <a:r>
              <a:rPr lang="zh-CN" altLang="en-US" dirty="0"/>
              <a:t>编辑母版标题</a:t>
            </a:r>
            <a:endParaRPr lang="zh-CN" altLang="en-US" dirty="0"/>
          </a:p>
        </p:txBody>
      </p:sp>
      <p:sp>
        <p:nvSpPr>
          <p:cNvPr id="8" name="节编号 3"/>
          <p:cNvSpPr>
            <a:spLocks noGrp="1"/>
          </p:cNvSpPr>
          <p:nvPr>
            <p:ph type="body" sz="quarter" idx="13" hasCustomPrompt="1"/>
            <p:custDataLst>
              <p:tags r:id="rId3"/>
            </p:custDataLst>
          </p:nvPr>
        </p:nvSpPr>
        <p:spPr>
          <a:xfrm>
            <a:off x="3298032" y="1536283"/>
            <a:ext cx="7457053" cy="1723589"/>
          </a:xfrm>
          <a:noFill/>
        </p:spPr>
        <p:txBody>
          <a:bodyPr wrap="square" rtlCol="0" anchor="b">
            <a:normAutofit/>
          </a:bodyPr>
          <a:lstStyle>
            <a:lvl1pPr marL="0" indent="0" algn="ctr">
              <a:buNone/>
              <a:defRPr kumimoji="0" lang="zh-CN" altLang="en-US" sz="4400" b="1" i="0" u="none" strike="noStrike" kern="0" cap="none" spc="700" normalizeH="0" dirty="0">
                <a:ln>
                  <a:noFill/>
                </a:ln>
                <a:solidFill>
                  <a:schemeClr val="accent1">
                    <a:lumMod val="75000"/>
                  </a:schemeClr>
                </a:solidFill>
                <a:effectLst/>
                <a:uLnTx/>
                <a:uFillTx/>
                <a:latin typeface="+mj-ea"/>
                <a:ea typeface="+mj-ea"/>
              </a:defRPr>
            </a:lvl1pPr>
          </a:lstStyle>
          <a:p>
            <a:pPr marL="228600" marR="0" lvl="0" indent="-228600" algn="ctr" fontAlgn="auto">
              <a:lnSpc>
                <a:spcPct val="100000"/>
              </a:lnSpc>
              <a:spcBef>
                <a:spcPts val="0"/>
              </a:spcBef>
              <a:spcAft>
                <a:spcPts val="0"/>
              </a:spcAft>
              <a:buClrTx/>
              <a:buSzTx/>
            </a:pPr>
            <a:r>
              <a:rPr lang="zh-CN" altLang="en-US" dirty="0"/>
              <a:t>节编号</a:t>
            </a:r>
            <a:endParaRPr lang="zh-CN" altLang="en-US" dirty="0"/>
          </a:p>
        </p:txBody>
      </p:sp>
      <p:sp>
        <p:nvSpPr>
          <p:cNvPr id="4" name="日期占位符 4"/>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5"/>
            </p:custDataLst>
          </p:nvPr>
        </p:nvSpPr>
        <p:spPr/>
        <p:txBody>
          <a:bodyPr/>
          <a:lstStyle/>
          <a:p>
            <a:endParaRPr lang="zh-CN" altLang="en-US"/>
          </a:p>
        </p:txBody>
      </p:sp>
      <p:sp>
        <p:nvSpPr>
          <p:cNvPr id="6" name="灯片编号占位符 6"/>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
        <p:nvSpPr>
          <p:cNvPr id="29" name="任意多边形: 形状 28"/>
          <p:cNvSpPr/>
          <p:nvPr userDrawn="1">
            <p:custDataLst>
              <p:tags r:id="rId7"/>
            </p:custDataLst>
          </p:nvPr>
        </p:nvSpPr>
        <p:spPr>
          <a:xfrm>
            <a:off x="-3612" y="3550692"/>
            <a:ext cx="1555655" cy="2130948"/>
          </a:xfrm>
          <a:custGeom>
            <a:avLst/>
            <a:gdLst>
              <a:gd name="connsiteX0" fmla="*/ 495683 w 1555655"/>
              <a:gd name="connsiteY0" fmla="*/ 0 h 2130948"/>
              <a:gd name="connsiteX1" fmla="*/ 1555655 w 1555655"/>
              <a:gd name="connsiteY1" fmla="*/ 1065473 h 2130948"/>
              <a:gd name="connsiteX2" fmla="*/ 495683 w 1555655"/>
              <a:gd name="connsiteY2" fmla="*/ 2130948 h 2130948"/>
              <a:gd name="connsiteX3" fmla="*/ 83094 w 1555655"/>
              <a:gd name="connsiteY3" fmla="*/ 2047218 h 2130948"/>
              <a:gd name="connsiteX4" fmla="*/ 0 w 1555655"/>
              <a:gd name="connsiteY4" fmla="*/ 2001882 h 2130948"/>
              <a:gd name="connsiteX5" fmla="*/ 0 w 1555655"/>
              <a:gd name="connsiteY5" fmla="*/ 129066 h 2130948"/>
              <a:gd name="connsiteX6" fmla="*/ 83094 w 1555655"/>
              <a:gd name="connsiteY6" fmla="*/ 83731 h 2130948"/>
              <a:gd name="connsiteX7" fmla="*/ 495683 w 1555655"/>
              <a:gd name="connsiteY7" fmla="*/ 0 h 213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655" h="2130948">
                <a:moveTo>
                  <a:pt x="495683" y="0"/>
                </a:moveTo>
                <a:cubicBezTo>
                  <a:pt x="1081088" y="0"/>
                  <a:pt x="1555655" y="477028"/>
                  <a:pt x="1555655" y="1065473"/>
                </a:cubicBezTo>
                <a:cubicBezTo>
                  <a:pt x="1555655" y="1653918"/>
                  <a:pt x="1081088" y="2130948"/>
                  <a:pt x="495683" y="2130948"/>
                </a:cubicBezTo>
                <a:cubicBezTo>
                  <a:pt x="349331" y="2130948"/>
                  <a:pt x="209907" y="2101134"/>
                  <a:pt x="83094" y="2047218"/>
                </a:cubicBezTo>
                <a:lnTo>
                  <a:pt x="0" y="2001882"/>
                </a:lnTo>
                <a:lnTo>
                  <a:pt x="0" y="129066"/>
                </a:lnTo>
                <a:lnTo>
                  <a:pt x="83094" y="83731"/>
                </a:lnTo>
                <a:cubicBezTo>
                  <a:pt x="209907" y="29814"/>
                  <a:pt x="349331" y="0"/>
                  <a:pt x="495683" y="0"/>
                </a:cubicBezTo>
                <a:close/>
              </a:path>
            </a:pathLst>
          </a:custGeom>
          <a:solidFill>
            <a:schemeClr val="accent4">
              <a:lumMod val="60000"/>
              <a:lumOff val="40000"/>
            </a:schemeClr>
          </a:solidFill>
          <a:ln w="9525" cap="flat">
            <a:noFill/>
            <a:prstDash val="solid"/>
            <a:miter/>
          </a:ln>
        </p:spPr>
        <p:txBody>
          <a:bodyPr rtlCol="0" anchor="ctr"/>
          <a:lstStyle/>
          <a:p>
            <a:endParaRPr lang="zh-CN" altLang="en-US" dirty="0"/>
          </a:p>
        </p:txBody>
      </p:sp>
      <p:sp>
        <p:nvSpPr>
          <p:cNvPr id="12" name="任意多边形: 形状 11"/>
          <p:cNvSpPr/>
          <p:nvPr userDrawn="1">
            <p:custDataLst>
              <p:tags r:id="rId8"/>
            </p:custDataLst>
          </p:nvPr>
        </p:nvSpPr>
        <p:spPr>
          <a:xfrm>
            <a:off x="1552043" y="5112612"/>
            <a:ext cx="778382" cy="782383"/>
          </a:xfrm>
          <a:custGeom>
            <a:avLst/>
            <a:gdLst>
              <a:gd name="connsiteX0" fmla="*/ 389192 w 778382"/>
              <a:gd name="connsiteY0" fmla="*/ 0 h 782383"/>
              <a:gd name="connsiteX1" fmla="*/ 778383 w 778382"/>
              <a:gd name="connsiteY1" fmla="*/ 391192 h 782383"/>
              <a:gd name="connsiteX2" fmla="*/ 389192 w 778382"/>
              <a:gd name="connsiteY2" fmla="*/ 782384 h 782383"/>
              <a:gd name="connsiteX3" fmla="*/ 0 w 778382"/>
              <a:gd name="connsiteY3" fmla="*/ 391192 h 782383"/>
              <a:gd name="connsiteX4" fmla="*/ 389192 w 778382"/>
              <a:gd name="connsiteY4" fmla="*/ 0 h 782383"/>
              <a:gd name="connsiteX5" fmla="*/ 389192 w 778382"/>
              <a:gd name="connsiteY5" fmla="*/ 737235 h 782383"/>
              <a:gd name="connsiteX6" fmla="*/ 733425 w 778382"/>
              <a:gd name="connsiteY6" fmla="*/ 391192 h 782383"/>
              <a:gd name="connsiteX7" fmla="*/ 389192 w 778382"/>
              <a:gd name="connsiteY7" fmla="*/ 45148 h 782383"/>
              <a:gd name="connsiteX8" fmla="*/ 44958 w 778382"/>
              <a:gd name="connsiteY8" fmla="*/ 391192 h 782383"/>
              <a:gd name="connsiteX9" fmla="*/ 389192 w 778382"/>
              <a:gd name="connsiteY9" fmla="*/ 737235 h 78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8382" h="782383">
                <a:moveTo>
                  <a:pt x="389192" y="0"/>
                </a:moveTo>
                <a:cubicBezTo>
                  <a:pt x="603790" y="0"/>
                  <a:pt x="778383" y="175546"/>
                  <a:pt x="778383" y="391192"/>
                </a:cubicBezTo>
                <a:cubicBezTo>
                  <a:pt x="778383" y="606933"/>
                  <a:pt x="603790" y="782384"/>
                  <a:pt x="389192" y="782384"/>
                </a:cubicBezTo>
                <a:cubicBezTo>
                  <a:pt x="174593" y="782384"/>
                  <a:pt x="0" y="606838"/>
                  <a:pt x="0" y="391192"/>
                </a:cubicBezTo>
                <a:cubicBezTo>
                  <a:pt x="0" y="175451"/>
                  <a:pt x="174593" y="0"/>
                  <a:pt x="389192" y="0"/>
                </a:cubicBezTo>
                <a:close/>
                <a:moveTo>
                  <a:pt x="389192" y="737235"/>
                </a:moveTo>
                <a:cubicBezTo>
                  <a:pt x="579025" y="737235"/>
                  <a:pt x="733425" y="581977"/>
                  <a:pt x="733425" y="391192"/>
                </a:cubicBezTo>
                <a:cubicBezTo>
                  <a:pt x="733425" y="200406"/>
                  <a:pt x="579025" y="45148"/>
                  <a:pt x="389192" y="45148"/>
                </a:cubicBezTo>
                <a:cubicBezTo>
                  <a:pt x="199358" y="45148"/>
                  <a:pt x="44958" y="200406"/>
                  <a:pt x="44958" y="391192"/>
                </a:cubicBezTo>
                <a:cubicBezTo>
                  <a:pt x="44958" y="581977"/>
                  <a:pt x="199358" y="737235"/>
                  <a:pt x="389192" y="737235"/>
                </a:cubicBezTo>
                <a:close/>
              </a:path>
            </a:pathLst>
          </a:custGeom>
          <a:solidFill>
            <a:schemeClr val="accent2"/>
          </a:solidFill>
          <a:ln w="9525" cap="flat">
            <a:noFill/>
            <a:prstDash val="solid"/>
            <a:miter/>
          </a:ln>
        </p:spPr>
        <p:txBody>
          <a:bodyPr rtlCol="0" anchor="ctr"/>
          <a:lstStyle/>
          <a:p>
            <a:endParaRPr lang="zh-CN" altLang="en-US"/>
          </a:p>
        </p:txBody>
      </p:sp>
      <p:sp>
        <p:nvSpPr>
          <p:cNvPr id="14" name="任意多边形: 形状 13"/>
          <p:cNvSpPr/>
          <p:nvPr userDrawn="1">
            <p:custDataLst>
              <p:tags r:id="rId9"/>
            </p:custDataLst>
          </p:nvPr>
        </p:nvSpPr>
        <p:spPr>
          <a:xfrm rot="3432306">
            <a:off x="686125" y="3934763"/>
            <a:ext cx="1064514" cy="1070038"/>
          </a:xfrm>
          <a:custGeom>
            <a:avLst/>
            <a:gdLst>
              <a:gd name="connsiteX0" fmla="*/ 1064514 w 1064514"/>
              <a:gd name="connsiteY0" fmla="*/ 535019 h 1070038"/>
              <a:gd name="connsiteX1" fmla="*/ 532257 w 1064514"/>
              <a:gd name="connsiteY1" fmla="*/ 1070039 h 1070038"/>
              <a:gd name="connsiteX2" fmla="*/ 0 w 1064514"/>
              <a:gd name="connsiteY2" fmla="*/ 535019 h 1070038"/>
              <a:gd name="connsiteX3" fmla="*/ 532257 w 1064514"/>
              <a:gd name="connsiteY3" fmla="*/ 0 h 1070038"/>
              <a:gd name="connsiteX4" fmla="*/ 1064514 w 1064514"/>
              <a:gd name="connsiteY4" fmla="*/ 535019 h 107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514" h="1070038">
                <a:moveTo>
                  <a:pt x="1064514" y="535019"/>
                </a:moveTo>
                <a:cubicBezTo>
                  <a:pt x="1064514" y="830502"/>
                  <a:pt x="826215" y="1070039"/>
                  <a:pt x="532257" y="1070039"/>
                </a:cubicBezTo>
                <a:cubicBezTo>
                  <a:pt x="238300" y="1070039"/>
                  <a:pt x="0" y="830503"/>
                  <a:pt x="0" y="535019"/>
                </a:cubicBezTo>
                <a:cubicBezTo>
                  <a:pt x="0" y="239536"/>
                  <a:pt x="238300" y="0"/>
                  <a:pt x="532257" y="0"/>
                </a:cubicBezTo>
                <a:cubicBezTo>
                  <a:pt x="826215" y="0"/>
                  <a:pt x="1064514" y="239536"/>
                  <a:pt x="1064514" y="535019"/>
                </a:cubicBezTo>
                <a:close/>
              </a:path>
            </a:pathLst>
          </a:custGeom>
          <a:solidFill>
            <a:schemeClr val="accent4">
              <a:lumMod val="75000"/>
            </a:schemeClr>
          </a:solidFill>
          <a:ln w="9525" cap="flat">
            <a:noFill/>
            <a:prstDash val="solid"/>
            <a:miter/>
          </a:ln>
        </p:spPr>
        <p:txBody>
          <a:bodyPr rtlCol="0" anchor="ctr"/>
          <a:lstStyle/>
          <a:p>
            <a:endParaRPr lang="zh-CN" altLang="en-US"/>
          </a:p>
        </p:txBody>
      </p:sp>
      <p:sp>
        <p:nvSpPr>
          <p:cNvPr id="15" name="任意多边形: 形状 14"/>
          <p:cNvSpPr/>
          <p:nvPr userDrawn="1">
            <p:custDataLst>
              <p:tags r:id="rId10"/>
            </p:custDataLst>
          </p:nvPr>
        </p:nvSpPr>
        <p:spPr>
          <a:xfrm rot="3432306">
            <a:off x="1405204" y="5262265"/>
            <a:ext cx="778383" cy="782383"/>
          </a:xfrm>
          <a:custGeom>
            <a:avLst/>
            <a:gdLst>
              <a:gd name="connsiteX0" fmla="*/ 389192 w 778383"/>
              <a:gd name="connsiteY0" fmla="*/ 0 h 782383"/>
              <a:gd name="connsiteX1" fmla="*/ 778383 w 778383"/>
              <a:gd name="connsiteY1" fmla="*/ 391192 h 782383"/>
              <a:gd name="connsiteX2" fmla="*/ 389192 w 778383"/>
              <a:gd name="connsiteY2" fmla="*/ 782383 h 782383"/>
              <a:gd name="connsiteX3" fmla="*/ 0 w 778383"/>
              <a:gd name="connsiteY3" fmla="*/ 391192 h 782383"/>
              <a:gd name="connsiteX4" fmla="*/ 389192 w 778383"/>
              <a:gd name="connsiteY4" fmla="*/ 0 h 782383"/>
              <a:gd name="connsiteX5" fmla="*/ 389192 w 778383"/>
              <a:gd name="connsiteY5" fmla="*/ 737235 h 782383"/>
              <a:gd name="connsiteX6" fmla="*/ 733425 w 778383"/>
              <a:gd name="connsiteY6" fmla="*/ 391192 h 782383"/>
              <a:gd name="connsiteX7" fmla="*/ 389192 w 778383"/>
              <a:gd name="connsiteY7" fmla="*/ 45148 h 782383"/>
              <a:gd name="connsiteX8" fmla="*/ 44958 w 778383"/>
              <a:gd name="connsiteY8" fmla="*/ 391192 h 782383"/>
              <a:gd name="connsiteX9" fmla="*/ 389192 w 778383"/>
              <a:gd name="connsiteY9" fmla="*/ 737235 h 78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8383" h="782383">
                <a:moveTo>
                  <a:pt x="389192" y="0"/>
                </a:moveTo>
                <a:cubicBezTo>
                  <a:pt x="603790" y="0"/>
                  <a:pt x="778383" y="175451"/>
                  <a:pt x="778383" y="391192"/>
                </a:cubicBezTo>
                <a:cubicBezTo>
                  <a:pt x="778383" y="606933"/>
                  <a:pt x="603790" y="782383"/>
                  <a:pt x="389192" y="782383"/>
                </a:cubicBezTo>
                <a:cubicBezTo>
                  <a:pt x="174593" y="782383"/>
                  <a:pt x="0" y="606838"/>
                  <a:pt x="0" y="391192"/>
                </a:cubicBezTo>
                <a:cubicBezTo>
                  <a:pt x="0" y="175451"/>
                  <a:pt x="174593" y="0"/>
                  <a:pt x="389192" y="0"/>
                </a:cubicBezTo>
                <a:close/>
                <a:moveTo>
                  <a:pt x="389192" y="737235"/>
                </a:moveTo>
                <a:cubicBezTo>
                  <a:pt x="579025" y="737235"/>
                  <a:pt x="733425" y="581978"/>
                  <a:pt x="733425" y="391192"/>
                </a:cubicBezTo>
                <a:cubicBezTo>
                  <a:pt x="733425" y="200406"/>
                  <a:pt x="579025" y="45148"/>
                  <a:pt x="389192" y="45148"/>
                </a:cubicBezTo>
                <a:cubicBezTo>
                  <a:pt x="199359" y="45148"/>
                  <a:pt x="44958" y="200406"/>
                  <a:pt x="44958" y="391192"/>
                </a:cubicBezTo>
                <a:cubicBezTo>
                  <a:pt x="44958" y="581978"/>
                  <a:pt x="199454" y="737235"/>
                  <a:pt x="389192" y="737235"/>
                </a:cubicBezTo>
                <a:close/>
              </a:path>
            </a:pathLst>
          </a:custGeom>
          <a:solidFill>
            <a:schemeClr val="accent4">
              <a:lumMod val="60000"/>
              <a:lumOff val="40000"/>
            </a:schemeClr>
          </a:solidFill>
          <a:ln w="9525" cap="flat">
            <a:noFill/>
            <a:prstDash val="solid"/>
            <a:miter/>
          </a:ln>
        </p:spPr>
        <p:txBody>
          <a:bodyPr rtlCol="0" anchor="ctr"/>
          <a:lstStyle/>
          <a:p>
            <a:endParaRPr lang="zh-CN" altLang="en-US"/>
          </a:p>
        </p:txBody>
      </p:sp>
      <p:sp>
        <p:nvSpPr>
          <p:cNvPr id="16" name="任意多边形: 形状 15"/>
          <p:cNvSpPr/>
          <p:nvPr userDrawn="1">
            <p:custDataLst>
              <p:tags r:id="rId11"/>
            </p:custDataLst>
          </p:nvPr>
        </p:nvSpPr>
        <p:spPr>
          <a:xfrm>
            <a:off x="981396" y="3186066"/>
            <a:ext cx="1721884" cy="1730819"/>
          </a:xfrm>
          <a:custGeom>
            <a:avLst/>
            <a:gdLst>
              <a:gd name="connsiteX0" fmla="*/ 1064514 w 1064514"/>
              <a:gd name="connsiteY0" fmla="*/ 535019 h 1070038"/>
              <a:gd name="connsiteX1" fmla="*/ 532257 w 1064514"/>
              <a:gd name="connsiteY1" fmla="*/ 1070039 h 1070038"/>
              <a:gd name="connsiteX2" fmla="*/ 0 w 1064514"/>
              <a:gd name="connsiteY2" fmla="*/ 535019 h 1070038"/>
              <a:gd name="connsiteX3" fmla="*/ 532257 w 1064514"/>
              <a:gd name="connsiteY3" fmla="*/ 0 h 1070038"/>
              <a:gd name="connsiteX4" fmla="*/ 1064514 w 1064514"/>
              <a:gd name="connsiteY4" fmla="*/ 535019 h 107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514" h="1070038">
                <a:moveTo>
                  <a:pt x="1064514" y="535019"/>
                </a:moveTo>
                <a:cubicBezTo>
                  <a:pt x="1064514" y="830502"/>
                  <a:pt x="826214" y="1070039"/>
                  <a:pt x="532257" y="1070039"/>
                </a:cubicBezTo>
                <a:cubicBezTo>
                  <a:pt x="238300" y="1070039"/>
                  <a:pt x="0" y="830502"/>
                  <a:pt x="0" y="535019"/>
                </a:cubicBezTo>
                <a:cubicBezTo>
                  <a:pt x="0" y="239537"/>
                  <a:pt x="238300" y="0"/>
                  <a:pt x="532257" y="0"/>
                </a:cubicBezTo>
                <a:cubicBezTo>
                  <a:pt x="826214" y="0"/>
                  <a:pt x="1064514" y="239536"/>
                  <a:pt x="1064514" y="535019"/>
                </a:cubicBezTo>
                <a:close/>
              </a:path>
            </a:pathLst>
          </a:custGeom>
          <a:gradFill>
            <a:gsLst>
              <a:gs pos="0">
                <a:schemeClr val="accent4">
                  <a:lumMod val="20000"/>
                  <a:lumOff val="80000"/>
                </a:schemeClr>
              </a:gs>
              <a:gs pos="100000">
                <a:schemeClr val="accent4">
                  <a:lumMod val="60000"/>
                  <a:lumOff val="40000"/>
                </a:schemeClr>
              </a:gs>
            </a:gsLst>
            <a:lin ang="15000000" scaled="0"/>
          </a:gradFill>
          <a:ln w="9525" cap="flat">
            <a:noFill/>
            <a:prstDash val="solid"/>
            <a:miter/>
          </a:ln>
        </p:spPr>
        <p:txBody>
          <a:bodyPr rtlCol="0" anchor="ctr"/>
          <a:lstStyle/>
          <a:p>
            <a:endParaRPr lang="zh-CN" altLang="en-US"/>
          </a:p>
        </p:txBody>
      </p:sp>
      <p:sp>
        <p:nvSpPr>
          <p:cNvPr id="24" name="任意多边形: 形状 23"/>
          <p:cNvSpPr/>
          <p:nvPr userDrawn="1">
            <p:custDataLst>
              <p:tags r:id="rId12"/>
            </p:custDataLst>
          </p:nvPr>
        </p:nvSpPr>
        <p:spPr>
          <a:xfrm>
            <a:off x="10755085" y="0"/>
            <a:ext cx="1436915" cy="1994423"/>
          </a:xfrm>
          <a:custGeom>
            <a:avLst/>
            <a:gdLst>
              <a:gd name="connsiteX0" fmla="*/ 992063 w 1436915"/>
              <a:gd name="connsiteY0" fmla="*/ 0 h 1994423"/>
              <a:gd name="connsiteX1" fmla="*/ 1378218 w 1436915"/>
              <a:gd name="connsiteY1" fmla="*/ 78366 h 1994423"/>
              <a:gd name="connsiteX2" fmla="*/ 1436915 w 1436915"/>
              <a:gd name="connsiteY2" fmla="*/ 110391 h 1994423"/>
              <a:gd name="connsiteX3" fmla="*/ 1436915 w 1436915"/>
              <a:gd name="connsiteY3" fmla="*/ 849406 h 1994423"/>
              <a:gd name="connsiteX4" fmla="*/ 1426948 w 1436915"/>
              <a:gd name="connsiteY4" fmla="*/ 818273 h 1994423"/>
              <a:gd name="connsiteX5" fmla="*/ 990111 w 1436915"/>
              <a:gd name="connsiteY5" fmla="*/ 537506 h 1994423"/>
              <a:gd name="connsiteX6" fmla="*/ 516016 w 1436915"/>
              <a:gd name="connsiteY6" fmla="*/ 997211 h 1994423"/>
              <a:gd name="connsiteX7" fmla="*/ 990111 w 1436915"/>
              <a:gd name="connsiteY7" fmla="*/ 1456916 h 1994423"/>
              <a:gd name="connsiteX8" fmla="*/ 1426948 w 1436915"/>
              <a:gd name="connsiteY8" fmla="*/ 1176149 h 1994423"/>
              <a:gd name="connsiteX9" fmla="*/ 1436915 w 1436915"/>
              <a:gd name="connsiteY9" fmla="*/ 1145016 h 1994423"/>
              <a:gd name="connsiteX10" fmla="*/ 1436915 w 1436915"/>
              <a:gd name="connsiteY10" fmla="*/ 1884032 h 1994423"/>
              <a:gd name="connsiteX11" fmla="*/ 1378218 w 1436915"/>
              <a:gd name="connsiteY11" fmla="*/ 1916057 h 1994423"/>
              <a:gd name="connsiteX12" fmla="*/ 992063 w 1436915"/>
              <a:gd name="connsiteY12" fmla="*/ 1994423 h 1994423"/>
              <a:gd name="connsiteX13" fmla="*/ 0 w 1436915"/>
              <a:gd name="connsiteY13" fmla="*/ 997211 h 1994423"/>
              <a:gd name="connsiteX14" fmla="*/ 992063 w 1436915"/>
              <a:gd name="connsiteY14" fmla="*/ 0 h 199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915" h="1994423">
                <a:moveTo>
                  <a:pt x="992063" y="0"/>
                </a:moveTo>
                <a:cubicBezTo>
                  <a:pt x="1129038" y="0"/>
                  <a:pt x="1259529" y="27904"/>
                  <a:pt x="1378218" y="78366"/>
                </a:cubicBezTo>
                <a:lnTo>
                  <a:pt x="1436915" y="110391"/>
                </a:lnTo>
                <a:lnTo>
                  <a:pt x="1436915" y="849406"/>
                </a:lnTo>
                <a:lnTo>
                  <a:pt x="1426948" y="818273"/>
                </a:lnTo>
                <a:cubicBezTo>
                  <a:pt x="1354977" y="653278"/>
                  <a:pt x="1186487" y="537506"/>
                  <a:pt x="990111" y="537506"/>
                </a:cubicBezTo>
                <a:cubicBezTo>
                  <a:pt x="728276" y="537506"/>
                  <a:pt x="516016" y="743324"/>
                  <a:pt x="516016" y="997211"/>
                </a:cubicBezTo>
                <a:cubicBezTo>
                  <a:pt x="516016" y="1251099"/>
                  <a:pt x="728276" y="1456916"/>
                  <a:pt x="990111" y="1456916"/>
                </a:cubicBezTo>
                <a:cubicBezTo>
                  <a:pt x="1186487" y="1456916"/>
                  <a:pt x="1354977" y="1341144"/>
                  <a:pt x="1426948" y="1176149"/>
                </a:cubicBezTo>
                <a:lnTo>
                  <a:pt x="1436915" y="1145016"/>
                </a:lnTo>
                <a:lnTo>
                  <a:pt x="1436915" y="1884032"/>
                </a:lnTo>
                <a:lnTo>
                  <a:pt x="1378218" y="1916057"/>
                </a:lnTo>
                <a:cubicBezTo>
                  <a:pt x="1259529" y="1966519"/>
                  <a:pt x="1129038" y="1994423"/>
                  <a:pt x="992063" y="1994423"/>
                </a:cubicBezTo>
                <a:cubicBezTo>
                  <a:pt x="444163" y="1994423"/>
                  <a:pt x="0" y="1547955"/>
                  <a:pt x="0" y="997211"/>
                </a:cubicBezTo>
                <a:cubicBezTo>
                  <a:pt x="0" y="446468"/>
                  <a:pt x="444163" y="0"/>
                  <a:pt x="992063" y="0"/>
                </a:cubicBezTo>
                <a:close/>
              </a:path>
            </a:pathLst>
          </a:custGeom>
          <a:gradFill>
            <a:gsLst>
              <a:gs pos="0">
                <a:schemeClr val="accent2">
                  <a:lumMod val="20000"/>
                  <a:lumOff val="80000"/>
                </a:schemeClr>
              </a:gs>
              <a:gs pos="100000">
                <a:schemeClr val="accent2">
                  <a:lumMod val="60000"/>
                  <a:lumOff val="40000"/>
                </a:schemeClr>
              </a:gs>
            </a:gsLst>
            <a:lin ang="15000000" scaled="0"/>
          </a:gradFill>
          <a:ln w="9525" cap="flat">
            <a:noFill/>
            <a:prstDash val="solid"/>
            <a:miter/>
          </a:ln>
        </p:spPr>
        <p:txBody>
          <a:bodyPr rtlCol="0" anchor="ctr"/>
          <a:lstStyle/>
          <a:p>
            <a:endParaRPr lang="zh-CN" altLang="en-US"/>
          </a:p>
        </p:txBody>
      </p:sp>
      <p:sp>
        <p:nvSpPr>
          <p:cNvPr id="27" name="任意多边形: 形状 26"/>
          <p:cNvSpPr/>
          <p:nvPr userDrawn="1">
            <p:custDataLst>
              <p:tags r:id="rId13"/>
            </p:custDataLst>
          </p:nvPr>
        </p:nvSpPr>
        <p:spPr>
          <a:xfrm>
            <a:off x="-1" y="3022189"/>
            <a:ext cx="410444" cy="782422"/>
          </a:xfrm>
          <a:custGeom>
            <a:avLst/>
            <a:gdLst>
              <a:gd name="connsiteX0" fmla="*/ 21253 w 410444"/>
              <a:gd name="connsiteY0" fmla="*/ 0 h 782422"/>
              <a:gd name="connsiteX1" fmla="*/ 410444 w 410444"/>
              <a:gd name="connsiteY1" fmla="*/ 391211 h 782422"/>
              <a:gd name="connsiteX2" fmla="*/ 21253 w 410444"/>
              <a:gd name="connsiteY2" fmla="*/ 782422 h 782422"/>
              <a:gd name="connsiteX3" fmla="*/ 0 w 410444"/>
              <a:gd name="connsiteY3" fmla="*/ 778109 h 782422"/>
              <a:gd name="connsiteX4" fmla="*/ 0 w 410444"/>
              <a:gd name="connsiteY4" fmla="*/ 567545 h 782422"/>
              <a:gd name="connsiteX5" fmla="*/ 20487 w 410444"/>
              <a:gd name="connsiteY5" fmla="*/ 571556 h 782422"/>
              <a:gd name="connsiteX6" fmla="*/ 206477 w 410444"/>
              <a:gd name="connsiteY6" fmla="*/ 391211 h 782422"/>
              <a:gd name="connsiteX7" fmla="*/ 20487 w 410444"/>
              <a:gd name="connsiteY7" fmla="*/ 210866 h 782422"/>
              <a:gd name="connsiteX8" fmla="*/ 0 w 410444"/>
              <a:gd name="connsiteY8" fmla="*/ 214877 h 782422"/>
              <a:gd name="connsiteX9" fmla="*/ 0 w 410444"/>
              <a:gd name="connsiteY9" fmla="*/ 4313 h 78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0444" h="782422">
                <a:moveTo>
                  <a:pt x="21253" y="0"/>
                </a:moveTo>
                <a:cubicBezTo>
                  <a:pt x="236197" y="0"/>
                  <a:pt x="410444" y="175151"/>
                  <a:pt x="410444" y="391211"/>
                </a:cubicBezTo>
                <a:cubicBezTo>
                  <a:pt x="410444" y="607271"/>
                  <a:pt x="236197" y="782422"/>
                  <a:pt x="21253" y="782422"/>
                </a:cubicBezTo>
                <a:lnTo>
                  <a:pt x="0" y="778109"/>
                </a:lnTo>
                <a:lnTo>
                  <a:pt x="0" y="567545"/>
                </a:lnTo>
                <a:lnTo>
                  <a:pt x="20487" y="571556"/>
                </a:lnTo>
                <a:cubicBezTo>
                  <a:pt x="123207" y="571556"/>
                  <a:pt x="206477" y="490812"/>
                  <a:pt x="206477" y="391211"/>
                </a:cubicBezTo>
                <a:cubicBezTo>
                  <a:pt x="206477" y="291610"/>
                  <a:pt x="123207" y="210866"/>
                  <a:pt x="20487" y="210866"/>
                </a:cubicBezTo>
                <a:lnTo>
                  <a:pt x="0" y="214877"/>
                </a:lnTo>
                <a:lnTo>
                  <a:pt x="0" y="4313"/>
                </a:lnTo>
                <a:close/>
              </a:path>
            </a:pathLst>
          </a:custGeom>
          <a:noFill/>
          <a:ln w="34925" cap="flat">
            <a:solidFill>
              <a:schemeClr val="accent1"/>
            </a:solidFill>
            <a:prstDash val="solid"/>
            <a:miter/>
          </a:ln>
        </p:spPr>
        <p:txBody>
          <a:bodyPr rtlCol="0" anchor="ctr"/>
          <a:lstStyle/>
          <a:p>
            <a:endParaRPr lang="zh-CN" altLang="en-US"/>
          </a:p>
        </p:txBody>
      </p:sp>
      <p:sp>
        <p:nvSpPr>
          <p:cNvPr id="22" name="任意多边形: 形状 21"/>
          <p:cNvSpPr/>
          <p:nvPr userDrawn="1">
            <p:custDataLst>
              <p:tags r:id="rId14"/>
            </p:custDataLst>
          </p:nvPr>
        </p:nvSpPr>
        <p:spPr>
          <a:xfrm rot="5400000">
            <a:off x="-638158" y="4568360"/>
            <a:ext cx="2554514" cy="1277261"/>
          </a:xfrm>
          <a:custGeom>
            <a:avLst/>
            <a:gdLst>
              <a:gd name="connsiteX0" fmla="*/ 1549143 w 2554514"/>
              <a:gd name="connsiteY0" fmla="*/ 1277257 h 1277261"/>
              <a:gd name="connsiteX1" fmla="*/ 1505942 w 2554514"/>
              <a:gd name="connsiteY1" fmla="*/ 1277257 h 1277261"/>
              <a:gd name="connsiteX2" fmla="*/ 1277559 w 2554514"/>
              <a:gd name="connsiteY2" fmla="*/ 1048268 h 1277261"/>
              <a:gd name="connsiteX3" fmla="*/ 1048572 w 2554514"/>
              <a:gd name="connsiteY3" fmla="*/ 1277257 h 1277261"/>
              <a:gd name="connsiteX4" fmla="*/ 1005372 w 2554514"/>
              <a:gd name="connsiteY4" fmla="*/ 1277257 h 1277261"/>
              <a:gd name="connsiteX5" fmla="*/ 1277257 w 2554514"/>
              <a:gd name="connsiteY5" fmla="*/ 1005372 h 1277261"/>
              <a:gd name="connsiteX6" fmla="*/ 1549143 w 2554514"/>
              <a:gd name="connsiteY6" fmla="*/ 1277257 h 1277261"/>
              <a:gd name="connsiteX7" fmla="*/ 1692939 w 2554514"/>
              <a:gd name="connsiteY7" fmla="*/ 1277257 h 1277261"/>
              <a:gd name="connsiteX8" fmla="*/ 1649742 w 2554514"/>
              <a:gd name="connsiteY8" fmla="*/ 1277257 h 1277261"/>
              <a:gd name="connsiteX9" fmla="*/ 1277256 w 2554514"/>
              <a:gd name="connsiteY9" fmla="*/ 904774 h 1277261"/>
              <a:gd name="connsiteX10" fmla="*/ 904774 w 2554514"/>
              <a:gd name="connsiteY10" fmla="*/ 1277257 h 1277261"/>
              <a:gd name="connsiteX11" fmla="*/ 861574 w 2554514"/>
              <a:gd name="connsiteY11" fmla="*/ 1277257 h 1277261"/>
              <a:gd name="connsiteX12" fmla="*/ 1277256 w 2554514"/>
              <a:gd name="connsiteY12" fmla="*/ 861574 h 1277261"/>
              <a:gd name="connsiteX13" fmla="*/ 1692939 w 2554514"/>
              <a:gd name="connsiteY13" fmla="*/ 1277257 h 1277261"/>
              <a:gd name="connsiteX14" fmla="*/ 1836436 w 2554514"/>
              <a:gd name="connsiteY14" fmla="*/ 1277261 h 1277261"/>
              <a:gd name="connsiteX15" fmla="*/ 1793235 w 2554514"/>
              <a:gd name="connsiteY15" fmla="*/ 1277261 h 1277261"/>
              <a:gd name="connsiteX16" fmla="*/ 1277257 w 2554514"/>
              <a:gd name="connsiteY16" fmla="*/ 761283 h 1277261"/>
              <a:gd name="connsiteX17" fmla="*/ 761279 w 2554514"/>
              <a:gd name="connsiteY17" fmla="*/ 1277261 h 1277261"/>
              <a:gd name="connsiteX18" fmla="*/ 718078 w 2554514"/>
              <a:gd name="connsiteY18" fmla="*/ 1277261 h 1277261"/>
              <a:gd name="connsiteX19" fmla="*/ 1277257 w 2554514"/>
              <a:gd name="connsiteY19" fmla="*/ 718083 h 1277261"/>
              <a:gd name="connsiteX20" fmla="*/ 1836436 w 2554514"/>
              <a:gd name="connsiteY20" fmla="*/ 1277261 h 1277261"/>
              <a:gd name="connsiteX21" fmla="*/ 1980232 w 2554514"/>
              <a:gd name="connsiteY21" fmla="*/ 1277260 h 1277261"/>
              <a:gd name="connsiteX22" fmla="*/ 1937032 w 2554514"/>
              <a:gd name="connsiteY22" fmla="*/ 1277260 h 1277261"/>
              <a:gd name="connsiteX23" fmla="*/ 1277862 w 2554514"/>
              <a:gd name="connsiteY23" fmla="*/ 617482 h 1277261"/>
              <a:gd name="connsiteX24" fmla="*/ 618087 w 2554514"/>
              <a:gd name="connsiteY24" fmla="*/ 1277260 h 1277261"/>
              <a:gd name="connsiteX25" fmla="*/ 574887 w 2554514"/>
              <a:gd name="connsiteY25" fmla="*/ 1277260 h 1277261"/>
              <a:gd name="connsiteX26" fmla="*/ 1277561 w 2554514"/>
              <a:gd name="connsiteY26" fmla="*/ 574586 h 1277261"/>
              <a:gd name="connsiteX27" fmla="*/ 1980232 w 2554514"/>
              <a:gd name="connsiteY27" fmla="*/ 1277260 h 1277261"/>
              <a:gd name="connsiteX28" fmla="*/ 2123726 w 2554514"/>
              <a:gd name="connsiteY28" fmla="*/ 1277260 h 1277261"/>
              <a:gd name="connsiteX29" fmla="*/ 2080526 w 2554514"/>
              <a:gd name="connsiteY29" fmla="*/ 1277260 h 1277261"/>
              <a:gd name="connsiteX30" fmla="*/ 1277258 w 2554514"/>
              <a:gd name="connsiteY30" fmla="*/ 473989 h 1277261"/>
              <a:gd name="connsiteX31" fmla="*/ 473986 w 2554514"/>
              <a:gd name="connsiteY31" fmla="*/ 1277260 h 1277261"/>
              <a:gd name="connsiteX32" fmla="*/ 430786 w 2554514"/>
              <a:gd name="connsiteY32" fmla="*/ 1277260 h 1277261"/>
              <a:gd name="connsiteX33" fmla="*/ 1277258 w 2554514"/>
              <a:gd name="connsiteY33" fmla="*/ 430789 h 1277261"/>
              <a:gd name="connsiteX34" fmla="*/ 2123726 w 2554514"/>
              <a:gd name="connsiteY34" fmla="*/ 1277260 h 1277261"/>
              <a:gd name="connsiteX35" fmla="*/ 2267221 w 2554514"/>
              <a:gd name="connsiteY35" fmla="*/ 1277257 h 1277261"/>
              <a:gd name="connsiteX36" fmla="*/ 2224021 w 2554514"/>
              <a:gd name="connsiteY36" fmla="*/ 1277257 h 1277261"/>
              <a:gd name="connsiteX37" fmla="*/ 1277254 w 2554514"/>
              <a:gd name="connsiteY37" fmla="*/ 330493 h 1277261"/>
              <a:gd name="connsiteX38" fmla="*/ 330490 w 2554514"/>
              <a:gd name="connsiteY38" fmla="*/ 1277257 h 1277261"/>
              <a:gd name="connsiteX39" fmla="*/ 287290 w 2554514"/>
              <a:gd name="connsiteY39" fmla="*/ 1277257 h 1277261"/>
              <a:gd name="connsiteX40" fmla="*/ 1277254 w 2554514"/>
              <a:gd name="connsiteY40" fmla="*/ 287293 h 1277261"/>
              <a:gd name="connsiteX41" fmla="*/ 2267221 w 2554514"/>
              <a:gd name="connsiteY41" fmla="*/ 1277257 h 1277261"/>
              <a:gd name="connsiteX42" fmla="*/ 2411019 w 2554514"/>
              <a:gd name="connsiteY42" fmla="*/ 1277257 h 1277261"/>
              <a:gd name="connsiteX43" fmla="*/ 2367818 w 2554514"/>
              <a:gd name="connsiteY43" fmla="*/ 1277257 h 1277261"/>
              <a:gd name="connsiteX44" fmla="*/ 1277860 w 2554514"/>
              <a:gd name="connsiteY44" fmla="*/ 186697 h 1277261"/>
              <a:gd name="connsiteX45" fmla="*/ 187299 w 2554514"/>
              <a:gd name="connsiteY45" fmla="*/ 1277257 h 1277261"/>
              <a:gd name="connsiteX46" fmla="*/ 144098 w 2554514"/>
              <a:gd name="connsiteY46" fmla="*/ 1277257 h 1277261"/>
              <a:gd name="connsiteX47" fmla="*/ 1277559 w 2554514"/>
              <a:gd name="connsiteY47" fmla="*/ 143797 h 1277261"/>
              <a:gd name="connsiteX48" fmla="*/ 2411019 w 2554514"/>
              <a:gd name="connsiteY48" fmla="*/ 1277257 h 1277261"/>
              <a:gd name="connsiteX49" fmla="*/ 2554514 w 2554514"/>
              <a:gd name="connsiteY49" fmla="*/ 1277257 h 1277261"/>
              <a:gd name="connsiteX50" fmla="*/ 2511314 w 2554514"/>
              <a:gd name="connsiteY50" fmla="*/ 1277257 h 1277261"/>
              <a:gd name="connsiteX51" fmla="*/ 1277257 w 2554514"/>
              <a:gd name="connsiteY51" fmla="*/ 43200 h 1277261"/>
              <a:gd name="connsiteX52" fmla="*/ 43200 w 2554514"/>
              <a:gd name="connsiteY52" fmla="*/ 1277257 h 1277261"/>
              <a:gd name="connsiteX53" fmla="*/ 0 w 2554514"/>
              <a:gd name="connsiteY53" fmla="*/ 1277257 h 1277261"/>
              <a:gd name="connsiteX54" fmla="*/ 1277257 w 2554514"/>
              <a:gd name="connsiteY54" fmla="*/ 0 h 1277261"/>
              <a:gd name="connsiteX55" fmla="*/ 2554514 w 2554514"/>
              <a:gd name="connsiteY55" fmla="*/ 1277257 h 127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54514" h="1277261">
                <a:moveTo>
                  <a:pt x="1549143" y="1277257"/>
                </a:moveTo>
                <a:lnTo>
                  <a:pt x="1505942" y="1277257"/>
                </a:lnTo>
                <a:cubicBezTo>
                  <a:pt x="1505942" y="1151284"/>
                  <a:pt x="1403531" y="1048572"/>
                  <a:pt x="1277559" y="1048268"/>
                </a:cubicBezTo>
                <a:cubicBezTo>
                  <a:pt x="1151285" y="1048268"/>
                  <a:pt x="1048572" y="1150983"/>
                  <a:pt x="1048572" y="1277257"/>
                </a:cubicBezTo>
                <a:lnTo>
                  <a:pt x="1005372" y="1277257"/>
                </a:lnTo>
                <a:cubicBezTo>
                  <a:pt x="1005372" y="1127418"/>
                  <a:pt x="1127418" y="1005372"/>
                  <a:pt x="1277257" y="1005372"/>
                </a:cubicBezTo>
                <a:cubicBezTo>
                  <a:pt x="1427096" y="1005372"/>
                  <a:pt x="1549143" y="1127418"/>
                  <a:pt x="1549143" y="1277257"/>
                </a:cubicBezTo>
                <a:close/>
                <a:moveTo>
                  <a:pt x="1692939" y="1277257"/>
                </a:moveTo>
                <a:lnTo>
                  <a:pt x="1649742" y="1277257"/>
                </a:lnTo>
                <a:cubicBezTo>
                  <a:pt x="1649742" y="1071832"/>
                  <a:pt x="1482681" y="904774"/>
                  <a:pt x="1277256" y="904774"/>
                </a:cubicBezTo>
                <a:cubicBezTo>
                  <a:pt x="1071832" y="904774"/>
                  <a:pt x="904774" y="1071832"/>
                  <a:pt x="904774" y="1277257"/>
                </a:cubicBezTo>
                <a:lnTo>
                  <a:pt x="861574" y="1277257"/>
                </a:lnTo>
                <a:cubicBezTo>
                  <a:pt x="861574" y="1047966"/>
                  <a:pt x="1047966" y="861574"/>
                  <a:pt x="1277256" y="861574"/>
                </a:cubicBezTo>
                <a:cubicBezTo>
                  <a:pt x="1506547" y="861574"/>
                  <a:pt x="1692939" y="1047966"/>
                  <a:pt x="1692939" y="1277257"/>
                </a:cubicBezTo>
                <a:close/>
                <a:moveTo>
                  <a:pt x="1836436" y="1277261"/>
                </a:moveTo>
                <a:lnTo>
                  <a:pt x="1793235" y="1277261"/>
                </a:lnTo>
                <a:cubicBezTo>
                  <a:pt x="1793235" y="992689"/>
                  <a:pt x="1561829" y="761283"/>
                  <a:pt x="1277257" y="761283"/>
                </a:cubicBezTo>
                <a:cubicBezTo>
                  <a:pt x="992682" y="761283"/>
                  <a:pt x="761279" y="992689"/>
                  <a:pt x="761279" y="1277261"/>
                </a:cubicBezTo>
                <a:lnTo>
                  <a:pt x="718078" y="1277261"/>
                </a:lnTo>
                <a:cubicBezTo>
                  <a:pt x="718078" y="968820"/>
                  <a:pt x="968819" y="718083"/>
                  <a:pt x="1277257" y="718083"/>
                </a:cubicBezTo>
                <a:cubicBezTo>
                  <a:pt x="1585695" y="718083"/>
                  <a:pt x="1836436" y="968820"/>
                  <a:pt x="1836436" y="1277261"/>
                </a:cubicBezTo>
                <a:close/>
                <a:moveTo>
                  <a:pt x="1980232" y="1277260"/>
                </a:moveTo>
                <a:lnTo>
                  <a:pt x="1937032" y="1277260"/>
                </a:lnTo>
                <a:cubicBezTo>
                  <a:pt x="1937032" y="913538"/>
                  <a:pt x="1640979" y="617786"/>
                  <a:pt x="1277862" y="617482"/>
                </a:cubicBezTo>
                <a:cubicBezTo>
                  <a:pt x="914140" y="617482"/>
                  <a:pt x="618087" y="913538"/>
                  <a:pt x="618087" y="1277260"/>
                </a:cubicBezTo>
                <a:lnTo>
                  <a:pt x="574887" y="1277260"/>
                </a:lnTo>
                <a:cubicBezTo>
                  <a:pt x="574887" y="889973"/>
                  <a:pt x="889973" y="574586"/>
                  <a:pt x="1277561" y="574586"/>
                </a:cubicBezTo>
                <a:cubicBezTo>
                  <a:pt x="1664845" y="574586"/>
                  <a:pt x="1980232" y="889672"/>
                  <a:pt x="1980232" y="1277260"/>
                </a:cubicBezTo>
                <a:close/>
                <a:moveTo>
                  <a:pt x="2123726" y="1277260"/>
                </a:moveTo>
                <a:lnTo>
                  <a:pt x="2080526" y="1277260"/>
                </a:lnTo>
                <a:cubicBezTo>
                  <a:pt x="2080526" y="834388"/>
                  <a:pt x="1720127" y="473989"/>
                  <a:pt x="1277258" y="473989"/>
                </a:cubicBezTo>
                <a:cubicBezTo>
                  <a:pt x="834385" y="473989"/>
                  <a:pt x="473986" y="834388"/>
                  <a:pt x="473986" y="1277260"/>
                </a:cubicBezTo>
                <a:lnTo>
                  <a:pt x="430786" y="1277260"/>
                </a:lnTo>
                <a:cubicBezTo>
                  <a:pt x="430786" y="810521"/>
                  <a:pt x="810519" y="430789"/>
                  <a:pt x="1277258" y="430789"/>
                </a:cubicBezTo>
                <a:cubicBezTo>
                  <a:pt x="1743993" y="430789"/>
                  <a:pt x="2123726" y="810521"/>
                  <a:pt x="2123726" y="1277260"/>
                </a:cubicBezTo>
                <a:close/>
                <a:moveTo>
                  <a:pt x="2267221" y="1277257"/>
                </a:moveTo>
                <a:lnTo>
                  <a:pt x="2224021" y="1277257"/>
                </a:lnTo>
                <a:cubicBezTo>
                  <a:pt x="2224021" y="755237"/>
                  <a:pt x="1799274" y="330493"/>
                  <a:pt x="1277254" y="330493"/>
                </a:cubicBezTo>
                <a:cubicBezTo>
                  <a:pt x="755234" y="330493"/>
                  <a:pt x="330490" y="755237"/>
                  <a:pt x="330490" y="1277257"/>
                </a:cubicBezTo>
                <a:lnTo>
                  <a:pt x="287290" y="1277257"/>
                </a:lnTo>
                <a:cubicBezTo>
                  <a:pt x="287290" y="731374"/>
                  <a:pt x="731371" y="287293"/>
                  <a:pt x="1277254" y="287293"/>
                </a:cubicBezTo>
                <a:cubicBezTo>
                  <a:pt x="1823140" y="287293"/>
                  <a:pt x="2267221" y="731374"/>
                  <a:pt x="2267221" y="1277257"/>
                </a:cubicBezTo>
                <a:close/>
                <a:moveTo>
                  <a:pt x="2411019" y="1277257"/>
                </a:moveTo>
                <a:lnTo>
                  <a:pt x="2367818" y="1277257"/>
                </a:lnTo>
                <a:cubicBezTo>
                  <a:pt x="2367818" y="676087"/>
                  <a:pt x="1878428" y="186697"/>
                  <a:pt x="1277860" y="186697"/>
                </a:cubicBezTo>
                <a:cubicBezTo>
                  <a:pt x="676388" y="186697"/>
                  <a:pt x="187299" y="676087"/>
                  <a:pt x="187299" y="1277257"/>
                </a:cubicBezTo>
                <a:lnTo>
                  <a:pt x="144098" y="1277257"/>
                </a:lnTo>
                <a:cubicBezTo>
                  <a:pt x="144098" y="652224"/>
                  <a:pt x="652525" y="143797"/>
                  <a:pt x="1277559" y="143797"/>
                </a:cubicBezTo>
                <a:cubicBezTo>
                  <a:pt x="1902592" y="143797"/>
                  <a:pt x="2411019" y="652224"/>
                  <a:pt x="2411019" y="1277257"/>
                </a:cubicBezTo>
                <a:close/>
                <a:moveTo>
                  <a:pt x="2554514" y="1277257"/>
                </a:moveTo>
                <a:lnTo>
                  <a:pt x="2511314" y="1277257"/>
                </a:lnTo>
                <a:cubicBezTo>
                  <a:pt x="2511314" y="596939"/>
                  <a:pt x="1957876" y="43200"/>
                  <a:pt x="1277257" y="43200"/>
                </a:cubicBezTo>
                <a:cubicBezTo>
                  <a:pt x="596940" y="43200"/>
                  <a:pt x="43200" y="596638"/>
                  <a:pt x="43200" y="1277257"/>
                </a:cubicBezTo>
                <a:lnTo>
                  <a:pt x="0" y="1277257"/>
                </a:lnTo>
                <a:cubicBezTo>
                  <a:pt x="0" y="573076"/>
                  <a:pt x="573073" y="0"/>
                  <a:pt x="1277257" y="0"/>
                </a:cubicBezTo>
                <a:cubicBezTo>
                  <a:pt x="1981441" y="0"/>
                  <a:pt x="2554514" y="573076"/>
                  <a:pt x="2554514" y="1277257"/>
                </a:cubicBezTo>
                <a:close/>
              </a:path>
            </a:pathLst>
          </a:custGeom>
          <a:solidFill>
            <a:schemeClr val="accent2">
              <a:lumMod val="20000"/>
              <a:lumOff val="80000"/>
            </a:schemeClr>
          </a:solidFill>
          <a:ln w="9525" cap="flat">
            <a:noFill/>
            <a:prstDash val="solid"/>
            <a:miter/>
          </a:ln>
        </p:spPr>
        <p:txBody>
          <a:bodyPr rtlCol="0" anchor="ct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695960" y="1875099"/>
            <a:ext cx="5323840" cy="4300276"/>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1875099"/>
            <a:ext cx="5323840" cy="4300276"/>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tags" Target="../tags/tag106.xml"/><Relationship Id="rId21" Type="http://schemas.openxmlformats.org/officeDocument/2006/relationships/tags" Target="../tags/tag105.xml"/><Relationship Id="rId20" Type="http://schemas.openxmlformats.org/officeDocument/2006/relationships/tags" Target="../tags/tag104.xml"/><Relationship Id="rId2" Type="http://schemas.openxmlformats.org/officeDocument/2006/relationships/slideLayout" Target="../slideLayouts/slideLayout2.xml"/><Relationship Id="rId19" Type="http://schemas.openxmlformats.org/officeDocument/2006/relationships/tags" Target="../tags/tag103.xml"/><Relationship Id="rId18" Type="http://schemas.openxmlformats.org/officeDocument/2006/relationships/tags" Target="../tags/tag102.xml"/><Relationship Id="rId17" Type="http://schemas.openxmlformats.org/officeDocument/2006/relationships/tags" Target="../tags/tag101.xml"/><Relationship Id="rId16" Type="http://schemas.openxmlformats.org/officeDocument/2006/relationships/tags" Target="../tags/tag100.xml"/><Relationship Id="rId15" Type="http://schemas.openxmlformats.org/officeDocument/2006/relationships/image" Target="../media/image5.png"/><Relationship Id="rId14" Type="http://schemas.openxmlformats.org/officeDocument/2006/relationships/tags" Target="../tags/tag99.xml"/><Relationship Id="rId13" Type="http://schemas.openxmlformats.org/officeDocument/2006/relationships/image" Target="../media/image4.png"/><Relationship Id="rId12" Type="http://schemas.openxmlformats.org/officeDocument/2006/relationships/tags" Target="../tags/tag9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descr="9"/>
          <p:cNvPicPr>
            <a:picLocks noChangeAspect="1"/>
          </p:cNvPicPr>
          <p:nvPr userDrawn="1">
            <p:custDataLst>
              <p:tags r:id="rId12"/>
            </p:custDataLst>
          </p:nvPr>
        </p:nvPicPr>
        <p:blipFill>
          <a:blip r:embed="rId13">
            <a:duotone>
              <a:prstClr val="black"/>
              <a:schemeClr val="accent1">
                <a:tint val="45000"/>
                <a:satMod val="400000"/>
              </a:schemeClr>
            </a:duotone>
          </a:blip>
          <a:srcRect l="60897" t="48346" r="-12483" b="-3135"/>
          <a:stretch>
            <a:fillRect/>
          </a:stretch>
        </p:blipFill>
        <p:spPr>
          <a:xfrm>
            <a:off x="0" y="0"/>
            <a:ext cx="1144115" cy="1045029"/>
          </a:xfrm>
          <a:prstGeom prst="rect">
            <a:avLst/>
          </a:prstGeom>
        </p:spPr>
      </p:pic>
      <p:pic>
        <p:nvPicPr>
          <p:cNvPr id="9" name="图片 8" descr="10"/>
          <p:cNvPicPr>
            <a:picLocks noChangeAspect="1"/>
          </p:cNvPicPr>
          <p:nvPr userDrawn="1">
            <p:custDataLst>
              <p:tags r:id="rId14"/>
            </p:custDataLst>
          </p:nvPr>
        </p:nvPicPr>
        <p:blipFill>
          <a:blip r:embed="rId15">
            <a:duotone>
              <a:prstClr val="black"/>
              <a:schemeClr val="accent2">
                <a:lumMod val="60000"/>
                <a:lumOff val="40000"/>
                <a:tint val="45000"/>
                <a:satMod val="400000"/>
              </a:schemeClr>
            </a:duotone>
          </a:blip>
          <a:srcRect l="-1886" t="7647" r="61734" b="46796"/>
          <a:stretch>
            <a:fillRect/>
          </a:stretch>
        </p:blipFill>
        <p:spPr>
          <a:xfrm>
            <a:off x="10447747" y="5277959"/>
            <a:ext cx="1744253" cy="1580041"/>
          </a:xfrm>
          <a:prstGeom prst="rect">
            <a:avLst/>
          </a:prstGeom>
        </p:spPr>
      </p:pic>
      <p:sp>
        <p:nvSpPr>
          <p:cNvPr id="2" name="标题占位符 1"/>
          <p:cNvSpPr>
            <a:spLocks noGrp="1"/>
          </p:cNvSpPr>
          <p:nvPr>
            <p:ph type="title"/>
            <p:custDataLst>
              <p:tags r:id="rId16"/>
            </p:custDataLst>
          </p:nvPr>
        </p:nvSpPr>
        <p:spPr>
          <a:xfrm>
            <a:off x="695960" y="360000"/>
            <a:ext cx="10800000" cy="720000"/>
          </a:xfrm>
          <a:prstGeom prst="rect">
            <a:avLst/>
          </a:prstGeom>
        </p:spPr>
        <p:txBody>
          <a:bodyPr vert="horz" wrap="square" lIns="0" tIns="0" rIns="0" bIns="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7"/>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8"/>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9"/>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0"/>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11" name="任意多边形: 形状 10"/>
          <p:cNvSpPr/>
          <p:nvPr userDrawn="1">
            <p:custDataLst>
              <p:tags r:id="rId21"/>
            </p:custDataLst>
          </p:nvPr>
        </p:nvSpPr>
        <p:spPr>
          <a:xfrm rot="3432306">
            <a:off x="342073" y="-14407"/>
            <a:ext cx="548170" cy="551014"/>
          </a:xfrm>
          <a:custGeom>
            <a:avLst/>
            <a:gdLst>
              <a:gd name="connsiteX0" fmla="*/ 1064514 w 1064514"/>
              <a:gd name="connsiteY0" fmla="*/ 535019 h 1070038"/>
              <a:gd name="connsiteX1" fmla="*/ 532257 w 1064514"/>
              <a:gd name="connsiteY1" fmla="*/ 1070039 h 1070038"/>
              <a:gd name="connsiteX2" fmla="*/ 0 w 1064514"/>
              <a:gd name="connsiteY2" fmla="*/ 535019 h 1070038"/>
              <a:gd name="connsiteX3" fmla="*/ 532257 w 1064514"/>
              <a:gd name="connsiteY3" fmla="*/ 0 h 1070038"/>
              <a:gd name="connsiteX4" fmla="*/ 1064514 w 1064514"/>
              <a:gd name="connsiteY4" fmla="*/ 535019 h 107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514" h="1070038">
                <a:moveTo>
                  <a:pt x="1064514" y="535019"/>
                </a:moveTo>
                <a:cubicBezTo>
                  <a:pt x="1064514" y="830502"/>
                  <a:pt x="826215" y="1070039"/>
                  <a:pt x="532257" y="1070039"/>
                </a:cubicBezTo>
                <a:cubicBezTo>
                  <a:pt x="238300" y="1070039"/>
                  <a:pt x="0" y="830503"/>
                  <a:pt x="0" y="535019"/>
                </a:cubicBezTo>
                <a:cubicBezTo>
                  <a:pt x="0" y="239536"/>
                  <a:pt x="238300" y="0"/>
                  <a:pt x="532257" y="0"/>
                </a:cubicBezTo>
                <a:cubicBezTo>
                  <a:pt x="826215" y="0"/>
                  <a:pt x="1064514" y="239536"/>
                  <a:pt x="1064514" y="535019"/>
                </a:cubicBezTo>
                <a:close/>
              </a:path>
            </a:pathLst>
          </a:custGeom>
          <a:solidFill>
            <a:schemeClr val="accent4">
              <a:lumMod val="60000"/>
              <a:lumOff val="40000"/>
            </a:schemeClr>
          </a:solidFill>
          <a:ln w="9525" cap="flat">
            <a:noFill/>
            <a:prstDash val="solid"/>
            <a:miter/>
          </a:ln>
        </p:spPr>
        <p:txBody>
          <a:bodyPr rtlCol="0" anchor="ctr"/>
          <a:lstStyle/>
          <a:p>
            <a:endParaRPr lang="zh-CN" altLang="en-US"/>
          </a:p>
        </p:txBody>
      </p:sp>
      <p:sp>
        <p:nvSpPr>
          <p:cNvPr id="7" name="KSO_TEMPLATE" hidden="1"/>
          <p:cNvSpPr/>
          <p:nvPr userDrawn="1">
            <p:custDataLst>
              <p:tags r:id="rId2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ags" Target="../tags/tag110.xml"/><Relationship Id="rId4" Type="http://schemas.openxmlformats.org/officeDocument/2006/relationships/image" Target="../media/image6.png"/><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48.xml"/><Relationship Id="rId3" Type="http://schemas.openxmlformats.org/officeDocument/2006/relationships/image" Target="../media/image8.png"/><Relationship Id="rId2" Type="http://schemas.openxmlformats.org/officeDocument/2006/relationships/tags" Target="../tags/tag147.xml"/><Relationship Id="rId1" Type="http://schemas.openxmlformats.org/officeDocument/2006/relationships/tags" Target="../tags/tag146.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62.xml"/><Relationship Id="rId2" Type="http://schemas.openxmlformats.org/officeDocument/2006/relationships/image" Target="../media/image10.png"/><Relationship Id="rId1" Type="http://schemas.openxmlformats.org/officeDocument/2006/relationships/tags" Target="../tags/tag161.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65.xml"/><Relationship Id="rId3" Type="http://schemas.openxmlformats.org/officeDocument/2006/relationships/image" Target="../media/image11.jpeg"/><Relationship Id="rId2" Type="http://schemas.openxmlformats.org/officeDocument/2006/relationships/tags" Target="../tags/tag164.xml"/><Relationship Id="rId1" Type="http://schemas.openxmlformats.org/officeDocument/2006/relationships/tags" Target="../tags/tag163.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1" Type="http://schemas.openxmlformats.org/officeDocument/2006/relationships/slideLayout" Target="../slideLayouts/slideLayout3.xml"/><Relationship Id="rId10" Type="http://schemas.openxmlformats.org/officeDocument/2006/relationships/tags" Target="../tags/tag119.xml"/><Relationship Id="rId1" Type="http://schemas.openxmlformats.org/officeDocument/2006/relationships/tags" Target="../tags/tag111.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80.xml"/><Relationship Id="rId3" Type="http://schemas.openxmlformats.org/officeDocument/2006/relationships/image" Target="../media/image13.jpeg"/><Relationship Id="rId2" Type="http://schemas.openxmlformats.org/officeDocument/2006/relationships/tags" Target="../tags/tag179.xml"/><Relationship Id="rId1" Type="http://schemas.openxmlformats.org/officeDocument/2006/relationships/tags" Target="../tags/tag178.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openxmlformats.org/officeDocument/2006/relationships/tags" Target="../tags/tag185.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tags" Target="../tags/tag184.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image" Target="../media/image17.jpeg"/></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91.xml"/><Relationship Id="rId4" Type="http://schemas.openxmlformats.org/officeDocument/2006/relationships/image" Target="../media/image6.png"/><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194.xml"/><Relationship Id="rId3" Type="http://schemas.openxmlformats.org/officeDocument/2006/relationships/tags" Target="../tags/tag193.xml"/><Relationship Id="rId2" Type="http://schemas.openxmlformats.org/officeDocument/2006/relationships/image" Target="../media/image18.png"/><Relationship Id="rId1" Type="http://schemas.openxmlformats.org/officeDocument/2006/relationships/tags" Target="../tags/tag192.xml"/></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2.xml"/><Relationship Id="rId6" Type="http://schemas.openxmlformats.org/officeDocument/2006/relationships/tags" Target="../tags/tag197.xml"/><Relationship Id="rId5" Type="http://schemas.openxmlformats.org/officeDocument/2006/relationships/image" Target="../media/image21.png"/><Relationship Id="rId4" Type="http://schemas.openxmlformats.org/officeDocument/2006/relationships/image" Target="../media/image20.emf"/><Relationship Id="rId3" Type="http://schemas.openxmlformats.org/officeDocument/2006/relationships/image" Target="../media/image19.png"/><Relationship Id="rId2" Type="http://schemas.openxmlformats.org/officeDocument/2006/relationships/tags" Target="../tags/tag196.xml"/><Relationship Id="rId1" Type="http://schemas.openxmlformats.org/officeDocument/2006/relationships/tags" Target="../tags/tag195.xml"/></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image" Target="../media/image22.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23.xml"/><Relationship Id="rId4" Type="http://schemas.openxmlformats.org/officeDocument/2006/relationships/image" Target="../media/image6.png"/><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tags" Target="../tags/tag209.xml"/><Relationship Id="rId3" Type="http://schemas.openxmlformats.org/officeDocument/2006/relationships/image" Target="../media/image23.webp"/><Relationship Id="rId2" Type="http://schemas.openxmlformats.org/officeDocument/2006/relationships/tags" Target="../tags/tag208.xml"/><Relationship Id="rId1" Type="http://schemas.openxmlformats.org/officeDocument/2006/relationships/tags" Target="../tags/tag20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36.xml"/><Relationship Id="rId4" Type="http://schemas.openxmlformats.org/officeDocument/2006/relationships/image" Target="../media/image6.png"/><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descr="7b0a2020202022776f7264617274223a20227b5c2269645c223a32353030323138342c5c227469645c223a5c225c227d220a7d0a"/>
          <p:cNvSpPr>
            <a:spLocks noGrp="1"/>
          </p:cNvSpPr>
          <p:nvPr>
            <p:ph type="ctrTitle"/>
            <p:custDataLst>
              <p:tags r:id="rId1"/>
            </p:custDataLst>
          </p:nvPr>
        </p:nvSpPr>
        <p:spPr>
          <a:xfrm>
            <a:off x="246380" y="1071880"/>
            <a:ext cx="7081520" cy="2245360"/>
          </a:xfrm>
        </p:spPr>
        <p:txBody>
          <a:bodyPr>
            <a:normAutofit fontScale="90000"/>
            <a:scene3d>
              <a:camera prst="perspectiveFront" fov="5400000"/>
              <a:lightRig rig="threePt" dir="t">
                <a:rot lat="0" lon="0" rev="5400000"/>
              </a:lightRig>
            </a:scene3d>
            <a:sp3d prstMaterial="softEdge">
              <a:contourClr>
                <a:srgbClr val="0F79FA"/>
              </a:contourClr>
            </a:sp3d>
          </a:bodyPr>
          <a:lstStyle/>
          <a:p>
            <a:r>
              <a:rPr lang="zh-CN" altLang="en-US" b="0">
                <a:ln w="1864" cmpd="sng"/>
                <a:gradFill>
                  <a:gsLst>
                    <a:gs pos="0">
                      <a:srgbClr val="FFC263">
                        <a:lumMod val="88000"/>
                        <a:lumOff val="12000"/>
                      </a:srgbClr>
                    </a:gs>
                    <a:gs pos="100000">
                      <a:srgbClr val="FF922B"/>
                    </a:gs>
                  </a:gsLst>
                  <a:lin ang="5400000" scaled="1"/>
                </a:gradFill>
                <a:effectLst>
                  <a:innerShdw blurRad="18636" dist="50800" dir="18900000">
                    <a:srgbClr val="E8807F">
                      <a:alpha val="50000"/>
                    </a:srgbClr>
                  </a:innerShdw>
                  <a:reflection blurRad="14909" stA="38000" endA="300" endPos="74000" dist="76200" dir="5400000" sy="-100000" algn="bl" rotWithShape="0"/>
                </a:effectLst>
                <a:latin typeface="汉仪雅酷黑 95W" panose="020B0A04020202020204" charset="-122"/>
                <a:ea typeface="汉仪雅酷黑 95W" panose="020B0A04020202020204" charset="-122"/>
              </a:rPr>
              <a:t>情境化核心任务统领的高中历史单元教学设计</a:t>
            </a:r>
            <a:endParaRPr lang="zh-CN" altLang="en-US" b="0">
              <a:ln w="1864" cmpd="sng"/>
              <a:gradFill>
                <a:gsLst>
                  <a:gs pos="0">
                    <a:srgbClr val="FFC263">
                      <a:lumMod val="88000"/>
                      <a:lumOff val="12000"/>
                    </a:srgbClr>
                  </a:gs>
                  <a:gs pos="100000">
                    <a:srgbClr val="FF922B"/>
                  </a:gs>
                </a:gsLst>
                <a:lin ang="5400000" scaled="1"/>
              </a:gradFill>
              <a:effectLst>
                <a:innerShdw blurRad="18636" dist="50800" dir="18900000">
                  <a:srgbClr val="E8807F">
                    <a:alpha val="50000"/>
                  </a:srgbClr>
                </a:innerShdw>
                <a:reflection blurRad="14909" stA="38000" endA="300" endPos="74000" dist="76200" dir="5400000" sy="-100000" algn="bl" rotWithShape="0"/>
              </a:effectLst>
              <a:latin typeface="汉仪雅酷黑 95W" panose="020B0A04020202020204" charset="-122"/>
              <a:ea typeface="汉仪雅酷黑 95W" panose="020B0A04020202020204" charset="-122"/>
            </a:endParaRPr>
          </a:p>
        </p:txBody>
      </p:sp>
      <p:sp>
        <p:nvSpPr>
          <p:cNvPr id="5" name="副标题"/>
          <p:cNvSpPr>
            <a:spLocks noGrp="1"/>
          </p:cNvSpPr>
          <p:nvPr>
            <p:ph type="subTitle" idx="1"/>
            <p:custDataLst>
              <p:tags r:id="rId2"/>
            </p:custDataLst>
          </p:nvPr>
        </p:nvSpPr>
        <p:spPr/>
        <p:txBody>
          <a:bodyPr>
            <a:normAutofit fontScale="25000"/>
          </a:bodyPr>
          <a:lstStyle/>
          <a:p>
            <a:pPr algn="r"/>
            <a:r>
              <a:rPr lang="zh-CN" altLang="en-US" sz="9600"/>
              <a:t>云南省张敏历史名师工作室</a:t>
            </a:r>
            <a:endParaRPr lang="zh-CN" altLang="en-US" sz="9600"/>
          </a:p>
          <a:p>
            <a:pPr algn="r"/>
            <a:r>
              <a:rPr lang="zh-CN" altLang="en-US" sz="9600"/>
              <a:t>曲靖市麒麟高级中学</a:t>
            </a:r>
            <a:endParaRPr lang="zh-CN" altLang="en-US" sz="9600"/>
          </a:p>
          <a:p>
            <a:pPr algn="r"/>
            <a:r>
              <a:rPr lang="zh-CN" altLang="en-US" sz="9600"/>
              <a:t>王琳</a:t>
            </a:r>
            <a:endParaRPr lang="zh-CN" altLang="en-US" sz="9600"/>
          </a:p>
        </p:txBody>
      </p:sp>
      <p:pic>
        <p:nvPicPr>
          <p:cNvPr id="3" name="图片 2" descr="图片2"/>
          <p:cNvPicPr>
            <a:picLocks noChangeAspect="1"/>
          </p:cNvPicPr>
          <p:nvPr>
            <p:custDataLst>
              <p:tags r:id="rId3"/>
            </p:custDataLst>
          </p:nvPr>
        </p:nvPicPr>
        <p:blipFill>
          <a:blip r:embed="rId4"/>
          <a:stretch>
            <a:fillRect/>
          </a:stretch>
        </p:blipFill>
        <p:spPr>
          <a:xfrm>
            <a:off x="1843405" y="4491355"/>
            <a:ext cx="666115" cy="666115"/>
          </a:xfrm>
          <a:prstGeom prst="rect">
            <a:avLst/>
          </a:prstGeom>
        </p:spPr>
      </p:pic>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title"/>
            <p:custDataLst>
              <p:tags r:id="rId1"/>
            </p:custDataLst>
          </p:nvPr>
        </p:nvSpPr>
        <p:spPr/>
        <p:txBody>
          <a:bodyPr/>
          <a:lstStyle/>
          <a:p>
            <a:r>
              <a:rPr lang="zh-CN" altLang="en-US"/>
              <a:t>一、建构学习单元</a:t>
            </a:r>
            <a:endParaRPr lang="zh-CN" altLang="en-US"/>
          </a:p>
        </p:txBody>
      </p:sp>
      <p:sp>
        <p:nvSpPr>
          <p:cNvPr id="3" name="正文"/>
          <p:cNvSpPr>
            <a:spLocks noGrp="1"/>
          </p:cNvSpPr>
          <p:nvPr>
            <p:ph idx="1"/>
            <p:custDataLst>
              <p:tags r:id="rId2"/>
            </p:custDataLst>
          </p:nvPr>
        </p:nvSpPr>
        <p:spPr/>
        <p:txBody>
          <a:bodyPr>
            <a:normAutofit lnSpcReduction="20000"/>
          </a:bodyPr>
          <a:lstStyle/>
          <a:p>
            <a:r>
              <a:rPr lang="zh-CN" altLang="en-US" sz="2800" b="1"/>
              <a:t>2、创设学习情境，形成基于学科素养的核心任务</a:t>
            </a:r>
            <a:endParaRPr lang="zh-CN" altLang="en-US" sz="2800" b="1"/>
          </a:p>
          <a:p>
            <a:endParaRPr lang="zh-CN" altLang="en-US" sz="2700"/>
          </a:p>
          <a:p>
            <a:r>
              <a:rPr lang="zh-CN" altLang="en-US" sz="2200">
                <a:latin typeface="华文仿宋" panose="02010600040101010101" charset="-122"/>
                <a:ea typeface="华文仿宋" panose="02010600040101010101" charset="-122"/>
                <a:cs typeface="华文仿宋" panose="02010600040101010101" charset="-122"/>
                <a:sym typeface="方正仿宋_GB2312" panose="02000000000000000000" charset="-122"/>
              </a:rPr>
              <a:t>创设以史料研习为基础的学生探究活动，引导学生学会搜集、整理、辨析、运用历史材料来解释历史</a:t>
            </a:r>
            <a:endParaRPr lang="zh-CN" altLang="en-US" sz="2200">
              <a:latin typeface="华文仿宋" panose="02010600040101010101" charset="-122"/>
              <a:ea typeface="华文仿宋" panose="02010600040101010101" charset="-122"/>
              <a:cs typeface="华文仿宋" panose="02010600040101010101" charset="-122"/>
              <a:sym typeface="方正仿宋_GB2312" panose="02000000000000000000" charset="-122"/>
            </a:endParaRPr>
          </a:p>
          <a:p>
            <a:pPr algn="r"/>
            <a:r>
              <a:rPr lang="en-US" altLang="zh-CN" sz="2200">
                <a:latin typeface="宋体" panose="02010600030101010101" pitchFamily="2" charset="-122"/>
                <a:ea typeface="宋体" panose="02010600030101010101" pitchFamily="2" charset="-122"/>
                <a:cs typeface="宋体" panose="02010600030101010101" pitchFamily="2" charset="-122"/>
                <a:sym typeface="方正仿宋_GB2312" panose="02000000000000000000" charset="-122"/>
              </a:rPr>
              <a:t>——</a:t>
            </a:r>
            <a:r>
              <a:rPr lang="zh-CN" altLang="en-US" sz="2200">
                <a:latin typeface="宋体" panose="02010600030101010101" pitchFamily="2" charset="-122"/>
                <a:ea typeface="宋体" panose="02010600030101010101" pitchFamily="2" charset="-122"/>
                <a:cs typeface="宋体" panose="02010600030101010101" pitchFamily="2" charset="-122"/>
                <a:sym typeface="方正仿宋_GB2312" panose="02000000000000000000" charset="-122"/>
              </a:rPr>
              <a:t>普高历史课程标准（2017年版2020年修订）</a:t>
            </a:r>
            <a:endParaRPr lang="zh-CN" altLang="en-US" sz="2200">
              <a:latin typeface="宋体" panose="02010600030101010101" pitchFamily="2" charset="-122"/>
              <a:ea typeface="宋体" panose="02010600030101010101" pitchFamily="2" charset="-122"/>
              <a:cs typeface="宋体" panose="02010600030101010101" pitchFamily="2" charset="-122"/>
              <a:sym typeface="方正仿宋_GB2312" panose="02000000000000000000" charset="-122"/>
            </a:endParaRPr>
          </a:p>
          <a:p>
            <a:r>
              <a:rPr lang="zh-CN" altLang="en-US" sz="2200">
                <a:latin typeface="华文中宋" panose="02010600040101010101" charset="-122"/>
                <a:ea typeface="华文中宋" panose="02010600040101010101" charset="-122"/>
                <a:cs typeface="华文仿宋" panose="02010600040101010101" charset="-122"/>
                <a:sym typeface="方正仿宋_GB2312" panose="02000000000000000000" charset="-122"/>
              </a:rPr>
              <a:t>核心任务：</a:t>
            </a:r>
            <a:endParaRPr lang="zh-CN" altLang="en-US" sz="2200">
              <a:latin typeface="华文中宋" panose="02010600040101010101" charset="-122"/>
              <a:ea typeface="华文中宋" panose="02010600040101010101" charset="-122"/>
              <a:cs typeface="华文仿宋" panose="02010600040101010101" charset="-122"/>
              <a:sym typeface="方正仿宋_GB2312" panose="02000000000000000000" charset="-122"/>
            </a:endParaRPr>
          </a:p>
          <a:p>
            <a:r>
              <a:rPr lang="zh-CN" altLang="en-US" sz="2200">
                <a:latin typeface="华文仿宋" panose="02010600040101010101" charset="-122"/>
                <a:ea typeface="华文仿宋" panose="02010600040101010101" charset="-122"/>
                <a:cs typeface="华文仿宋" panose="02010600040101010101" charset="-122"/>
                <a:sym typeface="方正仿宋_GB2312" panose="02000000000000000000" charset="-122"/>
              </a:rPr>
              <a:t>革命时期的毛泽东诗词不仅表达了中国无产阶级革命家的乐观主义精神，还记录中国革命的重大的历史事件，包含了丰富的历史信息。12月26日毛泽东诞辰之际，班级将举行‘毛泽东诗词里的中国革命史’主题读书会。搜集、研读毛泽东同志在新民主主义革命兴起时期的诗词，以‘毛泽东诗词里的新民主主义革命兴起史’为题完成一篇800字左右的历史写作，在读书会上交流。</a:t>
            </a:r>
            <a:endParaRPr lang="en-US" altLang="zh-CN" sz="2200">
              <a:latin typeface="宋体" panose="02010600030101010101" pitchFamily="2" charset="-122"/>
              <a:ea typeface="宋体" panose="02010600030101010101" pitchFamily="2" charset="-122"/>
              <a:cs typeface="宋体" panose="02010600030101010101" pitchFamily="2" charset="-122"/>
              <a:sym typeface="方正仿宋_GB2312" panose="02000000000000000000"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title"/>
            <p:custDataLst>
              <p:tags r:id="rId1"/>
            </p:custDataLst>
          </p:nvPr>
        </p:nvSpPr>
        <p:spPr/>
        <p:txBody>
          <a:bodyPr/>
          <a:lstStyle/>
          <a:p>
            <a:r>
              <a:rPr lang="zh-CN" altLang="en-US"/>
              <a:t>一、建构学习单元</a:t>
            </a:r>
            <a:endParaRPr lang="zh-CN" altLang="en-US"/>
          </a:p>
        </p:txBody>
      </p:sp>
      <p:sp>
        <p:nvSpPr>
          <p:cNvPr id="3" name="正文"/>
          <p:cNvSpPr>
            <a:spLocks noGrp="1"/>
          </p:cNvSpPr>
          <p:nvPr>
            <p:ph idx="1"/>
            <p:custDataLst>
              <p:tags r:id="rId2"/>
            </p:custDataLst>
          </p:nvPr>
        </p:nvSpPr>
        <p:spPr/>
        <p:txBody>
          <a:bodyPr/>
          <a:lstStyle/>
          <a:p>
            <a:pPr marL="0" indent="0">
              <a:buNone/>
            </a:pPr>
            <a:endParaRPr lang="zh-CN" altLang="en-US"/>
          </a:p>
          <a:p>
            <a:endParaRPr lang="zh-CN" altLang="en-US"/>
          </a:p>
          <a:p>
            <a:endParaRPr lang="zh-CN" altLang="en-US"/>
          </a:p>
        </p:txBody>
      </p:sp>
      <p:pic>
        <p:nvPicPr>
          <p:cNvPr id="4" name="图片 2" descr="知识到素养"/>
          <p:cNvPicPr>
            <a:picLocks noChangeAspect="1"/>
          </p:cNvPicPr>
          <p:nvPr/>
        </p:nvPicPr>
        <p:blipFill>
          <a:blip r:embed="rId3"/>
          <a:stretch>
            <a:fillRect/>
          </a:stretch>
        </p:blipFill>
        <p:spPr>
          <a:xfrm>
            <a:off x="1158240" y="1080135"/>
            <a:ext cx="9171305" cy="5449570"/>
          </a:xfrm>
          <a:prstGeom prst="rect">
            <a:avLst/>
          </a:prstGeom>
        </p:spPr>
      </p:pic>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title"/>
            <p:custDataLst>
              <p:tags r:id="rId1"/>
            </p:custDataLst>
          </p:nvPr>
        </p:nvSpPr>
        <p:spPr/>
        <p:txBody>
          <a:bodyPr/>
          <a:lstStyle/>
          <a:p>
            <a:r>
              <a:rPr lang="zh-CN" altLang="en-US"/>
              <a:t>二、分解核心任务</a:t>
            </a:r>
            <a:endParaRPr lang="zh-CN" altLang="en-US"/>
          </a:p>
        </p:txBody>
      </p:sp>
      <p:sp>
        <p:nvSpPr>
          <p:cNvPr id="3" name="正文"/>
          <p:cNvSpPr>
            <a:spLocks noGrp="1"/>
          </p:cNvSpPr>
          <p:nvPr>
            <p:ph idx="1"/>
            <p:custDataLst>
              <p:tags r:id="rId2"/>
            </p:custDataLst>
          </p:nvPr>
        </p:nvSpPr>
        <p:spPr>
          <a:xfrm>
            <a:off x="695960" y="1301750"/>
            <a:ext cx="10871835" cy="5367020"/>
          </a:xfrm>
        </p:spPr>
        <p:txBody>
          <a:bodyPr>
            <a:normAutofit lnSpcReduction="10000"/>
          </a:bodyPr>
          <a:lstStyle/>
          <a:p>
            <a:r>
              <a:rPr lang="zh-CN" altLang="en-US" sz="2800" b="1"/>
              <a:t>1、设计逻辑严密的子任务</a:t>
            </a:r>
            <a:endParaRPr lang="zh-CN" altLang="en-US" sz="2800" b="1"/>
          </a:p>
          <a:p>
            <a:r>
              <a:rPr lang="zh-CN" altLang="en-US"/>
              <a:t>思维路径：思考</a:t>
            </a:r>
            <a:r>
              <a:rPr lang="en-US" altLang="zh-CN"/>
              <a:t>——</a:t>
            </a:r>
            <a:r>
              <a:rPr lang="zh-CN" altLang="en-US"/>
              <a:t>探究</a:t>
            </a:r>
            <a:r>
              <a:rPr lang="en-US" altLang="zh-CN"/>
              <a:t>——</a:t>
            </a:r>
            <a:r>
              <a:rPr lang="zh-CN" altLang="en-US"/>
              <a:t>解决问题</a:t>
            </a:r>
            <a:endParaRPr lang="zh-CN" altLang="en-US"/>
          </a:p>
          <a:p>
            <a:r>
              <a:rPr lang="zh-CN" altLang="en-US"/>
              <a:t>技能方面：①掌握搜集历史资料；②掌握历史写作的方法</a:t>
            </a:r>
            <a:endParaRPr lang="zh-CN" altLang="en-US"/>
          </a:p>
          <a:p>
            <a:r>
              <a:rPr lang="zh-CN" altLang="en-US"/>
              <a:t>知识方面：新民主主义革命之所以“新”，是因为革命有了新性质、新领导、新道路。</a:t>
            </a:r>
            <a:endParaRPr lang="zh-CN" altLang="en-US"/>
          </a:p>
          <a:p>
            <a:endParaRPr lang="zh-CN" altLang="en-US"/>
          </a:p>
          <a:p>
            <a:r>
              <a:rPr lang="zh-CN" altLang="en-US"/>
              <a:t>学生学习新民主主义兴起史的过程就是完成历史写作的过程，通过收获搜集、辨别、使用史料实证所学历史，构建自己的历史叙述。</a:t>
            </a:r>
            <a:endParaRPr lang="zh-CN" altLang="en-US"/>
          </a:p>
          <a:p>
            <a:r>
              <a:rPr lang="zh-CN" altLang="en-US"/>
              <a:t>在边学边做中达成素养。</a:t>
            </a:r>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childTnLst>
                          </p:cTn>
                        </p:par>
                        <p:par>
                          <p:cTn id="25" fill="hold">
                            <p:stCondLst>
                              <p:cond delay="500"/>
                            </p:stCondLst>
                            <p:childTnLst>
                              <p:par>
                                <p:cTn id="26" presetID="3" presetClass="entr" presetSubtype="10"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linds(horizontal)">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title"/>
            <p:custDataLst>
              <p:tags r:id="rId1"/>
            </p:custDataLst>
          </p:nvPr>
        </p:nvSpPr>
        <p:spPr/>
        <p:txBody>
          <a:bodyPr/>
          <a:lstStyle/>
          <a:p>
            <a:r>
              <a:rPr lang="zh-CN" altLang="en-US"/>
              <a:t>二、分解核心任务</a:t>
            </a:r>
            <a:endParaRPr lang="zh-CN" altLang="en-US"/>
          </a:p>
        </p:txBody>
      </p:sp>
      <p:sp>
        <p:nvSpPr>
          <p:cNvPr id="3" name="正文"/>
          <p:cNvSpPr>
            <a:spLocks noGrp="1"/>
          </p:cNvSpPr>
          <p:nvPr>
            <p:ph idx="1"/>
            <p:custDataLst>
              <p:tags r:id="rId2"/>
            </p:custDataLst>
          </p:nvPr>
        </p:nvSpPr>
        <p:spPr/>
        <p:txBody>
          <a:bodyPr>
            <a:normAutofit lnSpcReduction="20000"/>
          </a:bodyPr>
          <a:lstStyle/>
          <a:p>
            <a:r>
              <a:rPr lang="zh-CN" altLang="en-US" sz="2800" b="1"/>
              <a:t>1、设计逻辑严密的子任务</a:t>
            </a:r>
            <a:endParaRPr lang="zh-CN" altLang="en-US" sz="2800" b="1"/>
          </a:p>
          <a:p>
            <a:endParaRPr lang="zh-CN" altLang="en-US" sz="2800" b="1"/>
          </a:p>
          <a:p>
            <a:r>
              <a:rPr lang="zh-CN" altLang="en-US"/>
              <a:t>子任务1：了解搜集历史资料和历史写作的方法。</a:t>
            </a:r>
            <a:endParaRPr lang="zh-CN" altLang="en-US"/>
          </a:p>
          <a:p>
            <a:r>
              <a:rPr lang="zh-CN" altLang="en-US"/>
              <a:t>子任务2：理解新民主主义革命有了新的革命性质——无产阶级领导的反帝反封建的民主革命的开始。</a:t>
            </a:r>
            <a:endParaRPr lang="zh-CN" altLang="en-US"/>
          </a:p>
          <a:p>
            <a:r>
              <a:rPr lang="zh-CN" altLang="en-US"/>
              <a:t>子任务3：理解新民主主义革命有了新的领导力量——中国共产党。</a:t>
            </a:r>
            <a:endParaRPr lang="zh-CN" altLang="en-US"/>
          </a:p>
          <a:p>
            <a:r>
              <a:rPr lang="zh-CN" altLang="en-US"/>
              <a:t>子任务4：理解新民主主义革命有了新的革命道路——工农武装割据道路。</a:t>
            </a:r>
            <a:endParaRPr lang="zh-CN" altLang="en-US"/>
          </a:p>
          <a:p>
            <a:r>
              <a:rPr lang="zh-CN" altLang="en-US"/>
              <a:t>子任务5：搜集、筛选191</a:t>
            </a:r>
            <a:r>
              <a:rPr lang="en-US" altLang="zh-CN"/>
              <a:t>9</a:t>
            </a:r>
            <a:r>
              <a:rPr lang="zh-CN" altLang="en-US"/>
              <a:t>年—1936年10月的毛泽东诗词，完成“毛泽东诗词中的新民主主义革命兴起史”历史写作。</a:t>
            </a:r>
            <a:endParaRPr lang="zh-CN" altLang="en-US"/>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title"/>
            <p:custDataLst>
              <p:tags r:id="rId1"/>
            </p:custDataLst>
          </p:nvPr>
        </p:nvSpPr>
        <p:spPr/>
        <p:txBody>
          <a:bodyPr/>
          <a:lstStyle/>
          <a:p>
            <a:r>
              <a:rPr lang="zh-CN" altLang="en-US"/>
              <a:t>二、分解核心任务</a:t>
            </a:r>
            <a:endParaRPr lang="zh-CN" altLang="en-US"/>
          </a:p>
        </p:txBody>
      </p:sp>
      <p:sp>
        <p:nvSpPr>
          <p:cNvPr id="3" name="正文"/>
          <p:cNvSpPr>
            <a:spLocks noGrp="1"/>
          </p:cNvSpPr>
          <p:nvPr>
            <p:ph idx="1"/>
            <p:custDataLst>
              <p:tags r:id="rId2"/>
            </p:custDataLst>
          </p:nvPr>
        </p:nvSpPr>
        <p:spPr/>
        <p:txBody>
          <a:bodyPr>
            <a:normAutofit fontScale="90000" lnSpcReduction="10000"/>
          </a:bodyPr>
          <a:lstStyle/>
          <a:p>
            <a:r>
              <a:rPr lang="zh-CN" altLang="en-US" sz="2800" b="1"/>
              <a:t>2、制定教学目标</a:t>
            </a:r>
            <a:endParaRPr lang="zh-CN" altLang="en-US" sz="2800" b="1"/>
          </a:p>
          <a:p>
            <a:r>
              <a:rPr lang="zh-CN" altLang="en-US" sz="2665"/>
              <a:t>目标1：了解历史写作的方法。。</a:t>
            </a:r>
            <a:endParaRPr lang="zh-CN" altLang="en-US" sz="2665"/>
          </a:p>
          <a:p>
            <a:r>
              <a:rPr lang="zh-CN" altLang="en-US" sz="2665"/>
              <a:t>目标2：理解“第一阶段（1919年—1920年）新民主主义革命的开端五四运动时期”的历史。</a:t>
            </a:r>
            <a:endParaRPr lang="zh-CN" altLang="en-US" sz="2665"/>
          </a:p>
          <a:p>
            <a:r>
              <a:rPr lang="zh-CN" altLang="en-US" sz="2665"/>
              <a:t>目标3：理解“第二阶段（1921年—1927年7月）中国共产党成立与早期斗争时期”的历史。</a:t>
            </a:r>
            <a:endParaRPr lang="zh-CN" altLang="en-US" sz="2665"/>
          </a:p>
          <a:p>
            <a:r>
              <a:rPr lang="zh-CN" altLang="en-US" sz="2665"/>
              <a:t>目标4：理解“第三阶段（1927年8月-1936年10月）工农武装割据道路的探索与确立时期”的历史。</a:t>
            </a:r>
            <a:endParaRPr lang="zh-CN" altLang="en-US" sz="2665"/>
          </a:p>
          <a:p>
            <a:r>
              <a:rPr lang="zh-CN" altLang="en-US" sz="2665"/>
              <a:t>目标5：搜集史料，应用本单元所学知识完成历史写作。</a:t>
            </a:r>
            <a:endParaRPr lang="zh-CN" altLang="en-US" sz="2665"/>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文字文稿1_02(1)"/>
          <p:cNvPicPr>
            <a:picLocks noChangeAspect="1"/>
          </p:cNvPicPr>
          <p:nvPr/>
        </p:nvPicPr>
        <p:blipFill>
          <a:blip r:embed="rId1"/>
          <a:srcRect t="4501" b="5930"/>
          <a:stretch>
            <a:fillRect/>
          </a:stretch>
        </p:blipFill>
        <p:spPr>
          <a:xfrm>
            <a:off x="5664835" y="172720"/>
            <a:ext cx="5274945" cy="6685280"/>
          </a:xfrm>
          <a:prstGeom prst="rect">
            <a:avLst/>
          </a:prstGeom>
        </p:spPr>
      </p:pic>
      <p:sp>
        <p:nvSpPr>
          <p:cNvPr id="2" name="标题"/>
          <p:cNvSpPr>
            <a:spLocks noGrp="1"/>
          </p:cNvSpPr>
          <p:nvPr>
            <p:ph type="title"/>
            <p:custDataLst>
              <p:tags r:id="rId2"/>
            </p:custDataLst>
          </p:nvPr>
        </p:nvSpPr>
        <p:spPr/>
        <p:txBody>
          <a:bodyPr/>
          <a:lstStyle/>
          <a:p>
            <a:r>
              <a:rPr lang="zh-CN" altLang="en-US"/>
              <a:t>二、分解核心任务</a:t>
            </a:r>
            <a:endParaRPr lang="zh-CN" altLang="en-US"/>
          </a:p>
        </p:txBody>
      </p:sp>
      <p:sp>
        <p:nvSpPr>
          <p:cNvPr id="3" name="正文"/>
          <p:cNvSpPr>
            <a:spLocks noGrp="1"/>
          </p:cNvSpPr>
          <p:nvPr>
            <p:ph idx="1"/>
            <p:custDataLst>
              <p:tags r:id="rId3"/>
            </p:custDataLst>
          </p:nvPr>
        </p:nvSpPr>
        <p:spPr>
          <a:xfrm>
            <a:off x="695960" y="1301750"/>
            <a:ext cx="4660900" cy="4873625"/>
          </a:xfrm>
        </p:spPr>
        <p:txBody>
          <a:bodyPr/>
          <a:lstStyle/>
          <a:p>
            <a:r>
              <a:rPr lang="zh-CN" altLang="en-US" sz="2800" b="1"/>
              <a:t>2、制定教学目标</a:t>
            </a:r>
            <a:endParaRPr lang="zh-CN" altLang="en-US" sz="2800" b="1"/>
          </a:p>
          <a:p>
            <a:r>
              <a:rPr lang="zh-CN" altLang="en-US"/>
              <a:t>叙写范式：</a:t>
            </a:r>
            <a:endParaRPr lang="zh-CN" altLang="en-US"/>
          </a:p>
          <a:p>
            <a:r>
              <a:rPr lang="zh-CN" altLang="en-US"/>
              <a:t>学生 + 教学情境（手段、方式）+ 行为动词+ 知识、能力（技能）和价值观目标</a:t>
            </a:r>
            <a:endParaRPr lang="zh-CN" altLang="en-US"/>
          </a:p>
          <a:p>
            <a:endParaRPr lang="zh-CN" altLang="en-US"/>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title"/>
            <p:custDataLst>
              <p:tags r:id="rId1"/>
            </p:custDataLst>
          </p:nvPr>
        </p:nvSpPr>
        <p:spPr/>
        <p:txBody>
          <a:bodyPr/>
          <a:lstStyle/>
          <a:p>
            <a:r>
              <a:rPr lang="zh-CN" altLang="en-US"/>
              <a:t>三、设计、实施课段学习活动</a:t>
            </a:r>
            <a:endParaRPr lang="zh-CN" altLang="en-US"/>
          </a:p>
        </p:txBody>
      </p:sp>
      <p:pic>
        <p:nvPicPr>
          <p:cNvPr id="4" name="图片 3" descr="图2课段学习过程"/>
          <p:cNvPicPr>
            <a:picLocks noChangeAspect="1"/>
          </p:cNvPicPr>
          <p:nvPr/>
        </p:nvPicPr>
        <p:blipFill>
          <a:blip r:embed="rId2"/>
          <a:stretch>
            <a:fillRect/>
          </a:stretch>
        </p:blipFill>
        <p:spPr>
          <a:xfrm>
            <a:off x="1906905" y="1715770"/>
            <a:ext cx="8551545" cy="304927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title"/>
            <p:custDataLst>
              <p:tags r:id="rId1"/>
            </p:custDataLst>
          </p:nvPr>
        </p:nvSpPr>
        <p:spPr/>
        <p:txBody>
          <a:bodyPr/>
          <a:lstStyle/>
          <a:p>
            <a:r>
              <a:rPr lang="zh-CN" altLang="en-US"/>
              <a:t>三、设计、实施课段学习活动</a:t>
            </a:r>
            <a:endParaRPr lang="zh-CN" altLang="en-US"/>
          </a:p>
        </p:txBody>
      </p:sp>
      <p:sp>
        <p:nvSpPr>
          <p:cNvPr id="3" name="正文"/>
          <p:cNvSpPr>
            <a:spLocks noGrp="1"/>
          </p:cNvSpPr>
          <p:nvPr>
            <p:ph idx="1"/>
            <p:custDataLst>
              <p:tags r:id="rId2"/>
            </p:custDataLst>
          </p:nvPr>
        </p:nvSpPr>
        <p:spPr>
          <a:xfrm>
            <a:off x="564515" y="1301750"/>
            <a:ext cx="4055110" cy="4873625"/>
          </a:xfrm>
        </p:spPr>
        <p:txBody>
          <a:bodyPr>
            <a:normAutofit lnSpcReduction="20000"/>
          </a:bodyPr>
          <a:lstStyle/>
          <a:p>
            <a:r>
              <a:rPr lang="zh-CN" altLang="en-US" sz="2800" b="1"/>
              <a:t>1、学习活动的设计</a:t>
            </a:r>
            <a:endParaRPr lang="zh-CN" altLang="en-US" sz="2800" b="1"/>
          </a:p>
          <a:p>
            <a:r>
              <a:rPr lang="en-US" altLang="zh-CN">
                <a:latin typeface="楷体" panose="02010609060101010101" charset="-122"/>
                <a:ea typeface="楷体" panose="02010609060101010101" charset="-122"/>
                <a:cs typeface="楷体" panose="02010609060101010101" charset="-122"/>
              </a:rPr>
              <a:t>UBD</a:t>
            </a:r>
            <a:r>
              <a:rPr lang="zh-CN" altLang="en-US">
                <a:latin typeface="楷体" panose="02010609060101010101" charset="-122"/>
                <a:ea typeface="楷体" panose="02010609060101010101" charset="-122"/>
                <a:cs typeface="楷体" panose="02010609060101010101" charset="-122"/>
              </a:rPr>
              <a:t>模式</a:t>
            </a:r>
            <a:r>
              <a:rPr lang="en-US" altLang="zh-CN">
                <a:latin typeface="楷体" panose="02010609060101010101" charset="-122"/>
                <a:ea typeface="楷体" panose="02010609060101010101" charset="-122"/>
                <a:cs typeface="楷体" panose="02010609060101010101" charset="-122"/>
              </a:rPr>
              <a:t>——</a:t>
            </a:r>
            <a:r>
              <a:rPr lang="zh-CN" altLang="en-US">
                <a:latin typeface="楷体" panose="02010609060101010101" charset="-122"/>
                <a:ea typeface="楷体" panose="02010609060101010101" charset="-122"/>
                <a:cs typeface="楷体" panose="02010609060101010101" charset="-122"/>
              </a:rPr>
              <a:t>逆向设计</a:t>
            </a:r>
            <a:endParaRPr lang="zh-CN" altLang="en-US">
              <a:latin typeface="楷体" panose="02010609060101010101" charset="-122"/>
              <a:ea typeface="楷体" panose="02010609060101010101" charset="-122"/>
              <a:cs typeface="楷体" panose="02010609060101010101" charset="-122"/>
            </a:endParaRPr>
          </a:p>
          <a:p>
            <a:pPr marL="0" indent="0">
              <a:buNone/>
            </a:pPr>
            <a:r>
              <a:rPr lang="zh-CN" altLang="en-US">
                <a:latin typeface="楷体" panose="02010609060101010101" charset="-122"/>
                <a:ea typeface="楷体" panose="02010609060101010101" charset="-122"/>
                <a:cs typeface="楷体" panose="02010609060101010101" charset="-122"/>
              </a:rPr>
              <a:t>格兰特·威金斯，杰伊·麦克泰德《追求理解的教学设计》</a:t>
            </a:r>
            <a:endParaRPr lang="zh-CN" altLang="en-US">
              <a:latin typeface="楷体" panose="02010609060101010101" charset="-122"/>
              <a:ea typeface="楷体" panose="02010609060101010101" charset="-122"/>
              <a:cs typeface="楷体" panose="02010609060101010101" charset="-122"/>
            </a:endParaRPr>
          </a:p>
          <a:p>
            <a:pPr marL="0" indent="0">
              <a:buNone/>
            </a:pPr>
            <a:endParaRPr lang="zh-CN" altLang="en-US">
              <a:latin typeface="楷体" panose="02010609060101010101" charset="-122"/>
              <a:ea typeface="楷体" panose="02010609060101010101" charset="-122"/>
              <a:cs typeface="楷体" panose="02010609060101010101" charset="-122"/>
            </a:endParaRPr>
          </a:p>
          <a:p>
            <a:pPr marL="0" indent="0">
              <a:buNone/>
            </a:pPr>
            <a:r>
              <a:rPr lang="zh-CN" altLang="en-US">
                <a:latin typeface="楷体" panose="02010609060101010101" charset="-122"/>
                <a:ea typeface="楷体" panose="02010609060101010101" charset="-122"/>
                <a:cs typeface="楷体" panose="02010609060101010101" charset="-122"/>
              </a:rPr>
              <a:t>确定预期结果即教学目标</a:t>
            </a:r>
            <a:endParaRPr lang="zh-CN" altLang="en-US">
              <a:latin typeface="楷体" panose="02010609060101010101" charset="-122"/>
              <a:ea typeface="楷体" panose="02010609060101010101" charset="-122"/>
              <a:cs typeface="楷体" panose="02010609060101010101" charset="-122"/>
            </a:endParaRPr>
          </a:p>
          <a:p>
            <a:pPr marL="0" indent="0">
              <a:buNone/>
            </a:pPr>
            <a:r>
              <a:rPr lang="en-US" altLang="zh-CN">
                <a:latin typeface="楷体" panose="02010609060101010101" charset="-122"/>
                <a:ea typeface="楷体" panose="02010609060101010101" charset="-122"/>
                <a:cs typeface="楷体" panose="02010609060101010101" charset="-122"/>
              </a:rPr>
              <a:t>→</a:t>
            </a:r>
            <a:r>
              <a:rPr lang="zh-CN" altLang="en-US">
                <a:latin typeface="楷体" panose="02010609060101010101" charset="-122"/>
                <a:ea typeface="楷体" panose="02010609060101010101" charset="-122"/>
                <a:cs typeface="楷体" panose="02010609060101010101" charset="-122"/>
              </a:rPr>
              <a:t>确定适合的评估证据即教学评价</a:t>
            </a:r>
            <a:endParaRPr lang="zh-CN" altLang="en-US">
              <a:latin typeface="楷体" panose="02010609060101010101" charset="-122"/>
              <a:ea typeface="楷体" panose="02010609060101010101" charset="-122"/>
              <a:cs typeface="楷体" panose="02010609060101010101" charset="-122"/>
            </a:endParaRPr>
          </a:p>
          <a:p>
            <a:pPr marL="0" indent="0">
              <a:buNone/>
            </a:pPr>
            <a:r>
              <a:rPr lang="en-US" altLang="zh-CN">
                <a:latin typeface="楷体" panose="02010609060101010101" charset="-122"/>
                <a:ea typeface="楷体" panose="02010609060101010101" charset="-122"/>
                <a:cs typeface="楷体" panose="02010609060101010101" charset="-122"/>
              </a:rPr>
              <a:t>→</a:t>
            </a:r>
            <a:r>
              <a:rPr lang="zh-CN" altLang="en-US">
                <a:latin typeface="楷体" panose="02010609060101010101" charset="-122"/>
                <a:ea typeface="楷体" panose="02010609060101010101" charset="-122"/>
                <a:cs typeface="楷体" panose="02010609060101010101" charset="-122"/>
              </a:rPr>
              <a:t>设计学习体验和教学即教学过程</a:t>
            </a:r>
            <a:endParaRPr lang="zh-CN" altLang="en-US">
              <a:latin typeface="楷体" panose="02010609060101010101" charset="-122"/>
              <a:ea typeface="楷体" panose="02010609060101010101" charset="-122"/>
              <a:cs typeface="楷体" panose="02010609060101010101" charset="-122"/>
            </a:endParaRPr>
          </a:p>
          <a:p>
            <a:endParaRPr lang="zh-CN" altLang="en-US">
              <a:latin typeface="楷体" panose="02010609060101010101" charset="-122"/>
              <a:ea typeface="楷体" panose="02010609060101010101" charset="-122"/>
              <a:cs typeface="楷体" panose="02010609060101010101" charset="-122"/>
            </a:endParaRPr>
          </a:p>
        </p:txBody>
      </p:sp>
      <p:sp>
        <p:nvSpPr>
          <p:cNvPr id="6" name="文本框 5"/>
          <p:cNvSpPr txBox="1"/>
          <p:nvPr/>
        </p:nvSpPr>
        <p:spPr>
          <a:xfrm>
            <a:off x="5324475" y="6175375"/>
            <a:ext cx="6096000" cy="368300"/>
          </a:xfrm>
          <a:prstGeom prst="rect">
            <a:avLst/>
          </a:prstGeom>
          <a:noFill/>
        </p:spPr>
        <p:txBody>
          <a:bodyPr wrap="square" rtlCol="0" anchor="t">
            <a:spAutoFit/>
          </a:bodyPr>
          <a:p>
            <a:pPr algn="l"/>
            <a:r>
              <a:rPr lang="zh-CN" altLang="en-US" dirty="0"/>
              <a:t>第三课段“中国共产党的成立与早期斗争”学习活动设计</a:t>
            </a:r>
            <a:endParaRPr lang="zh-CN" altLang="en-US" dirty="0"/>
          </a:p>
        </p:txBody>
      </p:sp>
      <p:pic>
        <p:nvPicPr>
          <p:cNvPr id="8" name="图片 7" descr="文字文稿1_05"/>
          <p:cNvPicPr>
            <a:picLocks noChangeAspect="1"/>
          </p:cNvPicPr>
          <p:nvPr/>
        </p:nvPicPr>
        <p:blipFill>
          <a:blip r:embed="rId3"/>
          <a:srcRect t="5250" b="42028"/>
          <a:stretch>
            <a:fillRect/>
          </a:stretch>
        </p:blipFill>
        <p:spPr>
          <a:xfrm>
            <a:off x="5236845" y="1014730"/>
            <a:ext cx="6551930" cy="4886960"/>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linds(horizontal)">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title"/>
            <p:custDataLst>
              <p:tags r:id="rId1"/>
            </p:custDataLst>
          </p:nvPr>
        </p:nvSpPr>
        <p:spPr/>
        <p:txBody>
          <a:bodyPr/>
          <a:lstStyle/>
          <a:p>
            <a:r>
              <a:rPr lang="zh-CN" altLang="en-US"/>
              <a:t>三、设计、实施课段学习活动</a:t>
            </a:r>
            <a:endParaRPr lang="zh-CN" altLang="en-US"/>
          </a:p>
        </p:txBody>
      </p:sp>
      <p:sp>
        <p:nvSpPr>
          <p:cNvPr id="3" name="正文"/>
          <p:cNvSpPr>
            <a:spLocks noGrp="1"/>
          </p:cNvSpPr>
          <p:nvPr>
            <p:ph idx="1"/>
            <p:custDataLst>
              <p:tags r:id="rId2"/>
            </p:custDataLst>
          </p:nvPr>
        </p:nvSpPr>
        <p:spPr/>
        <p:txBody>
          <a:bodyPr/>
          <a:lstStyle/>
          <a:p>
            <a:r>
              <a:rPr lang="zh-CN" altLang="en-US" sz="2800" b="1"/>
              <a:t>2、学习活动的实施</a:t>
            </a:r>
            <a:endParaRPr lang="zh-CN" altLang="en-US"/>
          </a:p>
          <a:p>
            <a:r>
              <a:rPr lang="zh-CN" altLang="en-US"/>
              <a:t>（1）课前先行学习</a:t>
            </a:r>
            <a:endParaRPr lang="zh-CN" altLang="en-US"/>
          </a:p>
          <a:p>
            <a:r>
              <a:rPr lang="zh-CN" altLang="en-US"/>
              <a:t>三个要素：</a:t>
            </a:r>
            <a:endParaRPr lang="zh-CN" altLang="en-US"/>
          </a:p>
          <a:p>
            <a:r>
              <a:rPr lang="zh-CN" altLang="en-US"/>
              <a:t>调动学生注意力</a:t>
            </a:r>
            <a:endParaRPr lang="zh-CN" altLang="en-US"/>
          </a:p>
          <a:p>
            <a:r>
              <a:rPr lang="zh-CN" altLang="en-US"/>
              <a:t>告诉学生学习结果</a:t>
            </a:r>
            <a:endParaRPr lang="zh-CN" altLang="en-US"/>
          </a:p>
          <a:p>
            <a:r>
              <a:rPr lang="zh-CN" altLang="en-US"/>
              <a:t>在将要学习的内容跟学生已有的概念和技能之间建立联系</a:t>
            </a:r>
            <a:endParaRPr lang="zh-CN" altLang="en-US"/>
          </a:p>
          <a:p>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文字文稿1_03(2)"/>
          <p:cNvPicPr>
            <a:picLocks noChangeAspect="1"/>
          </p:cNvPicPr>
          <p:nvPr/>
        </p:nvPicPr>
        <p:blipFill>
          <a:blip r:embed="rId1"/>
          <a:srcRect t="3157" b="42167"/>
          <a:stretch>
            <a:fillRect/>
          </a:stretch>
        </p:blipFill>
        <p:spPr>
          <a:xfrm>
            <a:off x="5108575" y="885190"/>
            <a:ext cx="6738620" cy="5212715"/>
          </a:xfrm>
          <a:prstGeom prst="rect">
            <a:avLst/>
          </a:prstGeom>
        </p:spPr>
      </p:pic>
      <p:sp>
        <p:nvSpPr>
          <p:cNvPr id="2" name="标题"/>
          <p:cNvSpPr>
            <a:spLocks noGrp="1"/>
          </p:cNvSpPr>
          <p:nvPr>
            <p:ph type="title"/>
            <p:custDataLst>
              <p:tags r:id="rId2"/>
            </p:custDataLst>
          </p:nvPr>
        </p:nvSpPr>
        <p:spPr/>
        <p:txBody>
          <a:bodyPr/>
          <a:lstStyle/>
          <a:p>
            <a:r>
              <a:rPr lang="zh-CN" altLang="en-US"/>
              <a:t>三、设计、实施课段学习活动</a:t>
            </a:r>
            <a:endParaRPr lang="zh-CN" altLang="en-US"/>
          </a:p>
        </p:txBody>
      </p:sp>
      <p:sp>
        <p:nvSpPr>
          <p:cNvPr id="3" name="正文"/>
          <p:cNvSpPr>
            <a:spLocks noGrp="1"/>
          </p:cNvSpPr>
          <p:nvPr>
            <p:ph idx="1"/>
            <p:custDataLst>
              <p:tags r:id="rId3"/>
            </p:custDataLst>
          </p:nvPr>
        </p:nvSpPr>
        <p:spPr>
          <a:xfrm>
            <a:off x="695960" y="1301750"/>
            <a:ext cx="4688205" cy="4873625"/>
          </a:xfrm>
        </p:spPr>
        <p:txBody>
          <a:bodyPr/>
          <a:lstStyle/>
          <a:p>
            <a:r>
              <a:rPr lang="zh-CN" altLang="en-US" sz="2800" b="1"/>
              <a:t>2、学习活动的实施</a:t>
            </a:r>
            <a:endParaRPr lang="zh-CN" altLang="en-US"/>
          </a:p>
          <a:p>
            <a:r>
              <a:rPr lang="zh-CN" altLang="en-US"/>
              <a:t>（2）、课中交互学习：</a:t>
            </a:r>
            <a:endParaRPr lang="zh-CN" altLang="en-US"/>
          </a:p>
          <a:p>
            <a:pPr marL="0" indent="0">
              <a:buNone/>
            </a:pPr>
            <a:endParaRPr lang="zh-CN" altLang="en-US"/>
          </a:p>
        </p:txBody>
      </p:sp>
      <p:sp>
        <p:nvSpPr>
          <p:cNvPr id="7" name="文本框 6"/>
          <p:cNvSpPr txBox="1"/>
          <p:nvPr/>
        </p:nvSpPr>
        <p:spPr>
          <a:xfrm>
            <a:off x="5324475" y="6175375"/>
            <a:ext cx="6096000" cy="368300"/>
          </a:xfrm>
          <a:prstGeom prst="rect">
            <a:avLst/>
          </a:prstGeom>
          <a:noFill/>
        </p:spPr>
        <p:txBody>
          <a:bodyPr wrap="square" rtlCol="0" anchor="t">
            <a:spAutoFit/>
          </a:bodyPr>
          <a:p>
            <a:pPr algn="l"/>
            <a:r>
              <a:rPr lang="zh-CN" altLang="en-US" dirty="0"/>
              <a:t>第三课段“中国共产党的成立与早期斗争”学习活动实施</a:t>
            </a:r>
            <a:endParaRPr lang="zh-CN" altLang="en-US" dirty="0"/>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normAutofit/>
          </a:bodyPr>
          <a:lstStyle/>
          <a:p>
            <a:r>
              <a:rPr lang="zh-CN" altLang="en-US"/>
              <a:t>目录</a:t>
            </a:r>
            <a:endParaRPr lang="zh-CN" altLang="en-US"/>
          </a:p>
        </p:txBody>
      </p:sp>
      <p:sp>
        <p:nvSpPr>
          <p:cNvPr id="6" name="序号"/>
          <p:cNvSpPr txBox="1"/>
          <p:nvPr>
            <p:custDataLst>
              <p:tags r:id="rId2"/>
            </p:custDataLst>
          </p:nvPr>
        </p:nvSpPr>
        <p:spPr>
          <a:xfrm>
            <a:off x="513080" y="3387090"/>
            <a:ext cx="754380" cy="850265"/>
          </a:xfrm>
          <a:prstGeom prst="rect">
            <a:avLst/>
          </a:prstGeom>
          <a:noFill/>
        </p:spPr>
        <p:txBody>
          <a:bodyPr wrap="none" lIns="0" tIns="0" rIns="0" bIns="0" rtlCol="0" anchor="ctr" anchorCtr="0">
            <a:noAutofit/>
          </a:bodyPr>
          <a:lstStyle/>
          <a:p>
            <a:pPr>
              <a:lnSpc>
                <a:spcPct val="100000"/>
              </a:lnSpc>
            </a:pPr>
            <a:r>
              <a:rPr lang="en-US" sz="4400" b="1" dirty="0">
                <a:solidFill>
                  <a:schemeClr val="accent1">
                    <a:lumMod val="75000"/>
                  </a:schemeClr>
                </a:solidFill>
                <a:latin typeface="+mj-ea"/>
                <a:ea typeface="+mj-ea"/>
              </a:rPr>
              <a:t>01</a:t>
            </a:r>
            <a:endParaRPr lang="en-US" sz="4400" b="1" dirty="0">
              <a:solidFill>
                <a:schemeClr val="accent1">
                  <a:lumMod val="75000"/>
                </a:schemeClr>
              </a:solidFill>
              <a:latin typeface="+mj-ea"/>
              <a:ea typeface="+mj-ea"/>
            </a:endParaRPr>
          </a:p>
        </p:txBody>
      </p:sp>
      <p:sp>
        <p:nvSpPr>
          <p:cNvPr id="7" name="项标题"/>
          <p:cNvSpPr txBox="1"/>
          <p:nvPr>
            <p:custDataLst>
              <p:tags r:id="rId3"/>
            </p:custDataLst>
          </p:nvPr>
        </p:nvSpPr>
        <p:spPr>
          <a:xfrm>
            <a:off x="1375927" y="3407871"/>
            <a:ext cx="2615502" cy="830407"/>
          </a:xfrm>
          <a:prstGeom prst="rect">
            <a:avLst/>
          </a:prstGeom>
          <a:noFill/>
        </p:spPr>
        <p:txBody>
          <a:bodyPr wrap="square" lIns="0" tIns="0" rIns="0" bIns="0" rtlCol="0" anchor="ctr">
            <a:noAutofit/>
          </a:bodyPr>
          <a:lstStyle/>
          <a:p>
            <a:pPr>
              <a:lnSpc>
                <a:spcPct val="100000"/>
              </a:lnSpc>
            </a:pPr>
            <a:r>
              <a:rPr lang="zh-CN" altLang="en-US" sz="2250" b="1" spc="300" dirty="0">
                <a:solidFill>
                  <a:schemeClr val="tx1">
                    <a:lumMod val="85000"/>
                    <a:lumOff val="15000"/>
                  </a:schemeClr>
                </a:solidFill>
                <a:latin typeface="+mj-ea"/>
                <a:ea typeface="+mj-ea"/>
              </a:rPr>
              <a:t>研究背景</a:t>
            </a:r>
            <a:endParaRPr lang="zh-CN" altLang="en-US" sz="2250" b="1" spc="300" dirty="0">
              <a:solidFill>
                <a:schemeClr val="tx1">
                  <a:lumMod val="85000"/>
                  <a:lumOff val="15000"/>
                </a:schemeClr>
              </a:solidFill>
              <a:latin typeface="+mj-ea"/>
              <a:ea typeface="+mj-ea"/>
            </a:endParaRPr>
          </a:p>
        </p:txBody>
      </p:sp>
      <p:sp>
        <p:nvSpPr>
          <p:cNvPr id="14" name="序号"/>
          <p:cNvSpPr txBox="1"/>
          <p:nvPr>
            <p:custDataLst>
              <p:tags r:id="rId4"/>
            </p:custDataLst>
          </p:nvPr>
        </p:nvSpPr>
        <p:spPr>
          <a:xfrm>
            <a:off x="513080" y="4417695"/>
            <a:ext cx="754380" cy="850265"/>
          </a:xfrm>
          <a:prstGeom prst="rect">
            <a:avLst/>
          </a:prstGeom>
          <a:noFill/>
        </p:spPr>
        <p:txBody>
          <a:bodyPr wrap="none" lIns="0" tIns="0" rIns="0" bIns="0" rtlCol="0" anchor="ctr" anchorCtr="0">
            <a:noAutofit/>
          </a:bodyPr>
          <a:lstStyle/>
          <a:p>
            <a:pPr>
              <a:lnSpc>
                <a:spcPct val="100000"/>
              </a:lnSpc>
            </a:pPr>
            <a:r>
              <a:rPr lang="en-US" sz="4400" b="1" dirty="0">
                <a:solidFill>
                  <a:schemeClr val="accent1">
                    <a:lumMod val="75000"/>
                  </a:schemeClr>
                </a:solidFill>
                <a:latin typeface="+mj-ea"/>
                <a:ea typeface="+mj-ea"/>
              </a:rPr>
              <a:t>02</a:t>
            </a:r>
            <a:endParaRPr lang="en-US" sz="4400" b="1" dirty="0">
              <a:solidFill>
                <a:schemeClr val="accent1">
                  <a:lumMod val="75000"/>
                </a:schemeClr>
              </a:solidFill>
              <a:latin typeface="+mj-ea"/>
              <a:ea typeface="+mj-ea"/>
            </a:endParaRPr>
          </a:p>
        </p:txBody>
      </p:sp>
      <p:sp>
        <p:nvSpPr>
          <p:cNvPr id="15" name="项标题"/>
          <p:cNvSpPr txBox="1"/>
          <p:nvPr>
            <p:custDataLst>
              <p:tags r:id="rId5"/>
            </p:custDataLst>
          </p:nvPr>
        </p:nvSpPr>
        <p:spPr>
          <a:xfrm>
            <a:off x="1375927" y="4438386"/>
            <a:ext cx="2615502" cy="830407"/>
          </a:xfrm>
          <a:prstGeom prst="rect">
            <a:avLst/>
          </a:prstGeom>
          <a:noFill/>
        </p:spPr>
        <p:txBody>
          <a:bodyPr wrap="square" lIns="0" tIns="0" rIns="0" bIns="0" rtlCol="0" anchor="ctr">
            <a:noAutofit/>
          </a:bodyPr>
          <a:lstStyle/>
          <a:p>
            <a:pPr>
              <a:lnSpc>
                <a:spcPct val="100000"/>
              </a:lnSpc>
            </a:pPr>
            <a:r>
              <a:rPr lang="zh-CN" altLang="en-US" sz="2250" b="1" spc="300" dirty="0">
                <a:solidFill>
                  <a:schemeClr val="tx1">
                    <a:lumMod val="85000"/>
                    <a:lumOff val="15000"/>
                  </a:schemeClr>
                </a:solidFill>
                <a:latin typeface="+mj-ea"/>
                <a:ea typeface="+mj-ea"/>
              </a:rPr>
              <a:t>设计与实施</a:t>
            </a:r>
            <a:endParaRPr lang="zh-CN" altLang="en-US" sz="2250" b="1" spc="300" dirty="0">
              <a:solidFill>
                <a:schemeClr val="tx1">
                  <a:lumMod val="85000"/>
                  <a:lumOff val="15000"/>
                </a:schemeClr>
              </a:solidFill>
              <a:latin typeface="+mj-ea"/>
              <a:ea typeface="+mj-ea"/>
            </a:endParaRPr>
          </a:p>
        </p:txBody>
      </p:sp>
      <p:sp>
        <p:nvSpPr>
          <p:cNvPr id="16" name="序号"/>
          <p:cNvSpPr txBox="1"/>
          <p:nvPr>
            <p:custDataLst>
              <p:tags r:id="rId6"/>
            </p:custDataLst>
          </p:nvPr>
        </p:nvSpPr>
        <p:spPr>
          <a:xfrm>
            <a:off x="513080" y="5532755"/>
            <a:ext cx="754380" cy="850265"/>
          </a:xfrm>
          <a:prstGeom prst="rect">
            <a:avLst/>
          </a:prstGeom>
          <a:noFill/>
        </p:spPr>
        <p:txBody>
          <a:bodyPr wrap="none" lIns="0" tIns="0" rIns="0" bIns="0" rtlCol="0" anchor="ctr" anchorCtr="0">
            <a:noAutofit/>
          </a:bodyPr>
          <a:lstStyle/>
          <a:p>
            <a:pPr>
              <a:lnSpc>
                <a:spcPct val="100000"/>
              </a:lnSpc>
            </a:pPr>
            <a:r>
              <a:rPr lang="en-US" sz="4400" b="1" dirty="0">
                <a:solidFill>
                  <a:schemeClr val="accent1">
                    <a:lumMod val="75000"/>
                  </a:schemeClr>
                </a:solidFill>
                <a:latin typeface="+mj-ea"/>
                <a:ea typeface="+mj-ea"/>
              </a:rPr>
              <a:t>03</a:t>
            </a:r>
            <a:endParaRPr lang="en-US" sz="4400" b="1" dirty="0">
              <a:solidFill>
                <a:schemeClr val="accent1">
                  <a:lumMod val="75000"/>
                </a:schemeClr>
              </a:solidFill>
              <a:latin typeface="+mj-ea"/>
              <a:ea typeface="+mj-ea"/>
            </a:endParaRPr>
          </a:p>
        </p:txBody>
      </p:sp>
      <p:sp>
        <p:nvSpPr>
          <p:cNvPr id="17" name="项标题"/>
          <p:cNvSpPr txBox="1"/>
          <p:nvPr>
            <p:custDataLst>
              <p:tags r:id="rId7"/>
            </p:custDataLst>
          </p:nvPr>
        </p:nvSpPr>
        <p:spPr>
          <a:xfrm>
            <a:off x="1375473" y="5553446"/>
            <a:ext cx="2615502" cy="830407"/>
          </a:xfrm>
          <a:prstGeom prst="rect">
            <a:avLst/>
          </a:prstGeom>
          <a:noFill/>
        </p:spPr>
        <p:txBody>
          <a:bodyPr wrap="square" lIns="0" tIns="0" rIns="0" bIns="0" rtlCol="0" anchor="ctr">
            <a:noAutofit/>
          </a:bodyPr>
          <a:lstStyle/>
          <a:p>
            <a:pPr>
              <a:lnSpc>
                <a:spcPct val="100000"/>
              </a:lnSpc>
            </a:pPr>
            <a:r>
              <a:rPr lang="zh-CN" altLang="en-US" sz="2250" b="1" spc="300" dirty="0">
                <a:solidFill>
                  <a:schemeClr val="tx1">
                    <a:lumMod val="85000"/>
                    <a:lumOff val="15000"/>
                  </a:schemeClr>
                </a:solidFill>
                <a:latin typeface="+mj-ea"/>
                <a:ea typeface="+mj-ea"/>
              </a:rPr>
              <a:t>实践反思</a:t>
            </a:r>
            <a:endParaRPr lang="zh-CN" altLang="en-US" sz="2250" b="1" spc="300" dirty="0">
              <a:solidFill>
                <a:schemeClr val="tx1">
                  <a:lumMod val="85000"/>
                  <a:lumOff val="15000"/>
                </a:schemeClr>
              </a:solidFill>
              <a:latin typeface="+mj-ea"/>
              <a:ea typeface="+mj-ea"/>
            </a:endParaRPr>
          </a:p>
        </p:txBody>
      </p:sp>
      <p:pic>
        <p:nvPicPr>
          <p:cNvPr id="3" name="图片 2" descr="图片2"/>
          <p:cNvPicPr>
            <a:picLocks noChangeAspect="1"/>
          </p:cNvPicPr>
          <p:nvPr>
            <p:custDataLst>
              <p:tags r:id="rId8"/>
            </p:custDataLst>
          </p:nvPr>
        </p:nvPicPr>
        <p:blipFill>
          <a:blip r:embed="rId9"/>
          <a:stretch>
            <a:fillRect/>
          </a:stretch>
        </p:blipFill>
        <p:spPr>
          <a:xfrm>
            <a:off x="11525885" y="6191885"/>
            <a:ext cx="666115" cy="666115"/>
          </a:xfrm>
          <a:prstGeom prst="rect">
            <a:avLst/>
          </a:prstGeom>
        </p:spPr>
      </p:pic>
    </p:spTree>
    <p:custDataLst>
      <p:tags r:id="rId10"/>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title"/>
            <p:custDataLst>
              <p:tags r:id="rId1"/>
            </p:custDataLst>
          </p:nvPr>
        </p:nvSpPr>
        <p:spPr/>
        <p:txBody>
          <a:bodyPr/>
          <a:lstStyle/>
          <a:p>
            <a:r>
              <a:rPr lang="zh-CN" altLang="en-US"/>
              <a:t>三、设计、实施课段学习活动</a:t>
            </a:r>
            <a:endParaRPr lang="zh-CN" altLang="en-US"/>
          </a:p>
        </p:txBody>
      </p:sp>
      <p:sp>
        <p:nvSpPr>
          <p:cNvPr id="3" name="正文"/>
          <p:cNvSpPr>
            <a:spLocks noGrp="1"/>
          </p:cNvSpPr>
          <p:nvPr>
            <p:ph idx="1"/>
            <p:custDataLst>
              <p:tags r:id="rId2"/>
            </p:custDataLst>
          </p:nvPr>
        </p:nvSpPr>
        <p:spPr/>
        <p:txBody>
          <a:bodyPr/>
          <a:lstStyle/>
          <a:p>
            <a:r>
              <a:rPr lang="zh-CN" altLang="en-US" sz="2800" b="1"/>
              <a:t>2、学习活动的实施</a:t>
            </a:r>
            <a:endParaRPr lang="zh-CN" altLang="en-US"/>
          </a:p>
          <a:p>
            <a:r>
              <a:rPr lang="zh-CN" altLang="en-US"/>
              <a:t>（3）、课后后续学习</a:t>
            </a:r>
            <a:endParaRPr lang="zh-CN" altLang="en-US"/>
          </a:p>
          <a:p>
            <a:r>
              <a:rPr lang="zh-CN" altLang="en-US"/>
              <a:t>①学生巩固、评测、拓展、反思优化所学</a:t>
            </a:r>
            <a:endParaRPr lang="zh-CN" altLang="en-US"/>
          </a:p>
          <a:p>
            <a:r>
              <a:rPr lang="zh-CN" altLang="en-US"/>
              <a:t>②督促学生将课中所学知识、能力内化，及时查找史料，完成对应阶段的写作任务，在第五课段开始前，形成完整的作品。</a:t>
            </a:r>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title"/>
            <p:custDataLst>
              <p:tags r:id="rId1"/>
            </p:custDataLst>
          </p:nvPr>
        </p:nvSpPr>
        <p:spPr/>
        <p:txBody>
          <a:bodyPr/>
          <a:lstStyle/>
          <a:p>
            <a:r>
              <a:rPr lang="zh-CN" altLang="en-US"/>
              <a:t>四、实施全程评价</a:t>
            </a:r>
            <a:endParaRPr lang="zh-CN" altLang="en-US"/>
          </a:p>
        </p:txBody>
      </p:sp>
      <p:sp>
        <p:nvSpPr>
          <p:cNvPr id="3" name="正文"/>
          <p:cNvSpPr>
            <a:spLocks noGrp="1"/>
          </p:cNvSpPr>
          <p:nvPr>
            <p:ph idx="1"/>
            <p:custDataLst>
              <p:tags r:id="rId2"/>
            </p:custDataLst>
          </p:nvPr>
        </p:nvSpPr>
        <p:spPr/>
        <p:txBody>
          <a:bodyPr>
            <a:normAutofit lnSpcReduction="20000"/>
          </a:bodyPr>
          <a:lstStyle/>
          <a:p>
            <a:r>
              <a:rPr lang="zh-CN" altLang="en-US" sz="2800" b="1"/>
              <a:t>1、课前诊断性评价</a:t>
            </a:r>
            <a:endParaRPr lang="zh-CN" altLang="en-US" sz="2800" b="1"/>
          </a:p>
          <a:p>
            <a:r>
              <a:rPr lang="zh-CN" altLang="en-US"/>
              <a:t>通过对话交流、检查学案完成状况等方式了解学生单元历史知识基础和历史写作技能水平，及时为学生搭建学习的脚手架。</a:t>
            </a:r>
            <a:endParaRPr lang="zh-CN" altLang="en-US"/>
          </a:p>
          <a:p>
            <a:endParaRPr lang="zh-CN" altLang="en-US"/>
          </a:p>
          <a:p>
            <a:r>
              <a:rPr lang="zh-CN" altLang="en-US" sz="2800" b="1">
                <a:sym typeface="+mn-ea"/>
              </a:rPr>
              <a:t>2、课中形成性评价</a:t>
            </a:r>
            <a:endParaRPr lang="zh-CN" altLang="en-US" sz="2800" b="1"/>
          </a:p>
          <a:p>
            <a:r>
              <a:rPr lang="zh-CN" altLang="en-US"/>
              <a:t>教学设计中的学习评价与教学目标的任务数量和认知维度一一匹配，每项学习活动都有对应的过程性评价。便于及时评估学生的学习状况，修正教学设计和活动流程。</a:t>
            </a:r>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title"/>
            <p:custDataLst>
              <p:tags r:id="rId1"/>
            </p:custDataLst>
          </p:nvPr>
        </p:nvSpPr>
        <p:spPr/>
        <p:txBody>
          <a:bodyPr/>
          <a:lstStyle/>
          <a:p>
            <a:r>
              <a:rPr lang="zh-CN" altLang="en-US"/>
              <a:t>四、实施全程评价</a:t>
            </a:r>
            <a:endParaRPr lang="zh-CN" altLang="en-US"/>
          </a:p>
        </p:txBody>
      </p:sp>
      <p:sp>
        <p:nvSpPr>
          <p:cNvPr id="3" name="正文"/>
          <p:cNvSpPr>
            <a:spLocks noGrp="1"/>
          </p:cNvSpPr>
          <p:nvPr>
            <p:ph idx="1"/>
            <p:custDataLst>
              <p:tags r:id="rId2"/>
            </p:custDataLst>
          </p:nvPr>
        </p:nvSpPr>
        <p:spPr>
          <a:xfrm>
            <a:off x="695960" y="1301750"/>
            <a:ext cx="3762375" cy="4873625"/>
          </a:xfrm>
        </p:spPr>
        <p:txBody>
          <a:bodyPr>
            <a:normAutofit lnSpcReduction="20000"/>
          </a:bodyPr>
          <a:lstStyle/>
          <a:p>
            <a:r>
              <a:rPr lang="zh-CN" altLang="en-US" sz="2800" b="1"/>
              <a:t>3、课后终结性评价</a:t>
            </a:r>
            <a:endParaRPr lang="zh-CN" altLang="en-US" sz="2800" b="1"/>
          </a:p>
          <a:p>
            <a:r>
              <a:rPr lang="zh-CN" altLang="en-US" b="1"/>
              <a:t>（1）核心任务评价</a:t>
            </a:r>
            <a:endParaRPr lang="zh-CN" altLang="en-US" b="1"/>
          </a:p>
          <a:p>
            <a:r>
              <a:rPr lang="zh-CN" altLang="en-US" sz="2000"/>
              <a:t>评价方式可依据评价的目的、任务的复杂程度和评价工具的性质加以选择</a:t>
            </a:r>
            <a:endParaRPr lang="zh-CN" altLang="en-US" sz="2000"/>
          </a:p>
          <a:p>
            <a:endParaRPr lang="zh-CN" altLang="en-US" sz="2000"/>
          </a:p>
          <a:p>
            <a:r>
              <a:rPr lang="zh-CN" altLang="en-US" sz="2000"/>
              <a:t>自我评价</a:t>
            </a:r>
            <a:r>
              <a:rPr lang="en-US" altLang="zh-CN" sz="2000"/>
              <a:t>+</a:t>
            </a:r>
            <a:r>
              <a:rPr lang="zh-CN" altLang="en-US" sz="2000"/>
              <a:t>同伴评价</a:t>
            </a:r>
            <a:r>
              <a:rPr lang="en-US" altLang="zh-CN" sz="2000"/>
              <a:t>+</a:t>
            </a:r>
            <a:r>
              <a:rPr lang="zh-CN" altLang="en-US" sz="2000"/>
              <a:t>教师评价</a:t>
            </a:r>
            <a:endParaRPr lang="zh-CN" altLang="en-US" sz="2000"/>
          </a:p>
        </p:txBody>
      </p:sp>
      <p:pic>
        <p:nvPicPr>
          <p:cNvPr id="4" name="图片 3" descr="文字文稿1_04"/>
          <p:cNvPicPr>
            <a:picLocks noChangeAspect="1"/>
          </p:cNvPicPr>
          <p:nvPr/>
        </p:nvPicPr>
        <p:blipFill>
          <a:blip r:embed="rId3"/>
          <a:srcRect b="58000"/>
          <a:stretch>
            <a:fillRect/>
          </a:stretch>
        </p:blipFill>
        <p:spPr>
          <a:xfrm>
            <a:off x="4636135" y="1301750"/>
            <a:ext cx="7430770" cy="4415790"/>
          </a:xfrm>
          <a:prstGeom prst="rect">
            <a:avLst/>
          </a:prstGeom>
        </p:spPr>
      </p:pic>
      <p:sp>
        <p:nvSpPr>
          <p:cNvPr id="100" name="文本框 99"/>
          <p:cNvSpPr txBox="1"/>
          <p:nvPr/>
        </p:nvSpPr>
        <p:spPr>
          <a:xfrm>
            <a:off x="4636135" y="5562600"/>
            <a:ext cx="7110730" cy="368300"/>
          </a:xfrm>
          <a:prstGeom prst="rect">
            <a:avLst/>
          </a:prstGeom>
          <a:noFill/>
          <a:ln w="9525">
            <a:noFill/>
          </a:ln>
        </p:spPr>
        <p:txBody>
          <a:bodyPr wrap="square">
            <a:spAutoFit/>
          </a:bodyPr>
          <a:p>
            <a:pPr indent="228600" algn="ctr"/>
            <a:r>
              <a:rPr lang="zh-CN" b="0">
                <a:latin typeface="华文中宋" panose="02010600040101010101" charset="-122"/>
                <a:ea typeface="华文中宋" panose="02010600040101010101" charset="-122"/>
                <a:cs typeface="华文中宋" panose="02010600040101010101" charset="-122"/>
              </a:rPr>
              <a:t>“毛泽东诗词中的新民主主义革命兴起史”历史写作评价量表</a:t>
            </a:r>
            <a:endParaRPr lang="zh-CN" altLang="en-US" b="0">
              <a:latin typeface="华文中宋" panose="02010600040101010101" charset="-122"/>
              <a:ea typeface="华文中宋" panose="02010600040101010101" charset="-122"/>
              <a:cs typeface="华文中宋" panose="02010600040101010101"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00"/>
                                        </p:tgtEl>
                                        <p:attrNameLst>
                                          <p:attrName>style.visibility</p:attrName>
                                        </p:attrNameLst>
                                      </p:cBhvr>
                                      <p:to>
                                        <p:strVal val="visible"/>
                                      </p:to>
                                    </p:set>
                                    <p:animEffect transition="in" filter="blinds(horizontal)">
                                      <p:cBhvr>
                                        <p:cTn id="23"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title"/>
            <p:custDataLst>
              <p:tags r:id="rId1"/>
            </p:custDataLst>
          </p:nvPr>
        </p:nvSpPr>
        <p:spPr/>
        <p:txBody>
          <a:bodyPr/>
          <a:lstStyle/>
          <a:p>
            <a:r>
              <a:rPr lang="zh-CN" altLang="en-US"/>
              <a:t>四、实施全程评价</a:t>
            </a:r>
            <a:endParaRPr lang="zh-CN" altLang="en-US"/>
          </a:p>
        </p:txBody>
      </p:sp>
      <p:sp>
        <p:nvSpPr>
          <p:cNvPr id="3" name="正文"/>
          <p:cNvSpPr>
            <a:spLocks noGrp="1"/>
          </p:cNvSpPr>
          <p:nvPr>
            <p:ph idx="1"/>
            <p:custDataLst>
              <p:tags r:id="rId2"/>
            </p:custDataLst>
          </p:nvPr>
        </p:nvSpPr>
        <p:spPr>
          <a:xfrm>
            <a:off x="638810" y="1269365"/>
            <a:ext cx="10857230" cy="5777865"/>
          </a:xfrm>
        </p:spPr>
        <p:txBody>
          <a:bodyPr>
            <a:normAutofit fontScale="80000"/>
          </a:bodyPr>
          <a:lstStyle/>
          <a:p>
            <a:r>
              <a:rPr lang="zh-CN" altLang="en-US" sz="2800" b="1"/>
              <a:t>3、课后终结性评价</a:t>
            </a:r>
            <a:endParaRPr lang="zh-CN" altLang="en-US" sz="2800" b="1"/>
          </a:p>
          <a:p>
            <a:r>
              <a:rPr lang="zh-CN" altLang="en-US" b="1"/>
              <a:t>（2）单元学习评价</a:t>
            </a:r>
            <a:endParaRPr lang="zh-CN" altLang="en-US" b="1"/>
          </a:p>
          <a:p>
            <a:r>
              <a:rPr lang="zh-CN" altLang="en-US" b="1"/>
              <a:t>①采用多元归纳法建构本单元知识体系</a:t>
            </a:r>
            <a:endParaRPr lang="zh-CN" altLang="en-US" b="1"/>
          </a:p>
          <a:p>
            <a:r>
              <a:rPr lang="zh-CN" altLang="en-US" b="1"/>
              <a:t>②完成对应教学目标的习题</a:t>
            </a:r>
            <a:endParaRPr lang="zh-CN" altLang="en-US" b="1"/>
          </a:p>
          <a:p>
            <a:r>
              <a:rPr lang="zh-CN" altLang="en-US"/>
              <a:t>教学评一致：习题情景的设置、知识的运用、问题的提出和解决应符合高考评价标准</a:t>
            </a:r>
            <a:endParaRPr lang="zh-CN" altLang="en-US"/>
          </a:p>
          <a:p>
            <a:r>
              <a:rPr lang="zh-CN" altLang="en-US"/>
              <a:t>依托史料实证素养的历史写作</a:t>
            </a:r>
            <a:endParaRPr lang="zh-CN" altLang="en-US"/>
          </a:p>
          <a:p>
            <a:r>
              <a:rPr lang="zh-CN" altLang="en-US"/>
              <a:t>2023年全国新课标卷第43题——“选择一个地域，结合所学中国古代史知识，以具体史实阐述该地域对于中华文明发展的贡献”</a:t>
            </a:r>
            <a:endParaRPr lang="zh-CN" altLang="en-US"/>
          </a:p>
          <a:p>
            <a:r>
              <a:rPr lang="zh-CN" altLang="en-US"/>
              <a:t>2021年山东卷第18题——“中国共产党领导新民主主义革命走向胜利的征途中，在各地留下了光辉的足迹。结合新民主主义革命的史实，以‘足迹’为题写一则历史短文”</a:t>
            </a:r>
            <a:endParaRPr lang="zh-CN" altLang="en-US"/>
          </a:p>
          <a:p>
            <a:r>
              <a:rPr lang="zh-CN" altLang="en-US" b="1"/>
              <a:t>③学后反思：</a:t>
            </a:r>
            <a:r>
              <a:rPr lang="zh-CN" altLang="en-US"/>
              <a:t>完成本单元的核心任务有什么收获？还存在什么疑惑？</a:t>
            </a:r>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linds(horizontal)">
                                      <p:cBhvr>
                                        <p:cTn id="30" dur="500"/>
                                        <p:tgtEl>
                                          <p:spTgt spid="3">
                                            <p:txEl>
                                              <p:pRg st="6" end="6"/>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blinds(horizontal)">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blinds(horizontal)">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title"/>
            <p:custDataLst>
              <p:tags r:id="rId1"/>
            </p:custDataLst>
          </p:nvPr>
        </p:nvSpPr>
        <p:spPr/>
        <p:txBody>
          <a:bodyPr/>
          <a:lstStyle/>
          <a:p>
            <a:r>
              <a:rPr lang="zh-CN" altLang="en-US"/>
              <a:t>学习成果</a:t>
            </a:r>
            <a:endParaRPr lang="zh-CN" altLang="en-US"/>
          </a:p>
        </p:txBody>
      </p:sp>
      <p:pic>
        <p:nvPicPr>
          <p:cNvPr id="4" name="图片 3" descr="陈锦秋《记播乐“九·五”起义》_00"/>
          <p:cNvPicPr>
            <a:picLocks noChangeAspect="1"/>
          </p:cNvPicPr>
          <p:nvPr/>
        </p:nvPicPr>
        <p:blipFill>
          <a:blip r:embed="rId2"/>
          <a:srcRect l="10162" t="8176" r="7700" b="28148"/>
          <a:stretch>
            <a:fillRect/>
          </a:stretch>
        </p:blipFill>
        <p:spPr>
          <a:xfrm>
            <a:off x="0" y="1349375"/>
            <a:ext cx="3982720" cy="4366895"/>
          </a:xfrm>
          <a:prstGeom prst="rect">
            <a:avLst/>
          </a:prstGeom>
        </p:spPr>
      </p:pic>
      <p:pic>
        <p:nvPicPr>
          <p:cNvPr id="7" name="图片 6" descr="陈锦秋《记播乐“九·五”起义》_06"/>
          <p:cNvPicPr>
            <a:picLocks noChangeAspect="1"/>
          </p:cNvPicPr>
          <p:nvPr/>
        </p:nvPicPr>
        <p:blipFill>
          <a:blip r:embed="rId3"/>
          <a:srcRect l="11249" t="8472" r="8093" b="6824"/>
          <a:stretch>
            <a:fillRect/>
          </a:stretch>
        </p:blipFill>
        <p:spPr>
          <a:xfrm>
            <a:off x="4122420" y="581025"/>
            <a:ext cx="3910965" cy="5808980"/>
          </a:xfrm>
          <a:prstGeom prst="rect">
            <a:avLst/>
          </a:prstGeom>
        </p:spPr>
      </p:pic>
      <p:pic>
        <p:nvPicPr>
          <p:cNvPr id="5" name="图片 4" descr="陈锦秋《记播乐“九·五”起义》_09"/>
          <p:cNvPicPr>
            <a:picLocks noChangeAspect="1"/>
          </p:cNvPicPr>
          <p:nvPr/>
        </p:nvPicPr>
        <p:blipFill>
          <a:blip r:embed="rId4"/>
          <a:srcRect l="10621" t="6463" r="7203" b="8556"/>
          <a:stretch>
            <a:fillRect/>
          </a:stretch>
        </p:blipFill>
        <p:spPr>
          <a:xfrm>
            <a:off x="8173085" y="561975"/>
            <a:ext cx="3984625" cy="5828030"/>
          </a:xfrm>
          <a:prstGeom prst="rect">
            <a:avLst/>
          </a:prstGeom>
        </p:spPr>
      </p:pic>
    </p:spTree>
    <p:custDataLst>
      <p:tags r:id="rId5"/>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文字文稿1_01"/>
          <p:cNvPicPr>
            <a:picLocks noChangeAspect="1"/>
          </p:cNvPicPr>
          <p:nvPr/>
        </p:nvPicPr>
        <p:blipFill>
          <a:blip r:embed="rId1"/>
          <a:srcRect t="6419" b="7758"/>
          <a:stretch>
            <a:fillRect/>
          </a:stretch>
        </p:blipFill>
        <p:spPr>
          <a:xfrm>
            <a:off x="1276985" y="953135"/>
            <a:ext cx="9638030" cy="5847715"/>
          </a:xfrm>
          <a:prstGeom prst="rect">
            <a:avLst/>
          </a:prstGeom>
        </p:spPr>
      </p:pic>
      <p:sp>
        <p:nvSpPr>
          <p:cNvPr id="2" name="标题"/>
          <p:cNvSpPr>
            <a:spLocks noGrp="1"/>
          </p:cNvSpPr>
          <p:nvPr>
            <p:ph type="title"/>
            <p:custDataLst>
              <p:tags r:id="rId2"/>
            </p:custDataLst>
          </p:nvPr>
        </p:nvSpPr>
        <p:spPr/>
        <p:txBody>
          <a:bodyPr/>
          <a:lstStyle/>
          <a:p>
            <a:r>
              <a:rPr lang="zh-CN" altLang="en-US"/>
              <a:t>高三复习课</a:t>
            </a:r>
            <a:endParaRPr lang="zh-CN" altLang="en-US"/>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lstStyle/>
          <a:p>
            <a:r>
              <a:rPr lang="zh-CN" altLang="en-US"/>
              <a:t>实践反思</a:t>
            </a:r>
            <a:endParaRPr lang="zh-CN" altLang="en-US"/>
          </a:p>
        </p:txBody>
      </p:sp>
      <p:sp>
        <p:nvSpPr>
          <p:cNvPr id="6" name="节编号"/>
          <p:cNvSpPr>
            <a:spLocks noGrp="1"/>
          </p:cNvSpPr>
          <p:nvPr>
            <p:ph type="body" sz="quarter" idx="13"/>
            <p:custDataLst>
              <p:tags r:id="rId2"/>
            </p:custDataLst>
          </p:nvPr>
        </p:nvSpPr>
        <p:spPr/>
        <p:txBody>
          <a:bodyPr/>
          <a:lstStyle/>
          <a:p>
            <a:r>
              <a:rPr lang="zh-CN" altLang="en-US"/>
              <a:t>第三章</a:t>
            </a:r>
            <a:endParaRPr lang="zh-CN" altLang="en-US"/>
          </a:p>
        </p:txBody>
      </p:sp>
      <p:pic>
        <p:nvPicPr>
          <p:cNvPr id="3" name="图片 2" descr="图片2"/>
          <p:cNvPicPr>
            <a:picLocks noChangeAspect="1"/>
          </p:cNvPicPr>
          <p:nvPr>
            <p:custDataLst>
              <p:tags r:id="rId3"/>
            </p:custDataLst>
          </p:nvPr>
        </p:nvPicPr>
        <p:blipFill>
          <a:blip r:embed="rId4"/>
          <a:stretch>
            <a:fillRect/>
          </a:stretch>
        </p:blipFill>
        <p:spPr>
          <a:xfrm>
            <a:off x="11525885" y="6191885"/>
            <a:ext cx="666115" cy="666115"/>
          </a:xfrm>
          <a:prstGeom prst="rect">
            <a:avLst/>
          </a:prstGeom>
        </p:spPr>
      </p:pic>
    </p:spTree>
    <p:custDataLst>
      <p:tags r:id="rId5"/>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title"/>
            <p:custDataLst>
              <p:tags r:id="rId1"/>
            </p:custDataLst>
          </p:nvPr>
        </p:nvSpPr>
        <p:spPr/>
        <p:txBody>
          <a:bodyPr/>
          <a:lstStyle/>
          <a:p>
            <a:r>
              <a:rPr lang="zh-CN" altLang="en-US"/>
              <a:t>问卷调查</a:t>
            </a:r>
            <a:endParaRPr lang="zh-CN" altLang="en-US"/>
          </a:p>
        </p:txBody>
      </p:sp>
      <p:pic>
        <p:nvPicPr>
          <p:cNvPr id="4" name="内容占位符 3" descr="高中历史大单元教学实施现状调查_2024027"/>
          <p:cNvPicPr>
            <a:picLocks noChangeAspect="1"/>
          </p:cNvPicPr>
          <p:nvPr>
            <p:ph idx="1"/>
          </p:nvPr>
        </p:nvPicPr>
        <p:blipFill>
          <a:blip r:embed="rId2"/>
          <a:stretch>
            <a:fillRect/>
          </a:stretch>
        </p:blipFill>
        <p:spPr>
          <a:xfrm>
            <a:off x="5673090" y="106045"/>
            <a:ext cx="5412105" cy="6646545"/>
          </a:xfrm>
          <a:prstGeom prst="rect">
            <a:avLst/>
          </a:prstGeom>
        </p:spPr>
      </p:pic>
      <p:sp>
        <p:nvSpPr>
          <p:cNvPr id="5" name="正文"/>
          <p:cNvSpPr>
            <a:spLocks noGrp="1"/>
          </p:cNvSpPr>
          <p:nvPr>
            <p:custDataLst>
              <p:tags r:id="rId3"/>
            </p:custDataLst>
          </p:nvPr>
        </p:nvSpPr>
        <p:spPr>
          <a:xfrm>
            <a:off x="511175" y="1301750"/>
            <a:ext cx="4693285" cy="4873625"/>
          </a:xfrm>
          <a:prstGeom prst="rect">
            <a:avLst/>
          </a:prstGeom>
        </p:spPr>
        <p:txBody>
          <a:bodyPr vert="horz" wrap="square" lIns="0" tIns="0" rIns="0" bIns="0" rtlCol="0">
            <a:norm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第一部分（1-2题）学生基本信息</a:t>
            </a:r>
            <a:endParaRPr lang="zh-CN" altLang="en-US"/>
          </a:p>
          <a:p>
            <a:r>
              <a:rPr lang="zh-CN" altLang="en-US"/>
              <a:t>第二部分（3-6题）高中生历史学习的基本情况与倾向</a:t>
            </a:r>
            <a:endParaRPr lang="zh-CN" altLang="en-US"/>
          </a:p>
          <a:p>
            <a:r>
              <a:rPr lang="zh-CN" altLang="en-US"/>
              <a:t>第三部分（7-</a:t>
            </a:r>
            <a:r>
              <a:rPr lang="en-US" altLang="zh-CN"/>
              <a:t>10</a:t>
            </a:r>
            <a:r>
              <a:rPr lang="zh-CN" altLang="en-US"/>
              <a:t>题）历史大单元教学实施情况</a:t>
            </a:r>
            <a:endParaRPr lang="zh-CN" altLang="en-US"/>
          </a:p>
          <a:p>
            <a:r>
              <a:rPr lang="zh-CN" altLang="en-US"/>
              <a:t>第四部分（11-14题）学生对大单元教学的看法和学习诉求</a:t>
            </a:r>
            <a:endParaRPr lang="zh-CN" altLang="en-US"/>
          </a:p>
        </p:txBody>
      </p:sp>
    </p:spTree>
    <p:custDataLst>
      <p:tags r:id="rId4"/>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title"/>
            <p:custDataLst>
              <p:tags r:id="rId1"/>
            </p:custDataLst>
          </p:nvPr>
        </p:nvSpPr>
        <p:spPr/>
        <p:txBody>
          <a:bodyPr/>
          <a:lstStyle/>
          <a:p>
            <a:r>
              <a:rPr lang="zh-CN" altLang="en-US"/>
              <a:t>问卷调查</a:t>
            </a:r>
            <a:endParaRPr lang="zh-CN" altLang="en-US"/>
          </a:p>
        </p:txBody>
      </p:sp>
      <p:sp>
        <p:nvSpPr>
          <p:cNvPr id="5" name="正文"/>
          <p:cNvSpPr>
            <a:spLocks noGrp="1"/>
          </p:cNvSpPr>
          <p:nvPr>
            <p:custDataLst>
              <p:tags r:id="rId2"/>
            </p:custDataLst>
          </p:nvPr>
        </p:nvSpPr>
        <p:spPr>
          <a:xfrm>
            <a:off x="511175" y="1301750"/>
            <a:ext cx="4693285" cy="4873625"/>
          </a:xfrm>
          <a:prstGeom prst="rect">
            <a:avLst/>
          </a:prstGeom>
        </p:spPr>
        <p:txBody>
          <a:bodyPr vert="horz" wrap="square" lIns="0" tIns="0" rIns="0" bIns="0" rtlCol="0">
            <a:norm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t>4</a:t>
            </a:r>
            <a:r>
              <a:rPr lang="zh-CN" altLang="en-US"/>
              <a:t>、你在日常历史学习中存在哪些问题或困难？</a:t>
            </a:r>
            <a:endParaRPr lang="zh-CN" altLang="en-US"/>
          </a:p>
          <a:p>
            <a:endParaRPr lang="en-US" altLang="zh-CN"/>
          </a:p>
          <a:p>
            <a:r>
              <a:rPr lang="en-US" altLang="zh-CN"/>
              <a:t>8</a:t>
            </a:r>
            <a:r>
              <a:rPr lang="zh-CN" altLang="en-US"/>
              <a:t>、你的历史教师在什么情况下运用大单元教学？</a:t>
            </a:r>
            <a:endParaRPr lang="zh-CN" altLang="en-US"/>
          </a:p>
          <a:p>
            <a:endParaRPr lang="zh-CN" altLang="en-US"/>
          </a:p>
          <a:p>
            <a:r>
              <a:rPr lang="en-US" altLang="zh-CN"/>
              <a:t>13</a:t>
            </a:r>
            <a:r>
              <a:rPr lang="zh-CN" altLang="en-US"/>
              <a:t>、你认为大单元教学对你的历史学习没帮助的原因有哪些？</a:t>
            </a:r>
            <a:endParaRPr lang="zh-CN" altLang="en-US"/>
          </a:p>
        </p:txBody>
      </p:sp>
      <p:pic>
        <p:nvPicPr>
          <p:cNvPr id="8" name="图片 8" descr="年级困难差异1"/>
          <p:cNvPicPr>
            <a:picLocks noChangeAspect="1"/>
          </p:cNvPicPr>
          <p:nvPr/>
        </p:nvPicPr>
        <p:blipFill>
          <a:blip r:embed="rId3"/>
          <a:stretch>
            <a:fillRect/>
          </a:stretch>
        </p:blipFill>
        <p:spPr>
          <a:xfrm>
            <a:off x="5671820" y="57785"/>
            <a:ext cx="5550535" cy="2455545"/>
          </a:xfrm>
          <a:prstGeom prst="rect">
            <a:avLst/>
          </a:prstGeom>
        </p:spPr>
      </p:pic>
      <p:pic>
        <p:nvPicPr>
          <p:cNvPr id="17" name="图片 16"/>
          <p:cNvPicPr>
            <a:picLocks noChangeAspect="1"/>
          </p:cNvPicPr>
          <p:nvPr/>
        </p:nvPicPr>
        <p:blipFill>
          <a:blip r:embed="rId4"/>
          <a:stretch>
            <a:fillRect/>
          </a:stretch>
        </p:blipFill>
        <p:spPr>
          <a:xfrm>
            <a:off x="5765800" y="2513330"/>
            <a:ext cx="4450715" cy="2022475"/>
          </a:xfrm>
          <a:prstGeom prst="rect">
            <a:avLst/>
          </a:prstGeom>
        </p:spPr>
      </p:pic>
      <p:pic>
        <p:nvPicPr>
          <p:cNvPr id="18" name="图片 7" descr="年级没帮助差异"/>
          <p:cNvPicPr>
            <a:picLocks noChangeAspect="1"/>
          </p:cNvPicPr>
          <p:nvPr/>
        </p:nvPicPr>
        <p:blipFill>
          <a:blip r:embed="rId5"/>
          <a:stretch>
            <a:fillRect/>
          </a:stretch>
        </p:blipFill>
        <p:spPr>
          <a:xfrm>
            <a:off x="5671820" y="4440555"/>
            <a:ext cx="5572125" cy="2482215"/>
          </a:xfrm>
          <a:prstGeom prst="rect">
            <a:avLst/>
          </a:prstGeom>
        </p:spPr>
      </p:pic>
    </p:spTree>
    <p:custDataLst>
      <p:tags r:id="rId6"/>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chart"/>
          <p:cNvPicPr>
            <a:picLocks noChangeAspect="1"/>
          </p:cNvPicPr>
          <p:nvPr>
            <p:ph idx="1"/>
          </p:nvPr>
        </p:nvPicPr>
        <p:blipFill>
          <a:blip r:embed="rId1"/>
          <a:stretch>
            <a:fillRect/>
          </a:stretch>
        </p:blipFill>
        <p:spPr>
          <a:xfrm>
            <a:off x="5796915" y="1750060"/>
            <a:ext cx="6395085" cy="3357880"/>
          </a:xfrm>
          <a:prstGeom prst="rect">
            <a:avLst/>
          </a:prstGeom>
        </p:spPr>
      </p:pic>
      <p:sp>
        <p:nvSpPr>
          <p:cNvPr id="2" name="标题"/>
          <p:cNvSpPr>
            <a:spLocks noGrp="1"/>
          </p:cNvSpPr>
          <p:nvPr>
            <p:ph type="title"/>
            <p:custDataLst>
              <p:tags r:id="rId2"/>
            </p:custDataLst>
          </p:nvPr>
        </p:nvSpPr>
        <p:spPr/>
        <p:txBody>
          <a:bodyPr/>
          <a:lstStyle/>
          <a:p>
            <a:r>
              <a:rPr lang="zh-CN" altLang="en-US"/>
              <a:t>问卷调查</a:t>
            </a:r>
            <a:endParaRPr lang="zh-CN" altLang="en-US"/>
          </a:p>
        </p:txBody>
      </p:sp>
      <p:sp>
        <p:nvSpPr>
          <p:cNvPr id="5" name="正文"/>
          <p:cNvSpPr>
            <a:spLocks noGrp="1"/>
          </p:cNvSpPr>
          <p:nvPr>
            <p:custDataLst>
              <p:tags r:id="rId3"/>
            </p:custDataLst>
          </p:nvPr>
        </p:nvSpPr>
        <p:spPr>
          <a:xfrm>
            <a:off x="209550" y="1301750"/>
            <a:ext cx="5886450" cy="4873625"/>
          </a:xfrm>
          <a:prstGeom prst="rect">
            <a:avLst/>
          </a:prstGeom>
        </p:spPr>
        <p:txBody>
          <a:bodyPr vert="horz" wrap="square" lIns="0" tIns="0" rIns="0" bIns="0" rtlCol="0"/>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800" b="1"/>
              <a:t>14</a:t>
            </a:r>
            <a:r>
              <a:rPr lang="zh-CN" altLang="en-US" sz="1800" b="1"/>
              <a:t>、你对在历史课堂中开展大单元教学有哪些期待和建议？</a:t>
            </a:r>
            <a:endParaRPr lang="zh-CN" altLang="en-US" sz="1800" b="1"/>
          </a:p>
          <a:p>
            <a:r>
              <a:rPr lang="zh-CN" altLang="en-US" sz="1600"/>
              <a:t>①学生对历史大单元教学呈现较为积极的态度。</a:t>
            </a:r>
            <a:endParaRPr lang="zh-CN" altLang="en-US" sz="1600"/>
          </a:p>
          <a:p>
            <a:r>
              <a:rPr lang="zh-CN" altLang="en-US" sz="1600"/>
              <a:t>②学生建议与学生学习基础正相关。</a:t>
            </a:r>
            <a:endParaRPr lang="zh-CN" altLang="en-US" sz="1600"/>
          </a:p>
          <a:p>
            <a:r>
              <a:rPr lang="en-US" altLang="zh-CN" sz="1600"/>
              <a:t>A</a:t>
            </a:r>
            <a:r>
              <a:rPr lang="zh-CN" altLang="en-US" sz="1600"/>
              <a:t>校建议多与思维水平的提升相关，对大单元教学设计提出了具体的建议。</a:t>
            </a:r>
            <a:endParaRPr lang="zh-CN" altLang="en-US" sz="1600"/>
          </a:p>
          <a:p>
            <a:r>
              <a:rPr lang="en-US" altLang="zh-CN" sz="1600"/>
              <a:t>B</a:t>
            </a:r>
            <a:r>
              <a:rPr lang="zh-CN" altLang="en-US" sz="1600"/>
              <a:t>校建议“构建知识体系”、“构建时空框架”出现频率最高，学生对“提高学习成绩和效率”表现出了最多的期待。</a:t>
            </a:r>
            <a:endParaRPr lang="zh-CN" altLang="en-US" sz="1600"/>
          </a:p>
          <a:p>
            <a:r>
              <a:rPr lang="en-US" altLang="zh-CN" sz="1600"/>
              <a:t>C</a:t>
            </a:r>
            <a:r>
              <a:rPr lang="zh-CN" altLang="en-US" sz="1600"/>
              <a:t>校更多提出了“巩固基础知识”、“详细讲解知识点”的建议。</a:t>
            </a:r>
            <a:endParaRPr lang="zh-CN" altLang="en-US" sz="1600"/>
          </a:p>
          <a:p>
            <a:r>
              <a:rPr lang="zh-CN" altLang="en-US" sz="1600"/>
              <a:t>③不同年级的学生呈现了不同的教学期待。</a:t>
            </a:r>
            <a:endParaRPr lang="zh-CN" altLang="en-US" sz="1600"/>
          </a:p>
          <a:p>
            <a:r>
              <a:rPr lang="zh-CN" altLang="en-US" sz="1600"/>
              <a:t>高一：加强师生互动、活跃课堂气氛、提升学习兴趣；</a:t>
            </a:r>
            <a:endParaRPr lang="zh-CN" altLang="en-US" sz="1600"/>
          </a:p>
          <a:p>
            <a:r>
              <a:rPr lang="zh-CN" altLang="en-US" sz="1600"/>
              <a:t>高二：选必和必修内容整合、强化复习、知识拓展；</a:t>
            </a:r>
            <a:endParaRPr lang="zh-CN" altLang="en-US" sz="1600"/>
          </a:p>
          <a:p>
            <a:r>
              <a:rPr lang="zh-CN" altLang="en-US" sz="1600"/>
              <a:t>高三：巩固基础、构建知识框架、知识迁移。</a:t>
            </a:r>
            <a:endParaRPr lang="zh-CN" altLang="en-US" sz="1600"/>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lstStyle/>
          <a:p>
            <a:r>
              <a:rPr lang="zh-CN" altLang="en-US"/>
              <a:t>研究背景</a:t>
            </a:r>
            <a:endParaRPr lang="zh-CN" altLang="en-US"/>
          </a:p>
        </p:txBody>
      </p:sp>
      <p:sp>
        <p:nvSpPr>
          <p:cNvPr id="6" name="节编号"/>
          <p:cNvSpPr>
            <a:spLocks noGrp="1"/>
          </p:cNvSpPr>
          <p:nvPr>
            <p:ph type="body" sz="quarter" idx="13"/>
            <p:custDataLst>
              <p:tags r:id="rId2"/>
            </p:custDataLst>
          </p:nvPr>
        </p:nvSpPr>
        <p:spPr/>
        <p:txBody>
          <a:bodyPr/>
          <a:lstStyle/>
          <a:p>
            <a:r>
              <a:rPr lang="zh-CN" altLang="en-US"/>
              <a:t>第一章</a:t>
            </a:r>
            <a:endParaRPr lang="zh-CN" altLang="en-US"/>
          </a:p>
        </p:txBody>
      </p:sp>
      <p:pic>
        <p:nvPicPr>
          <p:cNvPr id="3" name="图片 2" descr="图片2"/>
          <p:cNvPicPr>
            <a:picLocks noChangeAspect="1"/>
          </p:cNvPicPr>
          <p:nvPr>
            <p:custDataLst>
              <p:tags r:id="rId3"/>
            </p:custDataLst>
          </p:nvPr>
        </p:nvPicPr>
        <p:blipFill>
          <a:blip r:embed="rId4"/>
          <a:stretch>
            <a:fillRect/>
          </a:stretch>
        </p:blipFill>
        <p:spPr>
          <a:xfrm>
            <a:off x="11525885" y="6191885"/>
            <a:ext cx="666115" cy="666115"/>
          </a:xfrm>
          <a:prstGeom prst="rect">
            <a:avLst/>
          </a:prstGeom>
        </p:spPr>
      </p:pic>
    </p:spTree>
    <p:custDataLst>
      <p:tags r:id="rId5"/>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title"/>
            <p:custDataLst>
              <p:tags r:id="rId1"/>
            </p:custDataLst>
          </p:nvPr>
        </p:nvSpPr>
        <p:spPr/>
        <p:txBody>
          <a:bodyPr/>
          <a:lstStyle/>
          <a:p>
            <a:r>
              <a:rPr lang="zh-CN" altLang="en-US"/>
              <a:t>反思</a:t>
            </a:r>
            <a:endParaRPr lang="zh-CN" altLang="en-US"/>
          </a:p>
        </p:txBody>
      </p:sp>
      <p:sp>
        <p:nvSpPr>
          <p:cNvPr id="3" name="正文"/>
          <p:cNvSpPr>
            <a:spLocks noGrp="1"/>
          </p:cNvSpPr>
          <p:nvPr>
            <p:ph idx="1"/>
            <p:custDataLst>
              <p:tags r:id="rId2"/>
            </p:custDataLst>
          </p:nvPr>
        </p:nvSpPr>
        <p:spPr/>
        <p:txBody>
          <a:bodyPr>
            <a:normAutofit/>
          </a:bodyPr>
          <a:lstStyle/>
          <a:p>
            <a:r>
              <a:rPr lang="zh-CN" altLang="en-US" sz="2800" b="1"/>
              <a:t>一、设计</a:t>
            </a:r>
            <a:endParaRPr lang="en-US" altLang="zh-CN" sz="2800" b="1"/>
          </a:p>
          <a:p>
            <a:r>
              <a:rPr lang="en-US" altLang="zh-CN"/>
              <a:t>1</a:t>
            </a:r>
            <a:r>
              <a:rPr lang="zh-CN" altLang="en-US"/>
              <a:t>、学情、教情、考情是大单元教学设计的基础</a:t>
            </a:r>
            <a:endParaRPr lang="zh-CN" altLang="en-US"/>
          </a:p>
          <a:p>
            <a:r>
              <a:rPr lang="en-US" altLang="zh-CN"/>
              <a:t>2</a:t>
            </a:r>
            <a:r>
              <a:rPr lang="zh-CN" altLang="en-US"/>
              <a:t>、大单元教学设计应重视整体性，有全局观</a:t>
            </a:r>
            <a:endParaRPr lang="zh-CN" altLang="en-US"/>
          </a:p>
          <a:p>
            <a:r>
              <a:rPr lang="en-US" altLang="zh-CN"/>
              <a:t>3</a:t>
            </a:r>
            <a:r>
              <a:rPr lang="zh-CN" altLang="en-US"/>
              <a:t>、核心任务的结构与素养的质量描述（水平</a:t>
            </a:r>
            <a:r>
              <a:rPr lang="en-US" altLang="zh-CN"/>
              <a:t>3</a:t>
            </a:r>
            <a:r>
              <a:rPr lang="zh-CN" altLang="en-US"/>
              <a:t>、</a:t>
            </a:r>
            <a:r>
              <a:rPr lang="en-US" altLang="zh-CN"/>
              <a:t>4</a:t>
            </a:r>
            <a:r>
              <a:rPr lang="zh-CN" altLang="en-US"/>
              <a:t>）保持一致。</a:t>
            </a:r>
            <a:endParaRPr lang="zh-CN"/>
          </a:p>
          <a:p>
            <a:r>
              <a:rPr lang="zh-CN" altLang="en-US" sz="2000">
                <a:latin typeface="华文仿宋" panose="02010600040101010101" charset="-122"/>
                <a:ea typeface="华文仿宋" panose="02010600040101010101" charset="-122"/>
              </a:rPr>
              <a:t>素养的发展需要借助活动的连续统一体予以实现，即学习活动所构成的任务结构与素养赖以体现的目标情境中的问题解决具有相似性。</a:t>
            </a:r>
            <a:endParaRPr lang="zh-CN" altLang="en-US" sz="2000">
              <a:latin typeface="华文仿宋" panose="02010600040101010101" charset="-122"/>
              <a:ea typeface="华文仿宋" panose="02010600040101010101" charset="-122"/>
            </a:endParaRPr>
          </a:p>
          <a:p>
            <a:pPr algn="r"/>
            <a:r>
              <a:rPr lang="en-US" altLang="zh-CN" sz="2000">
                <a:latin typeface="宋体" panose="02010600030101010101" pitchFamily="2" charset="-122"/>
                <a:ea typeface="宋体" panose="02010600030101010101" pitchFamily="2" charset="-122"/>
                <a:cs typeface="宋体" panose="02010600030101010101" pitchFamily="2" charset="-122"/>
              </a:rPr>
              <a:t>——</a:t>
            </a:r>
            <a:r>
              <a:rPr lang="zh-CN" altLang="en-US" sz="2000">
                <a:latin typeface="宋体" panose="02010600030101010101" pitchFamily="2" charset="-122"/>
                <a:ea typeface="宋体" panose="02010600030101010101" pitchFamily="2" charset="-122"/>
                <a:cs typeface="宋体" panose="02010600030101010101" pitchFamily="2" charset="-122"/>
              </a:rPr>
              <a:t>安桂清《基于核心素养的课程整合：特征、形态与维度》</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title"/>
            <p:custDataLst>
              <p:tags r:id="rId1"/>
            </p:custDataLst>
          </p:nvPr>
        </p:nvSpPr>
        <p:spPr/>
        <p:txBody>
          <a:bodyPr/>
          <a:lstStyle/>
          <a:p>
            <a:r>
              <a:rPr lang="zh-CN" altLang="en-US"/>
              <a:t>反思</a:t>
            </a:r>
            <a:endParaRPr lang="zh-CN" altLang="en-US"/>
          </a:p>
        </p:txBody>
      </p:sp>
      <p:sp>
        <p:nvSpPr>
          <p:cNvPr id="3" name="正文"/>
          <p:cNvSpPr>
            <a:spLocks noGrp="1"/>
          </p:cNvSpPr>
          <p:nvPr>
            <p:ph idx="1"/>
            <p:custDataLst>
              <p:tags r:id="rId2"/>
            </p:custDataLst>
          </p:nvPr>
        </p:nvSpPr>
        <p:spPr/>
        <p:txBody>
          <a:bodyPr>
            <a:normAutofit/>
          </a:bodyPr>
          <a:lstStyle/>
          <a:p>
            <a:r>
              <a:rPr lang="zh-CN" altLang="en-US" sz="2800" b="1"/>
              <a:t>二、实施</a:t>
            </a:r>
            <a:endParaRPr lang="en-US" altLang="zh-CN" sz="2800" b="1"/>
          </a:p>
          <a:p>
            <a:r>
              <a:rPr lang="en-US" altLang="zh-CN"/>
              <a:t>1</a:t>
            </a:r>
            <a:r>
              <a:rPr lang="zh-CN" altLang="en-US"/>
              <a:t>、课前、中、后组织、实施一体化，实现教学设计的高效落地</a:t>
            </a:r>
            <a:endParaRPr lang="zh-CN"/>
          </a:p>
          <a:p>
            <a:r>
              <a:rPr lang="en-US" altLang="zh-CN"/>
              <a:t>2</a:t>
            </a:r>
            <a:r>
              <a:rPr lang="zh-CN" altLang="en-US"/>
              <a:t>、充分准备，教学中依素养培养需求实时调整</a:t>
            </a:r>
            <a:endParaRPr lang="zh-CN" altLang="en-US"/>
          </a:p>
          <a:p>
            <a:r>
              <a:rPr lang="en-US" altLang="zh-CN"/>
              <a:t>3</a:t>
            </a:r>
            <a:r>
              <a:rPr lang="zh-CN" altLang="en-US"/>
              <a:t>、从以时定学到以学定时</a:t>
            </a:r>
            <a:endParaRPr lang="zh-CN" altLang="en-US"/>
          </a:p>
          <a:p>
            <a:r>
              <a:rPr lang="en-US" altLang="zh-CN"/>
              <a:t>4</a:t>
            </a:r>
            <a:r>
              <a:rPr lang="zh-CN" altLang="en-US"/>
              <a:t>、做中学”的全程监控</a:t>
            </a:r>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p:txBody>
          <a:bodyPr>
            <a:normAutofit fontScale="90000"/>
          </a:bodyPr>
          <a:lstStyle/>
          <a:p>
            <a:r>
              <a:rPr lang="zh-CN" altLang="en-US"/>
              <a:t>感谢聆听</a:t>
            </a:r>
            <a:br>
              <a:rPr lang="zh-CN" altLang="en-US"/>
            </a:br>
            <a:r>
              <a:rPr lang="zh-CN" altLang="en-US"/>
              <a:t>敬请批评指正</a:t>
            </a:r>
            <a:endParaRPr lang="zh-CN" altLang="en-US"/>
          </a:p>
        </p:txBody>
      </p:sp>
      <p:sp>
        <p:nvSpPr>
          <p:cNvPr id="5" name="副标题"/>
          <p:cNvSpPr>
            <a:spLocks noGrp="1"/>
          </p:cNvSpPr>
          <p:nvPr>
            <p:ph type="subTitle" idx="1"/>
            <p:custDataLst>
              <p:tags r:id="rId2"/>
            </p:custDataLst>
          </p:nvPr>
        </p:nvSpPr>
        <p:spPr/>
        <p:txBody>
          <a:bodyPr/>
          <a:lstStyle/>
          <a:p>
            <a:r>
              <a:rPr lang="en-US" altLang="zh-CN"/>
              <a:t>Thank you</a:t>
            </a:r>
            <a:endParaRPr lang="en-US" altLang="zh-CN"/>
          </a:p>
        </p:txBody>
      </p:sp>
      <p:pic>
        <p:nvPicPr>
          <p:cNvPr id="100" name="图片 99"/>
          <p:cNvPicPr/>
          <p:nvPr/>
        </p:nvPicPr>
        <p:blipFill>
          <a:blip r:embed="rId3"/>
          <a:stretch>
            <a:fillRect/>
          </a:stretch>
        </p:blipFill>
        <p:spPr>
          <a:xfrm>
            <a:off x="4097655" y="3916045"/>
            <a:ext cx="1682750" cy="1757680"/>
          </a:xfrm>
          <a:prstGeom prst="rect">
            <a:avLst/>
          </a:prstGeom>
          <a:noFill/>
          <a:ln w="9525">
            <a:noFill/>
          </a:ln>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title"/>
            <p:custDataLst>
              <p:tags r:id="rId1"/>
            </p:custDataLst>
          </p:nvPr>
        </p:nvSpPr>
        <p:spPr/>
        <p:txBody>
          <a:bodyPr/>
          <a:lstStyle/>
          <a:p>
            <a:r>
              <a:rPr lang="zh-CN" altLang="en-US"/>
              <a:t>缘起</a:t>
            </a:r>
            <a:endParaRPr lang="zh-CN" altLang="en-US"/>
          </a:p>
        </p:txBody>
      </p:sp>
      <p:sp>
        <p:nvSpPr>
          <p:cNvPr id="3" name="正文"/>
          <p:cNvSpPr>
            <a:spLocks noGrp="1"/>
          </p:cNvSpPr>
          <p:nvPr>
            <p:ph idx="1"/>
            <p:custDataLst>
              <p:tags r:id="rId2"/>
            </p:custDataLst>
          </p:nvPr>
        </p:nvSpPr>
        <p:spPr/>
        <p:txBody>
          <a:bodyPr>
            <a:normAutofit/>
          </a:bodyPr>
          <a:lstStyle/>
          <a:p>
            <a:r>
              <a:rPr lang="zh-CN" altLang="en-US" sz="2700"/>
              <a:t>核心素养时代教育理念的转变</a:t>
            </a:r>
            <a:r>
              <a:rPr lang="en-US" altLang="zh-CN" sz="2700"/>
              <a:t>——</a:t>
            </a:r>
            <a:r>
              <a:rPr lang="zh-CN" altLang="en-US" sz="2700"/>
              <a:t>大单元、大任务、大主题、大情境</a:t>
            </a:r>
            <a:endParaRPr lang="zh-CN" altLang="en-US" sz="2700"/>
          </a:p>
          <a:p>
            <a:endParaRPr lang="zh-CN" altLang="en-US" sz="2200">
              <a:latin typeface="华文仿宋" panose="02010600040101010101" charset="-122"/>
              <a:ea typeface="华文仿宋" panose="02010600040101010101" charset="-122"/>
              <a:cs typeface="华文仿宋" panose="02010600040101010101" charset="-122"/>
              <a:sym typeface="方正仿宋_GB2312" panose="02000000000000000000" charset="-122"/>
            </a:endParaRPr>
          </a:p>
          <a:p>
            <a:r>
              <a:rPr lang="zh-CN" altLang="en-US" sz="2200">
                <a:latin typeface="华文仿宋" panose="02010600040101010101" charset="-122"/>
                <a:ea typeface="华文仿宋" panose="02010600040101010101" charset="-122"/>
                <a:cs typeface="华文仿宋" panose="02010600040101010101" charset="-122"/>
                <a:sym typeface="方正仿宋_GB2312" panose="02000000000000000000" charset="-122"/>
              </a:rPr>
              <a:t>凝练学科核心素养，重视以学科大概念为核心，使课程内容结构化，以主题为引领，使课程内容情境化，促进学科核心素养的落实</a:t>
            </a:r>
            <a:endParaRPr lang="zh-CN" altLang="en-US" sz="2200">
              <a:latin typeface="华文仿宋" panose="02010600040101010101" charset="-122"/>
              <a:ea typeface="华文仿宋" panose="02010600040101010101" charset="-122"/>
              <a:cs typeface="华文仿宋" panose="02010600040101010101" charset="-122"/>
              <a:sym typeface="方正仿宋_GB2312" panose="02000000000000000000" charset="-122"/>
            </a:endParaRPr>
          </a:p>
          <a:p>
            <a:pPr algn="r"/>
            <a:r>
              <a:rPr lang="en-US" altLang="zh-CN" sz="2200">
                <a:latin typeface="宋体" panose="02010600030101010101" pitchFamily="2" charset="-122"/>
                <a:ea typeface="宋体" panose="02010600030101010101" pitchFamily="2" charset="-122"/>
                <a:cs typeface="宋体" panose="02010600030101010101" pitchFamily="2" charset="-122"/>
                <a:sym typeface="方正仿宋_GB2312" panose="02000000000000000000" charset="-122"/>
              </a:rPr>
              <a:t>——</a:t>
            </a:r>
            <a:r>
              <a:rPr lang="zh-CN" altLang="en-US" sz="2200">
                <a:latin typeface="宋体" panose="02010600030101010101" pitchFamily="2" charset="-122"/>
                <a:ea typeface="宋体" panose="02010600030101010101" pitchFamily="2" charset="-122"/>
                <a:cs typeface="宋体" panose="02010600030101010101" pitchFamily="2" charset="-122"/>
                <a:sym typeface="方正仿宋_GB2312" panose="02000000000000000000" charset="-122"/>
              </a:rPr>
              <a:t>《普通高中课程方案（2017年版2020年修订）</a:t>
            </a:r>
            <a:endParaRPr lang="zh-CN" altLang="en-US" sz="2200">
              <a:latin typeface="宋体" panose="02010600030101010101" pitchFamily="2" charset="-122"/>
              <a:ea typeface="宋体" panose="02010600030101010101" pitchFamily="2" charset="-122"/>
              <a:cs typeface="宋体" panose="02010600030101010101" pitchFamily="2" charset="-122"/>
              <a:sym typeface="方正仿宋_GB2312" panose="02000000000000000000" charset="-122"/>
            </a:endParaRPr>
          </a:p>
          <a:p>
            <a:pPr algn="l"/>
            <a:r>
              <a:rPr lang="zh-CN" altLang="en-US" sz="2200">
                <a:latin typeface="华文仿宋" panose="02010600040101010101" charset="-122"/>
                <a:ea typeface="华文仿宋" panose="02010600040101010101" charset="-122"/>
                <a:cs typeface="华文仿宋" panose="02010600040101010101" charset="-122"/>
                <a:sym typeface="方正仿宋_GB2312" panose="02000000000000000000" charset="-122"/>
              </a:rPr>
              <a:t>教学中可根据学生学习情况，运用多种学习模式，对教科书顺序、结构进行适当调整，将教学内容重新整合为具有探究意义的综合性学习主题。</a:t>
            </a:r>
            <a:endParaRPr lang="zh-CN" altLang="en-US" sz="2200">
              <a:latin typeface="华文仿宋" panose="02010600040101010101" charset="-122"/>
              <a:ea typeface="华文仿宋" panose="02010600040101010101" charset="-122"/>
              <a:cs typeface="华文仿宋" panose="02010600040101010101" charset="-122"/>
              <a:sym typeface="方正仿宋_GB2312" panose="02000000000000000000" charset="-122"/>
            </a:endParaRPr>
          </a:p>
          <a:p>
            <a:pPr algn="r"/>
            <a:r>
              <a:rPr lang="en-US" altLang="zh-CN" sz="2200">
                <a:latin typeface="宋体" panose="02010600030101010101" pitchFamily="2" charset="-122"/>
                <a:ea typeface="宋体" panose="02010600030101010101" pitchFamily="2" charset="-122"/>
                <a:cs typeface="宋体" panose="02010600030101010101" pitchFamily="2" charset="-122"/>
                <a:sym typeface="方正仿宋_GB2312" panose="02000000000000000000" charset="-122"/>
              </a:rPr>
              <a:t>——</a:t>
            </a:r>
            <a:r>
              <a:rPr lang="zh-CN" altLang="en-US" sz="2200">
                <a:latin typeface="宋体" panose="02010600030101010101" pitchFamily="2" charset="-122"/>
                <a:ea typeface="宋体" panose="02010600030101010101" pitchFamily="2" charset="-122"/>
                <a:cs typeface="宋体" panose="02010600030101010101" pitchFamily="2" charset="-122"/>
                <a:sym typeface="方正仿宋_GB2312" panose="02000000000000000000" charset="-122"/>
              </a:rPr>
              <a:t>普通高中历史</a:t>
            </a:r>
            <a:r>
              <a:rPr lang="zh-CN" altLang="en-US" sz="2200">
                <a:latin typeface="宋体" panose="02010600030101010101" pitchFamily="2" charset="-122"/>
                <a:ea typeface="宋体" panose="02010600030101010101" pitchFamily="2" charset="-122"/>
                <a:cs typeface="宋体" panose="02010600030101010101" pitchFamily="2" charset="-122"/>
                <a:sym typeface="方正仿宋_GB2312" panose="02000000000000000000" charset="-122"/>
              </a:rPr>
              <a:t>课程标准（2017年版2020年修订）</a:t>
            </a:r>
            <a:endParaRPr lang="en-US" altLang="zh-CN" sz="2200">
              <a:latin typeface="宋体" panose="02010600030101010101" pitchFamily="2" charset="-122"/>
              <a:ea typeface="宋体" panose="02010600030101010101" pitchFamily="2" charset="-122"/>
              <a:cs typeface="宋体" panose="02010600030101010101" pitchFamily="2" charset="-122"/>
              <a:sym typeface="方正仿宋_GB2312" panose="02000000000000000000"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title"/>
            <p:custDataLst>
              <p:tags r:id="rId1"/>
            </p:custDataLst>
          </p:nvPr>
        </p:nvSpPr>
        <p:spPr/>
        <p:txBody>
          <a:bodyPr/>
          <a:lstStyle/>
          <a:p>
            <a:r>
              <a:rPr lang="zh-CN" altLang="en-US"/>
              <a:t>理念</a:t>
            </a:r>
            <a:endParaRPr lang="zh-CN" altLang="en-US"/>
          </a:p>
        </p:txBody>
      </p:sp>
      <p:sp>
        <p:nvSpPr>
          <p:cNvPr id="3" name="正文"/>
          <p:cNvSpPr>
            <a:spLocks noGrp="1"/>
          </p:cNvSpPr>
          <p:nvPr>
            <p:ph idx="1"/>
            <p:custDataLst>
              <p:tags r:id="rId2"/>
            </p:custDataLst>
          </p:nvPr>
        </p:nvSpPr>
        <p:spPr/>
        <p:txBody>
          <a:bodyPr>
            <a:normAutofit lnSpcReduction="10000"/>
          </a:bodyPr>
          <a:lstStyle/>
          <a:p>
            <a:r>
              <a:rPr lang="zh-CN" altLang="en-US" sz="2800" b="1"/>
              <a:t>出发点：</a:t>
            </a:r>
            <a:endParaRPr lang="zh-CN" altLang="en-US" sz="2800" b="1"/>
          </a:p>
          <a:p>
            <a:r>
              <a:rPr lang="zh-CN" altLang="en-US"/>
              <a:t>解决目前因单一课时、单一知识技能教学模式带来的知识碎片化、技能训练僵化等问题</a:t>
            </a:r>
            <a:endParaRPr lang="zh-CN" altLang="en-US"/>
          </a:p>
          <a:p>
            <a:r>
              <a:rPr lang="zh-CN" altLang="en-US" sz="2800" b="1"/>
              <a:t>落脚点：</a:t>
            </a:r>
            <a:endParaRPr lang="zh-CN" altLang="en-US" sz="2800" b="1"/>
          </a:p>
          <a:p>
            <a:r>
              <a:rPr lang="zh-CN" altLang="en-US"/>
              <a:t>核心素养的培养</a:t>
            </a:r>
            <a:endParaRPr lang="zh-CN" altLang="en-US"/>
          </a:p>
          <a:p>
            <a:r>
              <a:rPr lang="zh-CN" altLang="en-US" sz="2800">
                <a:latin typeface="方正楷体_GBK" panose="02000000000000000000" charset="-122"/>
                <a:ea typeface="方正楷体_GBK" panose="02000000000000000000" charset="-122"/>
                <a:cs typeface="方正楷体_GBK" panose="02000000000000000000" charset="-122"/>
              </a:rPr>
              <a:t>①课程内容的结构化统整；</a:t>
            </a:r>
            <a:endParaRPr lang="zh-CN" altLang="en-US" sz="2800">
              <a:latin typeface="方正楷体_GBK" panose="02000000000000000000" charset="-122"/>
              <a:ea typeface="方正楷体_GBK" panose="02000000000000000000" charset="-122"/>
              <a:cs typeface="方正楷体_GBK" panose="02000000000000000000" charset="-122"/>
            </a:endParaRPr>
          </a:p>
          <a:p>
            <a:r>
              <a:rPr lang="zh-CN" altLang="en-US" sz="2800">
                <a:latin typeface="方正楷体_GBK" panose="02000000000000000000" charset="-122"/>
                <a:ea typeface="方正楷体_GBK" panose="02000000000000000000" charset="-122"/>
                <a:cs typeface="方正楷体_GBK" panose="02000000000000000000" charset="-122"/>
              </a:rPr>
              <a:t>②课程实施上的“做中学”“用中学”“创中学”；</a:t>
            </a:r>
            <a:endParaRPr lang="zh-CN" altLang="en-US" sz="2800">
              <a:latin typeface="方正楷体_GBK" panose="02000000000000000000" charset="-122"/>
              <a:ea typeface="方正楷体_GBK" panose="02000000000000000000" charset="-122"/>
              <a:cs typeface="方正楷体_GBK" panose="02000000000000000000" charset="-122"/>
            </a:endParaRPr>
          </a:p>
          <a:p>
            <a:r>
              <a:rPr lang="zh-CN" altLang="en-US" sz="2800">
                <a:latin typeface="方正楷体_GBK" panose="02000000000000000000" charset="-122"/>
                <a:ea typeface="方正楷体_GBK" panose="02000000000000000000" charset="-122"/>
                <a:cs typeface="方正楷体_GBK" panose="02000000000000000000" charset="-122"/>
              </a:rPr>
              <a:t>③适合学生兴趣、认知和需求的情境任务设计。</a:t>
            </a:r>
            <a:endParaRPr lang="zh-CN" altLang="en-US" sz="2800">
              <a:latin typeface="方正楷体_GBK" panose="02000000000000000000" charset="-122"/>
              <a:ea typeface="方正楷体_GBK" panose="02000000000000000000" charset="-122"/>
              <a:cs typeface="方正楷体_GBK" panose="02000000000000000000"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linds(horizontal)">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title"/>
            <p:custDataLst>
              <p:tags r:id="rId1"/>
            </p:custDataLst>
          </p:nvPr>
        </p:nvSpPr>
        <p:spPr/>
        <p:txBody>
          <a:bodyPr/>
          <a:lstStyle/>
          <a:p>
            <a:r>
              <a:rPr lang="zh-CN" altLang="en-US"/>
              <a:t>困境</a:t>
            </a:r>
            <a:endParaRPr lang="zh-CN" altLang="en-US"/>
          </a:p>
        </p:txBody>
      </p:sp>
      <p:sp>
        <p:nvSpPr>
          <p:cNvPr id="3" name="正文"/>
          <p:cNvSpPr>
            <a:spLocks noGrp="1"/>
          </p:cNvSpPr>
          <p:nvPr>
            <p:ph idx="1"/>
            <p:custDataLst>
              <p:tags r:id="rId2"/>
            </p:custDataLst>
          </p:nvPr>
        </p:nvSpPr>
        <p:spPr/>
        <p:txBody>
          <a:bodyPr>
            <a:normAutofit/>
          </a:bodyPr>
          <a:lstStyle/>
          <a:p>
            <a:pPr algn="ctr"/>
            <a:r>
              <a:rPr lang="zh-CN" altLang="en-US" sz="2800"/>
              <a:t>理想很丰满</a:t>
            </a:r>
            <a:endParaRPr lang="zh-CN" altLang="en-US" sz="2800"/>
          </a:p>
          <a:p>
            <a:pPr algn="ctr"/>
            <a:r>
              <a:rPr lang="zh-CN" altLang="en-US"/>
              <a:t>核心素养：内容结构化统整、情境化任务、</a:t>
            </a:r>
            <a:r>
              <a:rPr lang="en-US" altLang="zh-CN"/>
              <a:t>“</a:t>
            </a:r>
            <a:r>
              <a:rPr lang="zh-CN" altLang="en-US"/>
              <a:t>做中学</a:t>
            </a:r>
            <a:r>
              <a:rPr lang="en-US" altLang="zh-CN"/>
              <a:t>”</a:t>
            </a:r>
            <a:endParaRPr lang="en-US" altLang="zh-CN"/>
          </a:p>
          <a:p>
            <a:pPr algn="ctr"/>
            <a:endParaRPr lang="zh-CN" altLang="en-US"/>
          </a:p>
          <a:p>
            <a:pPr algn="ctr"/>
            <a:r>
              <a:rPr lang="zh-CN" altLang="en-US" sz="2800"/>
              <a:t>现实很骨感</a:t>
            </a:r>
            <a:endParaRPr lang="en-US" altLang="zh-CN" sz="2800"/>
          </a:p>
          <a:p>
            <a:pPr marL="0" indent="0" algn="ctr">
              <a:buNone/>
            </a:pPr>
            <a:r>
              <a:rPr lang="zh-CN" altLang="en-US"/>
              <a:t>学情、课时、学生课业负担、统一教学进度的要求</a:t>
            </a:r>
            <a:r>
              <a:rPr lang="en-US" altLang="zh-CN"/>
              <a:t>......</a:t>
            </a:r>
            <a:endParaRPr lang="zh-CN" altLang="en-US"/>
          </a:p>
          <a:p>
            <a:endParaRPr lang="zh-CN" altLang="en-US"/>
          </a:p>
          <a:p>
            <a:endParaRPr lang="zh-CN" altLang="en-US"/>
          </a:p>
          <a:p>
            <a:pPr algn="l"/>
            <a:r>
              <a:rPr lang="zh-CN" altLang="en-US"/>
              <a:t>在理论的指导下建构一种适切的、可操作性强大单元教学模式</a:t>
            </a:r>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a:xfrm>
            <a:off x="3298190" y="3429000"/>
            <a:ext cx="8597265" cy="1259205"/>
          </a:xfrm>
        </p:spPr>
        <p:txBody>
          <a:bodyPr>
            <a:normAutofit/>
          </a:bodyPr>
          <a:lstStyle/>
          <a:p>
            <a:r>
              <a:rPr lang="zh-CN" altLang="en-US"/>
              <a:t>设计与实施</a:t>
            </a:r>
            <a:endParaRPr lang="zh-CN" altLang="en-US"/>
          </a:p>
        </p:txBody>
      </p:sp>
      <p:sp>
        <p:nvSpPr>
          <p:cNvPr id="6" name="节编号"/>
          <p:cNvSpPr>
            <a:spLocks noGrp="1"/>
          </p:cNvSpPr>
          <p:nvPr>
            <p:ph type="body" sz="quarter" idx="13"/>
            <p:custDataLst>
              <p:tags r:id="rId2"/>
            </p:custDataLst>
          </p:nvPr>
        </p:nvSpPr>
        <p:spPr/>
        <p:txBody>
          <a:bodyPr/>
          <a:lstStyle/>
          <a:p>
            <a:r>
              <a:rPr lang="zh-CN" altLang="en-US"/>
              <a:t>第二章</a:t>
            </a:r>
            <a:endParaRPr lang="zh-CN" altLang="en-US"/>
          </a:p>
        </p:txBody>
      </p:sp>
      <p:pic>
        <p:nvPicPr>
          <p:cNvPr id="3" name="图片 2" descr="图片2"/>
          <p:cNvPicPr>
            <a:picLocks noChangeAspect="1"/>
          </p:cNvPicPr>
          <p:nvPr>
            <p:custDataLst>
              <p:tags r:id="rId3"/>
            </p:custDataLst>
          </p:nvPr>
        </p:nvPicPr>
        <p:blipFill>
          <a:blip r:embed="rId4"/>
          <a:stretch>
            <a:fillRect/>
          </a:stretch>
        </p:blipFill>
        <p:spPr>
          <a:xfrm>
            <a:off x="11525885" y="6191885"/>
            <a:ext cx="666115" cy="666115"/>
          </a:xfrm>
          <a:prstGeom prst="rect">
            <a:avLst/>
          </a:prstGeom>
        </p:spPr>
      </p:pic>
    </p:spTree>
    <p:custDataLst>
      <p:tags r:id="rId5"/>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1 “新民主主义革命兴起史”学习单元建构(1)"/>
          <p:cNvPicPr>
            <a:picLocks noChangeAspect="1"/>
          </p:cNvPicPr>
          <p:nvPr/>
        </p:nvPicPr>
        <p:blipFill>
          <a:blip r:embed="rId1"/>
          <a:stretch>
            <a:fillRect/>
          </a:stretch>
        </p:blipFill>
        <p:spPr>
          <a:xfrm>
            <a:off x="6677025" y="1538605"/>
            <a:ext cx="5215890" cy="4399280"/>
          </a:xfrm>
          <a:prstGeom prst="rect">
            <a:avLst/>
          </a:prstGeom>
        </p:spPr>
      </p:pic>
      <p:sp>
        <p:nvSpPr>
          <p:cNvPr id="2" name="标题"/>
          <p:cNvSpPr>
            <a:spLocks noGrp="1"/>
          </p:cNvSpPr>
          <p:nvPr>
            <p:ph type="title"/>
            <p:custDataLst>
              <p:tags r:id="rId2"/>
            </p:custDataLst>
          </p:nvPr>
        </p:nvSpPr>
        <p:spPr/>
        <p:txBody>
          <a:bodyPr/>
          <a:lstStyle/>
          <a:p>
            <a:r>
              <a:rPr lang="zh-CN" altLang="en-US"/>
              <a:t>一、建构学习单元</a:t>
            </a:r>
            <a:endParaRPr lang="zh-CN" altLang="en-US"/>
          </a:p>
        </p:txBody>
      </p:sp>
      <p:sp>
        <p:nvSpPr>
          <p:cNvPr id="3" name="正文"/>
          <p:cNvSpPr>
            <a:spLocks noGrp="1"/>
          </p:cNvSpPr>
          <p:nvPr>
            <p:ph idx="1"/>
            <p:custDataLst>
              <p:tags r:id="rId3"/>
            </p:custDataLst>
          </p:nvPr>
        </p:nvSpPr>
        <p:spPr>
          <a:xfrm>
            <a:off x="695960" y="1301750"/>
            <a:ext cx="5575300" cy="4873625"/>
          </a:xfrm>
        </p:spPr>
        <p:txBody>
          <a:bodyPr>
            <a:normAutofit lnSpcReduction="10000"/>
          </a:bodyPr>
          <a:lstStyle/>
          <a:p>
            <a:r>
              <a:rPr lang="zh-CN" altLang="en-US" sz="2800" b="1"/>
              <a:t>1、选择学习内容，设置单元主题</a:t>
            </a:r>
            <a:endParaRPr lang="zh-CN" altLang="en-US" sz="2800" b="1"/>
          </a:p>
          <a:p>
            <a:r>
              <a:rPr lang="zh-CN" altLang="en-US"/>
              <a:t>学习单元可大于、等于、小于教材单元</a:t>
            </a:r>
            <a:endParaRPr lang="zh-CN" altLang="en-US"/>
          </a:p>
          <a:p>
            <a:pPr algn="ctr"/>
            <a:r>
              <a:rPr lang="en-US" altLang="zh-CN">
                <a:latin typeface="华文中宋" panose="02010600040101010101" charset="-122"/>
                <a:ea typeface="华文中宋" panose="02010600040101010101" charset="-122"/>
                <a:cs typeface="华文中宋" panose="02010600040101010101" charset="-122"/>
              </a:rPr>
              <a:t>“</a:t>
            </a:r>
            <a:r>
              <a:rPr lang="zh-CN" altLang="en-US">
                <a:latin typeface="华文中宋" panose="02010600040101010101" charset="-122"/>
                <a:ea typeface="华文中宋" panose="02010600040101010101" charset="-122"/>
                <a:cs typeface="华文中宋" panose="02010600040101010101" charset="-122"/>
              </a:rPr>
              <a:t>新民主主义革命兴起史</a:t>
            </a:r>
            <a:r>
              <a:rPr lang="en-US" altLang="zh-CN">
                <a:latin typeface="华文中宋" panose="02010600040101010101" charset="-122"/>
                <a:ea typeface="华文中宋" panose="02010600040101010101" charset="-122"/>
                <a:cs typeface="华文中宋" panose="02010600040101010101" charset="-122"/>
              </a:rPr>
              <a:t>”</a:t>
            </a:r>
            <a:endParaRPr lang="zh-CN" altLang="en-US">
              <a:latin typeface="华文中宋" panose="02010600040101010101" charset="-122"/>
              <a:ea typeface="华文中宋" panose="02010600040101010101" charset="-122"/>
              <a:cs typeface="华文中宋" panose="02010600040101010101" charset="-122"/>
            </a:endParaRPr>
          </a:p>
          <a:p>
            <a:r>
              <a:rPr lang="zh-CN" altLang="en-US">
                <a:latin typeface="楷体" panose="02010609060101010101" charset="-122"/>
                <a:ea typeface="楷体" panose="02010609060101010101" charset="-122"/>
                <a:cs typeface="楷体" panose="02010609060101010101" charset="-122"/>
              </a:rPr>
              <a:t>《纲要》（上）第七单元</a:t>
            </a:r>
            <a:r>
              <a:rPr lang="en-US" altLang="zh-CN">
                <a:latin typeface="楷体" panose="02010609060101010101" charset="-122"/>
                <a:ea typeface="楷体" panose="02010609060101010101" charset="-122"/>
                <a:cs typeface="楷体" panose="02010609060101010101" charset="-122"/>
              </a:rPr>
              <a:t> </a:t>
            </a:r>
            <a:r>
              <a:rPr lang="zh-CN" altLang="en-US">
                <a:latin typeface="楷体" panose="02010609060101010101" charset="-122"/>
                <a:ea typeface="楷体" panose="02010609060101010101" charset="-122"/>
                <a:cs typeface="楷体" panose="02010609060101010101" charset="-122"/>
              </a:rPr>
              <a:t>中国共产党成立与新民主主义革命兴起</a:t>
            </a:r>
            <a:endParaRPr lang="zh-CN" altLang="en-US">
              <a:latin typeface="楷体" panose="02010609060101010101" charset="-122"/>
              <a:ea typeface="楷体" panose="02010609060101010101" charset="-122"/>
              <a:cs typeface="楷体" panose="02010609060101010101" charset="-122"/>
            </a:endParaRPr>
          </a:p>
          <a:p>
            <a:r>
              <a:rPr lang="zh-CN" altLang="en-US">
                <a:latin typeface="楷体" panose="02010609060101010101" charset="-122"/>
                <a:ea typeface="楷体" panose="02010609060101010101" charset="-122"/>
                <a:cs typeface="楷体" panose="02010609060101010101" charset="-122"/>
              </a:rPr>
              <a:t>第21课《五四爱国运动与中国共产党的诞生》</a:t>
            </a:r>
            <a:endParaRPr lang="zh-CN" altLang="en-US">
              <a:latin typeface="楷体" panose="02010609060101010101" charset="-122"/>
              <a:ea typeface="楷体" panose="02010609060101010101" charset="-122"/>
              <a:cs typeface="楷体" panose="02010609060101010101" charset="-122"/>
            </a:endParaRPr>
          </a:p>
          <a:p>
            <a:r>
              <a:rPr lang="zh-CN" altLang="en-US">
                <a:latin typeface="楷体" panose="02010609060101010101" charset="-122"/>
                <a:ea typeface="楷体" panose="02010609060101010101" charset="-122"/>
                <a:cs typeface="楷体" panose="02010609060101010101" charset="-122"/>
              </a:rPr>
              <a:t>第22课《南京国民政府的统治和中国共产党开辟革命新道路》</a:t>
            </a:r>
            <a:endParaRPr lang="zh-CN" altLang="en-US">
              <a:latin typeface="楷体" panose="02010609060101010101" charset="-122"/>
              <a:ea typeface="楷体" panose="02010609060101010101" charset="-122"/>
              <a:cs typeface="楷体" panose="02010609060101010101"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linds(horizontal)">
                                      <p:cBhvr>
                                        <p:cTn id="25" dur="500"/>
                                        <p:tgtEl>
                                          <p:spTgt spid="3">
                                            <p:txEl>
                                              <p:pRg st="3" end="3"/>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linds(horizontal)">
                                      <p:cBhvr>
                                        <p:cTn id="28" dur="500"/>
                                        <p:tgtEl>
                                          <p:spTgt spid="3">
                                            <p:txEl>
                                              <p:pRg st="4" end="4"/>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linds(horizontal)">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title"/>
            <p:custDataLst>
              <p:tags r:id="rId1"/>
            </p:custDataLst>
          </p:nvPr>
        </p:nvSpPr>
        <p:spPr/>
        <p:txBody>
          <a:bodyPr/>
          <a:lstStyle/>
          <a:p>
            <a:r>
              <a:rPr lang="zh-CN" altLang="en-US"/>
              <a:t>一、建构学习单元</a:t>
            </a:r>
            <a:endParaRPr lang="zh-CN" altLang="en-US"/>
          </a:p>
        </p:txBody>
      </p:sp>
      <p:sp>
        <p:nvSpPr>
          <p:cNvPr id="3" name="正文"/>
          <p:cNvSpPr>
            <a:spLocks noGrp="1"/>
          </p:cNvSpPr>
          <p:nvPr>
            <p:ph idx="1"/>
            <p:custDataLst>
              <p:tags r:id="rId2"/>
            </p:custDataLst>
          </p:nvPr>
        </p:nvSpPr>
        <p:spPr/>
        <p:txBody>
          <a:bodyPr>
            <a:normAutofit/>
          </a:bodyPr>
          <a:lstStyle/>
          <a:p>
            <a:r>
              <a:rPr lang="zh-CN" altLang="en-US" sz="2800" b="1"/>
              <a:t>2、创设学习情境，形成基于学科素养的核心任务</a:t>
            </a:r>
            <a:endParaRPr lang="zh-CN" altLang="en-US" sz="2800" b="1"/>
          </a:p>
          <a:p>
            <a:endParaRPr lang="zh-CN" altLang="en-US" sz="2700"/>
          </a:p>
          <a:p>
            <a:r>
              <a:rPr lang="zh-CN" altLang="en-US" sz="2200">
                <a:latin typeface="华文仿宋" panose="02010600040101010101" charset="-122"/>
                <a:ea typeface="华文仿宋" panose="02010600040101010101" charset="-122"/>
                <a:cs typeface="华文仿宋" panose="02010600040101010101" charset="-122"/>
                <a:sym typeface="方正仿宋_GB2312" panose="02000000000000000000" charset="-122"/>
              </a:rPr>
              <a:t>情境化的教学指教师作为教学的潜在设计者，将预定的、标准化的内容放置在特定的情境中由学生去掌握。教师通过将学科内容和真实世界的情境结合起来，让学生在知识和生活之间建立联系，从而促使有价值、有意义的学习发生。</a:t>
            </a:r>
            <a:endParaRPr lang="zh-CN" altLang="en-US" sz="2200">
              <a:latin typeface="华文仿宋" panose="02010600040101010101" charset="-122"/>
              <a:ea typeface="华文仿宋" panose="02010600040101010101" charset="-122"/>
              <a:cs typeface="华文仿宋" panose="02010600040101010101" charset="-122"/>
              <a:sym typeface="方正仿宋_GB2312" panose="02000000000000000000" charset="-122"/>
            </a:endParaRPr>
          </a:p>
          <a:p>
            <a:pPr algn="r"/>
            <a:r>
              <a:rPr lang="en-US" altLang="zh-CN" sz="2200">
                <a:latin typeface="宋体" panose="02010600030101010101" pitchFamily="2" charset="-122"/>
                <a:ea typeface="宋体" panose="02010600030101010101" pitchFamily="2" charset="-122"/>
                <a:cs typeface="宋体" panose="02010600030101010101" pitchFamily="2" charset="-122"/>
                <a:sym typeface="方正仿宋_GB2312" panose="02000000000000000000" charset="-122"/>
              </a:rPr>
              <a:t>——</a:t>
            </a:r>
            <a:r>
              <a:rPr lang="zh-CN" altLang="en-US" sz="2200">
                <a:latin typeface="宋体" panose="02010600030101010101" pitchFamily="2" charset="-122"/>
                <a:ea typeface="宋体" panose="02010600030101010101" pitchFamily="2" charset="-122"/>
                <a:cs typeface="宋体" panose="02010600030101010101" pitchFamily="2" charset="-122"/>
                <a:sym typeface="方正仿宋_GB2312" panose="02000000000000000000" charset="-122"/>
              </a:rPr>
              <a:t>利·恰雷洛特著，</a:t>
            </a:r>
            <a:r>
              <a:rPr lang="zh-CN" altLang="en-US" sz="2200">
                <a:latin typeface="宋体" panose="02010600030101010101" pitchFamily="2" charset="-122"/>
                <a:ea typeface="宋体" panose="02010600030101010101" pitchFamily="2" charset="-122"/>
                <a:cs typeface="宋体" panose="02010600030101010101" pitchFamily="2" charset="-122"/>
                <a:sym typeface="方正仿宋_GB2312" panose="02000000000000000000" charset="-122"/>
              </a:rPr>
              <a:t>杨明全译</a:t>
            </a:r>
            <a:r>
              <a:rPr lang="zh-CN" altLang="en-US" sz="2200">
                <a:latin typeface="宋体" panose="02010600030101010101" pitchFamily="2" charset="-122"/>
                <a:ea typeface="宋体" panose="02010600030101010101" pitchFamily="2" charset="-122"/>
                <a:cs typeface="宋体" panose="02010600030101010101" pitchFamily="2" charset="-122"/>
                <a:sym typeface="方正仿宋_GB2312" panose="02000000000000000000" charset="-122"/>
              </a:rPr>
              <a:t>《情境中的课程—课程与教学设计》</a:t>
            </a:r>
            <a:endParaRPr lang="zh-CN" altLang="en-US" sz="2200">
              <a:latin typeface="宋体" panose="02010600030101010101" pitchFamily="2" charset="-122"/>
              <a:ea typeface="宋体" panose="02010600030101010101" pitchFamily="2" charset="-122"/>
              <a:cs typeface="宋体" panose="02010600030101010101" pitchFamily="2" charset="-122"/>
              <a:sym typeface="方正仿宋_GB2312" panose="02000000000000000000" charset="-122"/>
            </a:endParaRPr>
          </a:p>
          <a:p>
            <a:r>
              <a:rPr lang="zh-CN" altLang="en-US" sz="2200">
                <a:latin typeface="华文仿宋" panose="02010600040101010101" charset="-122"/>
                <a:ea typeface="华文仿宋" panose="02010600040101010101" charset="-122"/>
                <a:cs typeface="华文仿宋" panose="02010600040101010101" charset="-122"/>
                <a:sym typeface="方正仿宋_GB2312" panose="02000000000000000000" charset="-122"/>
              </a:rPr>
              <a:t>历史教学中情境的创设有四种类型：基于史料尽可能还原历史的真实情境；从现实世界中引出历史问题；从日常生活中探寻历史根源；介绍学术争议引发探究问题。</a:t>
            </a:r>
            <a:endParaRPr lang="zh-CN" altLang="en-US" sz="2200">
              <a:latin typeface="华文仿宋" panose="02010600040101010101" charset="-122"/>
              <a:ea typeface="华文仿宋" panose="02010600040101010101" charset="-122"/>
              <a:cs typeface="华文仿宋" panose="02010600040101010101" charset="-122"/>
              <a:sym typeface="方正仿宋_GB2312" panose="02000000000000000000" charset="-122"/>
            </a:endParaRPr>
          </a:p>
          <a:p>
            <a:pPr algn="r"/>
            <a:r>
              <a:rPr lang="en-US" altLang="zh-CN" sz="2200">
                <a:latin typeface="宋体" panose="02010600030101010101" pitchFamily="2" charset="-122"/>
                <a:ea typeface="宋体" panose="02010600030101010101" pitchFamily="2" charset="-122"/>
                <a:cs typeface="宋体" panose="02010600030101010101" pitchFamily="2" charset="-122"/>
                <a:sym typeface="方正仿宋_GB2312" panose="02000000000000000000" charset="-122"/>
              </a:rPr>
              <a:t>——</a:t>
            </a:r>
            <a:r>
              <a:rPr lang="zh-CN" altLang="en-US" sz="2200">
                <a:latin typeface="宋体" panose="02010600030101010101" pitchFamily="2" charset="-122"/>
                <a:ea typeface="宋体" panose="02010600030101010101" pitchFamily="2" charset="-122"/>
                <a:cs typeface="宋体" panose="02010600030101010101" pitchFamily="2" charset="-122"/>
                <a:sym typeface="方正仿宋_GB2312" panose="02000000000000000000" charset="-122"/>
              </a:rPr>
              <a:t>徐蓝．普高课程标准（2017年版2020年修订）教师指导·历史</a:t>
            </a:r>
            <a:endParaRPr lang="en-US" altLang="zh-CN" sz="2200">
              <a:latin typeface="宋体" panose="02010600030101010101" pitchFamily="2" charset="-122"/>
              <a:ea typeface="宋体" panose="02010600030101010101" pitchFamily="2" charset="-122"/>
              <a:cs typeface="宋体" panose="02010600030101010101" pitchFamily="2" charset="-122"/>
              <a:sym typeface="方正仿宋_GB2312" panose="02000000000000000000"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i*5"/>
  <p:tag name="KSO_WM_UNIT_LAYERLEVEL" val="1"/>
  <p:tag name="KSO_WM_TAG_VERSION" val="3.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UNIT_VALUE" val="20"/>
  <p:tag name="KSO_WM_TEMPLATE_CATEGORY" val="custom"/>
  <p:tag name="KSO_WM_TEMPLATE_INDEX" val="20231507"/>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UNIT_VALUE" val="340"/>
  <p:tag name="KSO_WM_TEMPLATE_CATEGORY" val="custom"/>
  <p:tag name="KSO_WM_TEMPLATE_INDEX" val="20231507"/>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3"/>
  <p:tag name="KSO_WM_UNIT_LAYERLEVEL" val="1"/>
  <p:tag name="KSO_WM_TAG_VERSION" val="3.0"/>
  <p:tag name="KSO_WM_BEAUTIFY_FLAG" val="#wm#"/>
  <p:tag name="KSO_WM_UNIT_TYPE" val="i"/>
  <p:tag name="KSO_WM_UNIT_INDEX" val="3"/>
</p:tagLst>
</file>

<file path=ppt/tags/tag106.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1507"/>
  <p:tag name="KSO_WM_TEMPLATE_THUMBS_INDEX" val="1、9"/>
</p:tagLst>
</file>

<file path=ppt/tags/tag107.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1507_1*a*1"/>
  <p:tag name="KSO_WM_TEMPLATE_CATEGORY" val="custom"/>
  <p:tag name="KSO_WM_TEMPLATE_INDEX" val="20231507"/>
  <p:tag name="KSO_WM_UNIT_LAYERLEVEL" val="1"/>
  <p:tag name="KSO_WM_TAG_VERSION" val="3.0"/>
  <p:tag name="KSO_WM_BEAUTIFY_FLAG" val="#wm#"/>
  <p:tag name="KSO_WM_UNIT_PRESET_TEXT" val="单击此处&#10;添加文档标题内容"/>
</p:tagLst>
</file>

<file path=ppt/tags/tag108.xml><?xml version="1.0" encoding="utf-8"?>
<p:tagLst xmlns:p="http://schemas.openxmlformats.org/presentationml/2006/main">
  <p:tag name="KSO_WM_UNIT_ISCONTENTSTITLE" val="0"/>
  <p:tag name="KSO_WM_UNIT_ISNUMDGMTITLE" val="0"/>
  <p:tag name="KSO_WM_UNIT_NOCLEAR" val="0"/>
  <p:tag name="KSO_WM_UNIT_VALUE" val="80"/>
  <p:tag name="KSO_WM_UNIT_HIGHLIGHT" val="0"/>
  <p:tag name="KSO_WM_UNIT_COMPATIBLE" val="0"/>
  <p:tag name="KSO_WM_UNIT_DIAGRAM_ISNUMVISUAL" val="0"/>
  <p:tag name="KSO_WM_UNIT_DIAGRAM_ISREFERUNIT" val="0"/>
  <p:tag name="KSO_WM_UNIT_TYPE" val="b"/>
  <p:tag name="KSO_WM_UNIT_INDEX" val="1"/>
  <p:tag name="KSO_WM_UNIT_ID" val="custom20231507_1*b*1"/>
  <p:tag name="KSO_WM_TEMPLATE_CATEGORY" val="custom"/>
  <p:tag name="KSO_WM_TEMPLATE_INDEX" val="20231507"/>
  <p:tag name="KSO_WM_UNIT_LAYERLEVEL" val="1"/>
  <p:tag name="KSO_WM_TAG_VERSION" val="3.0"/>
  <p:tag name="KSO_WM_BEAUTIFY_FLAG" val="#wm#"/>
  <p:tag name="KSO_WM_UNIT_PRESET_TEXT" val="单击此处添加副标题"/>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i*6"/>
  <p:tag name="KSO_WM_UNIT_LAYERLEVEL" val="1"/>
  <p:tag name="KSO_WM_TAG_VERSION" val="3.0"/>
  <p:tag name="KSO_WM_BEAUTIFY_FLAG" val="#wm#"/>
</p:tagLst>
</file>

<file path=ppt/tags/tag110.xml><?xml version="1.0" encoding="utf-8"?>
<p:tagLst xmlns:p="http://schemas.openxmlformats.org/presentationml/2006/main">
  <p:tag name="KSO_WM_SLIDE_ID" val="custom20231507_1"/>
  <p:tag name="KSO_WM_TEMPLATE_SUBCATEGORY" val="29"/>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1507"/>
  <p:tag name="KSO_WM_SLIDE_LAYOUT" val="a_b"/>
  <p:tag name="KSO_WM_SLIDE_LAYOUT_CNT" val="1_1"/>
  <p:tag name="KSO_WM_SLIDE_TYPE" val="title"/>
  <p:tag name="KSO_WM_SLIDE_SUBTYPE" val="pureTxt"/>
  <p:tag name="KSO_WM_TEMPLATE_THUMBS_INDEX" val="1、9"/>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4*a*1"/>
  <p:tag name="KSO_WM_TEMPLATE_CATEGORY" val="custom"/>
  <p:tag name="KSO_WM_TEMPLATE_INDEX" val="20231507"/>
  <p:tag name="KSO_WM_UNIT_LAYERLEVEL" val="1"/>
  <p:tag name="KSO_WM_TAG_VERSION" val="3.0"/>
  <p:tag name="KSO_WM_BEAUTIFY_FLAG" val="#wm#"/>
  <p:tag name="KSO_WM_UNIT_ISCONTENTSTITLE" val="1"/>
  <p:tag name="KSO_WM_UNIT_ISNUMDGMTITLE" val="0"/>
  <p:tag name="KSO_WM_UNIT_NOCLEAR" val="0"/>
  <p:tag name="KSO_WM_UNIT_VALUE" val="3"/>
  <p:tag name="KSO_WM_UNIT_TYPE" val="a"/>
  <p:tag name="KSO_WM_UNIT_INDEX" val="1"/>
  <p:tag name="KSO_WM_DIAGRAM_GROUP_CODE" val="l1-1"/>
  <p:tag name="KSO_WM_UNIT_PRESET_TEXT" val="目录"/>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custom20231507_4*l_h_i*1_1_1"/>
  <p:tag name="KSO_WM_TEMPLATE_CATEGORY" val="custom"/>
  <p:tag name="KSO_WM_TEMPLATE_INDEX" val="20231507"/>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298.322119140625,&quot;left&quot;:40.4,&quot;top&quot;:226.94673570527803,&quot;width&quot;:556.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Lst>
</file>

<file path=ppt/tags/tag11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custom20231507_4*l_h_a*1_1_1"/>
  <p:tag name="KSO_WM_TEMPLATE_CATEGORY" val="custom"/>
  <p:tag name="KSO_WM_TEMPLATE_INDEX" val="20231507"/>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298.322119140625,&quot;left&quot;:40.4,&quot;top&quot;:226.94673570527803,&quot;width&quot;:556.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目录项标题"/>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custom20231507_4*l_h_i*1_3_1"/>
  <p:tag name="KSO_WM_TEMPLATE_CATEGORY" val="custom"/>
  <p:tag name="KSO_WM_TEMPLATE_INDEX" val="20231507"/>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298.322119140625,&quot;left&quot;:40.4,&quot;top&quot;:226.94673570527803,&quot;width&quot;:556.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3"/>
</p:tagLst>
</file>

<file path=ppt/tags/tag11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custom20231507_4*l_h_a*1_3_1"/>
  <p:tag name="KSO_WM_TEMPLATE_CATEGORY" val="custom"/>
  <p:tag name="KSO_WM_TEMPLATE_INDEX" val="20231507"/>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298.322119140625,&quot;left&quot;:40.4,&quot;top&quot;:226.94673570527803,&quot;width&quot;:556.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目录项标题"/>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4_1"/>
  <p:tag name="KSO_WM_UNIT_ID" val="custom20231507_4*l_h_i*1_4_1"/>
  <p:tag name="KSO_WM_TEMPLATE_CATEGORY" val="custom"/>
  <p:tag name="KSO_WM_TEMPLATE_INDEX" val="20231507"/>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298.322119140625,&quot;left&quot;:40.4,&quot;top&quot;:226.94673570527803,&quot;width&quot;:556.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4"/>
</p:tagLst>
</file>

<file path=ppt/tags/tag11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custom20231507_4*l_h_a*1_4_1"/>
  <p:tag name="KSO_WM_TEMPLATE_CATEGORY" val="custom"/>
  <p:tag name="KSO_WM_TEMPLATE_INDEX" val="20231507"/>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298.322119140625,&quot;left&quot;:40.4,&quot;top&quot;:226.94673570527803,&quot;width&quot;:556.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目录项标题"/>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SLIDE_ID" val="custom20231507_4"/>
  <p:tag name="KSO_WM_TEMPLATE_SUBCATEGORY" val="29"/>
  <p:tag name="KSO_WM_TEMPLATE_MASTER_TYPE" val="0"/>
  <p:tag name="KSO_WM_TEMPLATE_COLOR_TYPE" val="0"/>
  <p:tag name="KSO_WM_SLIDE_ITEM_CNT" val="4"/>
  <p:tag name="KSO_WM_SLIDE_INDEX" val="4"/>
  <p:tag name="KSO_WM_TAG_VERSION" val="3.0"/>
  <p:tag name="KSO_WM_BEAUTIFY_FLAG" val="#wm#"/>
  <p:tag name="KSO_WM_TEMPLATE_CATEGORY" val="custom"/>
  <p:tag name="KSO_WM_TEMPLATE_INDEX" val="20231507"/>
  <p:tag name="KSO_WM_SLIDE_LAYOUT" val="a_l"/>
  <p:tag name="KSO_WM_SLIDE_LAYOUT_CNT" val="1_1"/>
  <p:tag name="KSO_WM_SLIDE_TYPE" val="contents"/>
  <p:tag name="KSO_WM_SLIDE_SUBTYPE" val="diag"/>
  <p:tag name="KSO_WM_DIAGRAM_GROUP_CODE" val="l1-1"/>
  <p:tag name="KSO_WM_SLIDE_DIAGTYPE" val="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i*7"/>
  <p:tag name="KSO_WM_UNIT_LAYERLEVEL" val="1"/>
  <p:tag name="KSO_WM_TAG_VERSION" val="3.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7*a*1"/>
  <p:tag name="KSO_WM_TEMPLATE_CATEGORY" val="custom"/>
  <p:tag name="KSO_WM_TEMPLATE_INDEX" val="20231507"/>
  <p:tag name="KSO_WM_UNIT_LAYERLEVEL" val="1"/>
  <p:tag name="KSO_WM_TAG_VERSION" val="3.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Lst>
</file>

<file path=ppt/tags/tag121.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1507_7*e*1"/>
  <p:tag name="KSO_WM_TEMPLATE_CATEGORY" val="custom"/>
  <p:tag name="KSO_WM_TEMPLATE_INDEX" val="20231507"/>
  <p:tag name="KSO_WM_UNIT_LAYERLEVEL" val="1"/>
  <p:tag name="KSO_WM_TAG_VERSION" val="3.0"/>
  <p:tag name="KSO_WM_BEAUTIFY_FLAG" val="#wm#"/>
  <p:tag name="KSO_WM_UNIT_NOCLEAR" val="0"/>
  <p:tag name="KSO_WM_UNIT_VALUE" val="13"/>
  <p:tag name="KSO_WM_UNIT_TYPE" val="e"/>
  <p:tag name="KSO_WM_UNIT_INDEX" val="1"/>
  <p:tag name="KSO_WM_UNIT_PRESET_TEXT" val="第一章"/>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SLIDE_ID" val="custom20231507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1507"/>
  <p:tag name="KSO_WM_SLIDE_TYPE" val="sectionTitle"/>
  <p:tag name="KSO_WM_SLIDE_SUBTYPE" val="pureTxt"/>
  <p:tag name="KSO_WM_SLIDE_LAYOUT" val="a_e"/>
  <p:tag name="KSO_WM_SLIDE_LAYOUT_CNT" val="1_1"/>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a*1"/>
  <p:tag name="KSO_WM_TEMPLATE_CATEGORY" val="custom"/>
  <p:tag name="KSO_WM_TEMPLATE_INDEX" val="20231507"/>
  <p:tag name="KSO_WM_UNIT_LAYERLEVEL" val="1"/>
  <p:tag name="KSO_WM_TAG_VERSION" val="3.0"/>
  <p:tag name="KSO_WM_BEAUTIFY_FLAG" val="#wm#"/>
  <p:tag name="KSO_WM_UNIT_ISCONTENTSTITLE" val="0"/>
  <p:tag name="KSO_WM_UNIT_ISNUMDGMTITLE" val="0"/>
  <p:tag name="KSO_WM_UNIT_NOCLEAR" val="0"/>
  <p:tag name="KSO_WM_UNIT_VALUE" val="20"/>
  <p:tag name="KSO_WM_UNIT_TYPE" val="a"/>
  <p:tag name="KSO_WM_UNIT_INDEX" val="1"/>
  <p:tag name="KSO_WM_UNIT_PRESET_TEXT" val="单击此处添加标题"/>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f*1"/>
  <p:tag name="KSO_WM_TEMPLATE_CATEGORY" val="custom"/>
  <p:tag name="KSO_WM_TEMPLATE_INDEX" val="20231507"/>
  <p:tag name="KSO_WM_UNIT_LAYERLEVEL" val="1"/>
  <p:tag name="KSO_WM_TAG_VERSION" val="3.0"/>
  <p:tag name="KSO_WM_UNIT_SUBTYPE" val="a"/>
  <p:tag name="KSO_WM_UNIT_NOCLEAR" val="0"/>
  <p:tag name="KSO_WM_UNIT_VALUE" val="330"/>
  <p:tag name="KSO_WM_UNIT_PRESET_TEXT" val="单击此处添加文本"/>
</p:tagLst>
</file>

<file path=ppt/tags/tag126.xml><?xml version="1.0" encoding="utf-8"?>
<p:tagLst xmlns:p="http://schemas.openxmlformats.org/presentationml/2006/main">
  <p:tag name="KSO_WM_SLIDE_ID" val="custom20231507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1507"/>
  <p:tag name="KSO_WM_SLIDE_TYPE" val="text"/>
  <p:tag name="KSO_WM_SLIDE_SUBTYPE" val="pureTxt"/>
  <p:tag name="KSO_WM_SLIDE_SIZE" val="828*457"/>
  <p:tag name="KSO_WM_SLIDE_POSITION" val="66*28"/>
  <p:tag name="KSO_WM_SLIDE_LAYOUT" val="a_f"/>
  <p:tag name="KSO_WM_SLIDE_LAYOUT_CNT" val="1_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a*1"/>
  <p:tag name="KSO_WM_TEMPLATE_CATEGORY" val="custom"/>
  <p:tag name="KSO_WM_TEMPLATE_INDEX" val="20231507"/>
  <p:tag name="KSO_WM_UNIT_LAYERLEVEL" val="1"/>
  <p:tag name="KSO_WM_TAG_VERSION" val="3.0"/>
  <p:tag name="KSO_WM_BEAUTIFY_FLAG" val="#wm#"/>
  <p:tag name="KSO_WM_UNIT_ISCONTENTSTITLE" val="0"/>
  <p:tag name="KSO_WM_UNIT_ISNUMDGMTITLE" val="0"/>
  <p:tag name="KSO_WM_UNIT_NOCLEAR" val="0"/>
  <p:tag name="KSO_WM_UNIT_VALUE" val="20"/>
  <p:tag name="KSO_WM_UNIT_TYPE" val="a"/>
  <p:tag name="KSO_WM_UNIT_INDEX" val="1"/>
  <p:tag name="KSO_WM_UNIT_PRESET_TEXT" val="单击此处添加标题"/>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f*1"/>
  <p:tag name="KSO_WM_TEMPLATE_CATEGORY" val="custom"/>
  <p:tag name="KSO_WM_TEMPLATE_INDEX" val="20231507"/>
  <p:tag name="KSO_WM_UNIT_LAYERLEVEL" val="1"/>
  <p:tag name="KSO_WM_TAG_VERSION" val="3.0"/>
  <p:tag name="KSO_WM_UNIT_SUBTYPE" val="a"/>
  <p:tag name="KSO_WM_UNIT_NOCLEAR" val="0"/>
  <p:tag name="KSO_WM_UNIT_VALUE" val="330"/>
  <p:tag name="KSO_WM_UNIT_PRESET_TEXT" val="单击此处添加文本"/>
</p:tagLst>
</file>

<file path=ppt/tags/tag129.xml><?xml version="1.0" encoding="utf-8"?>
<p:tagLst xmlns:p="http://schemas.openxmlformats.org/presentationml/2006/main">
  <p:tag name="KSO_WM_SLIDE_ID" val="custom20231507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1507"/>
  <p:tag name="KSO_WM_SLIDE_TYPE" val="text"/>
  <p:tag name="KSO_WM_SLIDE_SUBTYPE" val="pureTxt"/>
  <p:tag name="KSO_WM_SLIDE_SIZE" val="828*457"/>
  <p:tag name="KSO_WM_SLIDE_POSITION" val="66*28"/>
  <p:tag name="KSO_WM_SLIDE_LAYOUT" val="a_f"/>
  <p:tag name="KSO_WM_SLIDE_LAYOUT_CNT" val="1_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i*8"/>
  <p:tag name="KSO_WM_UNIT_LAYERLEVEL" val="1"/>
  <p:tag name="KSO_WM_TAG_VERSION" val="3.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a*1"/>
  <p:tag name="KSO_WM_TEMPLATE_CATEGORY" val="custom"/>
  <p:tag name="KSO_WM_TEMPLATE_INDEX" val="20231507"/>
  <p:tag name="KSO_WM_UNIT_LAYERLEVEL" val="1"/>
  <p:tag name="KSO_WM_TAG_VERSION" val="3.0"/>
  <p:tag name="KSO_WM_BEAUTIFY_FLAG" val="#wm#"/>
  <p:tag name="KSO_WM_UNIT_ISCONTENTSTITLE" val="0"/>
  <p:tag name="KSO_WM_UNIT_ISNUMDGMTITLE" val="0"/>
  <p:tag name="KSO_WM_UNIT_NOCLEAR" val="0"/>
  <p:tag name="KSO_WM_UNIT_VALUE" val="20"/>
  <p:tag name="KSO_WM_UNIT_TYPE" val="a"/>
  <p:tag name="KSO_WM_UNIT_INDEX" val="1"/>
  <p:tag name="KSO_WM_UNIT_PRESET_TEXT" val="单击此处添加标题"/>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f*1"/>
  <p:tag name="KSO_WM_TEMPLATE_CATEGORY" val="custom"/>
  <p:tag name="KSO_WM_TEMPLATE_INDEX" val="20231507"/>
  <p:tag name="KSO_WM_UNIT_LAYERLEVEL" val="1"/>
  <p:tag name="KSO_WM_TAG_VERSION" val="3.0"/>
  <p:tag name="KSO_WM_UNIT_SUBTYPE" val="a"/>
  <p:tag name="KSO_WM_UNIT_NOCLEAR" val="0"/>
  <p:tag name="KSO_WM_UNIT_VALUE" val="330"/>
  <p:tag name="KSO_WM_UNIT_PRESET_TEXT" val="单击此处添加文本"/>
</p:tagLst>
</file>

<file path=ppt/tags/tag132.xml><?xml version="1.0" encoding="utf-8"?>
<p:tagLst xmlns:p="http://schemas.openxmlformats.org/presentationml/2006/main">
  <p:tag name="KSO_WM_SLIDE_ID" val="custom20231507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1507"/>
  <p:tag name="KSO_WM_SLIDE_TYPE" val="text"/>
  <p:tag name="KSO_WM_SLIDE_SUBTYPE" val="pureTxt"/>
  <p:tag name="KSO_WM_SLIDE_SIZE" val="828*457"/>
  <p:tag name="KSO_WM_SLIDE_POSITION" val="66*28"/>
  <p:tag name="KSO_WM_SLIDE_LAYOUT" val="a_f"/>
  <p:tag name="KSO_WM_SLIDE_LAYOUT_CNT" val="1_1"/>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7*a*1"/>
  <p:tag name="KSO_WM_TEMPLATE_CATEGORY" val="custom"/>
  <p:tag name="KSO_WM_TEMPLATE_INDEX" val="20231507"/>
  <p:tag name="KSO_WM_UNIT_LAYERLEVEL" val="1"/>
  <p:tag name="KSO_WM_TAG_VERSION" val="3.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Lst>
</file>

<file path=ppt/tags/tag134.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1507_7*e*1"/>
  <p:tag name="KSO_WM_TEMPLATE_CATEGORY" val="custom"/>
  <p:tag name="KSO_WM_TEMPLATE_INDEX" val="20231507"/>
  <p:tag name="KSO_WM_UNIT_LAYERLEVEL" val="1"/>
  <p:tag name="KSO_WM_TAG_VERSION" val="3.0"/>
  <p:tag name="KSO_WM_BEAUTIFY_FLAG" val="#wm#"/>
  <p:tag name="KSO_WM_UNIT_NOCLEAR" val="0"/>
  <p:tag name="KSO_WM_UNIT_VALUE" val="13"/>
  <p:tag name="KSO_WM_UNIT_TYPE" val="e"/>
  <p:tag name="KSO_WM_UNIT_INDEX" val="1"/>
  <p:tag name="KSO_WM_UNIT_PRESET_TEXT" val="第一章"/>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SLIDE_ID" val="custom20231507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1507"/>
  <p:tag name="KSO_WM_SLIDE_TYPE" val="sectionTitle"/>
  <p:tag name="KSO_WM_SLIDE_SUBTYPE" val="pureTxt"/>
  <p:tag name="KSO_WM_SLIDE_LAYOUT" val="a_e"/>
  <p:tag name="KSO_WM_SLIDE_LAYOUT_CNT" val="1_1"/>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a*1"/>
  <p:tag name="KSO_WM_TEMPLATE_CATEGORY" val="custom"/>
  <p:tag name="KSO_WM_TEMPLATE_INDEX" val="20231507"/>
  <p:tag name="KSO_WM_UNIT_LAYERLEVEL" val="1"/>
  <p:tag name="KSO_WM_TAG_VERSION" val="3.0"/>
  <p:tag name="KSO_WM_BEAUTIFY_FLAG" val="#wm#"/>
  <p:tag name="KSO_WM_UNIT_ISCONTENTSTITLE" val="0"/>
  <p:tag name="KSO_WM_UNIT_ISNUMDGMTITLE" val="0"/>
  <p:tag name="KSO_WM_UNIT_NOCLEAR" val="0"/>
  <p:tag name="KSO_WM_UNIT_VALUE" val="20"/>
  <p:tag name="KSO_WM_UNIT_TYPE" val="a"/>
  <p:tag name="KSO_WM_UNIT_INDEX" val="1"/>
  <p:tag name="KSO_WM_UNIT_PRESET_TEXT" val="单击此处添加标题"/>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f*1"/>
  <p:tag name="KSO_WM_TEMPLATE_CATEGORY" val="custom"/>
  <p:tag name="KSO_WM_TEMPLATE_INDEX" val="20231507"/>
  <p:tag name="KSO_WM_UNIT_LAYERLEVEL" val="1"/>
  <p:tag name="KSO_WM_TAG_VERSION" val="3.0"/>
  <p:tag name="KSO_WM_UNIT_SUBTYPE" val="a"/>
  <p:tag name="KSO_WM_UNIT_NOCLEAR" val="0"/>
  <p:tag name="KSO_WM_UNIT_VALUE" val="330"/>
  <p:tag name="KSO_WM_UNIT_PRESET_TEXT" val="单击此处添加文本"/>
</p:tagLst>
</file>

<file path=ppt/tags/tag139.xml><?xml version="1.0" encoding="utf-8"?>
<p:tagLst xmlns:p="http://schemas.openxmlformats.org/presentationml/2006/main">
  <p:tag name="KSO_WM_SLIDE_ID" val="custom20231507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1507"/>
  <p:tag name="KSO_WM_SLIDE_TYPE" val="text"/>
  <p:tag name="KSO_WM_SLIDE_SUBTYPE" val="pureTxt"/>
  <p:tag name="KSO_WM_SLIDE_SIZE" val="828*457"/>
  <p:tag name="KSO_WM_SLIDE_POSITION" val="66*28"/>
  <p:tag name="KSO_WM_SLIDE_LAYOUT" val="a_f"/>
  <p:tag name="KSO_WM_SLIDE_LAYOUT_CNT" val="1_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_1*i*9"/>
  <p:tag name="KSO_WM_UNIT_LAYERLEVEL" val="1"/>
  <p:tag name="KSO_WM_TAG_VERSION" val="3.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a*1"/>
  <p:tag name="KSO_WM_TEMPLATE_CATEGORY" val="custom"/>
  <p:tag name="KSO_WM_TEMPLATE_INDEX" val="20231507"/>
  <p:tag name="KSO_WM_UNIT_LAYERLEVEL" val="1"/>
  <p:tag name="KSO_WM_TAG_VERSION" val="3.0"/>
  <p:tag name="KSO_WM_BEAUTIFY_FLAG" val="#wm#"/>
  <p:tag name="KSO_WM_UNIT_ISCONTENTSTITLE" val="0"/>
  <p:tag name="KSO_WM_UNIT_ISNUMDGMTITLE" val="0"/>
  <p:tag name="KSO_WM_UNIT_NOCLEAR" val="0"/>
  <p:tag name="KSO_WM_UNIT_VALUE" val="20"/>
  <p:tag name="KSO_WM_UNIT_TYPE" val="a"/>
  <p:tag name="KSO_WM_UNIT_INDEX" val="1"/>
  <p:tag name="KSO_WM_UNIT_PRESET_TEXT" val="单击此处添加标题"/>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f*1"/>
  <p:tag name="KSO_WM_TEMPLATE_CATEGORY" val="custom"/>
  <p:tag name="KSO_WM_TEMPLATE_INDEX" val="20231507"/>
  <p:tag name="KSO_WM_UNIT_LAYERLEVEL" val="1"/>
  <p:tag name="KSO_WM_TAG_VERSION" val="3.0"/>
  <p:tag name="KSO_WM_UNIT_SUBTYPE" val="a"/>
  <p:tag name="KSO_WM_UNIT_NOCLEAR" val="0"/>
  <p:tag name="KSO_WM_UNIT_VALUE" val="330"/>
  <p:tag name="KSO_WM_UNIT_PRESET_TEXT" val="单击此处添加文本"/>
</p:tagLst>
</file>

<file path=ppt/tags/tag142.xml><?xml version="1.0" encoding="utf-8"?>
<p:tagLst xmlns:p="http://schemas.openxmlformats.org/presentationml/2006/main">
  <p:tag name="KSO_WM_SLIDE_ID" val="custom20231507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1507"/>
  <p:tag name="KSO_WM_SLIDE_TYPE" val="text"/>
  <p:tag name="KSO_WM_SLIDE_SUBTYPE" val="pureTxt"/>
  <p:tag name="KSO_WM_SLIDE_SIZE" val="828*457"/>
  <p:tag name="KSO_WM_SLIDE_POSITION" val="66*28"/>
  <p:tag name="KSO_WM_SLIDE_LAYOUT" val="a_f"/>
  <p:tag name="KSO_WM_SLIDE_LAYOUT_CNT" val="1_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a*1"/>
  <p:tag name="KSO_WM_TEMPLATE_CATEGORY" val="custom"/>
  <p:tag name="KSO_WM_TEMPLATE_INDEX" val="20231507"/>
  <p:tag name="KSO_WM_UNIT_LAYERLEVEL" val="1"/>
  <p:tag name="KSO_WM_TAG_VERSION" val="3.0"/>
  <p:tag name="KSO_WM_BEAUTIFY_FLAG" val="#wm#"/>
  <p:tag name="KSO_WM_UNIT_ISCONTENTSTITLE" val="0"/>
  <p:tag name="KSO_WM_UNIT_ISNUMDGMTITLE" val="0"/>
  <p:tag name="KSO_WM_UNIT_NOCLEAR" val="0"/>
  <p:tag name="KSO_WM_UNIT_VALUE" val="20"/>
  <p:tag name="KSO_WM_UNIT_TYPE" val="a"/>
  <p:tag name="KSO_WM_UNIT_INDEX" val="1"/>
  <p:tag name="KSO_WM_UNIT_PRESET_TEXT" val="单击此处添加标题"/>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f*1"/>
  <p:tag name="KSO_WM_TEMPLATE_CATEGORY" val="custom"/>
  <p:tag name="KSO_WM_TEMPLATE_INDEX" val="20231507"/>
  <p:tag name="KSO_WM_UNIT_LAYERLEVEL" val="1"/>
  <p:tag name="KSO_WM_TAG_VERSION" val="3.0"/>
  <p:tag name="KSO_WM_UNIT_SUBTYPE" val="a"/>
  <p:tag name="KSO_WM_UNIT_NOCLEAR" val="0"/>
  <p:tag name="KSO_WM_UNIT_VALUE" val="330"/>
  <p:tag name="KSO_WM_UNIT_PRESET_TEXT" val="单击此处添加文本"/>
</p:tagLst>
</file>

<file path=ppt/tags/tag145.xml><?xml version="1.0" encoding="utf-8"?>
<p:tagLst xmlns:p="http://schemas.openxmlformats.org/presentationml/2006/main">
  <p:tag name="KSO_WM_SLIDE_ID" val="custom20231507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1507"/>
  <p:tag name="KSO_WM_SLIDE_TYPE" val="text"/>
  <p:tag name="KSO_WM_SLIDE_SUBTYPE" val="pureTxt"/>
  <p:tag name="KSO_WM_SLIDE_SIZE" val="828*457"/>
  <p:tag name="KSO_WM_SLIDE_POSITION" val="66*28"/>
  <p:tag name="KSO_WM_SLIDE_LAYOUT" val="a_f"/>
  <p:tag name="KSO_WM_SLIDE_LAYOUT_CNT" val="1_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a*1"/>
  <p:tag name="KSO_WM_TEMPLATE_CATEGORY" val="custom"/>
  <p:tag name="KSO_WM_TEMPLATE_INDEX" val="20231507"/>
  <p:tag name="KSO_WM_UNIT_LAYERLEVEL" val="1"/>
  <p:tag name="KSO_WM_TAG_VERSION" val="3.0"/>
  <p:tag name="KSO_WM_BEAUTIFY_FLAG" val="#wm#"/>
  <p:tag name="KSO_WM_UNIT_ISCONTENTSTITLE" val="0"/>
  <p:tag name="KSO_WM_UNIT_ISNUMDGMTITLE" val="0"/>
  <p:tag name="KSO_WM_UNIT_NOCLEAR" val="0"/>
  <p:tag name="KSO_WM_UNIT_VALUE" val="20"/>
  <p:tag name="KSO_WM_UNIT_TYPE" val="a"/>
  <p:tag name="KSO_WM_UNIT_INDEX" val="1"/>
  <p:tag name="KSO_WM_UNIT_PRESET_TEXT" val="单击此处添加标题"/>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f*1"/>
  <p:tag name="KSO_WM_TEMPLATE_CATEGORY" val="custom"/>
  <p:tag name="KSO_WM_TEMPLATE_INDEX" val="20231507"/>
  <p:tag name="KSO_WM_UNIT_LAYERLEVEL" val="1"/>
  <p:tag name="KSO_WM_TAG_VERSION" val="3.0"/>
  <p:tag name="KSO_WM_BEAUTIFY_FLAG" val="#wm#"/>
  <p:tag name="KSO_WM_UNIT_SUBTYPE" val="a"/>
  <p:tag name="KSO_WM_UNIT_NOCLEAR" val="0"/>
  <p:tag name="KSO_WM_UNIT_VALUE" val="330"/>
  <p:tag name="KSO_WM_UNIT_TYPE" val="f"/>
  <p:tag name="KSO_WM_UNIT_INDEX" val="1"/>
  <p:tag name="KSO_WM_UNIT_PRESET_TEXT" val="单击此处添加文本"/>
</p:tagLst>
</file>

<file path=ppt/tags/tag148.xml><?xml version="1.0" encoding="utf-8"?>
<p:tagLst xmlns:p="http://schemas.openxmlformats.org/presentationml/2006/main">
  <p:tag name="KSO_WM_SLIDE_ID" val="custom20231507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1507"/>
  <p:tag name="KSO_WM_SLIDE_TYPE" val="text"/>
  <p:tag name="KSO_WM_SLIDE_SUBTYPE" val="pureTxt"/>
  <p:tag name="KSO_WM_SLIDE_SIZE" val="828*457"/>
  <p:tag name="KSO_WM_SLIDE_POSITION" val="66*28"/>
  <p:tag name="KSO_WM_SLIDE_LAYOUT" val="a_f"/>
  <p:tag name="KSO_WM_SLIDE_LAYOUT_CNT" val="1_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a*1"/>
  <p:tag name="KSO_WM_TEMPLATE_CATEGORY" val="custom"/>
  <p:tag name="KSO_WM_TEMPLATE_INDEX" val="20231507"/>
  <p:tag name="KSO_WM_UNIT_LAYERLEVEL" val="1"/>
  <p:tag name="KSO_WM_TAG_VERSION" val="3.0"/>
  <p:tag name="KSO_WM_UNIT_ISCONTENTSTITLE" val="0"/>
  <p:tag name="KSO_WM_UNIT_ISNUMDGMTITLE" val="0"/>
  <p:tag name="KSO_WM_UNIT_NOCLEAR" val="0"/>
  <p:tag name="KSO_WM_UNIT_VALUE" val="20"/>
  <p:tag name="KSO_WM_UNIT_PRESET_TEXT" val="单击此处添加标题"/>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f*1"/>
  <p:tag name="KSO_WM_TEMPLATE_CATEGORY" val="custom"/>
  <p:tag name="KSO_WM_TEMPLATE_INDEX" val="20231507"/>
  <p:tag name="KSO_WM_UNIT_LAYERLEVEL" val="1"/>
  <p:tag name="KSO_WM_TAG_VERSION" val="3.0"/>
  <p:tag name="KSO_WM_UNIT_SUBTYPE" val="a"/>
  <p:tag name="KSO_WM_UNIT_NOCLEAR" val="0"/>
  <p:tag name="KSO_WM_UNIT_VALUE" val="330"/>
  <p:tag name="KSO_WM_UNIT_PRESET_TEXT" val="单击此处添加文本"/>
</p:tagLst>
</file>

<file path=ppt/tags/tag151.xml><?xml version="1.0" encoding="utf-8"?>
<p:tagLst xmlns:p="http://schemas.openxmlformats.org/presentationml/2006/main">
  <p:tag name="KSO_WM_SLIDE_ID" val="custom20231507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1507"/>
  <p:tag name="KSO_WM_SLIDE_TYPE" val="text"/>
  <p:tag name="KSO_WM_SLIDE_SUBTYPE" val="pureTxt"/>
  <p:tag name="KSO_WM_SLIDE_SIZE" val="828*457"/>
  <p:tag name="KSO_WM_SLIDE_POSITION" val="66*28"/>
  <p:tag name="KSO_WM_SLIDE_LAYOUT" val="a_f"/>
  <p:tag name="KSO_WM_SLIDE_LAYOUT_CNT" val="1_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a*1"/>
  <p:tag name="KSO_WM_TEMPLATE_CATEGORY" val="custom"/>
  <p:tag name="KSO_WM_TEMPLATE_INDEX" val="20231507"/>
  <p:tag name="KSO_WM_UNIT_LAYERLEVEL" val="1"/>
  <p:tag name="KSO_WM_TAG_VERSION" val="3.0"/>
  <p:tag name="KSO_WM_BEAUTIFY_FLAG" val="#wm#"/>
  <p:tag name="KSO_WM_UNIT_ISCONTENTSTITLE" val="0"/>
  <p:tag name="KSO_WM_UNIT_ISNUMDGMTITLE" val="0"/>
  <p:tag name="KSO_WM_UNIT_NOCLEAR" val="0"/>
  <p:tag name="KSO_WM_UNIT_VALUE" val="20"/>
  <p:tag name="KSO_WM_UNIT_TYPE" val="a"/>
  <p:tag name="KSO_WM_UNIT_INDEX" val="1"/>
  <p:tag name="KSO_WM_UNIT_PRESET_TEXT" val="单击此处添加标题"/>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f*1"/>
  <p:tag name="KSO_WM_TEMPLATE_CATEGORY" val="custom"/>
  <p:tag name="KSO_WM_TEMPLATE_INDEX" val="20231507"/>
  <p:tag name="KSO_WM_UNIT_LAYERLEVEL" val="1"/>
  <p:tag name="KSO_WM_TAG_VERSION" val="3.0"/>
  <p:tag name="KSO_WM_BEAUTIFY_FLAG" val="#wm#"/>
  <p:tag name="KSO_WM_UNIT_SUBTYPE" val="a"/>
  <p:tag name="KSO_WM_UNIT_NOCLEAR" val="0"/>
  <p:tag name="KSO_WM_UNIT_VALUE" val="330"/>
  <p:tag name="KSO_WM_UNIT_TYPE" val="f"/>
  <p:tag name="KSO_WM_UNIT_INDEX" val="1"/>
  <p:tag name="KSO_WM_UNIT_PRESET_TEXT" val="单击此处添加文本"/>
</p:tagLst>
</file>

<file path=ppt/tags/tag154.xml><?xml version="1.0" encoding="utf-8"?>
<p:tagLst xmlns:p="http://schemas.openxmlformats.org/presentationml/2006/main">
  <p:tag name="KSO_WM_SLIDE_ID" val="custom20231507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1507"/>
  <p:tag name="KSO_WM_SLIDE_TYPE" val="text"/>
  <p:tag name="KSO_WM_SLIDE_SUBTYPE" val="pureTxt"/>
  <p:tag name="KSO_WM_SLIDE_SIZE" val="828*457"/>
  <p:tag name="KSO_WM_SLIDE_POSITION" val="66*28"/>
  <p:tag name="KSO_WM_SLIDE_LAYOUT" val="a_f"/>
  <p:tag name="KSO_WM_SLIDE_LAYOUT_CNT" val="1_1"/>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a*1"/>
  <p:tag name="KSO_WM_TEMPLATE_CATEGORY" val="custom"/>
  <p:tag name="KSO_WM_TEMPLATE_INDEX" val="20231507"/>
  <p:tag name="KSO_WM_UNIT_LAYERLEVEL" val="1"/>
  <p:tag name="KSO_WM_TAG_VERSION" val="3.0"/>
  <p:tag name="KSO_WM_BEAUTIFY_FLAG" val="#wm#"/>
  <p:tag name="KSO_WM_UNIT_ISCONTENTSTITLE" val="0"/>
  <p:tag name="KSO_WM_UNIT_ISNUMDGMTITLE" val="0"/>
  <p:tag name="KSO_WM_UNIT_NOCLEAR" val="0"/>
  <p:tag name="KSO_WM_UNIT_VALUE" val="20"/>
  <p:tag name="KSO_WM_UNIT_TYPE" val="a"/>
  <p:tag name="KSO_WM_UNIT_INDEX" val="1"/>
  <p:tag name="KSO_WM_UNIT_PRESET_TEXT" val="单击此处添加标题"/>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f*1"/>
  <p:tag name="KSO_WM_TEMPLATE_CATEGORY" val="custom"/>
  <p:tag name="KSO_WM_TEMPLATE_INDEX" val="20231507"/>
  <p:tag name="KSO_WM_UNIT_LAYERLEVEL" val="1"/>
  <p:tag name="KSO_WM_TAG_VERSION" val="3.0"/>
  <p:tag name="KSO_WM_BEAUTIFY_FLAG" val="#wm#"/>
  <p:tag name="KSO_WM_UNIT_SUBTYPE" val="a"/>
  <p:tag name="KSO_WM_UNIT_NOCLEAR" val="0"/>
  <p:tag name="KSO_WM_UNIT_VALUE" val="330"/>
  <p:tag name="KSO_WM_UNIT_TYPE" val="f"/>
  <p:tag name="KSO_WM_UNIT_INDEX" val="1"/>
  <p:tag name="KSO_WM_UNIT_PRESET_TEXT" val="单击此处添加文本"/>
</p:tagLst>
</file>

<file path=ppt/tags/tag157.xml><?xml version="1.0" encoding="utf-8"?>
<p:tagLst xmlns:p="http://schemas.openxmlformats.org/presentationml/2006/main">
  <p:tag name="KSO_WM_SLIDE_ID" val="custom20231507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1507"/>
  <p:tag name="KSO_WM_SLIDE_TYPE" val="text"/>
  <p:tag name="KSO_WM_SLIDE_SUBTYPE" val="pureTxt"/>
  <p:tag name="KSO_WM_SLIDE_SIZE" val="828*457"/>
  <p:tag name="KSO_WM_SLIDE_POSITION" val="66*28"/>
  <p:tag name="KSO_WM_SLIDE_LAYOUT" val="a_f"/>
  <p:tag name="KSO_WM_SLIDE_LAYOUT_CNT" val="1_1"/>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a*1"/>
  <p:tag name="KSO_WM_TEMPLATE_CATEGORY" val="custom"/>
  <p:tag name="KSO_WM_TEMPLATE_INDEX" val="20231507"/>
  <p:tag name="KSO_WM_UNIT_LAYERLEVEL" val="1"/>
  <p:tag name="KSO_WM_TAG_VERSION" val="3.0"/>
  <p:tag name="KSO_WM_BEAUTIFY_FLAG" val="#wm#"/>
  <p:tag name="KSO_WM_UNIT_ISCONTENTSTITLE" val="0"/>
  <p:tag name="KSO_WM_UNIT_ISNUMDGMTITLE" val="0"/>
  <p:tag name="KSO_WM_UNIT_NOCLEAR" val="0"/>
  <p:tag name="KSO_WM_UNIT_VALUE" val="20"/>
  <p:tag name="KSO_WM_UNIT_TYPE" val="a"/>
  <p:tag name="KSO_WM_UNIT_INDEX" val="1"/>
  <p:tag name="KSO_WM_UNIT_PRESET_TEXT" val="单击此处添加标题"/>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f*1"/>
  <p:tag name="KSO_WM_TEMPLATE_CATEGORY" val="custom"/>
  <p:tag name="KSO_WM_TEMPLATE_INDEX" val="20231507"/>
  <p:tag name="KSO_WM_UNIT_LAYERLEVEL" val="1"/>
  <p:tag name="KSO_WM_TAG_VERSION" val="3.0"/>
  <p:tag name="KSO_WM_BEAUTIFY_FLAG" val="#wm#"/>
  <p:tag name="KSO_WM_UNIT_SUBTYPE" val="a"/>
  <p:tag name="KSO_WM_UNIT_NOCLEAR" val="0"/>
  <p:tag name="KSO_WM_UNIT_VALUE" val="330"/>
  <p:tag name="KSO_WM_UNIT_TYPE" val="f"/>
  <p:tag name="KSO_WM_UNIT_INDEX" val="1"/>
  <p:tag name="KSO_WM_UNIT_PRESET_TEXT" val="单击此处添加文本"/>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160.xml><?xml version="1.0" encoding="utf-8"?>
<p:tagLst xmlns:p="http://schemas.openxmlformats.org/presentationml/2006/main">
  <p:tag name="KSO_WM_SLIDE_ID" val="custom20231507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1507"/>
  <p:tag name="KSO_WM_SLIDE_TYPE" val="text"/>
  <p:tag name="KSO_WM_SLIDE_SUBTYPE" val="pureTxt"/>
  <p:tag name="KSO_WM_SLIDE_SIZE" val="828*457"/>
  <p:tag name="KSO_WM_SLIDE_POSITION" val="66*28"/>
  <p:tag name="KSO_WM_SLIDE_LAYOUT" val="a_f"/>
  <p:tag name="KSO_WM_SLIDE_LAYOUT_CNT" val="1_1"/>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a*1"/>
  <p:tag name="KSO_WM_TEMPLATE_CATEGORY" val="custom"/>
  <p:tag name="KSO_WM_TEMPLATE_INDEX" val="20231507"/>
  <p:tag name="KSO_WM_UNIT_LAYERLEVEL" val="1"/>
  <p:tag name="KSO_WM_TAG_VERSION" val="3.0"/>
  <p:tag name="KSO_WM_BEAUTIFY_FLAG" val="#wm#"/>
  <p:tag name="KSO_WM_UNIT_ISCONTENTSTITLE" val="0"/>
  <p:tag name="KSO_WM_UNIT_ISNUMDGMTITLE" val="0"/>
  <p:tag name="KSO_WM_UNIT_NOCLEAR" val="0"/>
  <p:tag name="KSO_WM_UNIT_VALUE" val="20"/>
  <p:tag name="KSO_WM_UNIT_TYPE" val="a"/>
  <p:tag name="KSO_WM_UNIT_INDEX" val="1"/>
  <p:tag name="KSO_WM_UNIT_PRESET_TEXT" val="单击此处添加标题"/>
</p:tagLst>
</file>

<file path=ppt/tags/tag162.xml><?xml version="1.0" encoding="utf-8"?>
<p:tagLst xmlns:p="http://schemas.openxmlformats.org/presentationml/2006/main">
  <p:tag name="KSO_WM_SLIDE_ID" val="custom20231507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1507"/>
  <p:tag name="KSO_WM_SLIDE_TYPE" val="text"/>
  <p:tag name="KSO_WM_SLIDE_SUBTYPE" val="pureTxt"/>
  <p:tag name="KSO_WM_SLIDE_SIZE" val="828*457"/>
  <p:tag name="KSO_WM_SLIDE_POSITION" val="66*28"/>
  <p:tag name="KSO_WM_SLIDE_LAYOUT" val="a_f"/>
  <p:tag name="KSO_WM_SLIDE_LAYOUT_CNT" val="1_1"/>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a*1"/>
  <p:tag name="KSO_WM_TEMPLATE_CATEGORY" val="custom"/>
  <p:tag name="KSO_WM_TEMPLATE_INDEX" val="20231507"/>
  <p:tag name="KSO_WM_UNIT_LAYERLEVEL" val="1"/>
  <p:tag name="KSO_WM_TAG_VERSION" val="3.0"/>
  <p:tag name="KSO_WM_BEAUTIFY_FLAG" val="#wm#"/>
  <p:tag name="KSO_WM_UNIT_ISCONTENTSTITLE" val="0"/>
  <p:tag name="KSO_WM_UNIT_ISNUMDGMTITLE" val="0"/>
  <p:tag name="KSO_WM_UNIT_NOCLEAR" val="0"/>
  <p:tag name="KSO_WM_UNIT_VALUE" val="20"/>
  <p:tag name="KSO_WM_UNIT_TYPE" val="a"/>
  <p:tag name="KSO_WM_UNIT_INDEX" val="1"/>
  <p:tag name="KSO_WM_UNIT_PRESET_TEXT" val="单击此处添加标题"/>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f*1"/>
  <p:tag name="KSO_WM_TEMPLATE_CATEGORY" val="custom"/>
  <p:tag name="KSO_WM_TEMPLATE_INDEX" val="20231507"/>
  <p:tag name="KSO_WM_UNIT_LAYERLEVEL" val="1"/>
  <p:tag name="KSO_WM_TAG_VERSION" val="3.0"/>
  <p:tag name="KSO_WM_UNIT_SUBTYPE" val="a"/>
  <p:tag name="KSO_WM_UNIT_NOCLEAR" val="0"/>
  <p:tag name="KSO_WM_UNIT_VALUE" val="330"/>
  <p:tag name="KSO_WM_UNIT_PRESET_TEXT" val="单击此处添加文本"/>
</p:tagLst>
</file>

<file path=ppt/tags/tag165.xml><?xml version="1.0" encoding="utf-8"?>
<p:tagLst xmlns:p="http://schemas.openxmlformats.org/presentationml/2006/main">
  <p:tag name="KSO_WM_SLIDE_ID" val="custom20231507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1507"/>
  <p:tag name="KSO_WM_SLIDE_TYPE" val="text"/>
  <p:tag name="KSO_WM_SLIDE_SUBTYPE" val="pureTxt"/>
  <p:tag name="KSO_WM_SLIDE_SIZE" val="828*457"/>
  <p:tag name="KSO_WM_SLIDE_POSITION" val="66*28"/>
  <p:tag name="KSO_WM_SLIDE_LAYOUT" val="a_f"/>
  <p:tag name="KSO_WM_SLIDE_LAYOUT_CNT" val="1_1"/>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a*1"/>
  <p:tag name="KSO_WM_TEMPLATE_CATEGORY" val="custom"/>
  <p:tag name="KSO_WM_TEMPLATE_INDEX" val="20231507"/>
  <p:tag name="KSO_WM_UNIT_LAYERLEVEL" val="1"/>
  <p:tag name="KSO_WM_TAG_VERSION" val="3.0"/>
  <p:tag name="KSO_WM_BEAUTIFY_FLAG" val="#wm#"/>
  <p:tag name="KSO_WM_UNIT_ISCONTENTSTITLE" val="0"/>
  <p:tag name="KSO_WM_UNIT_ISNUMDGMTITLE" val="0"/>
  <p:tag name="KSO_WM_UNIT_NOCLEAR" val="0"/>
  <p:tag name="KSO_WM_UNIT_VALUE" val="20"/>
  <p:tag name="KSO_WM_UNIT_TYPE" val="a"/>
  <p:tag name="KSO_WM_UNIT_INDEX" val="1"/>
  <p:tag name="KSO_WM_UNIT_PRESET_TEXT" val="单击此处添加标题"/>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f*1"/>
  <p:tag name="KSO_WM_TEMPLATE_CATEGORY" val="custom"/>
  <p:tag name="KSO_WM_TEMPLATE_INDEX" val="20231507"/>
  <p:tag name="KSO_WM_UNIT_LAYERLEVEL" val="1"/>
  <p:tag name="KSO_WM_TAG_VERSION" val="3.0"/>
  <p:tag name="KSO_WM_UNIT_SUBTYPE" val="a"/>
  <p:tag name="KSO_WM_UNIT_NOCLEAR" val="0"/>
  <p:tag name="KSO_WM_UNIT_VALUE" val="330"/>
  <p:tag name="KSO_WM_UNIT_PRESET_TEXT" val="单击此处添加文本"/>
</p:tagLst>
</file>

<file path=ppt/tags/tag168.xml><?xml version="1.0" encoding="utf-8"?>
<p:tagLst xmlns:p="http://schemas.openxmlformats.org/presentationml/2006/main">
  <p:tag name="KSO_WM_SLIDE_ID" val="custom20231507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1507"/>
  <p:tag name="KSO_WM_SLIDE_TYPE" val="text"/>
  <p:tag name="KSO_WM_SLIDE_SUBTYPE" val="pureTxt"/>
  <p:tag name="KSO_WM_SLIDE_SIZE" val="828*457"/>
  <p:tag name="KSO_WM_SLIDE_POSITION" val="66*28"/>
  <p:tag name="KSO_WM_SLIDE_LAYOUT" val="a_f"/>
  <p:tag name="KSO_WM_SLIDE_LAYOUT_CNT" val="1_1"/>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a*1"/>
  <p:tag name="KSO_WM_TEMPLATE_CATEGORY" val="custom"/>
  <p:tag name="KSO_WM_TEMPLATE_INDEX" val="20231507"/>
  <p:tag name="KSO_WM_UNIT_LAYERLEVEL" val="1"/>
  <p:tag name="KSO_WM_TAG_VERSION" val="3.0"/>
  <p:tag name="KSO_WM_BEAUTIFY_FLAG" val="#wm#"/>
  <p:tag name="KSO_WM_UNIT_ISCONTENTSTITLE" val="0"/>
  <p:tag name="KSO_WM_UNIT_ISNUMDGMTITLE" val="0"/>
  <p:tag name="KSO_WM_UNIT_NOCLEAR" val="0"/>
  <p:tag name="KSO_WM_UNIT_VALUE" val="20"/>
  <p:tag name="KSO_WM_UNIT_TYPE" val="a"/>
  <p:tag name="KSO_WM_UNIT_INDEX" val="1"/>
  <p:tag name="KSO_WM_UNIT_PRESET_TEXT" val="单击此处添加标题"/>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f*1"/>
  <p:tag name="KSO_WM_TEMPLATE_CATEGORY" val="custom"/>
  <p:tag name="KSO_WM_TEMPLATE_INDEX" val="20231507"/>
  <p:tag name="KSO_WM_UNIT_LAYERLEVEL" val="1"/>
  <p:tag name="KSO_WM_TAG_VERSION" val="3.0"/>
  <p:tag name="KSO_WM_UNIT_SUBTYPE" val="a"/>
  <p:tag name="KSO_WM_UNIT_NOCLEAR" val="0"/>
  <p:tag name="KSO_WM_UNIT_VALUE" val="330"/>
  <p:tag name="KSO_WM_UNIT_PRESET_TEXT" val="单击此处添加文本"/>
</p:tagLst>
</file>

<file path=ppt/tags/tag171.xml><?xml version="1.0" encoding="utf-8"?>
<p:tagLst xmlns:p="http://schemas.openxmlformats.org/presentationml/2006/main">
  <p:tag name="KSO_WM_SLIDE_ID" val="custom20231507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1507"/>
  <p:tag name="KSO_WM_SLIDE_TYPE" val="text"/>
  <p:tag name="KSO_WM_SLIDE_SUBTYPE" val="pureTxt"/>
  <p:tag name="KSO_WM_SLIDE_SIZE" val="828*457"/>
  <p:tag name="KSO_WM_SLIDE_POSITION" val="66*28"/>
  <p:tag name="KSO_WM_SLIDE_LAYOUT" val="a_f"/>
  <p:tag name="KSO_WM_SLIDE_LAYOUT_CNT" val="1_1"/>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a*1"/>
  <p:tag name="KSO_WM_TEMPLATE_CATEGORY" val="custom"/>
  <p:tag name="KSO_WM_TEMPLATE_INDEX" val="20231507"/>
  <p:tag name="KSO_WM_UNIT_LAYERLEVEL" val="1"/>
  <p:tag name="KSO_WM_TAG_VERSION" val="3.0"/>
  <p:tag name="KSO_WM_BEAUTIFY_FLAG" val="#wm#"/>
  <p:tag name="KSO_WM_UNIT_ISCONTENTSTITLE" val="0"/>
  <p:tag name="KSO_WM_UNIT_ISNUMDGMTITLE" val="0"/>
  <p:tag name="KSO_WM_UNIT_NOCLEAR" val="0"/>
  <p:tag name="KSO_WM_UNIT_VALUE" val="20"/>
  <p:tag name="KSO_WM_UNIT_TYPE" val="a"/>
  <p:tag name="KSO_WM_UNIT_INDEX" val="1"/>
  <p:tag name="KSO_WM_UNIT_PRESET_TEXT" val="单击此处添加标题"/>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f*1"/>
  <p:tag name="KSO_WM_TEMPLATE_CATEGORY" val="custom"/>
  <p:tag name="KSO_WM_TEMPLATE_INDEX" val="20231507"/>
  <p:tag name="KSO_WM_UNIT_LAYERLEVEL" val="1"/>
  <p:tag name="KSO_WM_TAG_VERSION" val="3.0"/>
  <p:tag name="KSO_WM_UNIT_SUBTYPE" val="a"/>
  <p:tag name="KSO_WM_UNIT_NOCLEAR" val="0"/>
  <p:tag name="KSO_WM_UNIT_VALUE" val="330"/>
  <p:tag name="KSO_WM_UNIT_PRESET_TEXT" val="单击此处添加文本"/>
</p:tagLst>
</file>

<file path=ppt/tags/tag174.xml><?xml version="1.0" encoding="utf-8"?>
<p:tagLst xmlns:p="http://schemas.openxmlformats.org/presentationml/2006/main">
  <p:tag name="KSO_WM_SLIDE_ID" val="custom20231507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1507"/>
  <p:tag name="KSO_WM_SLIDE_TYPE" val="text"/>
  <p:tag name="KSO_WM_SLIDE_SUBTYPE" val="pureTxt"/>
  <p:tag name="KSO_WM_SLIDE_SIZE" val="828*457"/>
  <p:tag name="KSO_WM_SLIDE_POSITION" val="66*28"/>
  <p:tag name="KSO_WM_SLIDE_LAYOUT" val="a_f"/>
  <p:tag name="KSO_WM_SLIDE_LAYOUT_CNT" val="1_1"/>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a*1"/>
  <p:tag name="KSO_WM_TEMPLATE_CATEGORY" val="custom"/>
  <p:tag name="KSO_WM_TEMPLATE_INDEX" val="20231507"/>
  <p:tag name="KSO_WM_UNIT_LAYERLEVEL" val="1"/>
  <p:tag name="KSO_WM_TAG_VERSION" val="3.0"/>
  <p:tag name="KSO_WM_BEAUTIFY_FLAG" val="#wm#"/>
  <p:tag name="KSO_WM_UNIT_ISCONTENTSTITLE" val="0"/>
  <p:tag name="KSO_WM_UNIT_ISNUMDGMTITLE" val="0"/>
  <p:tag name="KSO_WM_UNIT_NOCLEAR" val="0"/>
  <p:tag name="KSO_WM_UNIT_VALUE" val="20"/>
  <p:tag name="KSO_WM_UNIT_TYPE" val="a"/>
  <p:tag name="KSO_WM_UNIT_INDEX" val="1"/>
  <p:tag name="KSO_WM_UNIT_PRESET_TEXT" val="单击此处添加标题"/>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f*1"/>
  <p:tag name="KSO_WM_TEMPLATE_CATEGORY" val="custom"/>
  <p:tag name="KSO_WM_TEMPLATE_INDEX" val="20231507"/>
  <p:tag name="KSO_WM_UNIT_LAYERLEVEL" val="1"/>
  <p:tag name="KSO_WM_TAG_VERSION" val="3.0"/>
  <p:tag name="KSO_WM_UNIT_SUBTYPE" val="a"/>
  <p:tag name="KSO_WM_UNIT_NOCLEAR" val="0"/>
  <p:tag name="KSO_WM_UNIT_VALUE" val="330"/>
  <p:tag name="KSO_WM_UNIT_PRESET_TEXT" val="单击此处添加文本"/>
</p:tagLst>
</file>

<file path=ppt/tags/tag177.xml><?xml version="1.0" encoding="utf-8"?>
<p:tagLst xmlns:p="http://schemas.openxmlformats.org/presentationml/2006/main">
  <p:tag name="KSO_WM_SLIDE_ID" val="custom20231507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1507"/>
  <p:tag name="KSO_WM_SLIDE_TYPE" val="text"/>
  <p:tag name="KSO_WM_SLIDE_SUBTYPE" val="pureTxt"/>
  <p:tag name="KSO_WM_SLIDE_SIZE" val="828*457"/>
  <p:tag name="KSO_WM_SLIDE_POSITION" val="66*28"/>
  <p:tag name="KSO_WM_SLIDE_LAYOUT" val="a_f"/>
  <p:tag name="KSO_WM_SLIDE_LAYOUT_CNT" val="1_1"/>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a*1"/>
  <p:tag name="KSO_WM_TEMPLATE_CATEGORY" val="custom"/>
  <p:tag name="KSO_WM_TEMPLATE_INDEX" val="20231507"/>
  <p:tag name="KSO_WM_UNIT_LAYERLEVEL" val="1"/>
  <p:tag name="KSO_WM_TAG_VERSION" val="3.0"/>
  <p:tag name="KSO_WM_BEAUTIFY_FLAG" val="#wm#"/>
  <p:tag name="KSO_WM_UNIT_ISCONTENTSTITLE" val="0"/>
  <p:tag name="KSO_WM_UNIT_ISNUMDGMTITLE" val="0"/>
  <p:tag name="KSO_WM_UNIT_NOCLEAR" val="0"/>
  <p:tag name="KSO_WM_UNIT_VALUE" val="20"/>
  <p:tag name="KSO_WM_UNIT_TYPE" val="a"/>
  <p:tag name="KSO_WM_UNIT_INDEX" val="1"/>
  <p:tag name="KSO_WM_UNIT_PRESET_TEXT" val="单击此处添加标题"/>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f*1"/>
  <p:tag name="KSO_WM_TEMPLATE_CATEGORY" val="custom"/>
  <p:tag name="KSO_WM_TEMPLATE_INDEX" val="20231507"/>
  <p:tag name="KSO_WM_UNIT_LAYERLEVEL" val="1"/>
  <p:tag name="KSO_WM_TAG_VERSION" val="3.0"/>
  <p:tag name="KSO_WM_UNIT_SUBTYPE" val="a"/>
  <p:tag name="KSO_WM_UNIT_NOCLEAR" val="0"/>
  <p:tag name="KSO_WM_UNIT_VALUE" val="330"/>
  <p:tag name="KSO_WM_UNIT_PRESET_TEXT" val="单击此处添加文本"/>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80.xml><?xml version="1.0" encoding="utf-8"?>
<p:tagLst xmlns:p="http://schemas.openxmlformats.org/presentationml/2006/main">
  <p:tag name="KSO_WM_SLIDE_ID" val="custom20231507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1507"/>
  <p:tag name="KSO_WM_SLIDE_TYPE" val="text"/>
  <p:tag name="KSO_WM_SLIDE_SUBTYPE" val="pureTxt"/>
  <p:tag name="KSO_WM_SLIDE_SIZE" val="828*457"/>
  <p:tag name="KSO_WM_SLIDE_POSITION" val="66*28"/>
  <p:tag name="KSO_WM_SLIDE_LAYOUT" val="a_f"/>
  <p:tag name="KSO_WM_SLIDE_LAYOUT_CNT" val="1_1"/>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a*1"/>
  <p:tag name="KSO_WM_TEMPLATE_CATEGORY" val="custom"/>
  <p:tag name="KSO_WM_TEMPLATE_INDEX" val="20231507"/>
  <p:tag name="KSO_WM_UNIT_LAYERLEVEL" val="1"/>
  <p:tag name="KSO_WM_TAG_VERSION" val="3.0"/>
  <p:tag name="KSO_WM_BEAUTIFY_FLAG" val="#wm#"/>
  <p:tag name="KSO_WM_UNIT_ISCONTENTSTITLE" val="0"/>
  <p:tag name="KSO_WM_UNIT_ISNUMDGMTITLE" val="0"/>
  <p:tag name="KSO_WM_UNIT_NOCLEAR" val="0"/>
  <p:tag name="KSO_WM_UNIT_VALUE" val="20"/>
  <p:tag name="KSO_WM_UNIT_TYPE" val="a"/>
  <p:tag name="KSO_WM_UNIT_INDEX" val="1"/>
  <p:tag name="KSO_WM_UNIT_PRESET_TEXT" val="单击此处添加标题"/>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f*1"/>
  <p:tag name="KSO_WM_TEMPLATE_CATEGORY" val="custom"/>
  <p:tag name="KSO_WM_TEMPLATE_INDEX" val="20231507"/>
  <p:tag name="KSO_WM_UNIT_LAYERLEVEL" val="1"/>
  <p:tag name="KSO_WM_TAG_VERSION" val="3.0"/>
  <p:tag name="KSO_WM_UNIT_SUBTYPE" val="a"/>
  <p:tag name="KSO_WM_UNIT_NOCLEAR" val="0"/>
  <p:tag name="KSO_WM_UNIT_VALUE" val="330"/>
  <p:tag name="KSO_WM_UNIT_PRESET_TEXT" val="单击此处添加文本"/>
</p:tagLst>
</file>

<file path=ppt/tags/tag183.xml><?xml version="1.0" encoding="utf-8"?>
<p:tagLst xmlns:p="http://schemas.openxmlformats.org/presentationml/2006/main">
  <p:tag name="KSO_WM_SLIDE_ID" val="custom20231507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1507"/>
  <p:tag name="KSO_WM_SLIDE_TYPE" val="text"/>
  <p:tag name="KSO_WM_SLIDE_SUBTYPE" val="pureTxt"/>
  <p:tag name="KSO_WM_SLIDE_SIZE" val="828*457"/>
  <p:tag name="KSO_WM_SLIDE_POSITION" val="66*28"/>
  <p:tag name="KSO_WM_SLIDE_LAYOUT" val="a_f"/>
  <p:tag name="KSO_WM_SLIDE_LAYOUT_CNT" val="1_1"/>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a*1"/>
  <p:tag name="KSO_WM_TEMPLATE_CATEGORY" val="custom"/>
  <p:tag name="KSO_WM_TEMPLATE_INDEX" val="20231507"/>
  <p:tag name="KSO_WM_UNIT_LAYERLEVEL" val="1"/>
  <p:tag name="KSO_WM_TAG_VERSION" val="3.0"/>
  <p:tag name="KSO_WM_BEAUTIFY_FLAG" val="#wm#"/>
  <p:tag name="KSO_WM_UNIT_ISCONTENTSTITLE" val="0"/>
  <p:tag name="KSO_WM_UNIT_ISNUMDGMTITLE" val="0"/>
  <p:tag name="KSO_WM_UNIT_NOCLEAR" val="0"/>
  <p:tag name="KSO_WM_UNIT_VALUE" val="20"/>
  <p:tag name="KSO_WM_UNIT_TYPE" val="a"/>
  <p:tag name="KSO_WM_UNIT_INDEX" val="1"/>
  <p:tag name="KSO_WM_UNIT_PRESET_TEXT" val="单击此处添加标题"/>
</p:tagLst>
</file>

<file path=ppt/tags/tag185.xml><?xml version="1.0" encoding="utf-8"?>
<p:tagLst xmlns:p="http://schemas.openxmlformats.org/presentationml/2006/main">
  <p:tag name="KSO_WM_SLIDE_ID" val="custom20231507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1507"/>
  <p:tag name="KSO_WM_SLIDE_TYPE" val="text"/>
  <p:tag name="KSO_WM_SLIDE_SUBTYPE" val="pureTxt"/>
  <p:tag name="KSO_WM_SLIDE_SIZE" val="828*457"/>
  <p:tag name="KSO_WM_SLIDE_POSITION" val="66*28"/>
  <p:tag name="KSO_WM_SLIDE_LAYOUT" val="a_f"/>
  <p:tag name="KSO_WM_SLIDE_LAYOUT_CNT" val="1_1"/>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a*1"/>
  <p:tag name="KSO_WM_TEMPLATE_CATEGORY" val="custom"/>
  <p:tag name="KSO_WM_TEMPLATE_INDEX" val="20231507"/>
  <p:tag name="KSO_WM_UNIT_LAYERLEVEL" val="1"/>
  <p:tag name="KSO_WM_TAG_VERSION" val="3.0"/>
  <p:tag name="KSO_WM_BEAUTIFY_FLAG" val="#wm#"/>
  <p:tag name="KSO_WM_UNIT_ISCONTENTSTITLE" val="0"/>
  <p:tag name="KSO_WM_UNIT_ISNUMDGMTITLE" val="0"/>
  <p:tag name="KSO_WM_UNIT_NOCLEAR" val="0"/>
  <p:tag name="KSO_WM_UNIT_VALUE" val="20"/>
  <p:tag name="KSO_WM_UNIT_TYPE" val="a"/>
  <p:tag name="KSO_WM_UNIT_INDEX" val="1"/>
  <p:tag name="KSO_WM_UNIT_PRESET_TEXT" val="单击此处添加标题"/>
</p:tagLst>
</file>

<file path=ppt/tags/tag187.xml><?xml version="1.0" encoding="utf-8"?>
<p:tagLst xmlns:p="http://schemas.openxmlformats.org/presentationml/2006/main">
  <p:tag name="KSO_WM_SLIDE_ID" val="custom20231507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1507"/>
  <p:tag name="KSO_WM_SLIDE_TYPE" val="text"/>
  <p:tag name="KSO_WM_SLIDE_SUBTYPE" val="pureTxt"/>
  <p:tag name="KSO_WM_SLIDE_SIZE" val="828*457"/>
  <p:tag name="KSO_WM_SLIDE_POSITION" val="66*28"/>
  <p:tag name="KSO_WM_SLIDE_LAYOUT" val="a_f"/>
  <p:tag name="KSO_WM_SLIDE_LAYOUT_CNT" val="1_1"/>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7*a*1"/>
  <p:tag name="KSO_WM_TEMPLATE_CATEGORY" val="custom"/>
  <p:tag name="KSO_WM_TEMPLATE_INDEX" val="20231507"/>
  <p:tag name="KSO_WM_UNIT_LAYERLEVEL" val="1"/>
  <p:tag name="KSO_WM_TAG_VERSION" val="3.0"/>
  <p:tag name="KSO_WM_BEAUTIFY_FLAG" val="#wm#"/>
  <p:tag name="KSO_WM_UNIT_ISCONTENTSTITLE" val="0"/>
  <p:tag name="KSO_WM_UNIT_ISNUMDGMTITLE" val="0"/>
  <p:tag name="KSO_WM_UNIT_NOCLEAR" val="0"/>
  <p:tag name="KSO_WM_UNIT_VALUE" val="14"/>
  <p:tag name="KSO_WM_UNIT_TYPE" val="a"/>
  <p:tag name="KSO_WM_UNIT_INDEX" val="1"/>
  <p:tag name="KSO_WM_UNIT_PRESET_TEXT" val="添加章节标题"/>
</p:tagLst>
</file>

<file path=ppt/tags/tag189.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31507_7*e*1"/>
  <p:tag name="KSO_WM_TEMPLATE_CATEGORY" val="custom"/>
  <p:tag name="KSO_WM_TEMPLATE_INDEX" val="20231507"/>
  <p:tag name="KSO_WM_UNIT_LAYERLEVEL" val="1"/>
  <p:tag name="KSO_WM_TAG_VERSION" val="3.0"/>
  <p:tag name="KSO_WM_BEAUTIFY_FLAG" val="#wm#"/>
  <p:tag name="KSO_WM_UNIT_NOCLEAR" val="0"/>
  <p:tag name="KSO_WM_UNIT_VALUE" val="13"/>
  <p:tag name="KSO_WM_UNIT_TYPE" val="e"/>
  <p:tag name="KSO_WM_UNIT_INDEX" val="1"/>
  <p:tag name="KSO_WM_UNIT_PRESET_TEXT" val="第一章"/>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SLIDE_ID" val="custom20231507_7"/>
  <p:tag name="KSO_WM_TEMPLATE_SUBCATEGORY" val="29"/>
  <p:tag name="KSO_WM_TEMPLATE_MASTER_TYPE" val="0"/>
  <p:tag name="KSO_WM_TEMPLATE_COLOR_TYPE" val="0"/>
  <p:tag name="KSO_WM_SLIDE_ITEM_CNT" val="0"/>
  <p:tag name="KSO_WM_SLIDE_INDEX" val="7"/>
  <p:tag name="KSO_WM_TAG_VERSION" val="3.0"/>
  <p:tag name="KSO_WM_BEAUTIFY_FLAG" val="#wm#"/>
  <p:tag name="KSO_WM_TEMPLATE_CATEGORY" val="custom"/>
  <p:tag name="KSO_WM_TEMPLATE_INDEX" val="20231507"/>
  <p:tag name="KSO_WM_SLIDE_TYPE" val="sectionTitle"/>
  <p:tag name="KSO_WM_SLIDE_SUBTYPE" val="pureTxt"/>
  <p:tag name="KSO_WM_SLIDE_LAYOUT" val="a_e"/>
  <p:tag name="KSO_WM_SLIDE_LAYOUT_CNT" val="1_1"/>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a*1"/>
  <p:tag name="KSO_WM_TEMPLATE_CATEGORY" val="custom"/>
  <p:tag name="KSO_WM_TEMPLATE_INDEX" val="20231507"/>
  <p:tag name="KSO_WM_UNIT_LAYERLEVEL" val="1"/>
  <p:tag name="KSO_WM_TAG_VERSION" val="3.0"/>
  <p:tag name="KSO_WM_BEAUTIFY_FLAG" val="#wm#"/>
  <p:tag name="KSO_WM_UNIT_ISCONTENTSTITLE" val="0"/>
  <p:tag name="KSO_WM_UNIT_ISNUMDGMTITLE" val="0"/>
  <p:tag name="KSO_WM_UNIT_NOCLEAR" val="0"/>
  <p:tag name="KSO_WM_UNIT_VALUE" val="20"/>
  <p:tag name="KSO_WM_UNIT_TYPE" val="a"/>
  <p:tag name="KSO_WM_UNIT_INDEX" val="1"/>
  <p:tag name="KSO_WM_UNIT_PRESET_TEXT" val="单击此处添加标题"/>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f*1"/>
  <p:tag name="KSO_WM_TEMPLATE_CATEGORY" val="custom"/>
  <p:tag name="KSO_WM_TEMPLATE_INDEX" val="20231507"/>
  <p:tag name="KSO_WM_UNIT_LAYERLEVEL" val="1"/>
  <p:tag name="KSO_WM_TAG_VERSION" val="3.0"/>
  <p:tag name="KSO_WM_BEAUTIFY_FLAG" val="#wm#"/>
  <p:tag name="KSO_WM_UNIT_SUBTYPE" val="a"/>
  <p:tag name="KSO_WM_UNIT_NOCLEAR" val="0"/>
  <p:tag name="KSO_WM_UNIT_VALUE" val="330"/>
  <p:tag name="KSO_WM_UNIT_TYPE" val="f"/>
  <p:tag name="KSO_WM_UNIT_INDEX" val="1"/>
  <p:tag name="KSO_WM_UNIT_PRESET_TEXT" val="单击此处添加文本"/>
</p:tagLst>
</file>

<file path=ppt/tags/tag194.xml><?xml version="1.0" encoding="utf-8"?>
<p:tagLst xmlns:p="http://schemas.openxmlformats.org/presentationml/2006/main">
  <p:tag name="KSO_WM_SLIDE_ID" val="custom20231507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1507"/>
  <p:tag name="KSO_WM_SLIDE_TYPE" val="text"/>
  <p:tag name="KSO_WM_SLIDE_SUBTYPE" val="pureTxt"/>
  <p:tag name="KSO_WM_SLIDE_SIZE" val="828*457"/>
  <p:tag name="KSO_WM_SLIDE_POSITION" val="66*28"/>
  <p:tag name="KSO_WM_SLIDE_LAYOUT" val="a_f"/>
  <p:tag name="KSO_WM_SLIDE_LAYOUT_CNT" val="1_1"/>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a*1"/>
  <p:tag name="KSO_WM_TEMPLATE_CATEGORY" val="custom"/>
  <p:tag name="KSO_WM_TEMPLATE_INDEX" val="20231507"/>
  <p:tag name="KSO_WM_UNIT_LAYERLEVEL" val="1"/>
  <p:tag name="KSO_WM_TAG_VERSION" val="3.0"/>
  <p:tag name="KSO_WM_BEAUTIFY_FLAG" val="#wm#"/>
  <p:tag name="KSO_WM_UNIT_ISCONTENTSTITLE" val="0"/>
  <p:tag name="KSO_WM_UNIT_ISNUMDGMTITLE" val="0"/>
  <p:tag name="KSO_WM_UNIT_NOCLEAR" val="0"/>
  <p:tag name="KSO_WM_UNIT_VALUE" val="20"/>
  <p:tag name="KSO_WM_UNIT_TYPE" val="a"/>
  <p:tag name="KSO_WM_UNIT_INDEX" val="1"/>
  <p:tag name="KSO_WM_UNIT_PRESET_TEXT" val="单击此处添加标题"/>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f*1"/>
  <p:tag name="KSO_WM_TEMPLATE_CATEGORY" val="custom"/>
  <p:tag name="KSO_WM_TEMPLATE_INDEX" val="20231507"/>
  <p:tag name="KSO_WM_UNIT_LAYERLEVEL" val="1"/>
  <p:tag name="KSO_WM_TAG_VERSION" val="3.0"/>
  <p:tag name="KSO_WM_BEAUTIFY_FLAG" val="#wm#"/>
  <p:tag name="KSO_WM_UNIT_SUBTYPE" val="a"/>
  <p:tag name="KSO_WM_UNIT_NOCLEAR" val="0"/>
  <p:tag name="KSO_WM_UNIT_VALUE" val="330"/>
  <p:tag name="KSO_WM_UNIT_TYPE" val="f"/>
  <p:tag name="KSO_WM_UNIT_INDEX" val="1"/>
  <p:tag name="KSO_WM_UNIT_PRESET_TEXT" val="单击此处添加文本"/>
</p:tagLst>
</file>

<file path=ppt/tags/tag197.xml><?xml version="1.0" encoding="utf-8"?>
<p:tagLst xmlns:p="http://schemas.openxmlformats.org/presentationml/2006/main">
  <p:tag name="KSO_WM_SLIDE_ID" val="custom20231507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1507"/>
  <p:tag name="KSO_WM_SLIDE_TYPE" val="text"/>
  <p:tag name="KSO_WM_SLIDE_SUBTYPE" val="pureTxt"/>
  <p:tag name="KSO_WM_SLIDE_SIZE" val="828*457"/>
  <p:tag name="KSO_WM_SLIDE_POSITION" val="66*28"/>
  <p:tag name="KSO_WM_SLIDE_LAYOUT" val="a_f"/>
  <p:tag name="KSO_WM_SLIDE_LAYOUT_CNT" val="1_1"/>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a*1"/>
  <p:tag name="KSO_WM_TEMPLATE_CATEGORY" val="custom"/>
  <p:tag name="KSO_WM_TEMPLATE_INDEX" val="20231507"/>
  <p:tag name="KSO_WM_UNIT_LAYERLEVEL" val="1"/>
  <p:tag name="KSO_WM_TAG_VERSION" val="3.0"/>
  <p:tag name="KSO_WM_BEAUTIFY_FLAG" val="#wm#"/>
  <p:tag name="KSO_WM_UNIT_ISCONTENTSTITLE" val="0"/>
  <p:tag name="KSO_WM_UNIT_ISNUMDGMTITLE" val="0"/>
  <p:tag name="KSO_WM_UNIT_NOCLEAR" val="0"/>
  <p:tag name="KSO_WM_UNIT_VALUE" val="20"/>
  <p:tag name="KSO_WM_UNIT_TYPE" val="a"/>
  <p:tag name="KSO_WM_UNIT_INDEX" val="1"/>
  <p:tag name="KSO_WM_UNIT_PRESET_TEXT" val="单击此处添加标题"/>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f*1"/>
  <p:tag name="KSO_WM_TEMPLATE_CATEGORY" val="custom"/>
  <p:tag name="KSO_WM_TEMPLATE_INDEX" val="20231507"/>
  <p:tag name="KSO_WM_UNIT_LAYERLEVEL" val="1"/>
  <p:tag name="KSO_WM_TAG_VERSION" val="3.0"/>
  <p:tag name="KSO_WM_BEAUTIFY_FLAG" val="#wm#"/>
  <p:tag name="KSO_WM_UNIT_SUBTYPE" val="a"/>
  <p:tag name="KSO_WM_UNIT_NOCLEAR" val="0"/>
  <p:tag name="KSO_WM_UNIT_VALUE" val="330"/>
  <p:tag name="KSO_WM_UNIT_TYPE" val="f"/>
  <p:tag name="KSO_WM_UNIT_INDEX" val="1"/>
  <p:tag name="KSO_WM_UNIT_PRESET_TEXT" val="单击此处添加文本"/>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200.xml><?xml version="1.0" encoding="utf-8"?>
<p:tagLst xmlns:p="http://schemas.openxmlformats.org/presentationml/2006/main">
  <p:tag name="KSO_WM_SLIDE_ID" val="custom20231507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1507"/>
  <p:tag name="KSO_WM_SLIDE_TYPE" val="text"/>
  <p:tag name="KSO_WM_SLIDE_SUBTYPE" val="pureTxt"/>
  <p:tag name="KSO_WM_SLIDE_SIZE" val="828*457"/>
  <p:tag name="KSO_WM_SLIDE_POSITION" val="66*28"/>
  <p:tag name="KSO_WM_SLIDE_LAYOUT" val="a_f"/>
  <p:tag name="KSO_WM_SLIDE_LAYOUT_CNT" val="1_1"/>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a*1"/>
  <p:tag name="KSO_WM_TEMPLATE_CATEGORY" val="custom"/>
  <p:tag name="KSO_WM_TEMPLATE_INDEX" val="20231507"/>
  <p:tag name="KSO_WM_UNIT_LAYERLEVEL" val="1"/>
  <p:tag name="KSO_WM_TAG_VERSION" val="3.0"/>
  <p:tag name="KSO_WM_BEAUTIFY_FLAG" val="#wm#"/>
  <p:tag name="KSO_WM_UNIT_ISCONTENTSTITLE" val="0"/>
  <p:tag name="KSO_WM_UNIT_ISNUMDGMTITLE" val="0"/>
  <p:tag name="KSO_WM_UNIT_NOCLEAR" val="0"/>
  <p:tag name="KSO_WM_UNIT_VALUE" val="20"/>
  <p:tag name="KSO_WM_UNIT_TYPE" val="a"/>
  <p:tag name="KSO_WM_UNIT_INDEX" val="1"/>
  <p:tag name="KSO_WM_UNIT_PRESET_TEXT" val="单击此处添加标题"/>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f*1"/>
  <p:tag name="KSO_WM_TEMPLATE_CATEGORY" val="custom"/>
  <p:tag name="KSO_WM_TEMPLATE_INDEX" val="20231507"/>
  <p:tag name="KSO_WM_UNIT_LAYERLEVEL" val="1"/>
  <p:tag name="KSO_WM_TAG_VERSION" val="3.0"/>
  <p:tag name="KSO_WM_UNIT_SUBTYPE" val="a"/>
  <p:tag name="KSO_WM_UNIT_NOCLEAR" val="0"/>
  <p:tag name="KSO_WM_UNIT_VALUE" val="330"/>
  <p:tag name="KSO_WM_UNIT_PRESET_TEXT" val="单击此处添加文本"/>
</p:tagLst>
</file>

<file path=ppt/tags/tag203.xml><?xml version="1.0" encoding="utf-8"?>
<p:tagLst xmlns:p="http://schemas.openxmlformats.org/presentationml/2006/main">
  <p:tag name="KSO_WM_SLIDE_ID" val="custom20231507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1507"/>
  <p:tag name="KSO_WM_SLIDE_TYPE" val="text"/>
  <p:tag name="KSO_WM_SLIDE_SUBTYPE" val="pureTxt"/>
  <p:tag name="KSO_WM_SLIDE_SIZE" val="828*457"/>
  <p:tag name="KSO_WM_SLIDE_POSITION" val="66*28"/>
  <p:tag name="KSO_WM_SLIDE_LAYOUT" val="a_f"/>
  <p:tag name="KSO_WM_SLIDE_LAYOUT_CNT" val="1_1"/>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a*1"/>
  <p:tag name="KSO_WM_TEMPLATE_CATEGORY" val="custom"/>
  <p:tag name="KSO_WM_TEMPLATE_INDEX" val="20231507"/>
  <p:tag name="KSO_WM_UNIT_LAYERLEVEL" val="1"/>
  <p:tag name="KSO_WM_TAG_VERSION" val="3.0"/>
  <p:tag name="KSO_WM_BEAUTIFY_FLAG" val="#wm#"/>
  <p:tag name="KSO_WM_UNIT_ISCONTENTSTITLE" val="0"/>
  <p:tag name="KSO_WM_UNIT_ISNUMDGMTITLE" val="0"/>
  <p:tag name="KSO_WM_UNIT_NOCLEAR" val="0"/>
  <p:tag name="KSO_WM_UNIT_VALUE" val="20"/>
  <p:tag name="KSO_WM_UNIT_TYPE" val="a"/>
  <p:tag name="KSO_WM_UNIT_INDEX" val="1"/>
  <p:tag name="KSO_WM_UNIT_PRESET_TEXT" val="单击此处添加标题"/>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8*f*1"/>
  <p:tag name="KSO_WM_TEMPLATE_CATEGORY" val="custom"/>
  <p:tag name="KSO_WM_TEMPLATE_INDEX" val="20231507"/>
  <p:tag name="KSO_WM_UNIT_LAYERLEVEL" val="1"/>
  <p:tag name="KSO_WM_TAG_VERSION" val="3.0"/>
  <p:tag name="KSO_WM_UNIT_SUBTYPE" val="a"/>
  <p:tag name="KSO_WM_UNIT_NOCLEAR" val="0"/>
  <p:tag name="KSO_WM_UNIT_VALUE" val="330"/>
  <p:tag name="KSO_WM_UNIT_PRESET_TEXT" val="单击此处添加文本"/>
</p:tagLst>
</file>

<file path=ppt/tags/tag206.xml><?xml version="1.0" encoding="utf-8"?>
<p:tagLst xmlns:p="http://schemas.openxmlformats.org/presentationml/2006/main">
  <p:tag name="KSO_WM_SLIDE_ID" val="custom20231507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1507"/>
  <p:tag name="KSO_WM_SLIDE_TYPE" val="text"/>
  <p:tag name="KSO_WM_SLIDE_SUBTYPE" val="pureTxt"/>
  <p:tag name="KSO_WM_SLIDE_SIZE" val="828*457"/>
  <p:tag name="KSO_WM_SLIDE_POSITION" val="66*28"/>
  <p:tag name="KSO_WM_SLIDE_LAYOUT" val="a_f"/>
  <p:tag name="KSO_WM_SLIDE_LAYOUT_CNT" val="1_1"/>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9*a*1"/>
  <p:tag name="KSO_WM_TEMPLATE_CATEGORY" val="custom"/>
  <p:tag name="KSO_WM_TEMPLATE_INDEX" val="20231507"/>
  <p:tag name="KSO_WM_UNIT_LAYERLEVEL" val="1"/>
  <p:tag name="KSO_WM_TAG_VERSION" val="3.0"/>
  <p:tag name="KSO_WM_BEAUTIFY_FLAG" val="#wm#"/>
  <p:tag name="KSO_WM_UNIT_ISCONTENTSTITLE" val="0"/>
  <p:tag name="KSO_WM_UNIT_ISNUMDGMTITLE" val="0"/>
  <p:tag name="KSO_WM_UNIT_NOCLEAR" val="1"/>
  <p:tag name="KSO_WM_UNIT_TYPE" val="a"/>
  <p:tag name="KSO_WM_UNIT_INDEX" val="1"/>
  <p:tag name="KSO_WM_UNIT_PRESET_TEXT" val="感谢观看"/>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507_9*b*1"/>
  <p:tag name="KSO_WM_TEMPLATE_CATEGORY" val="custom"/>
  <p:tag name="KSO_WM_TEMPLATE_INDEX" val="20231507"/>
  <p:tag name="KSO_WM_UNIT_LAYERLEVEL" val="1"/>
  <p:tag name="KSO_WM_TAG_VERSION" val="3.0"/>
  <p:tag name="KSO_WM_BEAUTIFY_FLAG" val="#wm#"/>
  <p:tag name="KSO_WM_UNIT_ISCONTENTSTITLE" val="0"/>
  <p:tag name="KSO_WM_UNIT_ISNUMDGMTITLE" val="0"/>
  <p:tag name="KSO_WM_UNIT_NOCLEAR" val="0"/>
  <p:tag name="KSO_WM_UNIT_VALUE" val="80"/>
  <p:tag name="KSO_WM_UNIT_TYPE" val="b"/>
  <p:tag name="KSO_WM_UNIT_INDEX" val="1"/>
  <p:tag name="KSO_WM_UNIT_PRESET_TEXT" val="Thank you"/>
</p:tagLst>
</file>

<file path=ppt/tags/tag209.xml><?xml version="1.0" encoding="utf-8"?>
<p:tagLst xmlns:p="http://schemas.openxmlformats.org/presentationml/2006/main">
  <p:tag name="KSO_WM_SLIDE_ID" val="custom20231507_9"/>
  <p:tag name="KSO_WM_TEMPLATE_SUBCATEGORY" val="29"/>
  <p:tag name="KSO_WM_TEMPLATE_MASTER_TYPE" val="0"/>
  <p:tag name="KSO_WM_TEMPLATE_COLOR_TYPE" val="0"/>
  <p:tag name="KSO_WM_SLIDE_ITEM_CNT" val="0"/>
  <p:tag name="KSO_WM_SLIDE_INDEX" val="9"/>
  <p:tag name="KSO_WM_TAG_VERSION" val="3.0"/>
  <p:tag name="KSO_WM_BEAUTIFY_FLAG" val="#wm#"/>
  <p:tag name="KSO_WM_TEMPLATE_CATEGORY" val="custom"/>
  <p:tag name="KSO_WM_TEMPLATE_INDEX" val="20231507"/>
  <p:tag name="KSO_WM_SLIDE_TYPE" val="endPage"/>
  <p:tag name="KSO_WM_SLIDE_SUBTYPE" val="pureTxt"/>
  <p:tag name="KSO_WM_SLIDE_LAYOUT" val="a_b"/>
  <p:tag name="KSO_WM_SLIDE_LAYOUT_CNT" val="1_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10.xml><?xml version="1.0" encoding="utf-8"?>
<p:tagLst xmlns:p="http://schemas.openxmlformats.org/presentationml/2006/main">
  <p:tag name="COMMONDATA" val="eyJoZGlkIjoiYWNlODEyNTNiZDQ3MjQ0NmY3YjE0ZDg1M2FjNGU2ODIifQ=="/>
  <p:tag name="commondata" val="eyJoZGlkIjoiNTVhOTM2ODBiMmI4Zjc5NDAwNjQxYWY3YzJlOGUwOGQifQ=="/>
  <p:tag name="KSO_WM_SCREEN_THEME_FLAG" val="o+iCH2FyUFlQWxYsk13dMM3+KDb2K8s4vEWolN1br0lxBJQ7XhvvGqo/BvTTjETRWNgIE5Btyib+Z69TZ1Z+ufyKIK7JiCIvBZVAuZPzpx8="/>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BEAUTIFY_FLAG" val="#wm#"/>
  <p:tag name="KSO_WM_UNIT_TYPE" val="i"/>
  <p:tag name="KSO_WM_UNIT_INDEX" val="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3"/>
  <p:tag name="KSO_WM_UNIT_LAYERLEVEL" val="1"/>
  <p:tag name="KSO_WM_TAG_VERSION" val="3.0"/>
  <p:tag name="KSO_WM_BEAUTIFY_FLAG" val="#wm#"/>
  <p:tag name="KSO_WM_UNIT_TYPE" val="i"/>
  <p:tag name="KSO_WM_UNIT_INDEX" val="3"/>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4"/>
  <p:tag name="KSO_WM_UNIT_LAYERLEVEL" val="1"/>
  <p:tag name="KSO_WM_TAG_VERSION" val="3.0"/>
  <p:tag name="KSO_WM_BEAUTIFY_FLAG" val="#wm#"/>
  <p:tag name="KSO_WM_UNIT_TYPE" val="i"/>
  <p:tag name="KSO_WM_UNIT_INDEX" val="4"/>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5"/>
  <p:tag name="KSO_WM_UNIT_LAYERLEVEL" val="1"/>
  <p:tag name="KSO_WM_TAG_VERSION" val="3.0"/>
  <p:tag name="KSO_WM_BEAUTIFY_FLAG" val="#wm#"/>
  <p:tag name="KSO_WM_UNIT_TYPE" val="i"/>
  <p:tag name="KSO_WM_UNIT_INDEX" val="5"/>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6"/>
  <p:tag name="KSO_WM_UNIT_LAYERLEVEL" val="1"/>
  <p:tag name="KSO_WM_TAG_VERSION" val="3.0"/>
  <p:tag name="KSO_WM_BEAUTIFY_FLAG" val="#wm#"/>
  <p:tag name="KSO_WM_UNIT_TYPE" val="i"/>
  <p:tag name="KSO_WM_UNIT_INDEX" val="6"/>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7"/>
  <p:tag name="KSO_WM_UNIT_LAYERLEVEL" val="1"/>
  <p:tag name="KSO_WM_TAG_VERSION" val="3.0"/>
  <p:tag name="KSO_WM_BEAUTIFY_FLAG" val="#wm#"/>
  <p:tag name="KSO_WM_UNIT_TYPE" val="i"/>
  <p:tag name="KSO_WM_UNIT_INDEX" val="7"/>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8"/>
  <p:tag name="KSO_WM_UNIT_LAYERLEVEL" val="1"/>
  <p:tag name="KSO_WM_TAG_VERSION" val="3.0"/>
  <p:tag name="KSO_WM_BEAUTIFY_FLAG" val="#wm#"/>
  <p:tag name="KSO_WM_UNIT_TYPE" val="i"/>
  <p:tag name="KSO_WM_UNIT_INDEX" val="8"/>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9"/>
  <p:tag name="KSO_WM_UNIT_LAYERLEVEL" val="1"/>
  <p:tag name="KSO_WM_TAG_VERSION" val="3.0"/>
  <p:tag name="KSO_WM_BEAUTIFY_FLAG" val="#wm#"/>
  <p:tag name="KSO_WM_UNIT_TYPE" val="i"/>
  <p:tag name="KSO_WM_UNIT_INDEX" val="9"/>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0"/>
  <p:tag name="KSO_WM_UNIT_LAYERLEVEL" val="1"/>
  <p:tag name="KSO_WM_TAG_VERSION" val="3.0"/>
  <p:tag name="KSO_WM_BEAUTIFY_FLAG" val="#wm#"/>
  <p:tag name="KSO_WM_UNIT_TYPE" val="i"/>
  <p:tag name="KSO_WM_UNIT_INDEX" val="10"/>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1"/>
  <p:tag name="KSO_WM_UNIT_LAYERLEVEL" val="1"/>
  <p:tag name="KSO_WM_TAG_VERSION" val="3.0"/>
  <p:tag name="KSO_WM_BEAUTIFY_FLAG" val="#wm#"/>
  <p:tag name="KSO_WM_UNIT_TYPE" val="i"/>
  <p:tag name="KSO_WM_UNIT_INDEX" val="1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2"/>
  <p:tag name="KSO_WM_UNIT_LAYERLEVEL" val="1"/>
  <p:tag name="KSO_WM_TAG_VERSION" val="3.0"/>
  <p:tag name="KSO_WM_BEAUTIFY_FLAG" val="#wm#"/>
  <p:tag name="KSO_WM_UNIT_TYPE" val="i"/>
  <p:tag name="KSO_WM_UNIT_INDEX" val="12"/>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3"/>
  <p:tag name="KSO_WM_UNIT_LAYERLEVEL" val="1"/>
  <p:tag name="KSO_WM_TAG_VERSION" val="3.0"/>
  <p:tag name="KSO_WM_BEAUTIFY_FLAG" val="#wm#"/>
  <p:tag name="KSO_WM_UNIT_TYPE" val="i"/>
  <p:tag name="KSO_WM_UNIT_INDEX" val="13"/>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4"/>
  <p:tag name="KSO_WM_UNIT_LAYERLEVEL" val="1"/>
  <p:tag name="KSO_WM_TAG_VERSION" val="3.0"/>
  <p:tag name="KSO_WM_BEAUTIFY_FLAG" val="#wm#"/>
  <p:tag name="KSO_WM_UNIT_TYPE" val="i"/>
  <p:tag name="KSO_WM_UNIT_INDEX" val="14"/>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5"/>
  <p:tag name="KSO_WM_UNIT_LAYERLEVEL" val="1"/>
  <p:tag name="KSO_WM_TAG_VERSION" val="3.0"/>
  <p:tag name="KSO_WM_BEAUTIFY_FLAG" val="#wm#"/>
  <p:tag name="KSO_WM_UNIT_TYPE" val="i"/>
  <p:tag name="KSO_WM_UNIT_INDEX" val="15"/>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6"/>
  <p:tag name="KSO_WM_UNIT_LAYERLEVEL" val="1"/>
  <p:tag name="KSO_WM_TAG_VERSION" val="3.0"/>
  <p:tag name="KSO_WM_BEAUTIFY_FLAG" val="#wm#"/>
  <p:tag name="KSO_WM_UNIT_TYPE" val="i"/>
  <p:tag name="KSO_WM_UNIT_INDEX" val="16"/>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7"/>
  <p:tag name="KSO_WM_UNIT_LAYERLEVEL" val="1"/>
  <p:tag name="KSO_WM_TAG_VERSION" val="3.0"/>
  <p:tag name="KSO_WM_BEAUTIFY_FLAG" val="#wm#"/>
  <p:tag name="KSO_WM_UNIT_TYPE" val="i"/>
  <p:tag name="KSO_WM_UNIT_INDEX" val="17"/>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41.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BEAUTIFY_FLAG" val="#wm#"/>
  <p:tag name="KSO_WM_UNIT_TYPE" val="i"/>
  <p:tag name="KSO_WM_UNIT_INDEX"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BEAUTIFY_FLAG" val="#wm#"/>
  <p:tag name="KSO_WM_UNIT_TYPE" val="i"/>
  <p:tag name="KSO_WM_UNIT_INDEX" val="2"/>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TYPE" val="i"/>
  <p:tag name="KSO_WM_UNIT_INDEX" val="3"/>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4"/>
  <p:tag name="KSO_WM_UNIT_LAYERLEVEL" val="1"/>
  <p:tag name="KSO_WM_TAG_VERSION" val="3.0"/>
  <p:tag name="KSO_WM_BEAUTIFY_FLAG" val="#wm#"/>
  <p:tag name="KSO_WM_UNIT_TYPE" val="i"/>
  <p:tag name="KSO_WM_UNIT_INDEX" val="4"/>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5"/>
  <p:tag name="KSO_WM_UNIT_LAYERLEVEL" val="1"/>
  <p:tag name="KSO_WM_TAG_VERSION" val="3.0"/>
  <p:tag name="KSO_WM_BEAUTIFY_FLAG" val="#wm#"/>
  <p:tag name="KSO_WM_UNIT_TYPE" val="i"/>
  <p:tag name="KSO_WM_UNIT_INDEX" val="5"/>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6"/>
  <p:tag name="KSO_WM_UNIT_LAYERLEVEL" val="1"/>
  <p:tag name="KSO_WM_TAG_VERSION" val="3.0"/>
  <p:tag name="KSO_WM_BEAUTIFY_FLAG" val="#wm#"/>
  <p:tag name="KSO_WM_UNIT_TYPE" val="i"/>
  <p:tag name="KSO_WM_UNIT_INDEX" val="6"/>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7"/>
  <p:tag name="KSO_WM_UNIT_LAYERLEVEL" val="1"/>
  <p:tag name="KSO_WM_TAG_VERSION" val="3.0"/>
  <p:tag name="KSO_WM_BEAUTIFY_FLAG" val="#wm#"/>
  <p:tag name="KSO_WM_UNIT_TYPE" val="i"/>
  <p:tag name="KSO_WM_UNIT_INDEX" val="7"/>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8"/>
  <p:tag name="KSO_WM_UNIT_LAYERLEVEL" val="1"/>
  <p:tag name="KSO_WM_TAG_VERSION" val="3.0"/>
  <p:tag name="KSO_WM_BEAUTIFY_FLAG" val="#wm#"/>
  <p:tag name="KSO_WM_UNIT_TYPE" val="i"/>
  <p:tag name="KSO_WM_UNIT_INDEX" val="8"/>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2"/>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6.xml><?xml version="1.0" encoding="utf-8"?>
<p:tagLst xmlns:p="http://schemas.openxmlformats.org/presentationml/2006/main">
  <p:tag name="KSO_WM_UNIT_TYPE" val="i"/>
  <p:tag name="KSO_WM_UNIT_INDEX" val="1"/>
  <p:tag name="KSO_WM_UNIT_ID" val="_1*i*1"/>
  <p:tag name="KSO_WM_BEAUTIFY_FLAG" val="#wm#"/>
  <p:tag name="KSO_WM_TAG_VERSION" val="3.0"/>
  <p:tag name="KSO_WM_CHIP_GROUPID" val="62f0da80295c1bf6da6e6eb0"/>
  <p:tag name="KSO_WM_CHIP_XID" val="62f0dac8295c1bf6da6e7031"/>
  <p:tag name="KSO_WM_UNIT_DEC_AREA_ID" val="db283e67fb0b46efb37210bb6e3e4245"/>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c79ed72f46cd4457baf9030cd25f2e8f"/>
  <p:tag name="KSO_WM_UNIT_HIGHLIGHT" val="0"/>
  <p:tag name="KSO_WM_UNIT_COMPATIBLE" val="0"/>
  <p:tag name="KSO_WM_UNIT_DIAGRAM_ISNUMVISUAL" val="0"/>
  <p:tag name="KSO_WM_UNIT_DIAGRAM_ISREFERUNIT" val="0"/>
  <p:tag name="KSO_WM_UNIT_LAYERLEVEL"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7.xml><?xml version="1.0" encoding="utf-8"?>
<p:tagLst xmlns:p="http://schemas.openxmlformats.org/presentationml/2006/main">
  <p:tag name="KSO_WM_UNIT_TYPE" val="i"/>
  <p:tag name="KSO_WM_UNIT_INDEX" val="2"/>
  <p:tag name="KSO_WM_UNIT_ID" val="_1*i*2"/>
  <p:tag name="KSO_WM_BEAUTIFY_FLAG" val="#wm#"/>
  <p:tag name="KSO_WM_TAG_VERSION" val="3.0"/>
  <p:tag name="KSO_WM_CHIP_GROUPID" val="62f0da80295c1bf6da6e6eb0"/>
  <p:tag name="KSO_WM_CHIP_XID" val="62f0dac8295c1bf6da6e7033"/>
  <p:tag name="KSO_WM_UNIT_DEC_AREA_ID" val="e71d8b667362491ca2b8aef24956ef9b"/>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db1edbdd981d40d2a83f0d69ff3e8908"/>
  <p:tag name="KSO_WM_UNIT_HIGHLIGHT" val="0"/>
  <p:tag name="KSO_WM_UNIT_COMPATIBLE" val="0"/>
  <p:tag name="KSO_WM_UNIT_DIAGRAM_ISNUMVISUAL" val="0"/>
  <p:tag name="KSO_WM_UNIT_DIAGRAM_ISREFERUNIT" val="0"/>
  <p:tag name="KSO_WM_UNIT_LAYERLEVEL"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8.xml><?xml version="1.0" encoding="utf-8"?>
<p:tagLst xmlns:p="http://schemas.openxmlformats.org/presentationml/2006/main">
  <p:tag name="KSO_WM_UNIT_TYPE" val="i"/>
  <p:tag name="KSO_WM_UNIT_INDEX" val="3"/>
  <p:tag name="KSO_WM_UNIT_ID" val="_1*i*3"/>
  <p:tag name="KSO_WM_BEAUTIFY_FLAG" val="#wm#"/>
  <p:tag name="KSO_WM_TAG_VERSION" val="3.0"/>
  <p:tag name="KSO_WM_CHIP_GROUPID" val="62f0da80295c1bf6da6e6eb0"/>
  <p:tag name="KSO_WM_CHIP_XID" val="62f0dac8295c1bf6da6e7032"/>
  <p:tag name="KSO_WM_UNIT_DEC_AREA_ID" val="6970141a8a0545cda5d4c538ad8e2cab"/>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67b42fef33ef4ef898d088c1b2499c41"/>
  <p:tag name="KSO_WM_UNIT_HIGHLIGHT" val="0"/>
  <p:tag name="KSO_WM_UNIT_COMPATIBLE" val="0"/>
  <p:tag name="KSO_WM_UNIT_DIAGRAM_ISNUMVISUAL" val="0"/>
  <p:tag name="KSO_WM_UNIT_DIAGRAM_ISREFERUNIT" val="0"/>
  <p:tag name="KSO_WM_UNIT_LAYERLEVEL"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83.xml><?xml version="1.0" encoding="utf-8"?>
<p:tagLst xmlns:p="http://schemas.openxmlformats.org/presentationml/2006/main">
  <p:tag name="KSO_WM_UNIT_TYPE" val="i"/>
  <p:tag name="KSO_WM_UNIT_INDEX" val="1"/>
  <p:tag name="KSO_WM_UNIT_ID" val="_11*i*1"/>
  <p:tag name="KSO_WM_BEAUTIFY_FLAG" val="#wm#"/>
  <p:tag name="KSO_WM_TAG_VERSION" val="3.0"/>
  <p:tag name="KSO_WM_CHIP_GROUPID" val="62f0da80295c1bf6da6e6eb0"/>
  <p:tag name="KSO_WM_CHIP_XID" val="62f0dac8295c1bf6da6e7031"/>
  <p:tag name="KSO_WM_UNIT_DEC_AREA_ID" val="db283e67fb0b46efb37210bb6e3e4245"/>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c79ed72f46cd4457baf9030cd25f2e8f"/>
  <p:tag name="KSO_WM_UNIT_HIGHLIGHT" val="0"/>
  <p:tag name="KSO_WM_UNIT_COMPATIBLE" val="0"/>
  <p:tag name="KSO_WM_UNIT_DIAGRAM_ISNUMVISUAL" val="0"/>
  <p:tag name="KSO_WM_UNIT_DIAGRAM_ISREFERUNIT" val="0"/>
  <p:tag name="KSO_WM_UNIT_LAYERLEVEL" val="1"/>
</p:tagLst>
</file>

<file path=ppt/tags/tag84.xml><?xml version="1.0" encoding="utf-8"?>
<p:tagLst xmlns:p="http://schemas.openxmlformats.org/presentationml/2006/main">
  <p:tag name="KSO_WM_UNIT_TYPE" val="i"/>
  <p:tag name="KSO_WM_UNIT_INDEX" val="2"/>
  <p:tag name="KSO_WM_UNIT_ID" val="_11*i*2"/>
  <p:tag name="KSO_WM_BEAUTIFY_FLAG" val="#wm#"/>
  <p:tag name="KSO_WM_TAG_VERSION" val="3.0"/>
  <p:tag name="KSO_WM_CHIP_GROUPID" val="62f0da80295c1bf6da6e6eb0"/>
  <p:tag name="KSO_WM_CHIP_XID" val="62f0dac8295c1bf6da6e7033"/>
  <p:tag name="KSO_WM_UNIT_DEC_AREA_ID" val="e71d8b667362491ca2b8aef24956ef9b"/>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db1edbdd981d40d2a83f0d69ff3e8908"/>
  <p:tag name="KSO_WM_UNIT_HIGHLIGHT" val="0"/>
  <p:tag name="KSO_WM_UNIT_COMPATIBLE" val="0"/>
  <p:tag name="KSO_WM_UNIT_DIAGRAM_ISNUMVISUAL" val="0"/>
  <p:tag name="KSO_WM_UNIT_DIAGRAM_ISREFERUNIT" val="0"/>
  <p:tag name="KSO_WM_UNIT_LAYERLEVEL" val="1"/>
</p:tagLst>
</file>

<file path=ppt/tags/tag85.xml><?xml version="1.0" encoding="utf-8"?>
<p:tagLst xmlns:p="http://schemas.openxmlformats.org/presentationml/2006/main">
  <p:tag name="KSO_WM_UNIT_TYPE" val="i"/>
  <p:tag name="KSO_WM_UNIT_INDEX" val="3"/>
  <p:tag name="KSO_WM_UNIT_ID" val="_11*i*3"/>
  <p:tag name="KSO_WM_BEAUTIFY_FLAG" val="#wm#"/>
  <p:tag name="KSO_WM_TAG_VERSION" val="3.0"/>
  <p:tag name="KSO_WM_CHIP_GROUPID" val="62f0da80295c1bf6da6e6eb0"/>
  <p:tag name="KSO_WM_CHIP_XID" val="62f0dac8295c1bf6da6e7032"/>
  <p:tag name="KSO_WM_UNIT_DEC_AREA_ID" val="6970141a8a0545cda5d4c538ad8e2cab"/>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67b42fef33ef4ef898d088c1b2499c41"/>
  <p:tag name="KSO_WM_UNIT_HIGHLIGHT" val="0"/>
  <p:tag name="KSO_WM_UNIT_COMPATIBLE" val="0"/>
  <p:tag name="KSO_WM_UNIT_DIAGRAM_ISNUMVISUAL" val="0"/>
  <p:tag name="KSO_WM_UNIT_DIAGRAM_ISREFERUNIT" val="0"/>
  <p:tag name="KSO_WM_UNIT_LAYERLEVEL"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5"/>
  <p:tag name="KSO_WM_UNIT_LAYERLEVEL" val="1"/>
  <p:tag name="KSO_WM_TAG_VERSION" val="3.0"/>
  <p:tag name="KSO_WM_BEAUTIFY_FLAG" val="#wm#"/>
  <p:tag name="KSO_WM_UNIT_TYPE" val="i"/>
  <p:tag name="KSO_WM_UNIT_INDEX" val="5"/>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6"/>
  <p:tag name="KSO_WM_UNIT_LAYERLEVEL" val="1"/>
  <p:tag name="KSO_WM_TAG_VERSION" val="3.0"/>
  <p:tag name="KSO_WM_BEAUTIFY_FLAG" val="#wm#"/>
  <p:tag name="KSO_WM_UNIT_TYPE" val="i"/>
  <p:tag name="KSO_WM_UNIT_INDEX" val="6"/>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7"/>
  <p:tag name="KSO_WM_UNIT_LAYERLEVEL" val="1"/>
  <p:tag name="KSO_WM_TAG_VERSION" val="3.0"/>
  <p:tag name="KSO_WM_BEAUTIFY_FLAG" val="#wm#"/>
  <p:tag name="KSO_WM_UNIT_TYPE" val="i"/>
  <p:tag name="KSO_WM_UNIT_INDEX" val="7"/>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8"/>
  <p:tag name="KSO_WM_UNIT_LAYERLEVEL" val="1"/>
  <p:tag name="KSO_WM_TAG_VERSION" val="3.0"/>
  <p:tag name="KSO_WM_BEAUTIFY_FLAG" val="#wm#"/>
  <p:tag name="KSO_WM_UNIT_TYPE" val="i"/>
  <p:tag name="KSO_WM_UNIT_INDEX" val="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i*4"/>
  <p:tag name="KSO_WM_UNIT_LAYERLEVEL" val="1"/>
  <p:tag name="KSO_WM_TAG_VERSION" val="3.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9"/>
  <p:tag name="KSO_WM_UNIT_LAYERLEVEL" val="1"/>
  <p:tag name="KSO_WM_TAG_VERSION" val="3.0"/>
  <p:tag name="KSO_WM_BEAUTIFY_FLAG" val="#wm#"/>
  <p:tag name="KSO_WM_UNIT_TYPE" val="i"/>
  <p:tag name="KSO_WM_UNIT_INDEX" val="9"/>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0"/>
  <p:tag name="KSO_WM_UNIT_LAYERLEVEL" val="1"/>
  <p:tag name="KSO_WM_TAG_VERSION" val="3.0"/>
  <p:tag name="KSO_WM_BEAUTIFY_FLAG" val="#wm#"/>
  <p:tag name="KSO_WM_UNIT_TYPE" val="i"/>
  <p:tag name="KSO_WM_UNIT_INDEX" val="10"/>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NOCLEAR" val="0"/>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1*i*4"/>
  <p:tag name="KSO_WM_UNIT_LAYERLEVEL" val="1"/>
  <p:tag name="KSO_WM_TAG_VERSION" val="3.0"/>
  <p:tag name="KSO_WM_BEAUTIFY_FLAG" val="#wm#"/>
  <p:tag name="KSO_WM_UNIT_BLOCK" val="0"/>
  <p:tag name="KSO_WM_UNIT_SM_LIMIT_TYPE" val="0"/>
  <p:tag name="KSO_WM_UNIT_DEC_AREA_ID" val="92f21a706d8d403299e26238718c42ef"/>
  <p:tag name="KSO_WM_UNIT_DECORATE_INFO" val="{&quot;DecorateInfoH&quot;:{&quot;IsAbs&quot;:true},&quot;DecorateInfoW&quot;:{&quot;IsAbs&quot;:true},&quot;DecorateInfoX&quot;:{&quot;IsAbs&quot;:true,&quot;Pos&quot;:0},&quot;DecorateInfoY&quot;:{&quot;IsAbs&quot;:true,&quot;Pos&quot;:0},&quot;ReferentInfo&quot;:{&quot;Id&quot;:&quot;8657df037c794908a5b6be8c92f867c3&quot;,&quot;X&quot;:{&quot;Pos&quot;:0},&quot;Y&quot;:{&quot;Pos&quot;:0}},&quot;whChangeMode&quot;:0}"/>
  <p:tag name="KSO_WM_CHIP_GROUPID" val="61935e5518adb49c6c1f4155"/>
  <p:tag name="KSO_WM_CHIP_XID" val="61935e5518adb49c6c1f4152"/>
  <p:tag name="KSO_WM_CHIP_FILLAREA_FILL_RULE" val="{&quot;fill_align&quot;:&quot;lm&quot;,&quot;fill_mode&quot;:&quot;adaptive&quot;,&quot;sacle_strategy&quot;:&quot;smart&quot;}"/>
  <p:tag name="KSO_WM_UNIT_DEC_SUPPORTCHANGEPIC" val="0"/>
  <p:tag name="KSO_WM_UNIT_DEC_CHANGEPICRESERVED" val="0"/>
  <p:tag name="KSO_WM_ASSEMBLE_CHIP_INDEX" val="7e1ce54f616a42619dd658fa1655d795"/>
  <p:tag name="KSO_WM_UNIT_LINE_FORE_SCHEMECOLOR_INDEX_BRIGHTNESS" val="0"/>
  <p:tag name="KSO_WM_UNIT_LINE_FORE_SCHEMECOLOR_INDEX" val="5"/>
  <p:tag name="KSO_WM_UNIT_LINE_FILL_TYPE" val="2"/>
  <p:tag name="KSO_WM_TEMPLATE_ASSEMBLE_XID" val="62f1c685295c1bf6da6eefa1"/>
  <p:tag name="KSO_WM_TEMPLATE_ASSEMBLE_GROUPID" val="62f0da80295c1bf6da6e6eb0"/>
</p:tagLst>
</file>

<file path=ppt/tags/tag98.xml><?xml version="1.0" encoding="utf-8"?>
<p:tagLst xmlns:p="http://schemas.openxmlformats.org/presentationml/2006/main">
  <p:tag name="KSO_WM_UNIT_TYPE" val="i"/>
  <p:tag name="KSO_WM_UNIT_INDEX" val="1"/>
  <p:tag name="KSO_WM_UNIT_ID" val="_0*i*1"/>
  <p:tag name="KSO_WM_BEAUTIFY_FLAG" val="#wm#"/>
  <p:tag name="KSO_WM_TAG_VERSION" val="3.0"/>
  <p:tag name="KSO_WM_CHIP_GROUPID" val="62f0da80295c1bf6da6e6eb0"/>
  <p:tag name="KSO_WM_CHIP_XID" val="62f0dac8295c1bf6da6e702e"/>
  <p:tag name="KSO_WM_UNIT_DEC_AREA_ID" val="e4895e5788c44269a30a9a15522df262"/>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a32af3137dd346b3a9fadec344bbb542"/>
  <p:tag name="KSO_WM_SLIDE_BACKGROUND_TYPE" val="general"/>
  <p:tag name="KSO_WM_UNIT_HIGHLIGHT" val="0"/>
  <p:tag name="KSO_WM_UNIT_COMPATIBLE" val="0"/>
  <p:tag name="KSO_WM_UNIT_DIAGRAM_ISNUMVISUAL" val="0"/>
  <p:tag name="KSO_WM_UNIT_DIAGRAM_ISREFERUNIT" val="0"/>
  <p:tag name="KSO_WM_UNIT_LAYERLEVEL" val="1"/>
</p:tagLst>
</file>

<file path=ppt/tags/tag99.xml><?xml version="1.0" encoding="utf-8"?>
<p:tagLst xmlns:p="http://schemas.openxmlformats.org/presentationml/2006/main">
  <p:tag name="KSO_WM_UNIT_TYPE" val="i"/>
  <p:tag name="KSO_WM_UNIT_INDEX" val="2"/>
  <p:tag name="KSO_WM_UNIT_ID" val="_0*i*2"/>
  <p:tag name="KSO_WM_BEAUTIFY_FLAG" val="#wm#"/>
  <p:tag name="KSO_WM_TAG_VERSION" val="3.0"/>
  <p:tag name="KSO_WM_CHIP_GROUPID" val="62f0da80295c1bf6da6e6eb0"/>
  <p:tag name="KSO_WM_CHIP_XID" val="62f0dac8295c1bf6da6e702f"/>
  <p:tag name="KSO_WM_UNIT_DEC_AREA_ID" val="60c9e7646f1348e991c2095a082af99a"/>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2473483196e14c74b97305d34c87a5c7"/>
  <p:tag name="KSO_WM_SLIDE_BACKGROUND_TYPE" val="general"/>
  <p:tag name="KSO_WM_UNIT_HIGHLIGHT" val="0"/>
  <p:tag name="KSO_WM_UNIT_COMPATIBLE" val="0"/>
  <p:tag name="KSO_WM_UNIT_DIAGRAM_ISNUMVISUAL" val="0"/>
  <p:tag name="KSO_WM_UNIT_DIAGRAM_ISREFERUNIT" val="0"/>
  <p:tag name="KSO_WM_UNIT_LAYERLEVEL" val="1"/>
</p:tagLst>
</file>

<file path=ppt/theme/theme1.xml><?xml version="1.0" encoding="utf-8"?>
<a:theme xmlns:a="http://schemas.openxmlformats.org/drawingml/2006/main" name="Office 主题​​">
  <a:themeElements>
    <a:clrScheme name="自定义 2504">
      <a:dk1>
        <a:srgbClr val="000000"/>
      </a:dk1>
      <a:lt1>
        <a:srgbClr val="FFFFFF"/>
      </a:lt1>
      <a:dk2>
        <a:srgbClr val="6F4905"/>
      </a:dk2>
      <a:lt2>
        <a:srgbClr val="FFFFFF"/>
      </a:lt2>
      <a:accent1>
        <a:srgbClr val="EEAC38"/>
      </a:accent1>
      <a:accent2>
        <a:srgbClr val="EEC860"/>
      </a:accent2>
      <a:accent3>
        <a:srgbClr val="FF977B"/>
      </a:accent3>
      <a:accent4>
        <a:srgbClr val="FFC55F"/>
      </a:accent4>
      <a:accent5>
        <a:srgbClr val="CFAA4A"/>
      </a:accent5>
      <a:accent6>
        <a:srgbClr val="FA9651"/>
      </a:accent6>
      <a:hlink>
        <a:srgbClr val="304FFE"/>
      </a:hlink>
      <a:folHlink>
        <a:srgbClr val="492067"/>
      </a:folHlink>
    </a:clrScheme>
    <a:fontScheme name="自定义 56">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3412</Words>
  <PresentationFormat>宽屏</PresentationFormat>
  <Paragraphs>253</Paragraphs>
  <Slides>32</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32</vt:i4>
      </vt:variant>
    </vt:vector>
  </HeadingPairs>
  <TitlesOfParts>
    <vt:vector size="48" baseType="lpstr">
      <vt:lpstr>Arial</vt:lpstr>
      <vt:lpstr>宋体</vt:lpstr>
      <vt:lpstr>Wingdings</vt:lpstr>
      <vt:lpstr>汉仪大黑简</vt:lpstr>
      <vt:lpstr>黑体</vt:lpstr>
      <vt:lpstr>汉仪雅酷黑 95W</vt:lpstr>
      <vt:lpstr>华文仿宋</vt:lpstr>
      <vt:lpstr>方正仿宋_GB2312</vt:lpstr>
      <vt:lpstr>方正楷体_GBK</vt:lpstr>
      <vt:lpstr>华文中宋</vt:lpstr>
      <vt:lpstr>楷体</vt:lpstr>
      <vt:lpstr>微软雅黑</vt:lpstr>
      <vt:lpstr>Arial Unicode MS</vt:lpstr>
      <vt:lpstr>等线</vt:lpstr>
      <vt:lpstr>Calibri</vt:lpstr>
      <vt:lpstr>Office 主题​​</vt:lpstr>
      <vt:lpstr>情境化核心任务统领的高中历史单元教学设计</vt:lpstr>
      <vt:lpstr>目录</vt:lpstr>
      <vt:lpstr>研究背景</vt:lpstr>
      <vt:lpstr>缘起</vt:lpstr>
      <vt:lpstr>理念</vt:lpstr>
      <vt:lpstr>困境</vt:lpstr>
      <vt:lpstr>设计与实施</vt:lpstr>
      <vt:lpstr>一、建构学习单元</vt:lpstr>
      <vt:lpstr>一、建构学习单元</vt:lpstr>
      <vt:lpstr>一、建构学习单元</vt:lpstr>
      <vt:lpstr>一、建构学习单元</vt:lpstr>
      <vt:lpstr>二、分解核心任务</vt:lpstr>
      <vt:lpstr>二、分解核心任务</vt:lpstr>
      <vt:lpstr>二、分解核心任务</vt:lpstr>
      <vt:lpstr>二、分解核心任务</vt:lpstr>
      <vt:lpstr>三、设计、实施课段学习活动</vt:lpstr>
      <vt:lpstr>三、设计、实施课段学习活动</vt:lpstr>
      <vt:lpstr>三、设计、实施课段学习活动</vt:lpstr>
      <vt:lpstr>三、设计、实施课段学习活动</vt:lpstr>
      <vt:lpstr>三、设计、实施课段学习活动</vt:lpstr>
      <vt:lpstr>四、实施全程评价</vt:lpstr>
      <vt:lpstr>四、实施全程评价</vt:lpstr>
      <vt:lpstr>四、实施全程评价</vt:lpstr>
      <vt:lpstr>学习成果</vt:lpstr>
      <vt:lpstr>高三复习课</vt:lpstr>
      <vt:lpstr>实践反思</vt:lpstr>
      <vt:lpstr>问卷调查</vt:lpstr>
      <vt:lpstr>问卷调查</vt:lpstr>
      <vt:lpstr>问卷调查</vt:lpstr>
      <vt:lpstr>反思</vt:lpstr>
      <vt:lpstr>反思</vt:lpstr>
      <vt:lpstr>感谢聆听 敬请批评指正</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2023-07-18T08:08:00Z</dcterms:created>
  <dcterms:modified xsi:type="dcterms:W3CDTF">2024-05-12T13:10:51Z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D0B845E31C4C4584A74FE25178C6B791_12</vt:lpwstr>
  </property>
  <property fmtid="{D5CDD505-2E9C-101B-9397-08002B2CF9AE}" pid="3" name="KSOProductBuildVer">
    <vt:lpwstr>2052-12.1.0.16729</vt:lpwstr>
  </property>
</Properties>
</file>