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18"/>
  </p:notesMasterIdLst>
  <p:sldIdLst>
    <p:sldId id="257" r:id="rId4"/>
    <p:sldId id="539" r:id="rId5"/>
    <p:sldId id="534" r:id="rId6"/>
    <p:sldId id="502" r:id="rId7"/>
    <p:sldId id="501" r:id="rId8"/>
    <p:sldId id="500" r:id="rId9"/>
    <p:sldId id="527" r:id="rId10"/>
    <p:sldId id="528" r:id="rId11"/>
    <p:sldId id="504" r:id="rId12"/>
    <p:sldId id="537" r:id="rId13"/>
    <p:sldId id="532" r:id="rId14"/>
    <p:sldId id="506" r:id="rId15"/>
    <p:sldId id="538" r:id="rId16"/>
    <p:sldId id="26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A5BF4-E778-4B64-971F-3B0A8519B38E}" type="datetimeFigureOut">
              <a:rPr lang="zh-CN" altLang="en-US" smtClean="0"/>
              <a:t>2023/3/14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3CAC7-6E6D-4528-B60D-2BF6DE1440E1}" type="slidenum">
              <a:rPr lang="zh-CN" altLang="en-US" smtClean="0"/>
              <a:t>‹#›</a:t>
            </a:fld>
            <a:endParaRPr lang="zh-CN" altLang="en-US"/>
          </a:p>
        </p:txBody>
      </p:sp>
    </p:spTree>
    <p:extLst>
      <p:ext uri="{BB962C8B-B14F-4D97-AF65-F5344CB8AC3E}">
        <p14:creationId xmlns:p14="http://schemas.microsoft.com/office/powerpoint/2010/main" val="237510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BF2980-540F-4F7F-A4CC-709C5E9803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extLst>
      <p:ext uri="{BB962C8B-B14F-4D97-AF65-F5344CB8AC3E}">
        <p14:creationId xmlns:p14="http://schemas.microsoft.com/office/powerpoint/2010/main" val="14979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13CAC7-6E6D-4528-B60D-2BF6DE1440E1}" type="slidenum">
              <a:rPr lang="zh-CN" altLang="en-US" smtClean="0"/>
              <a:t>11</a:t>
            </a:fld>
            <a:endParaRPr lang="zh-CN" altLang="en-US"/>
          </a:p>
        </p:txBody>
      </p:sp>
    </p:spTree>
    <p:extLst>
      <p:ext uri="{BB962C8B-B14F-4D97-AF65-F5344CB8AC3E}">
        <p14:creationId xmlns:p14="http://schemas.microsoft.com/office/powerpoint/2010/main" val="213234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BF2980-540F-4F7F-A4CC-709C5E9803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98098A-6265-6A48-253F-8BCA0B56190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3B0E06-61F0-A09B-758A-CACCEF30C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165129B-B07B-049D-D875-DAC0AD0E013D}"/>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5" name="页脚占位符 4">
            <a:extLst>
              <a:ext uri="{FF2B5EF4-FFF2-40B4-BE49-F238E27FC236}">
                <a16:creationId xmlns:a16="http://schemas.microsoft.com/office/drawing/2014/main" id="{E5DDE524-E64F-F7ED-33DE-2BF525F117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C98672-6C99-CFCE-763C-A15920127254}"/>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13329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9AA5D-AB19-DC07-1B4B-20ECB4BE48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66B0047-2CE3-99AB-47CC-DBB1CB0A5F0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051E3C-E9AB-DDC2-3108-7660352CC8D8}"/>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5" name="页脚占位符 4">
            <a:extLst>
              <a:ext uri="{FF2B5EF4-FFF2-40B4-BE49-F238E27FC236}">
                <a16:creationId xmlns:a16="http://schemas.microsoft.com/office/drawing/2014/main" id="{C6CB19AF-7DC9-32B4-4A98-05BA40811B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9AEA1F-0492-53A6-927F-54C9579ED9A3}"/>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61254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9B87D04-3E4B-7C2E-6196-FB46051B10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3FEA985-13AE-F861-AC60-7A17E2F421B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10A05-BF83-4681-20FA-AA0A5D953B80}"/>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5" name="页脚占位符 4">
            <a:extLst>
              <a:ext uri="{FF2B5EF4-FFF2-40B4-BE49-F238E27FC236}">
                <a16:creationId xmlns:a16="http://schemas.microsoft.com/office/drawing/2014/main" id="{ECFE826C-446C-493C-9F0E-9D783CC5B8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97E0AD-3B84-8907-E282-1D16CBDDD742}"/>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356482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87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425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295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2761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9181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3189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08415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177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5C8AAE-0CDB-EACB-0539-7E39C48B7B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FBCEEC-376C-3BDC-1D73-0EF982CD8C4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7390FA-31B4-12C9-806F-D5268FB2F343}"/>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5" name="页脚占位符 4">
            <a:extLst>
              <a:ext uri="{FF2B5EF4-FFF2-40B4-BE49-F238E27FC236}">
                <a16:creationId xmlns:a16="http://schemas.microsoft.com/office/drawing/2014/main" id="{6A434246-A3CD-A303-CE69-366823CDCC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4DB101-BF73-FEC2-2519-05E3E1E66FFA}"/>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3462289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1578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1779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9399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0524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5178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4E37400-0646-4690-B3CD-AFE7E0746041}" type="datetimeFigureOut">
              <a:rPr lang="zh-CN" altLang="en-US" smtClean="0"/>
              <a:t>2023/3/14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543FE73-A404-45C1-B77A-6DB3BD9EA953}" type="slidenum">
              <a:rPr lang="zh-CN" altLang="en-US" smtClean="0"/>
              <a:t>‹#›</a:t>
            </a:fld>
            <a:endParaRPr lang="zh-CN" altLang="en-US"/>
          </a:p>
        </p:txBody>
      </p:sp>
    </p:spTree>
    <p:extLst>
      <p:ext uri="{BB962C8B-B14F-4D97-AF65-F5344CB8AC3E}">
        <p14:creationId xmlns:p14="http://schemas.microsoft.com/office/powerpoint/2010/main" val="182990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0" name="标题 1"/>
          <p:cNvSpPr>
            <a:spLocks noGrp="1"/>
          </p:cNvSpPr>
          <p:nvPr>
            <p:ph type="title" hasCustomPrompt="1"/>
            <p:custDataLst>
              <p:tags r:id="rId1"/>
            </p:custDataLst>
          </p:nvPr>
        </p:nvSpPr>
        <p:spPr>
          <a:xfrm>
            <a:off x="5373894" y="2981326"/>
            <a:ext cx="5060407" cy="895351"/>
          </a:xfrm>
        </p:spPr>
        <p:txBody>
          <a:bodyPr lIns="90000" tIns="46800" rIns="90000" bIns="0" anchor="b">
            <a:normAutofit/>
          </a:bodyPr>
          <a:lstStyle>
            <a:lvl1pPr algn="l">
              <a:defRPr sz="4000" b="1" u="none" strike="noStrike" kern="1200" cap="none" spc="267"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单击此处编辑标题</a:t>
            </a:r>
          </a:p>
        </p:txBody>
      </p:sp>
      <p:sp>
        <p:nvSpPr>
          <p:cNvPr id="21" name="文本占位符 2"/>
          <p:cNvSpPr>
            <a:spLocks noGrp="1"/>
          </p:cNvSpPr>
          <p:nvPr>
            <p:ph type="body" idx="1"/>
            <p:custDataLst>
              <p:tags r:id="rId2"/>
            </p:custDataLst>
          </p:nvPr>
        </p:nvSpPr>
        <p:spPr>
          <a:xfrm>
            <a:off x="5373894" y="3943111"/>
            <a:ext cx="5060407" cy="581527"/>
          </a:xfrm>
        </p:spPr>
        <p:txBody>
          <a:bodyPr lIns="90000" tIns="0" rIns="90000" bIns="46800" anchor="t">
            <a:normAutofit/>
          </a:bodyPr>
          <a:lstStyle>
            <a:lvl1pPr marL="0" indent="0" algn="l">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矩形 1"/>
          <p:cNvSpPr/>
          <p:nvPr>
            <p:custDataLst>
              <p:tags r:id="rId3"/>
            </p:custDataLst>
          </p:nvPr>
        </p:nvSpPr>
        <p:spPr>
          <a:xfrm rot="10800000">
            <a:off x="0" y="733425"/>
            <a:ext cx="4649995" cy="4953001"/>
          </a:xfrm>
          <a:prstGeom prst="rect">
            <a:avLst/>
          </a:prstGeom>
          <a:blipFill>
            <a:blip r:embed="rId9" cstate="email"/>
            <a:srcRect/>
            <a:stretch>
              <a:fillRect t="8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baseline="0">
              <a:latin typeface="隶书" panose="02010509060101010101" pitchFamily="49" charset="-122"/>
            </a:endParaRPr>
          </a:p>
        </p:txBody>
      </p:sp>
      <p:sp>
        <p:nvSpPr>
          <p:cNvPr id="3" name="日期占位符 2"/>
          <p:cNvSpPr>
            <a:spLocks noGrp="1"/>
          </p:cNvSpPr>
          <p:nvPr>
            <p:ph type="dt" sz="half" idx="10"/>
            <p:custDataLst>
              <p:tags r:id="rId4"/>
            </p:custDataLst>
          </p:nvPr>
        </p:nvSpPr>
        <p:spPr>
          <a:xfrm>
            <a:off x="879743" y="6349833"/>
            <a:ext cx="2700000" cy="316800"/>
          </a:xfrm>
        </p:spPr>
        <p:txBody>
          <a:bodyPr/>
          <a:lstStyle>
            <a:lvl1pPr>
              <a:defRPr baseline="0">
                <a:latin typeface="隶书" panose="02010509060101010101" pitchFamily="49"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p:spPr>
        <p:txBody>
          <a:bodyPr/>
          <a:lstStyle>
            <a:lvl1pPr>
              <a:defRPr baseline="0">
                <a:latin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a:lstStyle>
            <a:lvl1pPr>
              <a:defRPr baseline="0">
                <a:latin typeface="隶书" panose="02010509060101010101" pitchFamily="49" charset="-122"/>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738688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3" name="标题 1"/>
          <p:cNvSpPr>
            <a:spLocks noGrp="1"/>
          </p:cNvSpPr>
          <p:nvPr>
            <p:ph type="ctrTitle" hasCustomPrompt="1"/>
            <p:custDataLst>
              <p:tags r:id="rId2"/>
            </p:custDataLst>
          </p:nvPr>
        </p:nvSpPr>
        <p:spPr>
          <a:xfrm>
            <a:off x="360045" y="1520826"/>
            <a:ext cx="4469131" cy="2453005"/>
          </a:xfrm>
        </p:spPr>
        <p:txBody>
          <a:bodyPr lIns="90000" tIns="46800" rIns="90000" bIns="46800" anchor="ctr">
            <a:normAutofit/>
          </a:bodyPr>
          <a:lstStyle>
            <a:lvl1pPr marL="0" indent="0" algn="ctr">
              <a:buFont typeface="Arial" panose="020B0604020202020204" pitchFamily="34" charset="0"/>
              <a:buNone/>
              <a:defRPr sz="8000" u="none" strike="noStrike" kern="1200" cap="none" spc="267"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p>
        </p:txBody>
      </p:sp>
      <p:sp>
        <p:nvSpPr>
          <p:cNvPr id="2" name="日期占位符 1"/>
          <p:cNvSpPr>
            <a:spLocks noGrp="1"/>
          </p:cNvSpPr>
          <p:nvPr>
            <p:ph type="dt" sz="half" idx="10"/>
            <p:custDataLst>
              <p:tags r:id="rId3"/>
            </p:custDataLst>
          </p:nvPr>
        </p:nvSpPr>
        <p:spPr>
          <a:xfrm>
            <a:off x="879743" y="6349833"/>
            <a:ext cx="2700000" cy="316800"/>
          </a:xfrm>
        </p:spPr>
        <p:txBody>
          <a:bodyPr/>
          <a:lstStyle>
            <a:lvl1pPr>
              <a:defRPr baseline="0">
                <a:latin typeface="隶书" panose="02010509060101010101" pitchFamily="49" charset="-122"/>
              </a:defRPr>
            </a:lvl1pPr>
          </a:lstStyle>
          <a:p>
            <a:fld id="{760FBDFE-C587-4B4C-A407-44438C67B59E}" type="datetimeFigureOut">
              <a:rPr lang="zh-CN" altLang="en-US" smtClean="0"/>
              <a:t>2023/3/14</a:t>
            </a:fld>
            <a:endParaRPr lang="zh-CN" altLang="en-US"/>
          </a:p>
        </p:txBody>
      </p:sp>
      <p:sp>
        <p:nvSpPr>
          <p:cNvPr id="3" name="页脚占位符 2"/>
          <p:cNvSpPr>
            <a:spLocks noGrp="1"/>
          </p:cNvSpPr>
          <p:nvPr>
            <p:ph type="ftr" sz="quarter" idx="11"/>
            <p:custDataLst>
              <p:tags r:id="rId4"/>
            </p:custDataLst>
          </p:nvPr>
        </p:nvSpPr>
        <p:spPr>
          <a:xfrm>
            <a:off x="4116000" y="6349833"/>
            <a:ext cx="3960000" cy="316800"/>
          </a:xfrm>
        </p:spPr>
        <p:txBody>
          <a:bodyPr/>
          <a:lstStyle>
            <a:lvl1pPr>
              <a:defRPr baseline="0">
                <a:latin typeface="隶书" panose="02010509060101010101" pitchFamily="49" charset="-122"/>
              </a:defRPr>
            </a:lvl1pPr>
          </a:lstStyle>
          <a:p>
            <a:endParaRPr lang="zh-CN" altLang="en-US" dirty="0"/>
          </a:p>
        </p:txBody>
      </p:sp>
      <p:sp>
        <p:nvSpPr>
          <p:cNvPr id="4" name="灯片编号占位符 3"/>
          <p:cNvSpPr>
            <a:spLocks noGrp="1"/>
          </p:cNvSpPr>
          <p:nvPr>
            <p:ph type="sldNum" sz="quarter" idx="12"/>
            <p:custDataLst>
              <p:tags r:id="rId5"/>
            </p:custDataLst>
          </p:nvPr>
        </p:nvSpPr>
        <p:spPr>
          <a:xfrm>
            <a:off x="8610600" y="6349833"/>
            <a:ext cx="2700000" cy="316800"/>
          </a:xfrm>
        </p:spPr>
        <p:txBody>
          <a:bodyPr/>
          <a:lstStyle>
            <a:lvl1pPr>
              <a:defRPr baseline="0">
                <a:latin typeface="隶书" panose="02010509060101010101" pitchFamily="49" charset="-122"/>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633589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FCEF3-8A6F-071A-3E85-ACEC9F31E9B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39EFF81-C540-FA8E-AEAE-899327BDA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9443AFA-C691-4753-207C-33F6CE8C15F0}"/>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5" name="页脚占位符 4">
            <a:extLst>
              <a:ext uri="{FF2B5EF4-FFF2-40B4-BE49-F238E27FC236}">
                <a16:creationId xmlns:a16="http://schemas.microsoft.com/office/drawing/2014/main" id="{08789E4E-235D-F941-A96C-32868D02EE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5BE101-2214-344A-D106-56B2AA05FA52}"/>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41491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272B4-425C-687E-7573-07F3B557F3D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CF9785-5BC0-D192-D920-0540436EFC5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8D69BFE-C40D-7DDF-5BE3-C9BB66E3C6B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72E6699-667D-A0A5-7ABC-EC3E3E4831B5}"/>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6" name="页脚占位符 5">
            <a:extLst>
              <a:ext uri="{FF2B5EF4-FFF2-40B4-BE49-F238E27FC236}">
                <a16:creationId xmlns:a16="http://schemas.microsoft.com/office/drawing/2014/main" id="{68A4688F-5207-6CE2-B55A-68654844C7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16BBAD-FAB3-CCE6-79F1-D67D347395EC}"/>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67919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7796A-C29C-50D6-58A6-8C61BADDC29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3B35E3D-AB1E-C098-775C-FF469FAF4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146E4C5-85A2-D98D-1C08-CD79E578972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8C5FF0A-9D95-E8E7-F1E9-A0A349092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C82BFF7-7996-1AD9-75F9-00CDA008F71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C82F213-DFF0-D833-47F8-C19C38F2B032}"/>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8" name="页脚占位符 7">
            <a:extLst>
              <a:ext uri="{FF2B5EF4-FFF2-40B4-BE49-F238E27FC236}">
                <a16:creationId xmlns:a16="http://schemas.microsoft.com/office/drawing/2014/main" id="{4E5DD6A8-618C-568C-F11B-A310698008F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30AE7EF-FEFB-142B-ECC6-0956E61310AB}"/>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274163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12C9F0-055D-6EAC-5CCE-74C220BFA92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E57923-C850-0CCF-E716-399B1D9D90FD}"/>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4" name="页脚占位符 3">
            <a:extLst>
              <a:ext uri="{FF2B5EF4-FFF2-40B4-BE49-F238E27FC236}">
                <a16:creationId xmlns:a16="http://schemas.microsoft.com/office/drawing/2014/main" id="{6E5A98AE-AA39-CDDF-D0D7-FE4DFD086B5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43F6D1-D0C1-4C7B-63DB-C966CEEEE4A1}"/>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76203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4829A4A-CF64-CC55-B336-7ABF94CB44C0}"/>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3" name="页脚占位符 2">
            <a:extLst>
              <a:ext uri="{FF2B5EF4-FFF2-40B4-BE49-F238E27FC236}">
                <a16:creationId xmlns:a16="http://schemas.microsoft.com/office/drawing/2014/main" id="{D6226C07-1077-0D3A-7339-CB4A2112BE3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B983D13-319B-28C6-2D63-C69BE9C8A514}"/>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130520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021704-5CE7-91E9-7BA4-8B76608D6B9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571FF2F-CF2B-5136-4AD8-163C905B4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F443E88-8B69-122F-F724-79EF1CA72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203EA8B-5F7B-DCC0-8ECC-F724939B4F5B}"/>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6" name="页脚占位符 5">
            <a:extLst>
              <a:ext uri="{FF2B5EF4-FFF2-40B4-BE49-F238E27FC236}">
                <a16:creationId xmlns:a16="http://schemas.microsoft.com/office/drawing/2014/main" id="{4315309E-C5BB-75A1-7FE5-B28A971B01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120060-E67A-3036-D928-8FCB1C5A3BFE}"/>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268499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A26EED-52D0-9B70-77F7-AFA95E42AF1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6C134DE-E01E-BBF1-798A-27068DB76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18C2E0-7104-C2D6-E2E5-350E58AEA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998DED3-609B-BAC3-C7FC-C6ABD1B83FD1}"/>
              </a:ext>
            </a:extLst>
          </p:cNvPr>
          <p:cNvSpPr>
            <a:spLocks noGrp="1"/>
          </p:cNvSpPr>
          <p:nvPr>
            <p:ph type="dt" sz="half" idx="10"/>
          </p:nvPr>
        </p:nvSpPr>
        <p:spPr/>
        <p:txBody>
          <a:bodyPr/>
          <a:lstStyle/>
          <a:p>
            <a:fld id="{FD967E8A-B48F-4FC3-A53B-F32229B75822}" type="datetimeFigureOut">
              <a:rPr lang="zh-CN" altLang="en-US" smtClean="0"/>
              <a:t>2023/3/14</a:t>
            </a:fld>
            <a:endParaRPr lang="zh-CN" altLang="en-US"/>
          </a:p>
        </p:txBody>
      </p:sp>
      <p:sp>
        <p:nvSpPr>
          <p:cNvPr id="6" name="页脚占位符 5">
            <a:extLst>
              <a:ext uri="{FF2B5EF4-FFF2-40B4-BE49-F238E27FC236}">
                <a16:creationId xmlns:a16="http://schemas.microsoft.com/office/drawing/2014/main" id="{507EFD46-2D45-FA2A-DE46-66EB946830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3AF9C3C-0462-0CFC-405A-6D76681BB832}"/>
              </a:ext>
            </a:extLst>
          </p:cNvPr>
          <p:cNvSpPr>
            <a:spLocks noGrp="1"/>
          </p:cNvSpPr>
          <p:nvPr>
            <p:ph type="sldNum" sz="quarter" idx="12"/>
          </p:nvPr>
        </p:nvSpPr>
        <p:spPr/>
        <p:txBody>
          <a:body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391677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2EB1B0-4A76-641F-1D4E-1358B590C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1E0F8DA-729D-1AAF-EBBF-4C3B822AD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B5E36D-F416-A9DA-4D31-8B8F359FA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67E8A-B48F-4FC3-A53B-F32229B75822}" type="datetimeFigureOut">
              <a:rPr lang="zh-CN" altLang="en-US" smtClean="0"/>
              <a:t>2023/3/14</a:t>
            </a:fld>
            <a:endParaRPr lang="zh-CN" altLang="en-US"/>
          </a:p>
        </p:txBody>
      </p:sp>
      <p:sp>
        <p:nvSpPr>
          <p:cNvPr id="5" name="页脚占位符 4">
            <a:extLst>
              <a:ext uri="{FF2B5EF4-FFF2-40B4-BE49-F238E27FC236}">
                <a16:creationId xmlns:a16="http://schemas.microsoft.com/office/drawing/2014/main" id="{376313C4-C317-6A2D-6171-131647AB9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17C9D07-79DC-BC84-22D3-D96056C85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C40D4-B3CF-4388-A601-863A78BBFFE7}" type="slidenum">
              <a:rPr lang="zh-CN" altLang="en-US" smtClean="0"/>
              <a:t>‹#›</a:t>
            </a:fld>
            <a:endParaRPr lang="zh-CN" altLang="en-US"/>
          </a:p>
        </p:txBody>
      </p:sp>
    </p:spTree>
    <p:extLst>
      <p:ext uri="{BB962C8B-B14F-4D97-AF65-F5344CB8AC3E}">
        <p14:creationId xmlns:p14="http://schemas.microsoft.com/office/powerpoint/2010/main" val="17399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5573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 y="0"/>
            <a:ext cx="12192005" cy="6858000"/>
          </a:xfrm>
          <a:prstGeom prst="rect">
            <a:avLst/>
          </a:prstGeom>
        </p:spPr>
      </p:pic>
    </p:spTree>
    <p:extLst>
      <p:ext uri="{BB962C8B-B14F-4D97-AF65-F5344CB8AC3E}">
        <p14:creationId xmlns:p14="http://schemas.microsoft.com/office/powerpoint/2010/main" val="475164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5867"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867">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7">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7">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7">
          <a:solidFill>
            <a:schemeClr val="tx1"/>
          </a:solidFill>
          <a:latin typeface="Calibri" panose="020F0502020204030204" pitchFamily="34" charset="0"/>
          <a:ea typeface="宋体" panose="02010600030101010101" pitchFamily="2" charset="-122"/>
        </a:defRPr>
      </a:lvl5pPr>
      <a:lvl6pPr marL="609585" algn="ctr" rtl="0" fontAlgn="base">
        <a:spcBef>
          <a:spcPct val="0"/>
        </a:spcBef>
        <a:spcAft>
          <a:spcPct val="0"/>
        </a:spcAft>
        <a:defRPr sz="5867">
          <a:solidFill>
            <a:schemeClr val="tx1"/>
          </a:solidFill>
          <a:latin typeface="Calibri" panose="020F0502020204030204" pitchFamily="34" charset="0"/>
          <a:ea typeface="宋体" panose="02010600030101010101" pitchFamily="2" charset="-122"/>
        </a:defRPr>
      </a:lvl6pPr>
      <a:lvl7pPr marL="1219170" algn="ctr" rtl="0" fontAlgn="base">
        <a:spcBef>
          <a:spcPct val="0"/>
        </a:spcBef>
        <a:spcAft>
          <a:spcPct val="0"/>
        </a:spcAft>
        <a:defRPr sz="5867">
          <a:solidFill>
            <a:schemeClr val="tx1"/>
          </a:solidFill>
          <a:latin typeface="Calibri" panose="020F0502020204030204" pitchFamily="34" charset="0"/>
          <a:ea typeface="宋体" panose="02010600030101010101" pitchFamily="2" charset="-122"/>
        </a:defRPr>
      </a:lvl7pPr>
      <a:lvl8pPr marL="1828754" algn="ctr" rtl="0" fontAlgn="base">
        <a:spcBef>
          <a:spcPct val="0"/>
        </a:spcBef>
        <a:spcAft>
          <a:spcPct val="0"/>
        </a:spcAft>
        <a:defRPr sz="5867">
          <a:solidFill>
            <a:schemeClr val="tx1"/>
          </a:solidFill>
          <a:latin typeface="Calibri" panose="020F0502020204030204" pitchFamily="34" charset="0"/>
          <a:ea typeface="宋体" panose="02010600030101010101" pitchFamily="2" charset="-122"/>
        </a:defRPr>
      </a:lvl8pPr>
      <a:lvl9pPr marL="2438339" algn="ctr" rtl="0" fontAlgn="base">
        <a:spcBef>
          <a:spcPct val="0"/>
        </a:spcBef>
        <a:spcAft>
          <a:spcPct val="0"/>
        </a:spcAft>
        <a:defRPr sz="5867">
          <a:solidFill>
            <a:schemeClr val="tx1"/>
          </a:solidFill>
          <a:latin typeface="Calibri" panose="020F0502020204030204" pitchFamily="34" charset="0"/>
          <a:ea typeface="宋体" panose="02010600030101010101" pitchFamily="2" charset="-122"/>
        </a:defRPr>
      </a:lvl9pPr>
    </p:titleStyle>
    <p:bodyStyle>
      <a:lvl1pPr marL="457189" indent="-457189" algn="l" rtl="0" fontAlgn="base">
        <a:spcBef>
          <a:spcPct val="20000"/>
        </a:spcBef>
        <a:spcAft>
          <a:spcPct val="0"/>
        </a:spcAft>
        <a:buFont typeface="Arial" panose="020B0604020202020204" pitchFamily="34" charset="0"/>
        <a:buChar char="•"/>
        <a:defRPr sz="4267" kern="1200">
          <a:solidFill>
            <a:schemeClr val="tx1"/>
          </a:solidFill>
          <a:latin typeface="+mn-lt"/>
          <a:ea typeface="微软雅黑" panose="020B0503020204020204" pitchFamily="34" charset="-122"/>
          <a:cs typeface="+mn-cs"/>
        </a:defRPr>
      </a:lvl1pPr>
      <a:lvl2pPr marL="990575" indent="-380990" algn="l" rtl="0" fontAlgn="base">
        <a:spcBef>
          <a:spcPct val="20000"/>
        </a:spcBef>
        <a:spcAft>
          <a:spcPct val="0"/>
        </a:spcAft>
        <a:buFont typeface="Arial" panose="020B0604020202020204" pitchFamily="34" charset="0"/>
        <a:buChar char="–"/>
        <a:defRPr sz="3733" kern="1200">
          <a:solidFill>
            <a:schemeClr val="tx1"/>
          </a:solidFill>
          <a:latin typeface="+mn-lt"/>
          <a:ea typeface="微软雅黑" panose="020B0503020204020204" pitchFamily="34" charset="-122"/>
          <a:cs typeface="+mn-cs"/>
        </a:defRPr>
      </a:lvl2pPr>
      <a:lvl3pPr marL="1523962" indent="-304792"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547" indent="-304792" algn="l" rtl="0" fontAlgn="base">
        <a:spcBef>
          <a:spcPct val="20000"/>
        </a:spcBef>
        <a:spcAft>
          <a:spcPct val="0"/>
        </a:spcAft>
        <a:buFont typeface="Arial" panose="020B0604020202020204" pitchFamily="34" charset="0"/>
        <a:buChar char="–"/>
        <a:defRPr sz="2667" kern="1200">
          <a:solidFill>
            <a:schemeClr val="tx1"/>
          </a:solidFill>
          <a:latin typeface="+mn-lt"/>
          <a:ea typeface="微软雅黑" panose="020B0503020204020204" pitchFamily="34" charset="-122"/>
          <a:cs typeface="+mn-cs"/>
        </a:defRPr>
      </a:lvl4pPr>
      <a:lvl5pPr marL="2743131" indent="-304792" algn="l" rtl="0" fontAlgn="base">
        <a:spcBef>
          <a:spcPct val="20000"/>
        </a:spcBef>
        <a:spcAft>
          <a:spcPct val="0"/>
        </a:spcAft>
        <a:buFont typeface="Arial" panose="020B0604020202020204" pitchFamily="34" charset="0"/>
        <a:buChar char="»"/>
        <a:defRPr sz="2667" kern="1200">
          <a:solidFill>
            <a:schemeClr val="tx1"/>
          </a:solidFill>
          <a:latin typeface="+mn-lt"/>
          <a:ea typeface="微软雅黑" panose="020B0503020204020204" pitchFamily="34" charset="-122"/>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1" name="图片 14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100330"/>
            <a:ext cx="12427585" cy="6990715"/>
          </a:xfrm>
          <a:prstGeom prst="rect">
            <a:avLst/>
          </a:prstGeom>
        </p:spPr>
      </p:pic>
      <p:sp>
        <p:nvSpPr>
          <p:cNvPr id="1482" name="矩形 1481"/>
          <p:cNvSpPr/>
          <p:nvPr/>
        </p:nvSpPr>
        <p:spPr>
          <a:xfrm>
            <a:off x="234950" y="1839595"/>
            <a:ext cx="12099290" cy="24333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89" name="TextBox 84"/>
          <p:cNvSpPr txBox="1"/>
          <p:nvPr/>
        </p:nvSpPr>
        <p:spPr>
          <a:xfrm>
            <a:off x="1391920" y="2152650"/>
            <a:ext cx="9878060" cy="1200329"/>
          </a:xfrm>
          <a:prstGeom prst="rect">
            <a:avLst/>
          </a:prstGeom>
          <a:noFill/>
        </p:spPr>
        <p:txBody>
          <a:bodyPr wrap="square" rtlCol="0">
            <a:spAutoFit/>
          </a:bodyPr>
          <a:lstStyle/>
          <a:p>
            <a:pPr lvl="0" algn="ctr"/>
            <a:r>
              <a:rPr kumimoji="0"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lang="zh-CN" altLang="en-US" sz="7200" b="1"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rPr>
              <a:t>如何提升教研的实效性</a:t>
            </a:r>
            <a:endParaRPr kumimoji="0" lang="zh-CN" alt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p:txBody>
      </p:sp>
      <p:sp>
        <p:nvSpPr>
          <p:cNvPr id="1528" name="圆角矩形 1527"/>
          <p:cNvSpPr/>
          <p:nvPr/>
        </p:nvSpPr>
        <p:spPr>
          <a:xfrm>
            <a:off x="6785187" y="4702598"/>
            <a:ext cx="4713393" cy="731520"/>
          </a:xfrm>
          <a:prstGeom prst="roundRect">
            <a:avLst/>
          </a:prstGeom>
          <a:solidFill>
            <a:schemeClr val="tx1">
              <a:lumMod val="75000"/>
              <a:lumOff val="2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 name="TextBox 23"/>
          <p:cNvSpPr txBox="1"/>
          <p:nvPr/>
        </p:nvSpPr>
        <p:spPr>
          <a:xfrm>
            <a:off x="6785188" y="4822156"/>
            <a:ext cx="5606652" cy="492404"/>
          </a:xfrm>
          <a:prstGeom prst="rect">
            <a:avLst/>
          </a:prstGeom>
          <a:noFill/>
        </p:spPr>
        <p:txBody>
          <a:bodyPr wrap="square" lIns="121884" tIns="60941" rIns="121884" bIns="6094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方正粗黑宋简体" panose="02000000000000000000" charset="-122"/>
                <a:ea typeface="方正粗黑宋简体" panose="02000000000000000000" charset="-122"/>
                <a:cs typeface="方正粗黑宋简体" panose="02000000000000000000" charset="-122"/>
                <a:sym typeface="+mn-ea"/>
              </a:rPr>
              <a:t>临猗中学</a:t>
            </a:r>
            <a:r>
              <a:rPr kumimoji="0" lang="en-US" altLang="zh-CN" sz="24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方正粗黑宋简体" panose="02000000000000000000" charset="-122"/>
                <a:ea typeface="方正粗黑宋简体" panose="02000000000000000000" charset="-122"/>
                <a:cs typeface="方正粗黑宋简体" panose="02000000000000000000" charset="-122"/>
              </a:rPr>
              <a:t> </a:t>
            </a:r>
            <a:r>
              <a:rPr kumimoji="0" lang="zh-CN" altLang="en-US" sz="24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方正粗黑宋简体" panose="02000000000000000000" charset="-122"/>
                <a:ea typeface="方正粗黑宋简体" panose="02000000000000000000" charset="-122"/>
                <a:cs typeface="方正粗黑宋简体" panose="02000000000000000000" charset="-122"/>
              </a:rPr>
              <a:t> 程洁波  </a:t>
            </a:r>
            <a:r>
              <a:rPr kumimoji="0" lang="en-US" altLang="zh-CN" sz="24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方正粗黑宋简体" panose="02000000000000000000" charset="-122"/>
                <a:ea typeface="方正粗黑宋简体" panose="02000000000000000000" charset="-122"/>
                <a:cs typeface="方正粗黑宋简体" panose="02000000000000000000" charset="-122"/>
              </a:rPr>
              <a:t>13466948850</a:t>
            </a:r>
            <a:endParaRPr kumimoji="0" lang="zh-CN" altLang="en-US" sz="24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方正粗黑宋简体" panose="02000000000000000000" charset="-122"/>
              <a:ea typeface="方正粗黑宋简体" panose="02000000000000000000" charset="-122"/>
              <a:cs typeface="方正粗黑宋简体" panose="02000000000000000000" charset="-122"/>
            </a:endParaRPr>
          </a:p>
        </p:txBody>
      </p:sp>
      <p:pic>
        <p:nvPicPr>
          <p:cNvPr id="13" name="Picture 2" descr="C:\Users\Administrator\Desktop\临猗微定点.jpg"/>
          <p:cNvPicPr>
            <a:picLocks noChangeAspect="1"/>
          </p:cNvPicPr>
          <p:nvPr/>
        </p:nvPicPr>
        <p:blipFill>
          <a:blip r:embed="rId4" cstate="print"/>
          <a:stretch>
            <a:fillRect/>
          </a:stretch>
        </p:blipFill>
        <p:spPr>
          <a:xfrm>
            <a:off x="666115" y="120650"/>
            <a:ext cx="1722120" cy="1600835"/>
          </a:xfrm>
          <a:prstGeom prst="rect">
            <a:avLst/>
          </a:prstGeom>
          <a:noFill/>
          <a:ln w="9525">
            <a:noFill/>
          </a:ln>
        </p:spPr>
      </p:pic>
      <p:pic>
        <p:nvPicPr>
          <p:cNvPr id="4" name="图片 3" descr="微信图片_20211207085955"/>
          <p:cNvPicPr>
            <a:picLocks noChangeAspect="1"/>
          </p:cNvPicPr>
          <p:nvPr/>
        </p:nvPicPr>
        <p:blipFill>
          <a:blip r:embed="rId5"/>
          <a:stretch>
            <a:fillRect/>
          </a:stretch>
        </p:blipFill>
        <p:spPr>
          <a:xfrm>
            <a:off x="10088245" y="31538"/>
            <a:ext cx="1563793" cy="1571413"/>
          </a:xfrm>
          <a:prstGeom prst="rect">
            <a:avLst/>
          </a:prstGeom>
        </p:spPr>
      </p:pic>
      <p:sp>
        <p:nvSpPr>
          <p:cNvPr id="5" name="文本框 4"/>
          <p:cNvSpPr txBox="1"/>
          <p:nvPr/>
        </p:nvSpPr>
        <p:spPr>
          <a:xfrm>
            <a:off x="8516620" y="5992495"/>
            <a:ext cx="2239645" cy="4305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2023.3.3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f4160c4e900d1ba9c01115190afdd0"/>
          <p:cNvPicPr>
            <a:picLocks noChangeAspect="1"/>
          </p:cNvPicPr>
          <p:nvPr/>
        </p:nvPicPr>
        <p:blipFill>
          <a:blip r:embed="rId2"/>
          <a:stretch>
            <a:fillRect/>
          </a:stretch>
        </p:blipFill>
        <p:spPr>
          <a:xfrm>
            <a:off x="4463627" y="-123614"/>
            <a:ext cx="6189133" cy="6246707"/>
          </a:xfrm>
          <a:prstGeom prst="rect">
            <a:avLst/>
          </a:prstGeom>
        </p:spPr>
      </p:pic>
      <p:sp>
        <p:nvSpPr>
          <p:cNvPr id="87" name="Text Box 18"/>
          <p:cNvSpPr txBox="1">
            <a:spLocks noChangeArrowheads="1"/>
          </p:cNvSpPr>
          <p:nvPr/>
        </p:nvSpPr>
        <p:spPr bwMode="gray">
          <a:xfrm>
            <a:off x="373380" y="519144"/>
            <a:ext cx="4090247" cy="46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3733"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听课评课：</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zh-CN" sz="3733"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        </a:t>
            </a:r>
            <a:r>
              <a:rPr kumimoji="0" lang="zh-CN" altLang="en-US" sz="3733"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mn-ea"/>
              </a:rPr>
              <a:t>一般的评课最容易犯的错误是，</a:t>
            </a:r>
            <a:r>
              <a:rPr kumimoji="0" lang="zh-CN" alt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mn-ea"/>
              </a:rPr>
              <a:t>评课者基于自身固有的经验，而不是从现实课堂发生的情况出发，对授课者的教学品头论足</a:t>
            </a:r>
            <a:endParaRPr kumimoji="0" lang="zh-CN" altLang="en-US" sz="3733"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69255342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127" y="1229032"/>
            <a:ext cx="6400799" cy="5355312"/>
          </a:xfrm>
          <a:prstGeom prst="rect">
            <a:avLst/>
          </a:prstGeom>
          <a:noFill/>
          <a:ln w="9525">
            <a:noFill/>
          </a:ln>
        </p:spPr>
        <p:txBody>
          <a:bodyPr wrap="square">
            <a:spAutoFit/>
          </a:bodyPr>
          <a:lstStyle/>
          <a:p>
            <a:pPr defTabSz="1219170" fontAlgn="base">
              <a:spcBef>
                <a:spcPct val="0"/>
              </a:spcBef>
              <a:spcAft>
                <a:spcPct val="0"/>
              </a:spcAft>
            </a:pPr>
            <a:r>
              <a:rPr lang="en-US" altLang="zh-CN" sz="3200" dirty="0">
                <a:solidFill>
                  <a:prstClr val="black"/>
                </a:solidFill>
                <a:latin typeface="Calibri" panose="020F0502020204030204" pitchFamily="34" charset="0"/>
                <a:ea typeface="微软雅黑" panose="020B0503020204020204" pitchFamily="34" charset="-122"/>
              </a:rPr>
              <a:t>        </a:t>
            </a:r>
            <a:r>
              <a:rPr lang="en-US" altLang="zh-CN" sz="3600" dirty="0">
                <a:solidFill>
                  <a:prstClr val="black"/>
                </a:solidFill>
                <a:latin typeface="Calibri" panose="020F0502020204030204" pitchFamily="34" charset="0"/>
                <a:ea typeface="微软雅黑" panose="020B0503020204020204" pitchFamily="34" charset="-122"/>
              </a:rPr>
              <a:t> </a:t>
            </a:r>
            <a:r>
              <a:rPr lang="zh-CN" altLang="en-US" sz="3600" dirty="0">
                <a:solidFill>
                  <a:prstClr val="black"/>
                </a:solidFill>
                <a:latin typeface="Calibri" panose="020F0502020204030204" pitchFamily="34" charset="0"/>
                <a:ea typeface="微软雅黑" panose="020B0503020204020204" pitchFamily="34" charset="-122"/>
              </a:rPr>
              <a:t>王老师的磨课收获：听说磨课很艰辛，需要千锤百炼。但可以快速提升教学能力，出精品课程。只要你勇于展示自己，勇于暴露问题，在专家的指导下，不断得挑战自己，完善自己，你就在成长的道路上迈进了一大步。让我们站在巨人肩上，扬帆远航吧</a:t>
            </a:r>
            <a:r>
              <a:rPr lang="en-US" altLang="zh-CN" sz="3600" dirty="0">
                <a:solidFill>
                  <a:prstClr val="black"/>
                </a:solidFill>
                <a:latin typeface="Calibri" panose="020F0502020204030204" pitchFamily="34" charset="0"/>
                <a:ea typeface="微软雅黑" panose="020B0503020204020204" pitchFamily="34" charset="-122"/>
              </a:rPr>
              <a:t>!</a:t>
            </a:r>
          </a:p>
          <a:p>
            <a:pPr defTabSz="1219170" fontAlgn="base">
              <a:spcBef>
                <a:spcPct val="0"/>
              </a:spcBef>
              <a:spcAft>
                <a:spcPct val="0"/>
              </a:spcAft>
            </a:pPr>
            <a:endParaRPr lang="zh-CN" altLang="en-US" dirty="0">
              <a:solidFill>
                <a:prstClr val="black"/>
              </a:solidFill>
              <a:latin typeface="Calibri" panose="020F0502020204030204" pitchFamily="34" charset="0"/>
              <a:ea typeface="宋体" panose="02010600030101010101" pitchFamily="2" charset="-122"/>
            </a:endParaRPr>
          </a:p>
        </p:txBody>
      </p:sp>
      <p:sp>
        <p:nvSpPr>
          <p:cNvPr id="87" name="Text Box 18"/>
          <p:cNvSpPr txBox="1">
            <a:spLocks noChangeArrowheads="1"/>
          </p:cNvSpPr>
          <p:nvPr/>
        </p:nvSpPr>
        <p:spPr bwMode="gray">
          <a:xfrm>
            <a:off x="0" y="375433"/>
            <a:ext cx="354838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fontAlgn="base">
              <a:spcBef>
                <a:spcPct val="0"/>
              </a:spcBef>
              <a:spcAft>
                <a:spcPct val="0"/>
              </a:spcAft>
            </a:pPr>
            <a:r>
              <a:rPr lang="zh-CN" altLang="en-US" sz="3733" b="1" dirty="0">
                <a:solidFill>
                  <a:srgbClr val="FF0000"/>
                </a:solidFill>
                <a:latin typeface="微软雅黑" panose="020B0503020204020204" pitchFamily="34" charset="-122"/>
                <a:ea typeface="微软雅黑" panose="020B0503020204020204" pitchFamily="34" charset="-122"/>
              </a:rPr>
              <a:t>磨课总结</a:t>
            </a:r>
          </a:p>
        </p:txBody>
      </p:sp>
      <p:pic>
        <p:nvPicPr>
          <p:cNvPr id="4" name="图片 3">
            <a:extLst>
              <a:ext uri="{FF2B5EF4-FFF2-40B4-BE49-F238E27FC236}">
                <a16:creationId xmlns:a16="http://schemas.microsoft.com/office/drawing/2014/main" id="{5370C14D-B4D0-F05A-AC6C-B4A35CC2E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926" y="751344"/>
            <a:ext cx="5355312" cy="5355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07534" y="1508761"/>
            <a:ext cx="9803553" cy="3375026"/>
          </a:xfrm>
          <a:prstGeom prst="rect">
            <a:avLst/>
          </a:prstGeom>
          <a:noFill/>
          <a:ln w="9525">
            <a:noFill/>
          </a:ln>
        </p:spPr>
        <p:txBody>
          <a:bodyPr wrap="square">
            <a:spAutoFit/>
          </a:bodyPr>
          <a:lstStyle/>
          <a:p>
            <a:pPr marL="609585" lvl="1" indent="960096" algn="just" defTabSz="1219170" fontAlgn="base">
              <a:spcBef>
                <a:spcPct val="0"/>
              </a:spcBef>
              <a:spcAft>
                <a:spcPct val="0"/>
              </a:spcAft>
            </a:pPr>
            <a:r>
              <a:rPr lang="en-US" altLang="zh-CN" sz="5333" dirty="0">
                <a:solidFill>
                  <a:prstClr val="black"/>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rPr>
              <a:t> </a:t>
            </a:r>
            <a:r>
              <a:rPr lang="zh-CN" altLang="en-US" sz="5333" dirty="0">
                <a:solidFill>
                  <a:prstClr val="black"/>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rPr>
              <a:t>让我们以此次会议为契机，敞开心扉、交流学习，携起手来、共同进步，为全县中学历史教育的美好明天而不懈奋斗！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5A7DED0-12FA-B5DE-6259-29DAB8F05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264" y="141823"/>
            <a:ext cx="3762645" cy="5580552"/>
          </a:xfrm>
          <a:prstGeom prst="rect">
            <a:avLst/>
          </a:prstGeom>
        </p:spPr>
      </p:pic>
    </p:spTree>
    <p:extLst>
      <p:ext uri="{BB962C8B-B14F-4D97-AF65-F5344CB8AC3E}">
        <p14:creationId xmlns:p14="http://schemas.microsoft.com/office/powerpoint/2010/main" val="140327548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1" name="图片 14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4" y="0"/>
            <a:ext cx="12427585" cy="6990715"/>
          </a:xfrm>
          <a:prstGeom prst="rect">
            <a:avLst/>
          </a:prstGeom>
        </p:spPr>
      </p:pic>
      <p:sp>
        <p:nvSpPr>
          <p:cNvPr id="4" name="文本框 3"/>
          <p:cNvSpPr txBox="1"/>
          <p:nvPr/>
        </p:nvSpPr>
        <p:spPr>
          <a:xfrm>
            <a:off x="835741" y="1782015"/>
            <a:ext cx="10815483" cy="2047292"/>
          </a:xfrm>
          <a:prstGeom prst="rect">
            <a:avLst/>
          </a:prstGeom>
          <a:noFill/>
          <a:ln w="9525">
            <a:noFill/>
          </a:ln>
        </p:spPr>
        <p:txBody>
          <a:bodyPr wrap="square">
            <a:spAutoFit/>
          </a:bodyPr>
          <a:lstStyle/>
          <a:p>
            <a:pPr marL="0" marR="0" lvl="0" indent="765175" algn="ctr" defTabSz="914400" rtl="0" eaLnBrk="1" fontAlgn="auto" latinLnBrk="0" hangingPunct="1">
              <a:lnSpc>
                <a:spcPct val="140000"/>
              </a:lnSpc>
              <a:spcBef>
                <a:spcPts val="0"/>
              </a:spcBef>
              <a:spcAft>
                <a:spcPts val="0"/>
              </a:spcAft>
              <a:buClrTx/>
              <a:buSzTx/>
              <a:buFontTx/>
              <a:buNone/>
              <a:tabLst/>
              <a:defRPr/>
            </a:pPr>
            <a:r>
              <a:rPr kumimoji="0" lang="zh-CN" altLang="en-US" sz="4800" b="0" i="0" u="none" strike="noStrike" kern="1200" cap="none" spc="200" normalizeH="0" baseline="0" noProof="0" dirty="0">
                <a:ln>
                  <a:noFill/>
                </a:ln>
                <a:solidFill>
                  <a:srgbClr val="FF0000"/>
                </a:solidFill>
                <a:effectLst/>
                <a:uLnTx/>
                <a:uFillTx/>
                <a:latin typeface="Arial" panose="020B0604020202020204" pitchFamily="34" charset="0"/>
                <a:ea typeface="汉仪尚巍手书W" panose="00020600040101010101" pitchFamily="18" charset="-122"/>
                <a:cs typeface="+mn-cs"/>
                <a:sym typeface="+mn-ea"/>
              </a:rPr>
              <a:t>敬请梁老师和各位同仁指导，</a:t>
            </a:r>
            <a:r>
              <a:rPr kumimoji="0" lang="en-US" altLang="zh-CN" sz="4800" b="0" i="0" u="none" strike="noStrike" kern="1200" cap="none" spc="200" normalizeH="0" baseline="0" noProof="0" dirty="0">
                <a:ln>
                  <a:noFill/>
                </a:ln>
                <a:solidFill>
                  <a:srgbClr val="FF0000"/>
                </a:solidFill>
                <a:effectLst/>
                <a:uLnTx/>
                <a:uFillTx/>
                <a:latin typeface="Arial" panose="020B0604020202020204" pitchFamily="34" charset="0"/>
                <a:ea typeface="汉仪尚巍手书W" panose="00020600040101010101" pitchFamily="18" charset="-122"/>
                <a:cs typeface="+mn-cs"/>
                <a:sym typeface="+mn-ea"/>
              </a:rPr>
              <a:t>    </a:t>
            </a:r>
          </a:p>
          <a:p>
            <a:pPr marL="0" marR="0" lvl="0" indent="765175" algn="ctr" defTabSz="914400" rtl="0" eaLnBrk="1" fontAlgn="auto" latinLnBrk="0" hangingPunct="1">
              <a:lnSpc>
                <a:spcPct val="140000"/>
              </a:lnSpc>
              <a:spcBef>
                <a:spcPts val="0"/>
              </a:spcBef>
              <a:spcAft>
                <a:spcPts val="0"/>
              </a:spcAft>
              <a:buClrTx/>
              <a:buSzTx/>
              <a:buFontTx/>
              <a:buNone/>
              <a:tabLst/>
              <a:defRPr/>
            </a:pPr>
            <a:r>
              <a:rPr kumimoji="0" lang="en-US" altLang="zh-CN" sz="4800" b="0" i="0" u="none" strike="noStrike" kern="1200" cap="none" spc="200" normalizeH="0" baseline="0" noProof="0" dirty="0">
                <a:ln>
                  <a:noFill/>
                </a:ln>
                <a:solidFill>
                  <a:srgbClr val="FF0000"/>
                </a:solidFill>
                <a:effectLst/>
                <a:uLnTx/>
                <a:uFillTx/>
                <a:latin typeface="Arial" panose="020B0604020202020204" pitchFamily="34" charset="0"/>
                <a:ea typeface="汉仪尚巍手书W" panose="00020600040101010101" pitchFamily="18" charset="-122"/>
                <a:cs typeface="+mn-cs"/>
                <a:sym typeface="+mn-ea"/>
              </a:rPr>
              <a:t> </a:t>
            </a:r>
            <a:r>
              <a:rPr kumimoji="0" lang="zh-CN" altLang="en-US" sz="4800" b="0" i="0" u="none" strike="noStrike" kern="1200" cap="none" spc="200" normalizeH="0" baseline="0" noProof="0" dirty="0">
                <a:ln>
                  <a:noFill/>
                </a:ln>
                <a:solidFill>
                  <a:srgbClr val="FF0000"/>
                </a:solidFill>
                <a:effectLst/>
                <a:uLnTx/>
                <a:uFillTx/>
                <a:latin typeface="Arial" panose="020B0604020202020204" pitchFamily="34" charset="0"/>
                <a:ea typeface="汉仪尚巍手书W" panose="00020600040101010101" pitchFamily="18" charset="-122"/>
                <a:cs typeface="+mn-cs"/>
                <a:sym typeface="+mn-ea"/>
              </a:rPr>
              <a:t>谢谢！</a:t>
            </a:r>
            <a:endParaRPr kumimoji="0" lang="zh-CN" altLang="en-US" sz="4800" b="1" i="0" u="none" strike="noStrike" kern="1200" cap="none" spc="200" normalizeH="0" baseline="0" noProof="0" dirty="0">
              <a:ln>
                <a:noFill/>
              </a:ln>
              <a:solidFill>
                <a:srgbClr val="FF0000"/>
              </a:solidFill>
              <a:effectLst/>
              <a:uLnTx/>
              <a:uFillTx/>
              <a:latin typeface="Arial" panose="020B0604020202020204" pitchFamily="34" charset="0"/>
              <a:ea typeface="汉仪尚巍手书W" panose="00020600040101010101" pitchFamily="18"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3000" fill="hold">
                                          <p:stCondLst>
                                            <p:cond delay="0"/>
                                          </p:stCondLst>
                                        </p:cTn>
                                        <p:tgtEl>
                                          <p:spTgt spid="1481"/>
                                        </p:tgtEl>
                                        <p:attrNameLst>
                                          <p:attrName>style.visibility</p:attrName>
                                        </p:attrNameLst>
                                      </p:cBhvr>
                                      <p:to>
                                        <p:strVal val="visible"/>
                                      </p:to>
                                    </p:set>
                                    <p:animEffect transition="in" filter="fade">
                                      <p:cBhvr>
                                        <p:cTn id="7" dur="3000"/>
                                        <p:tgtEl>
                                          <p:spTgt spid="1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85945" y="707886"/>
            <a:ext cx="12233873" cy="70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初中历史新课标执行中遇到的困惑：</a:t>
            </a:r>
            <a:endParaRPr kumimoji="0" lang="en-US" altLang="zh-CN"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1219170" rtl="0" eaLnBrk="0" fontAlgn="base" latinLnBrk="0" hangingPunct="0">
              <a:lnSpc>
                <a:spcPct val="150000"/>
              </a:lnSpc>
              <a:spcBef>
                <a:spcPct val="0"/>
              </a:spcBef>
              <a:spcAft>
                <a:spcPct val="0"/>
              </a:spcAft>
              <a:buClrTx/>
              <a:buSzTx/>
              <a:buFontTx/>
              <a:buNone/>
              <a:tabLst/>
              <a:defRPr/>
            </a:pPr>
            <a:r>
              <a:rPr lang="en-US" altLang="zh-CN" sz="3200" b="1" dirty="0">
                <a:latin typeface="微软雅黑" panose="020B0503020204020204" pitchFamily="34" charset="-122"/>
                <a:ea typeface="微软雅黑" panose="020B0503020204020204" pitchFamily="34" charset="-122"/>
              </a:rPr>
              <a:t>1</a:t>
            </a:r>
            <a:r>
              <a:rPr lang="zh-CN" altLang="en-US" sz="3200" b="1" dirty="0">
                <a:latin typeface="微软雅黑" panose="020B0503020204020204" pitchFamily="34" charset="-122"/>
                <a:ea typeface="微软雅黑" panose="020B0503020204020204" pitchFamily="34" charset="-122"/>
              </a:rPr>
              <a:t>、</a:t>
            </a:r>
            <a:r>
              <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新课程内容多、跨度大，教材深浅很难把握，在教学中如何处理，讲还是不讲，该怎么讲，讲到什么程度？类似这样的问题困扰着教师。担心学生将来考不好，因而课时显得紧张，教师备课辛苦。</a:t>
            </a:r>
            <a:endPar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a:t>
            </a:r>
            <a:r>
              <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初中历史新课程标准</a:t>
            </a: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笼统不具体，对历史问题、事件缺乏具体的指导建议，教师在教学中不好把握。 有些问题课标中没有要求，但它在课本上、考题中出现，教师很难把握教学尺度。</a:t>
            </a:r>
            <a:endPar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1219170" rtl="0" eaLnBrk="0" fontAlgn="base" latinLnBrk="0" hangingPunct="0">
              <a:lnSpc>
                <a:spcPct val="150000"/>
              </a:lnSpc>
              <a:spcBef>
                <a:spcPct val="0"/>
              </a:spcBef>
              <a:spcAft>
                <a:spcPct val="0"/>
              </a:spcAft>
              <a:buClrTx/>
              <a:buSzTx/>
              <a:buFontTx/>
              <a:buNone/>
              <a:tabLst/>
              <a:defRPr/>
            </a:pP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3</a:t>
            </a:r>
            <a:r>
              <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、在平时的课堂怎样能做到将知识的落实与历史核心素养有机结合，充分发挥学生的主观能动性，营造一个自由宽松且高效的课堂？</a:t>
            </a:r>
            <a:endPar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zh-CN" altLang="en-US" sz="3733"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47227C3C-A07E-A4A3-B1E3-0E1D8B14BFE5}"/>
              </a:ext>
            </a:extLst>
          </p:cNvPr>
          <p:cNvSpPr txBox="1"/>
          <p:nvPr/>
        </p:nvSpPr>
        <p:spPr>
          <a:xfrm>
            <a:off x="0" y="0"/>
            <a:ext cx="11608252" cy="707886"/>
          </a:xfrm>
          <a:prstGeom prst="rect">
            <a:avLst/>
          </a:prstGeom>
          <a:noFill/>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zh-CN" altLang="en-US" sz="4000" b="0" i="0" u="none" strike="noStrike" kern="1200" cap="none" spc="0" normalizeH="0" baseline="0" noProof="0" dirty="0">
                <a:ln>
                  <a:noFill/>
                </a:ln>
                <a:solidFill>
                  <a:srgbClr val="C00002"/>
                </a:solidFill>
                <a:effectLst/>
                <a:highlight>
                  <a:srgbClr val="FFFF00"/>
                </a:highlight>
                <a:uLnTx/>
                <a:uFillTx/>
                <a:latin typeface="微软雅黑"/>
                <a:ea typeface="微软雅黑"/>
                <a:cs typeface="+mn-cs"/>
              </a:rPr>
              <a:t>了解差异</a:t>
            </a:r>
            <a:r>
              <a:rPr kumimoji="0" lang="en-US" altLang="zh-CN" sz="4000" b="0" i="0" u="none" strike="noStrike" kern="1200" cap="none" spc="0" normalizeH="0" baseline="0" noProof="0" dirty="0">
                <a:ln>
                  <a:noFill/>
                </a:ln>
                <a:solidFill>
                  <a:srgbClr val="C00002"/>
                </a:solidFill>
                <a:effectLst/>
                <a:highlight>
                  <a:srgbClr val="FFFF00"/>
                </a:highlight>
                <a:uLnTx/>
                <a:uFillTx/>
                <a:latin typeface="微软雅黑"/>
                <a:ea typeface="微软雅黑"/>
                <a:cs typeface="+mn-cs"/>
              </a:rPr>
              <a:t>  </a:t>
            </a:r>
            <a:r>
              <a:rPr kumimoji="0" lang="zh-CN" altLang="en-US" sz="4000" b="0" i="0" u="none" strike="noStrike" kern="1200" cap="none" spc="0" normalizeH="0" baseline="0" noProof="0" dirty="0">
                <a:ln>
                  <a:noFill/>
                </a:ln>
                <a:solidFill>
                  <a:srgbClr val="C00002"/>
                </a:solidFill>
                <a:effectLst/>
                <a:highlight>
                  <a:srgbClr val="FFFF00"/>
                </a:highlight>
                <a:uLnTx/>
                <a:uFillTx/>
                <a:latin typeface="微软雅黑"/>
                <a:ea typeface="微软雅黑"/>
                <a:cs typeface="+mn-cs"/>
              </a:rPr>
              <a:t>各尽其责      统一于课标  服务于素养</a:t>
            </a:r>
            <a:endParaRPr kumimoji="0" lang="en-US" altLang="zh-CN" sz="4000" b="0" i="0" u="none" strike="noStrike" kern="1200" cap="none" spc="0" normalizeH="0" baseline="0" noProof="0" dirty="0">
              <a:ln>
                <a:noFill/>
              </a:ln>
              <a:solidFill>
                <a:srgbClr val="C00002"/>
              </a:solidFill>
              <a:effectLst/>
              <a:highlight>
                <a:srgbClr val="FFFF00"/>
              </a:highlight>
              <a:uLnTx/>
              <a:uFillTx/>
              <a:latin typeface="微软雅黑"/>
              <a:ea typeface="微软雅黑"/>
              <a:cs typeface="+mn-cs"/>
            </a:endParaRPr>
          </a:p>
        </p:txBody>
      </p:sp>
    </p:spTree>
    <p:extLst>
      <p:ext uri="{BB962C8B-B14F-4D97-AF65-F5344CB8AC3E}">
        <p14:creationId xmlns:p14="http://schemas.microsoft.com/office/powerpoint/2010/main" val="302865224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4182367" y="1607981"/>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121920" tIns="60960" rIns="121920" bIns="60960" numCol="1" anchor="t" anchorCtr="0" compatLnSpc="1"/>
          <a:lstStyle/>
          <a:p>
            <a:pPr defTabSz="1219170" fontAlgn="base">
              <a:spcBef>
                <a:spcPct val="0"/>
              </a:spcBef>
              <a:spcAft>
                <a:spcPct val="0"/>
              </a:spcAft>
            </a:pPr>
            <a:endParaRPr lang="zh-CN" altLang="en-US" sz="2400">
              <a:solidFill>
                <a:prstClr val="black"/>
              </a:solidFill>
              <a:latin typeface="微软雅黑"/>
              <a:ea typeface="微软雅黑"/>
            </a:endParaRPr>
          </a:p>
        </p:txBody>
      </p:sp>
      <p:grpSp>
        <p:nvGrpSpPr>
          <p:cNvPr id="5" name="组合 4"/>
          <p:cNvGrpSpPr/>
          <p:nvPr/>
        </p:nvGrpSpPr>
        <p:grpSpPr>
          <a:xfrm>
            <a:off x="4182155" y="1290335"/>
            <a:ext cx="1532987" cy="1532987"/>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defTabSz="1219170" fontAlgn="base">
                <a:spcBef>
                  <a:spcPct val="0"/>
                </a:spcBef>
                <a:spcAft>
                  <a:spcPct val="0"/>
                </a:spcAft>
                <a:defRPr/>
              </a:pPr>
              <a:endParaRPr lang="zh-CN" altLang="en-US" sz="2400" dirty="0">
                <a:solidFill>
                  <a:srgbClr val="FFFFFF"/>
                </a:solidFill>
                <a:latin typeface="微软雅黑"/>
                <a:ea typeface="微软雅黑"/>
              </a:endParaRPr>
            </a:p>
          </p:txBody>
        </p:sp>
      </p:grpSp>
      <p:grpSp>
        <p:nvGrpSpPr>
          <p:cNvPr id="10" name="组合 9"/>
          <p:cNvGrpSpPr/>
          <p:nvPr/>
        </p:nvGrpSpPr>
        <p:grpSpPr>
          <a:xfrm>
            <a:off x="3506896" y="3048139"/>
            <a:ext cx="1532987" cy="1532987"/>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lumMod val="75000"/>
                      <a:lumOff val="25000"/>
                    </a:prstClr>
                  </a:solidFill>
                  <a:latin typeface="微软雅黑"/>
                  <a:ea typeface="微软雅黑"/>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lumMod val="75000"/>
                      <a:lumOff val="25000"/>
                    </a:prstClr>
                  </a:solidFill>
                  <a:latin typeface="微软雅黑"/>
                  <a:ea typeface="微软雅黑"/>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480000" anchor="ctr">
              <a:scene3d>
                <a:camera prst="orthographicFront"/>
                <a:lightRig rig="threePt" dir="t"/>
              </a:scene3d>
              <a:sp3d>
                <a:contourClr>
                  <a:srgbClr val="FFFFFF"/>
                </a:contourClr>
              </a:sp3d>
            </a:bodyPr>
            <a:lstStyle/>
            <a:p>
              <a:pPr algn="ctr" defTabSz="1219170" fontAlgn="base">
                <a:spcBef>
                  <a:spcPct val="0"/>
                </a:spcBef>
                <a:spcAft>
                  <a:spcPct val="0"/>
                </a:spcAft>
                <a:defRPr/>
              </a:pPr>
              <a:endParaRPr lang="zh-CN" altLang="en-US" sz="2400" dirty="0">
                <a:solidFill>
                  <a:prstClr val="black">
                    <a:lumMod val="75000"/>
                    <a:lumOff val="25000"/>
                  </a:prstClr>
                </a:solidFill>
                <a:latin typeface="微软雅黑"/>
                <a:ea typeface="微软雅黑"/>
              </a:endParaRPr>
            </a:p>
          </p:txBody>
        </p:sp>
      </p:grpSp>
      <p:grpSp>
        <p:nvGrpSpPr>
          <p:cNvPr id="15" name="组合 14"/>
          <p:cNvGrpSpPr/>
          <p:nvPr/>
        </p:nvGrpSpPr>
        <p:grpSpPr>
          <a:xfrm>
            <a:off x="4370992" y="4680323"/>
            <a:ext cx="1532987" cy="1532987"/>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defTabSz="1219170" fontAlgn="base">
                <a:spcBef>
                  <a:spcPct val="0"/>
                </a:spcBef>
                <a:spcAft>
                  <a:spcPct val="0"/>
                </a:spcAft>
                <a:defRPr/>
              </a:pPr>
              <a:endParaRPr lang="zh-CN" altLang="en-US" sz="2400" dirty="0">
                <a:solidFill>
                  <a:srgbClr val="FFFFFF"/>
                </a:solidFill>
                <a:latin typeface="微软雅黑"/>
                <a:ea typeface="微软雅黑"/>
              </a:endParaRPr>
            </a:p>
          </p:txBody>
        </p:sp>
      </p:grpSp>
      <p:sp>
        <p:nvSpPr>
          <p:cNvPr id="20" name="TextBox 18"/>
          <p:cNvSpPr txBox="1"/>
          <p:nvPr/>
        </p:nvSpPr>
        <p:spPr>
          <a:xfrm>
            <a:off x="431801" y="1745828"/>
            <a:ext cx="3495887" cy="574453"/>
          </a:xfrm>
          <a:prstGeom prst="rect">
            <a:avLst/>
          </a:prstGeom>
          <a:noFill/>
        </p:spPr>
        <p:txBody>
          <a:bodyPr wrap="square" lIns="0" tIns="0" rIns="0" bIns="0" rtlCol="0">
            <a:spAutoFit/>
          </a:bodyPr>
          <a:lstStyle/>
          <a:p>
            <a:pPr algn="ctr" defTabSz="1219170" fontAlgn="base">
              <a:spcBef>
                <a:spcPct val="0"/>
              </a:spcBef>
              <a:spcAft>
                <a:spcPct val="0"/>
              </a:spcAft>
            </a:pPr>
            <a:r>
              <a:rPr lang="zh-CN" altLang="en-US" sz="3733" b="1" dirty="0">
                <a:solidFill>
                  <a:prstClr val="black">
                    <a:lumMod val="75000"/>
                    <a:lumOff val="25000"/>
                  </a:prstClr>
                </a:solidFill>
                <a:latin typeface="微软雅黑"/>
                <a:ea typeface="微软雅黑"/>
              </a:rPr>
              <a:t>高战位</a:t>
            </a:r>
          </a:p>
        </p:txBody>
      </p:sp>
      <p:sp>
        <p:nvSpPr>
          <p:cNvPr id="22" name="TextBox 20"/>
          <p:cNvSpPr txBox="1"/>
          <p:nvPr/>
        </p:nvSpPr>
        <p:spPr>
          <a:xfrm>
            <a:off x="47414" y="3528061"/>
            <a:ext cx="3509433" cy="574453"/>
          </a:xfrm>
          <a:prstGeom prst="rect">
            <a:avLst/>
          </a:prstGeom>
          <a:noFill/>
        </p:spPr>
        <p:txBody>
          <a:bodyPr wrap="square" lIns="0" tIns="0" rIns="0" bIns="0" rtlCol="0">
            <a:spAutoFit/>
          </a:bodyPr>
          <a:lstStyle/>
          <a:p>
            <a:pPr algn="ctr" defTabSz="1219170" fontAlgn="base">
              <a:spcBef>
                <a:spcPct val="0"/>
              </a:spcBef>
              <a:spcAft>
                <a:spcPct val="0"/>
              </a:spcAft>
            </a:pPr>
            <a:r>
              <a:rPr lang="zh-CN" altLang="en-US" sz="3733" b="1" dirty="0">
                <a:solidFill>
                  <a:prstClr val="black">
                    <a:lumMod val="75000"/>
                    <a:lumOff val="25000"/>
                  </a:prstClr>
                </a:solidFill>
                <a:latin typeface="微软雅黑"/>
                <a:sym typeface="+mn-ea"/>
              </a:rPr>
              <a:t>低落点</a:t>
            </a:r>
            <a:endParaRPr lang="zh-CN" altLang="en-US" sz="3733" b="1" dirty="0">
              <a:solidFill>
                <a:prstClr val="black">
                  <a:lumMod val="75000"/>
                  <a:lumOff val="25000"/>
                </a:prstClr>
              </a:solidFill>
              <a:latin typeface="微软雅黑"/>
              <a:ea typeface="微软雅黑"/>
              <a:sym typeface="+mn-ea"/>
            </a:endParaRPr>
          </a:p>
        </p:txBody>
      </p:sp>
      <p:sp>
        <p:nvSpPr>
          <p:cNvPr id="24" name="TextBox 22"/>
          <p:cNvSpPr txBox="1"/>
          <p:nvPr/>
        </p:nvSpPr>
        <p:spPr>
          <a:xfrm>
            <a:off x="458893" y="5418668"/>
            <a:ext cx="3447627" cy="574453"/>
          </a:xfrm>
          <a:prstGeom prst="rect">
            <a:avLst/>
          </a:prstGeom>
          <a:noFill/>
        </p:spPr>
        <p:txBody>
          <a:bodyPr wrap="square" lIns="0" tIns="0" rIns="0" bIns="0" rtlCol="0">
            <a:spAutoFit/>
          </a:bodyPr>
          <a:lstStyle/>
          <a:p>
            <a:pPr algn="ctr" defTabSz="1219170" fontAlgn="base">
              <a:spcBef>
                <a:spcPct val="0"/>
              </a:spcBef>
              <a:spcAft>
                <a:spcPct val="0"/>
              </a:spcAft>
            </a:pPr>
            <a:r>
              <a:rPr lang="zh-CN" altLang="en-US" sz="3733" b="1" dirty="0">
                <a:solidFill>
                  <a:prstClr val="black">
                    <a:lumMod val="75000"/>
                    <a:lumOff val="25000"/>
                  </a:prstClr>
                </a:solidFill>
                <a:latin typeface="微软雅黑"/>
                <a:ea typeface="微软雅黑"/>
                <a:sym typeface="+mn-ea"/>
              </a:rPr>
              <a:t>真研究</a:t>
            </a:r>
          </a:p>
        </p:txBody>
      </p:sp>
      <p:sp>
        <p:nvSpPr>
          <p:cNvPr id="26" name="Line 39"/>
          <p:cNvSpPr>
            <a:spLocks noChangeShapeType="1"/>
          </p:cNvSpPr>
          <p:nvPr/>
        </p:nvSpPr>
        <p:spPr bwMode="auto">
          <a:xfrm>
            <a:off x="6122054" y="2427603"/>
            <a:ext cx="1220367" cy="600099"/>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zh-CN" altLang="en-US" sz="2400">
              <a:solidFill>
                <a:prstClr val="black"/>
              </a:solidFill>
              <a:latin typeface="微软雅黑"/>
              <a:ea typeface="微软雅黑"/>
            </a:endParaRPr>
          </a:p>
        </p:txBody>
      </p:sp>
      <p:sp>
        <p:nvSpPr>
          <p:cNvPr id="27" name="Line 40"/>
          <p:cNvSpPr>
            <a:spLocks noChangeShapeType="1"/>
          </p:cNvSpPr>
          <p:nvPr/>
        </p:nvSpPr>
        <p:spPr bwMode="auto">
          <a:xfrm>
            <a:off x="5490925" y="3751845"/>
            <a:ext cx="1655732" cy="168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zh-CN" altLang="en-US" sz="2400">
              <a:solidFill>
                <a:prstClr val="black"/>
              </a:solidFill>
              <a:latin typeface="微软雅黑"/>
              <a:ea typeface="微软雅黑"/>
            </a:endParaRPr>
          </a:p>
        </p:txBody>
      </p:sp>
      <p:sp>
        <p:nvSpPr>
          <p:cNvPr id="28" name="Line 41"/>
          <p:cNvSpPr>
            <a:spLocks noChangeShapeType="1"/>
          </p:cNvSpPr>
          <p:nvPr/>
        </p:nvSpPr>
        <p:spPr bwMode="auto">
          <a:xfrm flipV="1">
            <a:off x="6064361" y="4479171"/>
            <a:ext cx="1272476" cy="511008"/>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zh-CN" altLang="en-US" sz="2400">
              <a:solidFill>
                <a:prstClr val="black"/>
              </a:solidFill>
              <a:latin typeface="微软雅黑"/>
              <a:ea typeface="微软雅黑"/>
            </a:endParaRPr>
          </a:p>
        </p:txBody>
      </p:sp>
      <p:grpSp>
        <p:nvGrpSpPr>
          <p:cNvPr id="29" name="组合 28"/>
          <p:cNvGrpSpPr/>
          <p:nvPr/>
        </p:nvGrpSpPr>
        <p:grpSpPr>
          <a:xfrm>
            <a:off x="7566653" y="2211353"/>
            <a:ext cx="3041848" cy="3041848"/>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4267" dirty="0">
                <a:solidFill>
                  <a:prstClr val="white"/>
                </a:solidFill>
                <a:latin typeface="微软雅黑"/>
                <a:ea typeface="微软雅黑"/>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4267">
                  <a:solidFill>
                    <a:prstClr val="black"/>
                  </a:solidFill>
                  <a:latin typeface="微软雅黑"/>
                  <a:ea typeface="微软雅黑"/>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4267">
                  <a:solidFill>
                    <a:prstClr val="black"/>
                  </a:solidFill>
                  <a:latin typeface="微软雅黑"/>
                  <a:ea typeface="微软雅黑"/>
                </a:endParaRPr>
              </a:p>
            </p:txBody>
          </p:sp>
        </p:grpSp>
        <p:sp>
          <p:nvSpPr>
            <p:cNvPr id="32" name="TextBox 30"/>
            <p:cNvSpPr txBox="1"/>
            <p:nvPr/>
          </p:nvSpPr>
          <p:spPr>
            <a:xfrm>
              <a:off x="1717818" y="1489086"/>
              <a:ext cx="639509" cy="528190"/>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defTabSz="1219170" fontAlgn="base">
                <a:spcBef>
                  <a:spcPct val="0"/>
                </a:spcBef>
                <a:spcAft>
                  <a:spcPct val="0"/>
                </a:spcAft>
              </a:pPr>
              <a:r>
                <a:rPr lang="zh-CN" altLang="en-US" sz="3733" dirty="0">
                  <a:solidFill>
                    <a:prstClr val="white"/>
                  </a:solidFill>
                  <a:effectLst/>
                  <a:latin typeface="微软雅黑" panose="020B0503020204020204" pitchFamily="34" charset="-122"/>
                  <a:ea typeface="微软雅黑" panose="020B0503020204020204" pitchFamily="34" charset="-122"/>
                  <a:sym typeface="+mn-ea"/>
                </a:rPr>
                <a:t>实效教研</a:t>
              </a:r>
            </a:p>
          </p:txBody>
        </p:sp>
      </p:grpSp>
      <p:sp>
        <p:nvSpPr>
          <p:cNvPr id="2" name="Text Box 18">
            <a:extLst>
              <a:ext uri="{FF2B5EF4-FFF2-40B4-BE49-F238E27FC236}">
                <a16:creationId xmlns:a16="http://schemas.microsoft.com/office/drawing/2014/main" id="{B445F496-FEF4-DDD9-747B-948EAFD3FAF6}"/>
              </a:ext>
            </a:extLst>
          </p:cNvPr>
          <p:cNvSpPr txBox="1">
            <a:spLocks noChangeArrowheads="1"/>
          </p:cNvSpPr>
          <p:nvPr/>
        </p:nvSpPr>
        <p:spPr bwMode="gray">
          <a:xfrm>
            <a:off x="353143" y="218608"/>
            <a:ext cx="6983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170" fontAlgn="base">
              <a:spcBef>
                <a:spcPct val="0"/>
              </a:spcBef>
              <a:spcAft>
                <a:spcPct val="0"/>
              </a:spcAft>
            </a:pPr>
            <a:r>
              <a:rPr lang="zh-CN" altLang="en-US" sz="5400" b="1" dirty="0">
                <a:solidFill>
                  <a:srgbClr val="FF0000"/>
                </a:solidFill>
                <a:latin typeface="微软雅黑" panose="020B0503020204020204" pitchFamily="34" charset="-122"/>
                <a:ea typeface="微软雅黑" panose="020B0503020204020204" pitchFamily="34" charset="-122"/>
              </a:rPr>
              <a:t>前提：好学</a:t>
            </a:r>
            <a:r>
              <a:rPr lang="en-US" altLang="zh-CN" sz="5400" b="1" dirty="0">
                <a:solidFill>
                  <a:srgbClr val="FF0000"/>
                </a:solidFill>
                <a:latin typeface="微软雅黑" panose="020B0503020204020204" pitchFamily="34" charset="-122"/>
                <a:ea typeface="微软雅黑" panose="020B0503020204020204" pitchFamily="34" charset="-122"/>
              </a:rPr>
              <a:t>·</a:t>
            </a:r>
            <a:r>
              <a:rPr lang="zh-CN" altLang="en-US" sz="5400" b="1" dirty="0">
                <a:solidFill>
                  <a:srgbClr val="FF0000"/>
                </a:solidFill>
                <a:latin typeface="微软雅黑" panose="020B0503020204020204" pitchFamily="34" charset="-122"/>
                <a:ea typeface="微软雅黑" panose="020B0503020204020204" pitchFamily="34" charset="-122"/>
              </a:rPr>
              <a:t>帮扶</a:t>
            </a:r>
          </a:p>
        </p:txBody>
      </p:sp>
    </p:spTree>
  </p:cSld>
  <p:clrMapOvr>
    <a:masterClrMapping/>
  </p:clrMapOvr>
  <p:transition spd="slow" advClick="0"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0" grpId="0"/>
          <p:bldP spid="22" grpId="0"/>
          <p:bldP spid="24" grpId="0"/>
          <p:bldP spid="26" grpId="0" bldLvl="0" animBg="1"/>
          <p:bldP spid="27" grpId="0" bldLvl="0" animBg="1"/>
          <p:bldP spid="28"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0" grpId="0"/>
          <p:bldP spid="22" grpId="0"/>
          <p:bldP spid="24" grpId="0"/>
          <p:bldP spid="26" grpId="0" bldLvl="0" animBg="1"/>
          <p:bldP spid="27" grpId="0" bldLvl="0" animBg="1"/>
          <p:bldP spid="28"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117987" y="435308"/>
            <a:ext cx="3913239"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zh-CN" altLang="en-US" sz="3333"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一、高战位</a:t>
            </a:r>
            <a:endParaRPr kumimoji="0" lang="zh-CN" altLang="en-US" sz="3333"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4" name="椭圆 3"/>
          <p:cNvSpPr/>
          <p:nvPr/>
        </p:nvSpPr>
        <p:spPr>
          <a:xfrm>
            <a:off x="3454169" y="1412776"/>
            <a:ext cx="5265963" cy="5265963"/>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5" name="椭圆 34"/>
          <p:cNvSpPr/>
          <p:nvPr/>
        </p:nvSpPr>
        <p:spPr>
          <a:xfrm rot="18900000">
            <a:off x="6141720" y="3410373"/>
            <a:ext cx="2338493" cy="278384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微软雅黑"/>
              <a:ea typeface="微软雅黑"/>
              <a:cs typeface="+mn-cs"/>
            </a:endParaRPr>
          </a:p>
        </p:txBody>
      </p:sp>
      <p:grpSp>
        <p:nvGrpSpPr>
          <p:cNvPr id="6" name="组合 5"/>
          <p:cNvGrpSpPr/>
          <p:nvPr/>
        </p:nvGrpSpPr>
        <p:grpSpPr>
          <a:xfrm rot="8100000">
            <a:off x="4065816" y="1710300"/>
            <a:ext cx="2410099" cy="313128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TextBox 11"/>
          <p:cNvSpPr txBox="1"/>
          <p:nvPr/>
        </p:nvSpPr>
        <p:spPr>
          <a:xfrm>
            <a:off x="4101410" y="2468549"/>
            <a:ext cx="1826141" cy="1200329"/>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C00002"/>
                </a:solidFill>
                <a:effectLst/>
                <a:uLnTx/>
                <a:uFillTx/>
                <a:latin typeface="微软雅黑"/>
                <a:ea typeface="微软雅黑"/>
                <a:cs typeface="+mn-cs"/>
              </a:rPr>
              <a:t>自主学习</a:t>
            </a:r>
            <a:endParaRPr kumimoji="0" lang="en-US" altLang="zh-CN" sz="3200" b="1" i="0" u="none" strike="noStrike" kern="1200" cap="none" spc="0" normalizeH="0" baseline="0" noProof="0" dirty="0">
              <a:ln>
                <a:noFill/>
              </a:ln>
              <a:solidFill>
                <a:srgbClr val="C00002"/>
              </a:solidFill>
              <a:effectLst/>
              <a:uLnTx/>
              <a:uFillTx/>
              <a:latin typeface="微软雅黑"/>
              <a:ea typeface="微软雅黑"/>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C00002"/>
                </a:solidFill>
                <a:effectLst/>
                <a:uLnTx/>
                <a:uFillTx/>
                <a:latin typeface="微软雅黑"/>
                <a:ea typeface="微软雅黑"/>
                <a:cs typeface="+mn-cs"/>
              </a:rPr>
              <a:t>课标理念</a:t>
            </a:r>
            <a:endParaRPr kumimoji="0" lang="en-US" altLang="zh-CN" sz="2000" b="1" i="0" u="none" strike="noStrike" kern="1200" cap="none" spc="0" normalizeH="0" baseline="0" noProof="0" dirty="0">
              <a:ln>
                <a:noFill/>
              </a:ln>
              <a:solidFill>
                <a:srgbClr val="C00002"/>
              </a:solidFill>
              <a:effectLst/>
              <a:uLnTx/>
              <a:uFillTx/>
              <a:latin typeface="微软雅黑"/>
              <a:ea typeface="微软雅黑"/>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C00002"/>
                </a:solidFill>
                <a:effectLst/>
                <a:uLnTx/>
                <a:uFillTx/>
                <a:latin typeface="微软雅黑"/>
                <a:ea typeface="微软雅黑"/>
                <a:cs typeface="+mn-cs"/>
              </a:rPr>
              <a:t>知识建构</a:t>
            </a:r>
          </a:p>
        </p:txBody>
      </p:sp>
      <p:sp>
        <p:nvSpPr>
          <p:cNvPr id="18" name="TextBox 13"/>
          <p:cNvSpPr txBox="1"/>
          <p:nvPr/>
        </p:nvSpPr>
        <p:spPr>
          <a:xfrm>
            <a:off x="6668570" y="4495105"/>
            <a:ext cx="1826141" cy="1200329"/>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FCFCFC"/>
                </a:solidFill>
                <a:effectLst/>
                <a:uLnTx/>
                <a:uFillTx/>
                <a:latin typeface="微软雅黑"/>
                <a:ea typeface="微软雅黑"/>
                <a:cs typeface="+mn-cs"/>
              </a:rPr>
              <a:t>专家引领</a:t>
            </a:r>
            <a:endParaRPr kumimoji="0" lang="en-US" altLang="zh-CN" sz="3200" b="1" i="0" u="none" strike="noStrike" kern="1200" cap="none" spc="0" normalizeH="0" baseline="0" noProof="0" dirty="0">
              <a:ln>
                <a:noFill/>
              </a:ln>
              <a:solidFill>
                <a:srgbClr val="FCFCFC"/>
              </a:solidFill>
              <a:effectLst/>
              <a:uLnTx/>
              <a:uFillTx/>
              <a:latin typeface="微软雅黑"/>
              <a:ea typeface="微软雅黑"/>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CFCFC"/>
                </a:solidFill>
                <a:effectLst/>
                <a:uLnTx/>
                <a:uFillTx/>
                <a:latin typeface="微软雅黑"/>
                <a:ea typeface="微软雅黑"/>
                <a:cs typeface="+mn-cs"/>
              </a:rPr>
              <a:t>周继荣</a:t>
            </a:r>
            <a:endParaRPr kumimoji="0" lang="en-US" altLang="zh-CN" sz="2000" b="1" i="0" u="none" strike="noStrike" kern="1200" cap="none" spc="0" normalizeH="0" baseline="0" noProof="0" dirty="0">
              <a:ln>
                <a:noFill/>
              </a:ln>
              <a:solidFill>
                <a:srgbClr val="FCFCFC"/>
              </a:solidFill>
              <a:effectLst/>
              <a:uLnTx/>
              <a:uFillTx/>
              <a:latin typeface="微软雅黑"/>
              <a:ea typeface="微软雅黑"/>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CFCFC"/>
                </a:solidFill>
                <a:effectLst/>
                <a:uLnTx/>
                <a:uFillTx/>
                <a:latin typeface="微软雅黑"/>
                <a:ea typeface="微软雅黑"/>
                <a:cs typeface="+mn-cs"/>
              </a:rPr>
              <a:t>侯红卫</a:t>
            </a:r>
          </a:p>
        </p:txBody>
      </p:sp>
    </p:spTree>
    <p:extLst>
      <p:ext uri="{BB962C8B-B14F-4D97-AF65-F5344CB8AC3E}">
        <p14:creationId xmlns:p14="http://schemas.microsoft.com/office/powerpoint/2010/main" val="1549789628"/>
      </p:ext>
    </p:extLst>
  </p:cSld>
  <p:clrMapOvr>
    <a:masterClrMapping/>
  </p:clrMapOvr>
  <p:transition spd="slow" advClick="0"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4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7" grpId="0"/>
          <p:bldP spid="1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rot="5400000">
            <a:off x="514702" y="1875805"/>
            <a:ext cx="4190637" cy="3899619"/>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9170">
              <a:defRPr/>
            </a:pPr>
            <a:endParaRPr lang="zh-CN" altLang="en-US" sz="3320">
              <a:solidFill>
                <a:prstClr val="black"/>
              </a:solidFill>
              <a:latin typeface="微软雅黑"/>
              <a:ea typeface="微软雅黑"/>
              <a:cs typeface="Arial" panose="020B0604020202020204" pitchFamily="34" charset="0"/>
            </a:endParaRPr>
          </a:p>
        </p:txBody>
      </p:sp>
      <p:cxnSp>
        <p:nvCxnSpPr>
          <p:cNvPr id="5" name="直接连接符 4"/>
          <p:cNvCxnSpPr/>
          <p:nvPr/>
        </p:nvCxnSpPr>
        <p:spPr bwMode="auto">
          <a:xfrm>
            <a:off x="3422570" y="1989445"/>
            <a:ext cx="1921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3923878" y="5406161"/>
            <a:ext cx="1920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940677" y="1353442"/>
            <a:ext cx="5222240" cy="1272005"/>
          </a:xfrm>
          <a:prstGeom prst="rect">
            <a:avLst/>
          </a:prstGeom>
        </p:spPr>
        <p:txBody>
          <a:bodyPr wrap="square" lIns="121908" tIns="60955" rIns="121908" bIns="60955">
            <a:spAutoFit/>
          </a:bodyPr>
          <a:lstStyle/>
          <a:p>
            <a:pPr defTabSz="1219170" fontAlgn="base">
              <a:spcBef>
                <a:spcPct val="0"/>
              </a:spcBef>
              <a:spcAft>
                <a:spcPct val="0"/>
              </a:spcAft>
            </a:pPr>
            <a:r>
              <a:rPr lang="zh-CN" altLang="en-US" sz="3733" dirty="0">
                <a:solidFill>
                  <a:srgbClr val="C00002"/>
                </a:solidFill>
                <a:latin typeface="微软雅黑"/>
              </a:rPr>
              <a:t>在哪里  到哪里</a:t>
            </a:r>
            <a:endParaRPr lang="en-US" altLang="zh-CN" sz="3733" dirty="0">
              <a:solidFill>
                <a:srgbClr val="C00002"/>
              </a:solidFill>
              <a:latin typeface="微软雅黑"/>
            </a:endParaRPr>
          </a:p>
          <a:p>
            <a:pPr defTabSz="1219170" fontAlgn="base">
              <a:spcBef>
                <a:spcPct val="0"/>
              </a:spcBef>
              <a:spcAft>
                <a:spcPct val="0"/>
              </a:spcAft>
            </a:pPr>
            <a:r>
              <a:rPr lang="zh-CN" altLang="en-US" sz="3733" dirty="0">
                <a:solidFill>
                  <a:srgbClr val="C00002"/>
                </a:solidFill>
                <a:latin typeface="微软雅黑"/>
                <a:ea typeface="微软雅黑"/>
              </a:rPr>
              <a:t>如何到  到了吗</a:t>
            </a:r>
          </a:p>
        </p:txBody>
      </p:sp>
      <p:sp>
        <p:nvSpPr>
          <p:cNvPr id="14" name="椭圆 13"/>
          <p:cNvSpPr/>
          <p:nvPr/>
        </p:nvSpPr>
        <p:spPr>
          <a:xfrm>
            <a:off x="3119669" y="1700808"/>
            <a:ext cx="497747" cy="49774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altLang="zh-CN" sz="2400" dirty="0">
                <a:solidFill>
                  <a:prstClr val="white"/>
                </a:solidFill>
                <a:latin typeface="微软雅黑"/>
                <a:ea typeface="微软雅黑"/>
              </a:rPr>
              <a:t>1</a:t>
            </a:r>
            <a:endParaRPr lang="zh-CN" altLang="en-US" sz="2400" dirty="0">
              <a:solidFill>
                <a:prstClr val="white"/>
              </a:solidFill>
              <a:latin typeface="微软雅黑"/>
              <a:ea typeface="微软雅黑"/>
            </a:endParaRPr>
          </a:p>
        </p:txBody>
      </p:sp>
      <p:sp>
        <p:nvSpPr>
          <p:cNvPr id="15" name="椭圆 14"/>
          <p:cNvSpPr/>
          <p:nvPr/>
        </p:nvSpPr>
        <p:spPr>
          <a:xfrm>
            <a:off x="3504380" y="5157124"/>
            <a:ext cx="497747" cy="49774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altLang="zh-CN" sz="2400" dirty="0">
                <a:solidFill>
                  <a:prstClr val="white"/>
                </a:solidFill>
                <a:latin typeface="微软雅黑"/>
                <a:ea typeface="微软雅黑"/>
              </a:rPr>
              <a:t>2</a:t>
            </a:r>
            <a:endParaRPr lang="zh-CN" altLang="en-US" sz="2400" dirty="0">
              <a:solidFill>
                <a:prstClr val="white"/>
              </a:solidFill>
              <a:latin typeface="微软雅黑"/>
              <a:ea typeface="微软雅黑"/>
            </a:endParaRPr>
          </a:p>
        </p:txBody>
      </p:sp>
      <p:grpSp>
        <p:nvGrpSpPr>
          <p:cNvPr id="18" name="组合 17"/>
          <p:cNvGrpSpPr/>
          <p:nvPr/>
        </p:nvGrpSpPr>
        <p:grpSpPr>
          <a:xfrm>
            <a:off x="5319507" y="1419629"/>
            <a:ext cx="1145275" cy="1145275"/>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62560" tIns="81280" rIns="162560" bIns="81280"/>
              <a:lstStyle/>
              <a:p>
                <a:pPr defTabSz="1219170">
                  <a:defRPr/>
                </a:pPr>
                <a:endParaRPr lang="zh-CN" altLang="en-US" sz="3320">
                  <a:solidFill>
                    <a:prstClr val="black"/>
                  </a:solidFill>
                  <a:latin typeface="微软雅黑"/>
                  <a:ea typeface="微软雅黑"/>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62560" tIns="81280" rIns="162560" bIns="81280"/>
              <a:lstStyle/>
              <a:p>
                <a:pPr defTabSz="1219170">
                  <a:defRPr/>
                </a:pPr>
                <a:endParaRPr lang="zh-CN" altLang="en-US" sz="3320">
                  <a:solidFill>
                    <a:prstClr val="black"/>
                  </a:solidFill>
                  <a:latin typeface="微软雅黑"/>
                  <a:ea typeface="微软雅黑"/>
                  <a:cs typeface="Arial" panose="020B0604020202020204" pitchFamily="34" charset="0"/>
                </a:endParaRPr>
              </a:p>
            </p:txBody>
          </p:sp>
        </p:grpSp>
      </p:grpSp>
      <p:grpSp>
        <p:nvGrpSpPr>
          <p:cNvPr id="30" name="组合 29"/>
          <p:cNvGrpSpPr/>
          <p:nvPr/>
        </p:nvGrpSpPr>
        <p:grpSpPr>
          <a:xfrm>
            <a:off x="5615768" y="4800504"/>
            <a:ext cx="1145275" cy="1145275"/>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62560" tIns="81280" rIns="162560" bIns="81280"/>
            <a:lstStyle/>
            <a:p>
              <a:pPr defTabSz="1219170">
                <a:defRPr/>
              </a:pPr>
              <a:endParaRPr lang="zh-CN" altLang="en-US" sz="3320">
                <a:solidFill>
                  <a:prstClr val="black"/>
                </a:solidFill>
                <a:latin typeface="微软雅黑"/>
                <a:ea typeface="微软雅黑"/>
                <a:cs typeface="Arial" panose="020B0604020202020204" pitchFamily="34" charset="0"/>
              </a:endParaRPr>
            </a:p>
          </p:txBody>
        </p:sp>
      </p:grpSp>
      <p:sp>
        <p:nvSpPr>
          <p:cNvPr id="42" name="矩形 41"/>
          <p:cNvSpPr/>
          <p:nvPr/>
        </p:nvSpPr>
        <p:spPr>
          <a:xfrm>
            <a:off x="8431759" y="4159307"/>
            <a:ext cx="246262" cy="697553"/>
          </a:xfrm>
          <a:prstGeom prst="rect">
            <a:avLst/>
          </a:prstGeom>
        </p:spPr>
        <p:txBody>
          <a:bodyPr wrap="none" lIns="121908" tIns="60955" rIns="121908" bIns="60955">
            <a:spAutoFit/>
          </a:bodyPr>
          <a:lstStyle/>
          <a:p>
            <a:pPr algn="ctr" defTabSz="1219170" fontAlgn="base">
              <a:spcBef>
                <a:spcPct val="0"/>
              </a:spcBef>
              <a:spcAft>
                <a:spcPct val="0"/>
              </a:spcAft>
            </a:pPr>
            <a:endParaRPr lang="zh-CN" altLang="en-US" sz="3733" dirty="0">
              <a:solidFill>
                <a:srgbClr val="C00002"/>
              </a:solidFill>
              <a:latin typeface="微软雅黑"/>
              <a:ea typeface="微软雅黑"/>
            </a:endParaRPr>
          </a:p>
        </p:txBody>
      </p:sp>
      <p:grpSp>
        <p:nvGrpSpPr>
          <p:cNvPr id="41" name="组合 40"/>
          <p:cNvGrpSpPr/>
          <p:nvPr/>
        </p:nvGrpSpPr>
        <p:grpSpPr>
          <a:xfrm>
            <a:off x="361527" y="1994747"/>
            <a:ext cx="3217333" cy="3186853"/>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zh-CN" altLang="en-US" sz="5400" dirty="0">
                  <a:solidFill>
                    <a:srgbClr val="C00000"/>
                  </a:solidFill>
                  <a:latin typeface="华文琥珀" panose="02010800040101010101" charset="-122"/>
                  <a:ea typeface="华文琥珀" panose="02010800040101010101" charset="-122"/>
                </a:rPr>
                <a:t>课堂教学</a:t>
              </a:r>
            </a:p>
          </p:txBody>
        </p:sp>
      </p:grpSp>
      <p:sp>
        <p:nvSpPr>
          <p:cNvPr id="2" name="Text Box 18">
            <a:extLst>
              <a:ext uri="{FF2B5EF4-FFF2-40B4-BE49-F238E27FC236}">
                <a16:creationId xmlns:a16="http://schemas.microsoft.com/office/drawing/2014/main" id="{571B37F1-77B0-BEFC-C750-DC99E92FBD73}"/>
              </a:ext>
            </a:extLst>
          </p:cNvPr>
          <p:cNvSpPr txBox="1">
            <a:spLocks noChangeArrowheads="1"/>
          </p:cNvSpPr>
          <p:nvPr/>
        </p:nvSpPr>
        <p:spPr bwMode="gray">
          <a:xfrm>
            <a:off x="117987" y="435308"/>
            <a:ext cx="3913239"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fontAlgn="base">
              <a:spcBef>
                <a:spcPct val="0"/>
              </a:spcBef>
              <a:spcAft>
                <a:spcPct val="0"/>
              </a:spcAft>
            </a:pPr>
            <a:r>
              <a:rPr lang="zh-CN" altLang="en-US" sz="3333" b="1" dirty="0">
                <a:solidFill>
                  <a:srgbClr val="333333"/>
                </a:solidFill>
                <a:latin typeface="微软雅黑" panose="020B0503020204020204" pitchFamily="34" charset="-122"/>
                <a:ea typeface="微软雅黑" panose="020B0503020204020204" pitchFamily="34" charset="-122"/>
              </a:rPr>
              <a:t>二、低落点</a:t>
            </a:r>
            <a:endParaRPr lang="zh-CN" altLang="en-US" sz="3333" dirty="0">
              <a:solidFill>
                <a:srgbClr val="333333"/>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E48CAE98-CFFE-36C3-4A51-2FF6FA272A27}"/>
              </a:ext>
            </a:extLst>
          </p:cNvPr>
          <p:cNvSpPr/>
          <p:nvPr/>
        </p:nvSpPr>
        <p:spPr>
          <a:xfrm>
            <a:off x="6969760" y="4508083"/>
            <a:ext cx="5222240" cy="2708232"/>
          </a:xfrm>
          <a:prstGeom prst="rect">
            <a:avLst/>
          </a:prstGeom>
        </p:spPr>
        <p:txBody>
          <a:bodyPr wrap="square" lIns="121908" tIns="60955" rIns="121908" bIns="60955">
            <a:spAutoFit/>
          </a:bodyPr>
          <a:lstStyle/>
          <a:p>
            <a:pPr defTabSz="1219170" fontAlgn="base">
              <a:spcBef>
                <a:spcPct val="0"/>
              </a:spcBef>
              <a:spcAft>
                <a:spcPct val="0"/>
              </a:spcAft>
            </a:pPr>
            <a:r>
              <a:rPr lang="zh-CN" altLang="en-US" sz="3733" dirty="0">
                <a:latin typeface="微软雅黑"/>
              </a:rPr>
              <a:t>难受   忍受   </a:t>
            </a:r>
            <a:endParaRPr lang="en-US" altLang="zh-CN" sz="3733" dirty="0">
              <a:latin typeface="微软雅黑"/>
            </a:endParaRPr>
          </a:p>
          <a:p>
            <a:pPr defTabSz="1219170" fontAlgn="base">
              <a:spcBef>
                <a:spcPct val="0"/>
              </a:spcBef>
              <a:spcAft>
                <a:spcPct val="0"/>
              </a:spcAft>
            </a:pPr>
            <a:r>
              <a:rPr lang="zh-CN" altLang="en-US" sz="3733" dirty="0">
                <a:solidFill>
                  <a:srgbClr val="C00002"/>
                </a:solidFill>
                <a:latin typeface="微软雅黑"/>
              </a:rPr>
              <a:t>接受   享受</a:t>
            </a:r>
            <a:endParaRPr lang="en-US" altLang="zh-CN" sz="3733" dirty="0">
              <a:solidFill>
                <a:srgbClr val="C00002"/>
              </a:solidFill>
              <a:latin typeface="微软雅黑"/>
            </a:endParaRPr>
          </a:p>
          <a:p>
            <a:pPr defTabSz="1219170" fontAlgn="base">
              <a:spcBef>
                <a:spcPct val="0"/>
              </a:spcBef>
              <a:spcAft>
                <a:spcPct val="0"/>
              </a:spcAft>
            </a:pPr>
            <a:r>
              <a:rPr lang="zh-CN" altLang="en-US" sz="2800" dirty="0">
                <a:solidFill>
                  <a:srgbClr val="C00002"/>
                </a:solidFill>
                <a:highlight>
                  <a:srgbClr val="FFFF00"/>
                </a:highlight>
                <a:latin typeface="微软雅黑"/>
              </a:rPr>
              <a:t>历史学科魅力</a:t>
            </a:r>
            <a:endParaRPr lang="en-US" altLang="zh-CN" sz="2800" dirty="0">
              <a:solidFill>
                <a:srgbClr val="C00002"/>
              </a:solidFill>
              <a:highlight>
                <a:srgbClr val="FFFF00"/>
              </a:highlight>
              <a:latin typeface="微软雅黑"/>
            </a:endParaRPr>
          </a:p>
          <a:p>
            <a:pPr defTabSz="1219170" fontAlgn="base">
              <a:spcBef>
                <a:spcPct val="0"/>
              </a:spcBef>
              <a:spcAft>
                <a:spcPct val="0"/>
              </a:spcAft>
            </a:pPr>
            <a:r>
              <a:rPr lang="zh-CN" altLang="en-US" sz="2800" dirty="0">
                <a:solidFill>
                  <a:srgbClr val="C00002"/>
                </a:solidFill>
                <a:highlight>
                  <a:srgbClr val="FFFF00"/>
                </a:highlight>
                <a:latin typeface="微软雅黑"/>
              </a:rPr>
              <a:t>历史智慧获得</a:t>
            </a:r>
            <a:endParaRPr lang="en-US" altLang="zh-CN" sz="2800" dirty="0">
              <a:solidFill>
                <a:srgbClr val="C00002"/>
              </a:solidFill>
              <a:highlight>
                <a:srgbClr val="FFFF00"/>
              </a:highlight>
              <a:latin typeface="微软雅黑"/>
            </a:endParaRPr>
          </a:p>
          <a:p>
            <a:pPr defTabSz="1219170" fontAlgn="base">
              <a:spcBef>
                <a:spcPct val="0"/>
              </a:spcBef>
              <a:spcAft>
                <a:spcPct val="0"/>
              </a:spcAft>
            </a:pPr>
            <a:endParaRPr lang="zh-CN" altLang="en-US" sz="3733" dirty="0">
              <a:solidFill>
                <a:srgbClr val="C00002"/>
              </a:solidFill>
              <a:latin typeface="微软雅黑"/>
              <a:ea typeface="微软雅黑"/>
            </a:endParaRPr>
          </a:p>
        </p:txBody>
      </p:sp>
    </p:spTree>
  </p:cSld>
  <p:clrMapOvr>
    <a:masterClrMapping/>
  </p:clrMapOvr>
  <p:transition spd="slow" advClick="0"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3000"/>
                                </p:stCondLst>
                                <p:childTnLst>
                                  <p:par>
                                    <p:cTn id="37" presetID="2" presetClass="entr" presetSubtype="2" fill="hold" nodeType="afterEffect" p14:presetBounceEnd="40000">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14:bounceEnd="40000">
                                          <p:cBhvr additive="base">
                                            <p:cTn id="3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nodePh="1">
                                      <p:stCondLst>
                                        <p:cond delay="0"/>
                                      </p:stCondLst>
                                      <p:endCondLst>
                                        <p:cond evt="begin" delay="0">
                                          <p:tn val="42"/>
                                        </p:cond>
                                      </p:end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ldLvl="0" animBg="1"/>
          <p:bldP spid="15" grpId="0" bldLvl="0" animBg="1"/>
          <p:bldP spid="4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nodePh="1">
                                      <p:stCondLst>
                                        <p:cond delay="0"/>
                                      </p:stCondLst>
                                      <p:endCondLst>
                                        <p:cond evt="begin" delay="0">
                                          <p:tn val="42"/>
                                        </p:cond>
                                      </p:end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ldLvl="0" animBg="1"/>
          <p:bldP spid="15" grpId="0" bldLvl="0" animBg="1"/>
          <p:bldP spid="42" grpId="0"/>
          <p:bldP spid="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rot="5400000">
            <a:off x="514702" y="1875805"/>
            <a:ext cx="4190637" cy="3899619"/>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9170">
              <a:defRPr/>
            </a:pPr>
            <a:endParaRPr lang="zh-CN" altLang="en-US" sz="3320">
              <a:solidFill>
                <a:prstClr val="black"/>
              </a:solidFill>
              <a:latin typeface="微软雅黑"/>
              <a:ea typeface="微软雅黑"/>
              <a:cs typeface="Arial" panose="020B0604020202020204" pitchFamily="34" charset="0"/>
            </a:endParaRPr>
          </a:p>
        </p:txBody>
      </p:sp>
      <p:cxnSp>
        <p:nvCxnSpPr>
          <p:cNvPr id="5" name="直接连接符 4"/>
          <p:cNvCxnSpPr/>
          <p:nvPr/>
        </p:nvCxnSpPr>
        <p:spPr bwMode="auto">
          <a:xfrm>
            <a:off x="3422570" y="1989445"/>
            <a:ext cx="1921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4560175" y="3716915"/>
            <a:ext cx="177884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3923878" y="5732975"/>
            <a:ext cx="1920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672580" y="1604434"/>
            <a:ext cx="5222240" cy="697553"/>
          </a:xfrm>
          <a:prstGeom prst="rect">
            <a:avLst/>
          </a:prstGeom>
        </p:spPr>
        <p:txBody>
          <a:bodyPr wrap="square" lIns="121908" tIns="60955" rIns="121908" bIns="60955">
            <a:spAutoFit/>
          </a:bodyPr>
          <a:lstStyle/>
          <a:p>
            <a:pPr defTabSz="1219170" fontAlgn="base">
              <a:spcBef>
                <a:spcPct val="0"/>
              </a:spcBef>
              <a:spcAft>
                <a:spcPct val="0"/>
              </a:spcAft>
            </a:pPr>
            <a:r>
              <a:rPr lang="zh-CN" altLang="en-US" sz="3733" dirty="0">
                <a:solidFill>
                  <a:srgbClr val="C00002"/>
                </a:solidFill>
                <a:latin typeface="微软雅黑"/>
              </a:rPr>
              <a:t>教研主题的提炼</a:t>
            </a:r>
            <a:endParaRPr lang="zh-CN" altLang="en-US" sz="3733" dirty="0">
              <a:solidFill>
                <a:srgbClr val="C00002"/>
              </a:solidFill>
              <a:latin typeface="微软雅黑"/>
              <a:ea typeface="微软雅黑"/>
            </a:endParaRPr>
          </a:p>
        </p:txBody>
      </p:sp>
      <p:sp>
        <p:nvSpPr>
          <p:cNvPr id="14" name="椭圆 13"/>
          <p:cNvSpPr/>
          <p:nvPr/>
        </p:nvSpPr>
        <p:spPr>
          <a:xfrm>
            <a:off x="3119669" y="1700808"/>
            <a:ext cx="497747" cy="49774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altLang="zh-CN" sz="2400" dirty="0">
                <a:solidFill>
                  <a:prstClr val="white"/>
                </a:solidFill>
                <a:latin typeface="微软雅黑"/>
                <a:ea typeface="微软雅黑"/>
              </a:rPr>
              <a:t>1</a:t>
            </a:r>
            <a:endParaRPr lang="zh-CN" altLang="en-US" sz="2400" dirty="0">
              <a:solidFill>
                <a:prstClr val="white"/>
              </a:solidFill>
              <a:latin typeface="微软雅黑"/>
              <a:ea typeface="微软雅黑"/>
            </a:endParaRPr>
          </a:p>
        </p:txBody>
      </p:sp>
      <p:sp>
        <p:nvSpPr>
          <p:cNvPr id="15" name="椭圆 14"/>
          <p:cNvSpPr/>
          <p:nvPr/>
        </p:nvSpPr>
        <p:spPr>
          <a:xfrm>
            <a:off x="4175787" y="3429077"/>
            <a:ext cx="497747" cy="49774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altLang="zh-CN" sz="2400" dirty="0">
                <a:solidFill>
                  <a:prstClr val="white"/>
                </a:solidFill>
                <a:latin typeface="微软雅黑"/>
                <a:ea typeface="微软雅黑"/>
              </a:rPr>
              <a:t>2</a:t>
            </a:r>
            <a:endParaRPr lang="zh-CN" altLang="en-US" sz="2400" dirty="0">
              <a:solidFill>
                <a:prstClr val="white"/>
              </a:solidFill>
              <a:latin typeface="微软雅黑"/>
              <a:ea typeface="微软雅黑"/>
            </a:endParaRPr>
          </a:p>
        </p:txBody>
      </p:sp>
      <p:sp>
        <p:nvSpPr>
          <p:cNvPr id="16" name="椭圆 15"/>
          <p:cNvSpPr/>
          <p:nvPr/>
        </p:nvSpPr>
        <p:spPr>
          <a:xfrm>
            <a:off x="3407880" y="5403568"/>
            <a:ext cx="497747" cy="49774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altLang="zh-CN" sz="2400" dirty="0">
                <a:solidFill>
                  <a:prstClr val="white"/>
                </a:solidFill>
                <a:latin typeface="微软雅黑"/>
                <a:ea typeface="微软雅黑"/>
              </a:rPr>
              <a:t>3</a:t>
            </a:r>
            <a:endParaRPr lang="zh-CN" altLang="en-US" sz="2400" dirty="0">
              <a:solidFill>
                <a:prstClr val="white"/>
              </a:solidFill>
              <a:latin typeface="微软雅黑"/>
              <a:ea typeface="微软雅黑"/>
            </a:endParaRPr>
          </a:p>
        </p:txBody>
      </p:sp>
      <p:grpSp>
        <p:nvGrpSpPr>
          <p:cNvPr id="18" name="组合 17"/>
          <p:cNvGrpSpPr/>
          <p:nvPr/>
        </p:nvGrpSpPr>
        <p:grpSpPr>
          <a:xfrm>
            <a:off x="5319507" y="1419629"/>
            <a:ext cx="1145275" cy="1145275"/>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62560" tIns="81280" rIns="162560" bIns="81280"/>
              <a:lstStyle/>
              <a:p>
                <a:pPr defTabSz="1219170">
                  <a:defRPr/>
                </a:pPr>
                <a:endParaRPr lang="zh-CN" altLang="en-US" sz="3320">
                  <a:solidFill>
                    <a:prstClr val="black"/>
                  </a:solidFill>
                  <a:latin typeface="微软雅黑"/>
                  <a:ea typeface="微软雅黑"/>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62560" tIns="81280" rIns="162560" bIns="81280"/>
              <a:lstStyle/>
              <a:p>
                <a:pPr defTabSz="1219170">
                  <a:defRPr/>
                </a:pPr>
                <a:endParaRPr lang="zh-CN" altLang="en-US" sz="3320">
                  <a:solidFill>
                    <a:prstClr val="black"/>
                  </a:solidFill>
                  <a:latin typeface="微软雅黑"/>
                  <a:ea typeface="微软雅黑"/>
                  <a:cs typeface="Arial" panose="020B0604020202020204" pitchFamily="34" charset="0"/>
                </a:endParaRPr>
              </a:p>
            </p:txBody>
          </p:sp>
        </p:grpSp>
      </p:grpSp>
      <p:grpSp>
        <p:nvGrpSpPr>
          <p:cNvPr id="25" name="组合 24"/>
          <p:cNvGrpSpPr/>
          <p:nvPr/>
        </p:nvGrpSpPr>
        <p:grpSpPr>
          <a:xfrm>
            <a:off x="6167543" y="3211620"/>
            <a:ext cx="1145275" cy="1145275"/>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62560" tIns="81280" rIns="162560" bIns="81280"/>
            <a:lstStyle/>
            <a:p>
              <a:pPr defTabSz="1219170">
                <a:defRPr/>
              </a:pPr>
              <a:endParaRPr lang="zh-CN" altLang="en-US" sz="3320">
                <a:solidFill>
                  <a:prstClr val="black"/>
                </a:solidFill>
                <a:latin typeface="微软雅黑"/>
                <a:ea typeface="微软雅黑"/>
                <a:cs typeface="Arial" panose="020B0604020202020204" pitchFamily="34" charset="0"/>
              </a:endParaRPr>
            </a:p>
          </p:txBody>
        </p:sp>
      </p:grpSp>
      <p:grpSp>
        <p:nvGrpSpPr>
          <p:cNvPr id="30" name="组合 29"/>
          <p:cNvGrpSpPr/>
          <p:nvPr/>
        </p:nvGrpSpPr>
        <p:grpSpPr>
          <a:xfrm>
            <a:off x="5819815" y="5079904"/>
            <a:ext cx="1145275" cy="1145275"/>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62560" tIns="81280" rIns="162560" bIns="81280"/>
            <a:lstStyle/>
            <a:p>
              <a:pPr defTabSz="1219170">
                <a:defRPr/>
              </a:pPr>
              <a:endParaRPr lang="zh-CN" altLang="en-US" sz="3320">
                <a:solidFill>
                  <a:prstClr val="black"/>
                </a:solidFill>
                <a:latin typeface="微软雅黑"/>
                <a:ea typeface="微软雅黑"/>
                <a:cs typeface="Arial" panose="020B0604020202020204" pitchFamily="34" charset="0"/>
              </a:endParaRPr>
            </a:p>
          </p:txBody>
        </p:sp>
      </p:grpSp>
      <p:sp>
        <p:nvSpPr>
          <p:cNvPr id="40" name="矩形 39"/>
          <p:cNvSpPr/>
          <p:nvPr/>
        </p:nvSpPr>
        <p:spPr>
          <a:xfrm>
            <a:off x="8234845" y="3140274"/>
            <a:ext cx="2163389" cy="1272005"/>
          </a:xfrm>
          <a:prstGeom prst="rect">
            <a:avLst/>
          </a:prstGeom>
        </p:spPr>
        <p:txBody>
          <a:bodyPr wrap="none" lIns="121908" tIns="60955" rIns="121908" bIns="60955">
            <a:spAutoFit/>
          </a:bodyPr>
          <a:lstStyle/>
          <a:p>
            <a:pPr algn="ctr" defTabSz="1219170" fontAlgn="base">
              <a:spcBef>
                <a:spcPct val="0"/>
              </a:spcBef>
              <a:spcAft>
                <a:spcPct val="0"/>
              </a:spcAft>
            </a:pPr>
            <a:r>
              <a:rPr lang="zh-CN" altLang="en-US" sz="3733" dirty="0">
                <a:solidFill>
                  <a:srgbClr val="C00002"/>
                </a:solidFill>
                <a:latin typeface="微软雅黑"/>
              </a:rPr>
              <a:t>教学设计</a:t>
            </a:r>
            <a:endParaRPr lang="en-US" altLang="zh-CN" sz="3733" dirty="0">
              <a:solidFill>
                <a:srgbClr val="C00002"/>
              </a:solidFill>
              <a:latin typeface="微软雅黑"/>
            </a:endParaRPr>
          </a:p>
          <a:p>
            <a:pPr algn="ctr" defTabSz="1219170" fontAlgn="base">
              <a:spcBef>
                <a:spcPct val="0"/>
              </a:spcBef>
              <a:spcAft>
                <a:spcPct val="0"/>
              </a:spcAft>
            </a:pPr>
            <a:r>
              <a:rPr lang="zh-CN" altLang="en-US" sz="3733" dirty="0">
                <a:solidFill>
                  <a:srgbClr val="C00002"/>
                </a:solidFill>
                <a:latin typeface="微软雅黑"/>
              </a:rPr>
              <a:t>的立意</a:t>
            </a:r>
            <a:endParaRPr lang="zh-CN" altLang="en-US" sz="3733" dirty="0">
              <a:solidFill>
                <a:srgbClr val="C00002"/>
              </a:solidFill>
              <a:latin typeface="微软雅黑"/>
              <a:ea typeface="微软雅黑"/>
            </a:endParaRPr>
          </a:p>
        </p:txBody>
      </p:sp>
      <p:sp>
        <p:nvSpPr>
          <p:cNvPr id="42" name="矩形 41"/>
          <p:cNvSpPr/>
          <p:nvPr/>
        </p:nvSpPr>
        <p:spPr>
          <a:xfrm>
            <a:off x="7483058" y="5410693"/>
            <a:ext cx="3601283" cy="697553"/>
          </a:xfrm>
          <a:prstGeom prst="rect">
            <a:avLst/>
          </a:prstGeom>
        </p:spPr>
        <p:txBody>
          <a:bodyPr wrap="none" lIns="121908" tIns="60955" rIns="121908" bIns="60955">
            <a:spAutoFit/>
          </a:bodyPr>
          <a:lstStyle/>
          <a:p>
            <a:pPr defTabSz="1219170" fontAlgn="base">
              <a:spcBef>
                <a:spcPct val="0"/>
              </a:spcBef>
              <a:spcAft>
                <a:spcPct val="0"/>
              </a:spcAft>
            </a:pPr>
            <a:r>
              <a:rPr lang="zh-CN" altLang="en-US" sz="3733" dirty="0">
                <a:solidFill>
                  <a:srgbClr val="C00002"/>
                </a:solidFill>
                <a:latin typeface="微软雅黑"/>
              </a:rPr>
              <a:t>团队备课的流程</a:t>
            </a:r>
          </a:p>
        </p:txBody>
      </p:sp>
      <p:grpSp>
        <p:nvGrpSpPr>
          <p:cNvPr id="41" name="组合 40"/>
          <p:cNvGrpSpPr/>
          <p:nvPr/>
        </p:nvGrpSpPr>
        <p:grpSpPr>
          <a:xfrm>
            <a:off x="361527" y="1994747"/>
            <a:ext cx="3217333" cy="3186853"/>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zh-CN" altLang="en-US" sz="5400" dirty="0">
                  <a:solidFill>
                    <a:srgbClr val="C00000"/>
                  </a:solidFill>
                  <a:latin typeface="华文琥珀" panose="02010800040101010101" charset="-122"/>
                  <a:ea typeface="华文琥珀" panose="02010800040101010101" charset="-122"/>
                </a:rPr>
                <a:t>扎实教研</a:t>
              </a:r>
            </a:p>
          </p:txBody>
        </p:sp>
      </p:grpSp>
      <p:sp>
        <p:nvSpPr>
          <p:cNvPr id="2" name="Text Box 18">
            <a:extLst>
              <a:ext uri="{FF2B5EF4-FFF2-40B4-BE49-F238E27FC236}">
                <a16:creationId xmlns:a16="http://schemas.microsoft.com/office/drawing/2014/main" id="{5B05D6CF-FD7F-4802-5479-28E42B69135A}"/>
              </a:ext>
            </a:extLst>
          </p:cNvPr>
          <p:cNvSpPr txBox="1">
            <a:spLocks noChangeArrowheads="1"/>
          </p:cNvSpPr>
          <p:nvPr/>
        </p:nvSpPr>
        <p:spPr bwMode="gray">
          <a:xfrm>
            <a:off x="0" y="320532"/>
            <a:ext cx="3913239"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fontAlgn="base">
              <a:spcBef>
                <a:spcPct val="0"/>
              </a:spcBef>
              <a:spcAft>
                <a:spcPct val="0"/>
              </a:spcAft>
            </a:pPr>
            <a:r>
              <a:rPr lang="zh-CN" altLang="en-US" sz="3333" b="1" dirty="0">
                <a:solidFill>
                  <a:srgbClr val="333333"/>
                </a:solidFill>
                <a:latin typeface="微软雅黑" panose="020B0503020204020204" pitchFamily="34" charset="-122"/>
                <a:ea typeface="微软雅黑" panose="020B0503020204020204" pitchFamily="34" charset="-122"/>
              </a:rPr>
              <a:t>三、真研究</a:t>
            </a:r>
            <a:endParaRPr lang="zh-CN" altLang="en-US" sz="3333"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 presetClass="entr" presetSubtype="2" fill="hold" nodeType="afterEffect" p14:presetBounceEnd="40000">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14:bounceEnd="40000">
                                          <p:cBhvr additive="base">
                                            <p:cTn id="3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4500"/>
                                </p:stCondLst>
                                <p:childTnLst>
                                  <p:par>
                                    <p:cTn id="55" presetID="2" presetClass="entr" presetSubtype="2" fill="hold" nodeType="afterEffect" p14:presetBounceEnd="40000">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14:bounceEnd="40000">
                                          <p:cBhvr additive="base">
                                            <p:cTn id="57"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ldLvl="0" animBg="1"/>
          <p:bldP spid="15" grpId="0" bldLvl="0" animBg="1"/>
          <p:bldP spid="16" grpId="0" bldLvl="0" animBg="1"/>
          <p:bldP spid="40"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4500"/>
                                </p:stCondLst>
                                <p:childTnLst>
                                  <p:par>
                                    <p:cTn id="55" presetID="2" presetClass="entr" presetSubtype="2"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ldLvl="0" animBg="1"/>
          <p:bldP spid="15" grpId="0" bldLvl="0" animBg="1"/>
          <p:bldP spid="16" grpId="0" bldLvl="0" animBg="1"/>
          <p:bldP spid="40" grpId="0"/>
          <p:bldP spid="4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3087" y="165100"/>
            <a:ext cx="12086167" cy="6576096"/>
          </a:xfrm>
          <a:prstGeom prst="rect">
            <a:avLst/>
          </a:prstGeom>
          <a:noFill/>
          <a:ln w="9525">
            <a:noFill/>
          </a:ln>
        </p:spPr>
        <p:txBody>
          <a:bodyPr wrap="square">
            <a:spAutoFit/>
          </a:bodyPr>
          <a:lstStyle/>
          <a:p>
            <a:pPr indent="474121" defTabSz="1219170" fontAlgn="base">
              <a:spcBef>
                <a:spcPct val="0"/>
              </a:spcBef>
              <a:spcAft>
                <a:spcPct val="0"/>
              </a:spcAft>
            </a:pPr>
            <a:r>
              <a:rPr lang="en-US" altLang="zh-CN" sz="3733">
                <a:solidFill>
                  <a:prstClr val="black"/>
                </a:solidFill>
                <a:effectLst>
                  <a:outerShdw blurRad="38100" dist="19050" dir="2700000" algn="tl" rotWithShape="0">
                    <a:prstClr val="black">
                      <a:alpha val="40000"/>
                    </a:prstClr>
                  </a:outerShdw>
                </a:effectLst>
                <a:latin typeface="Calibri" panose="020F0502020204030204" pitchFamily="34" charset="0"/>
                <a:ea typeface="宋体" panose="02010600030101010101" pitchFamily="2" charset="-122"/>
              </a:rPr>
              <a:t>    </a:t>
            </a:r>
          </a:p>
          <a:p>
            <a:pPr indent="474121" defTabSz="1219170" fontAlgn="base">
              <a:spcBef>
                <a:spcPct val="0"/>
              </a:spcBef>
              <a:spcAft>
                <a:spcPct val="0"/>
              </a:spcAft>
            </a:pPr>
            <a:r>
              <a:rPr lang="zh-CN" altLang="en-US" sz="3200">
                <a:solidFill>
                  <a:prstClr val="black"/>
                </a:solidFill>
                <a:effectLst>
                  <a:outerShdw blurRad="38100" dist="19050" dir="2700000" algn="tl" rotWithShape="0">
                    <a:prstClr val="black">
                      <a:alpha val="40000"/>
                    </a:prstClr>
                  </a:outerShdw>
                </a:effectLst>
                <a:latin typeface="Calibri" panose="020F0502020204030204" pitchFamily="34" charset="0"/>
                <a:ea typeface="宋体" panose="02010600030101010101" pitchFamily="2" charset="-122"/>
              </a:rPr>
              <a:t>在教学中，教师</a:t>
            </a:r>
            <a:r>
              <a:rPr lang="zh-CN" altLang="en-US" sz="3200" b="1">
                <a:solidFill>
                  <a:prstClr val="black"/>
                </a:solidFill>
                <a:effectLst>
                  <a:outerShdw blurRad="38100" dist="19050" dir="2700000" algn="tl" rotWithShape="0">
                    <a:prstClr val="black">
                      <a:alpha val="40000"/>
                    </a:prstClr>
                  </a:outerShdw>
                </a:effectLst>
                <a:latin typeface="Calibri" panose="020F0502020204030204" pitchFamily="34" charset="0"/>
                <a:ea typeface="宋体" panose="02010600030101010101" pitchFamily="2" charset="-122"/>
              </a:rPr>
              <a:t>最忌讳</a:t>
            </a:r>
            <a:r>
              <a:rPr lang="zh-CN" altLang="en-US" sz="3200">
                <a:solidFill>
                  <a:prstClr val="black"/>
                </a:solidFill>
                <a:effectLst>
                  <a:outerShdw blurRad="38100" dist="19050" dir="2700000" algn="tl" rotWithShape="0">
                    <a:prstClr val="black">
                      <a:alpha val="40000"/>
                    </a:prstClr>
                  </a:outerShdw>
                </a:effectLst>
                <a:latin typeface="Calibri" panose="020F0502020204030204" pitchFamily="34" charset="0"/>
                <a:ea typeface="宋体" panose="02010600030101010101" pitchFamily="2" charset="-122"/>
              </a:rPr>
              <a:t>的就是</a:t>
            </a:r>
            <a:r>
              <a:rPr lang="zh-CN" altLang="en-US" sz="3200" b="1">
                <a:solidFill>
                  <a:srgbClr val="FF0000"/>
                </a:solidFill>
                <a:effectLst>
                  <a:outerShdw blurRad="38100" dist="19050" dir="2700000" algn="tl" rotWithShape="0">
                    <a:prstClr val="black">
                      <a:alpha val="40000"/>
                    </a:prstClr>
                  </a:outerShdw>
                </a:effectLst>
                <a:latin typeface="Calibri" panose="020F0502020204030204" pitchFamily="34" charset="0"/>
                <a:ea typeface="宋体" panose="02010600030101010101" pitchFamily="2" charset="-122"/>
              </a:rPr>
              <a:t>把教材中的历史事件一个一个孤立起来，使学生只见其点、不见其面；只见表现、不见本质；只见局部、不见全局。</a:t>
            </a:r>
            <a:r>
              <a:rPr lang="zh-CN" altLang="en-US" sz="3200">
                <a:solidFill>
                  <a:prstClr val="black"/>
                </a:solidFill>
                <a:effectLst>
                  <a:outerShdw blurRad="38100" dist="19050" dir="2700000" algn="tl" rotWithShape="0">
                    <a:prstClr val="black">
                      <a:alpha val="40000"/>
                    </a:prstClr>
                  </a:outerShdw>
                </a:effectLst>
                <a:latin typeface="Calibri" panose="020F0502020204030204" pitchFamily="34" charset="0"/>
                <a:ea typeface="宋体" panose="02010600030101010101" pitchFamily="2" charset="-122"/>
              </a:rPr>
              <a:t>这样的教就是“教死书”、“死教书”。这种教法只能使学生也“死读书、读死书”。即使花了很多精力，背出的也只是一堆堆史料，几天后即忘。现在不少教师都采用这样的教法，自以为忠于教材，实际上属于“无效教学”。我们需要大力提倡的是教师在教学过程中能够将教材中一个个的历史事件放在历史发展的长河中去考察，在教学中注意培养学生对历史事件进行</a:t>
            </a:r>
            <a:r>
              <a:rPr lang="zh-CN" altLang="en-US" sz="3200" b="1">
                <a:solidFill>
                  <a:srgbClr val="FF0000"/>
                </a:solidFill>
                <a:effectLst>
                  <a:outerShdw blurRad="38100" dist="19050" dir="2700000" algn="tl" rotWithShape="0">
                    <a:prstClr val="black">
                      <a:alpha val="40000"/>
                    </a:prstClr>
                  </a:outerShdw>
                </a:effectLst>
                <a:latin typeface="Calibri" panose="020F0502020204030204" pitchFamily="34" charset="0"/>
                <a:ea typeface="宋体" panose="02010600030101010101" pitchFamily="2" charset="-122"/>
              </a:rPr>
              <a:t>纵横联系与比较概括</a:t>
            </a:r>
            <a:r>
              <a:rPr lang="zh-CN" altLang="en-US" sz="3200">
                <a:solidFill>
                  <a:prstClr val="black"/>
                </a:solidFill>
                <a:effectLst>
                  <a:outerShdw blurRad="38100" dist="19050" dir="2700000" algn="tl" rotWithShape="0">
                    <a:prstClr val="black">
                      <a:alpha val="40000"/>
                    </a:prstClr>
                  </a:outerShdw>
                </a:effectLst>
                <a:latin typeface="Calibri" panose="020F0502020204030204" pitchFamily="34" charset="0"/>
                <a:ea typeface="宋体" panose="02010600030101010101" pitchFamily="2" charset="-122"/>
              </a:rPr>
              <a:t>。在联系、比较、归纳、概括过程中，引导学生对历史事件中提供的信息和情景加以鉴别，去伪存真、去粗取精、由表及里地加以分析，使学生的分析能抓住本质、融会贯通，这才是“教得好”、“教得活”。</a:t>
            </a:r>
          </a:p>
        </p:txBody>
      </p:sp>
      <p:sp>
        <p:nvSpPr>
          <p:cNvPr id="87" name="Text Box 18"/>
          <p:cNvSpPr txBox="1">
            <a:spLocks noChangeArrowheads="1"/>
          </p:cNvSpPr>
          <p:nvPr/>
        </p:nvSpPr>
        <p:spPr bwMode="gray">
          <a:xfrm>
            <a:off x="335281" y="165101"/>
            <a:ext cx="249851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fontAlgn="base">
              <a:spcBef>
                <a:spcPct val="0"/>
              </a:spcBef>
              <a:spcAft>
                <a:spcPct val="0"/>
              </a:spcAft>
            </a:pPr>
            <a:r>
              <a:rPr lang="zh-CN" altLang="en-US" sz="3733" b="1" dirty="0">
                <a:solidFill>
                  <a:srgbClr val="FF0000"/>
                </a:solidFill>
                <a:latin typeface="微软雅黑" panose="020B0503020204020204" pitchFamily="34" charset="-122"/>
                <a:ea typeface="微软雅黑" panose="020B0503020204020204" pitchFamily="34" charset="-122"/>
              </a:rPr>
              <a:t>教研主题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6274" y="439420"/>
            <a:ext cx="9831493" cy="10248960"/>
          </a:xfrm>
          <a:prstGeom prst="rect">
            <a:avLst/>
          </a:prstGeom>
          <a:noFill/>
          <a:ln w="9525">
            <a:noFill/>
          </a:ln>
        </p:spPr>
        <p:txBody>
          <a:bodyPr wrap="square">
            <a:spAutoFit/>
          </a:bodyPr>
          <a:lstStyle/>
          <a:p>
            <a:pPr defTabSz="1219170" fontAlgn="base">
              <a:spcBef>
                <a:spcPct val="0"/>
              </a:spcBef>
              <a:spcAft>
                <a:spcPct val="0"/>
              </a:spcAft>
            </a:pPr>
            <a:r>
              <a:rPr lang="en-US" altLang="zh-CN" sz="3733" dirty="0">
                <a:solidFill>
                  <a:prstClr val="black"/>
                </a:solidFill>
                <a:latin typeface="Calibri" panose="020F0502020204030204" pitchFamily="34" charset="0"/>
                <a:ea typeface="微软雅黑" panose="020B0503020204020204" pitchFamily="34" charset="-122"/>
              </a:rPr>
              <a:t>        </a:t>
            </a:r>
            <a:r>
              <a:rPr lang="en-US" altLang="zh-CN" sz="4267" dirty="0">
                <a:solidFill>
                  <a:prstClr val="black"/>
                </a:solidFill>
                <a:latin typeface="Calibri" panose="020F0502020204030204" pitchFamily="34" charset="0"/>
                <a:ea typeface="微软雅黑" panose="020B0503020204020204" pitchFamily="34" charset="-122"/>
              </a:rPr>
              <a:t> </a:t>
            </a:r>
            <a:r>
              <a:rPr lang="en-US" altLang="zh-CN" sz="4800" dirty="0">
                <a:solidFill>
                  <a:prstClr val="black"/>
                </a:solidFill>
                <a:latin typeface="Calibri" panose="020F0502020204030204" pitchFamily="34" charset="0"/>
                <a:ea typeface="微软雅黑" panose="020B0503020204020204" pitchFamily="34" charset="-122"/>
              </a:rPr>
              <a:t> </a:t>
            </a:r>
          </a:p>
          <a:p>
            <a:pPr defTabSz="1219170" fontAlgn="base">
              <a:spcBef>
                <a:spcPct val="0"/>
              </a:spcBef>
              <a:spcAft>
                <a:spcPct val="0"/>
              </a:spcAft>
            </a:pPr>
            <a:r>
              <a:rPr lang="en-US" altLang="zh-CN" sz="4800" dirty="0">
                <a:solidFill>
                  <a:prstClr val="black"/>
                </a:solidFill>
                <a:latin typeface="Calibri" panose="020F0502020204030204" pitchFamily="34" charset="0"/>
                <a:ea typeface="微软雅黑" panose="020B0503020204020204" pitchFamily="34" charset="-122"/>
              </a:rPr>
              <a:t>        </a:t>
            </a:r>
            <a:r>
              <a:rPr lang="zh-CN" altLang="en-US" sz="5400" dirty="0">
                <a:solidFill>
                  <a:prstClr val="black"/>
                </a:solidFill>
                <a:latin typeface="Calibri" panose="020F0502020204030204" pitchFamily="34" charset="0"/>
                <a:ea typeface="微软雅黑" panose="020B0503020204020204" pitchFamily="34" charset="-122"/>
              </a:rPr>
              <a:t>集体教学设计的关键是教学立意的提炼。</a:t>
            </a:r>
            <a:r>
              <a:rPr lang="zh-CN" altLang="en-US" sz="5400" b="1" dirty="0">
                <a:solidFill>
                  <a:srgbClr val="FF0000"/>
                </a:solidFill>
                <a:latin typeface="Calibri" panose="020F0502020204030204" pitchFamily="34" charset="0"/>
                <a:ea typeface="微软雅黑" panose="020B0503020204020204" pitchFamily="34" charset="-122"/>
              </a:rPr>
              <a:t>立意或者课魂，决定教学目标的制定、重点难点的确定、教学资料的取舍、导学问题的设计，其高下决定一节课的成败。</a:t>
            </a:r>
            <a:r>
              <a:rPr lang="zh-CN" altLang="en-US" sz="5400" b="1" dirty="0">
                <a:solidFill>
                  <a:srgbClr val="FF0000"/>
                </a:solidFill>
                <a:highlight>
                  <a:srgbClr val="0000FF"/>
                </a:highlight>
                <a:latin typeface="Calibri" panose="020F0502020204030204" pitchFamily="34" charset="0"/>
                <a:ea typeface="微软雅黑" panose="020B0503020204020204" pitchFamily="34" charset="-122"/>
              </a:rPr>
              <a:t>改革   制度   过渡</a:t>
            </a:r>
            <a:endParaRPr lang="zh-CN" altLang="en-US" sz="3600" dirty="0">
              <a:solidFill>
                <a:prstClr val="black"/>
              </a:solidFill>
              <a:highlight>
                <a:srgbClr val="0000FF"/>
              </a:highlight>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a:p>
            <a:pPr defTabSz="1219170" fontAlgn="base">
              <a:spcBef>
                <a:spcPct val="0"/>
              </a:spcBef>
              <a:spcAft>
                <a:spcPct val="0"/>
              </a:spcAft>
            </a:pPr>
            <a:endParaRPr lang="zh-CN" altLang="en-US" sz="2400" dirty="0">
              <a:solidFill>
                <a:prstClr val="black"/>
              </a:solidFill>
              <a:latin typeface="Calibri" panose="020F0502020204030204" pitchFamily="34" charset="0"/>
              <a:ea typeface="宋体" panose="02010600030101010101" pitchFamily="2" charset="-122"/>
            </a:endParaRPr>
          </a:p>
        </p:txBody>
      </p:sp>
      <p:sp>
        <p:nvSpPr>
          <p:cNvPr id="87" name="Text Box 18"/>
          <p:cNvSpPr txBox="1">
            <a:spLocks noChangeArrowheads="1"/>
          </p:cNvSpPr>
          <p:nvPr/>
        </p:nvSpPr>
        <p:spPr bwMode="gray">
          <a:xfrm>
            <a:off x="-144779" y="452967"/>
            <a:ext cx="354838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fontAlgn="base">
              <a:spcBef>
                <a:spcPct val="0"/>
              </a:spcBef>
              <a:spcAft>
                <a:spcPct val="0"/>
              </a:spcAft>
            </a:pPr>
            <a:r>
              <a:rPr lang="zh-CN" altLang="en-US" sz="3733" b="1" dirty="0">
                <a:solidFill>
                  <a:srgbClr val="FF0000"/>
                </a:solidFill>
                <a:latin typeface="微软雅黑" panose="020B0503020204020204" pitchFamily="34" charset="-122"/>
                <a:ea typeface="微软雅黑" panose="020B0503020204020204" pitchFamily="34" charset="-122"/>
              </a:rPr>
              <a:t>教学立意</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600027" y="165100"/>
            <a:ext cx="4362027"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fontAlgn="base">
              <a:spcBef>
                <a:spcPct val="0"/>
              </a:spcBef>
              <a:spcAft>
                <a:spcPct val="0"/>
              </a:spcAft>
            </a:pPr>
            <a:r>
              <a:rPr lang="zh-CN" altLang="en-US" sz="3333" b="1" dirty="0">
                <a:solidFill>
                  <a:srgbClr val="333333"/>
                </a:solidFill>
                <a:latin typeface="微软雅黑" panose="020B0503020204020204" pitchFamily="34" charset="-122"/>
                <a:ea typeface="微软雅黑" panose="020B0503020204020204" pitchFamily="34" charset="-122"/>
              </a:rPr>
              <a:t>团队打天下</a:t>
            </a:r>
            <a:endParaRPr lang="zh-CN" altLang="en-US" sz="3333" dirty="0">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600027" y="836507"/>
            <a:ext cx="4472093" cy="847"/>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407167" y="1820608"/>
            <a:ext cx="840307" cy="840307"/>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1600">
                <a:solidFill>
                  <a:prstClr val="black"/>
                </a:solidFill>
                <a:latin typeface="微软雅黑"/>
                <a:ea typeface="微软雅黑"/>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1600">
                <a:solidFill>
                  <a:prstClr val="black"/>
                </a:solidFill>
                <a:latin typeface="微软雅黑"/>
                <a:ea typeface="微软雅黑"/>
              </a:endParaRPr>
            </a:p>
          </p:txBody>
        </p:sp>
      </p:grpSp>
      <p:grpSp>
        <p:nvGrpSpPr>
          <p:cNvPr id="7" name="组合 6"/>
          <p:cNvGrpSpPr/>
          <p:nvPr/>
        </p:nvGrpSpPr>
        <p:grpSpPr>
          <a:xfrm>
            <a:off x="7275797" y="2422128"/>
            <a:ext cx="1025968" cy="1025968"/>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4BC1DC"/>
                </a:solidFill>
                <a:latin typeface="微软雅黑"/>
                <a:ea typeface="微软雅黑"/>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grpSp>
        <p:nvGrpSpPr>
          <p:cNvPr id="10" name="组合 9"/>
          <p:cNvGrpSpPr/>
          <p:nvPr/>
        </p:nvGrpSpPr>
        <p:grpSpPr>
          <a:xfrm>
            <a:off x="6798007" y="3229022"/>
            <a:ext cx="1187359" cy="118735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1600">
                <a:solidFill>
                  <a:prstClr val="black"/>
                </a:solidFill>
                <a:latin typeface="微软雅黑"/>
                <a:ea typeface="微软雅黑"/>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1600">
                <a:solidFill>
                  <a:prstClr val="black"/>
                </a:solidFill>
                <a:latin typeface="微软雅黑"/>
                <a:ea typeface="微软雅黑"/>
              </a:endParaRPr>
            </a:p>
          </p:txBody>
        </p:sp>
      </p:grpSp>
      <p:sp>
        <p:nvSpPr>
          <p:cNvPr id="16" name="TextBox 16"/>
          <p:cNvSpPr txBox="1"/>
          <p:nvPr/>
        </p:nvSpPr>
        <p:spPr>
          <a:xfrm>
            <a:off x="8785293" y="2181080"/>
            <a:ext cx="1622560" cy="666786"/>
          </a:xfrm>
          <a:prstGeom prst="rect">
            <a:avLst/>
          </a:prstGeom>
          <a:noFill/>
        </p:spPr>
        <p:txBody>
          <a:bodyPr wrap="none" rtlCol="0">
            <a:spAutoFit/>
          </a:bodyPr>
          <a:lstStyle/>
          <a:p>
            <a:pPr defTabSz="1219170" fontAlgn="base">
              <a:spcBef>
                <a:spcPct val="0"/>
              </a:spcBef>
              <a:spcAft>
                <a:spcPct val="0"/>
              </a:spcAft>
            </a:pPr>
            <a:r>
              <a:rPr lang="zh-CN" altLang="en-US" sz="3733" b="1" dirty="0">
                <a:solidFill>
                  <a:srgbClr val="080808"/>
                </a:solidFill>
                <a:latin typeface="微软雅黑"/>
                <a:ea typeface="微软雅黑"/>
              </a:rPr>
              <a:t>技术组</a:t>
            </a:r>
            <a:endParaRPr sz="3733" b="1" dirty="0">
              <a:solidFill>
                <a:srgbClr val="080808"/>
              </a:solidFill>
              <a:latin typeface="微软雅黑"/>
              <a:ea typeface="微软雅黑"/>
            </a:endParaRPr>
          </a:p>
        </p:txBody>
      </p:sp>
      <p:sp>
        <p:nvSpPr>
          <p:cNvPr id="18" name="TextBox 18"/>
          <p:cNvSpPr txBox="1"/>
          <p:nvPr/>
        </p:nvSpPr>
        <p:spPr>
          <a:xfrm>
            <a:off x="8112483" y="4005055"/>
            <a:ext cx="1622560" cy="666786"/>
          </a:xfrm>
          <a:prstGeom prst="rect">
            <a:avLst/>
          </a:prstGeom>
          <a:noFill/>
        </p:spPr>
        <p:txBody>
          <a:bodyPr wrap="none" rtlCol="0">
            <a:spAutoFit/>
          </a:bodyPr>
          <a:lstStyle/>
          <a:p>
            <a:pPr defTabSz="1219170" fontAlgn="base">
              <a:spcBef>
                <a:spcPct val="0"/>
              </a:spcBef>
              <a:spcAft>
                <a:spcPct val="0"/>
              </a:spcAft>
            </a:pPr>
            <a:r>
              <a:rPr lang="zh-CN" altLang="en-US" sz="3733" b="1" dirty="0">
                <a:solidFill>
                  <a:srgbClr val="080808"/>
                </a:solidFill>
                <a:latin typeface="微软雅黑"/>
                <a:ea typeface="微软雅黑"/>
              </a:rPr>
              <a:t>试题组</a:t>
            </a:r>
            <a:endParaRPr sz="3733" b="1" dirty="0">
              <a:solidFill>
                <a:srgbClr val="080808"/>
              </a:solidFill>
              <a:latin typeface="微软雅黑"/>
              <a:ea typeface="微软雅黑"/>
            </a:endParaRPr>
          </a:p>
        </p:txBody>
      </p:sp>
      <p:sp>
        <p:nvSpPr>
          <p:cNvPr id="20" name="TextBox 20"/>
          <p:cNvSpPr txBox="1"/>
          <p:nvPr/>
        </p:nvSpPr>
        <p:spPr>
          <a:xfrm>
            <a:off x="6161585" y="5541180"/>
            <a:ext cx="1622560" cy="666786"/>
          </a:xfrm>
          <a:prstGeom prst="rect">
            <a:avLst/>
          </a:prstGeom>
          <a:noFill/>
        </p:spPr>
        <p:txBody>
          <a:bodyPr wrap="none" rtlCol="0">
            <a:spAutoFit/>
          </a:bodyPr>
          <a:lstStyle/>
          <a:p>
            <a:pPr defTabSz="1219170" fontAlgn="base">
              <a:spcBef>
                <a:spcPct val="0"/>
              </a:spcBef>
              <a:spcAft>
                <a:spcPct val="0"/>
              </a:spcAft>
            </a:pPr>
            <a:r>
              <a:rPr lang="zh-CN" altLang="en-US" sz="3733" b="1" dirty="0">
                <a:solidFill>
                  <a:srgbClr val="080808"/>
                </a:solidFill>
                <a:latin typeface="微软雅黑"/>
                <a:ea typeface="微软雅黑"/>
              </a:rPr>
              <a:t>资源组</a:t>
            </a:r>
            <a:endParaRPr sz="3733" b="1" dirty="0">
              <a:solidFill>
                <a:srgbClr val="080808"/>
              </a:solidFill>
              <a:latin typeface="微软雅黑"/>
              <a:ea typeface="微软雅黑"/>
            </a:endParaRPr>
          </a:p>
        </p:txBody>
      </p:sp>
      <p:sp>
        <p:nvSpPr>
          <p:cNvPr id="22" name="TextBox 22"/>
          <p:cNvSpPr txBox="1"/>
          <p:nvPr/>
        </p:nvSpPr>
        <p:spPr>
          <a:xfrm>
            <a:off x="2352077" y="4987843"/>
            <a:ext cx="1622560" cy="666786"/>
          </a:xfrm>
          <a:prstGeom prst="rect">
            <a:avLst/>
          </a:prstGeom>
          <a:noFill/>
        </p:spPr>
        <p:txBody>
          <a:bodyPr wrap="none" rtlCol="0">
            <a:spAutoFit/>
          </a:bodyPr>
          <a:lstStyle/>
          <a:p>
            <a:pPr defTabSz="1219170" fontAlgn="base">
              <a:spcBef>
                <a:spcPct val="0"/>
              </a:spcBef>
              <a:spcAft>
                <a:spcPct val="0"/>
              </a:spcAft>
            </a:pPr>
            <a:r>
              <a:rPr lang="zh-CN" altLang="en-US" sz="3733" b="1" dirty="0">
                <a:solidFill>
                  <a:srgbClr val="080808"/>
                </a:solidFill>
                <a:latin typeface="微软雅黑"/>
                <a:ea typeface="微软雅黑"/>
              </a:rPr>
              <a:t>设计组</a:t>
            </a:r>
            <a:endParaRPr sz="3733" b="1" dirty="0">
              <a:solidFill>
                <a:srgbClr val="080808"/>
              </a:solidFill>
              <a:latin typeface="微软雅黑"/>
              <a:ea typeface="微软雅黑"/>
            </a:endParaRPr>
          </a:p>
        </p:txBody>
      </p:sp>
      <p:sp>
        <p:nvSpPr>
          <p:cNvPr id="24" name="TextBox 24"/>
          <p:cNvSpPr txBox="1"/>
          <p:nvPr/>
        </p:nvSpPr>
        <p:spPr>
          <a:xfrm>
            <a:off x="1640687" y="2373443"/>
            <a:ext cx="1622560" cy="666786"/>
          </a:xfrm>
          <a:prstGeom prst="rect">
            <a:avLst/>
          </a:prstGeom>
          <a:noFill/>
        </p:spPr>
        <p:txBody>
          <a:bodyPr wrap="none" rtlCol="0">
            <a:spAutoFit/>
          </a:bodyPr>
          <a:lstStyle/>
          <a:p>
            <a:pPr defTabSz="1219170" fontAlgn="base">
              <a:spcBef>
                <a:spcPct val="0"/>
              </a:spcBef>
              <a:spcAft>
                <a:spcPct val="0"/>
              </a:spcAft>
            </a:pPr>
            <a:r>
              <a:rPr lang="zh-CN" altLang="en-US" sz="3733" b="1" dirty="0">
                <a:solidFill>
                  <a:srgbClr val="080808"/>
                </a:solidFill>
                <a:latin typeface="微软雅黑"/>
                <a:ea typeface="微软雅黑"/>
              </a:rPr>
              <a:t>学术组</a:t>
            </a:r>
            <a:endParaRPr sz="3733" b="1" dirty="0">
              <a:solidFill>
                <a:srgbClr val="080808"/>
              </a:solidFill>
              <a:latin typeface="微软雅黑"/>
              <a:ea typeface="微软雅黑"/>
            </a:endParaRPr>
          </a:p>
        </p:txBody>
      </p:sp>
      <p:cxnSp>
        <p:nvCxnSpPr>
          <p:cNvPr id="26" name="直接连接符 25"/>
          <p:cNvCxnSpPr/>
          <p:nvPr/>
        </p:nvCxnSpPr>
        <p:spPr>
          <a:xfrm flipV="1">
            <a:off x="8112760" y="3813387"/>
            <a:ext cx="0" cy="11514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0114171" y="1783827"/>
            <a:ext cx="4233" cy="10193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089875" y="5355760"/>
            <a:ext cx="11357" cy="8812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361629" y="4704755"/>
            <a:ext cx="6535" cy="9787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584345" y="2169035"/>
            <a:ext cx="0" cy="10427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866708" y="3813043"/>
            <a:ext cx="1312525" cy="1312525"/>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4BC1DC"/>
                </a:solidFill>
                <a:latin typeface="微软雅黑"/>
                <a:ea typeface="微软雅黑"/>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grpSp>
        <p:nvGrpSpPr>
          <p:cNvPr id="34" name="组合 33"/>
          <p:cNvGrpSpPr/>
          <p:nvPr/>
        </p:nvGrpSpPr>
        <p:grpSpPr>
          <a:xfrm>
            <a:off x="4407953" y="3332990"/>
            <a:ext cx="1813991" cy="1813991"/>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black"/>
                </a:solidFill>
                <a:latin typeface="微软雅黑"/>
                <a:ea typeface="微软雅黑"/>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grpSp>
        <p:nvGrpSpPr>
          <p:cNvPr id="37" name="组合 36"/>
          <p:cNvGrpSpPr/>
          <p:nvPr/>
        </p:nvGrpSpPr>
        <p:grpSpPr>
          <a:xfrm>
            <a:off x="3703436" y="1756633"/>
            <a:ext cx="2166824" cy="2166824"/>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4BC1DC"/>
                </a:solidFill>
                <a:latin typeface="微软雅黑"/>
                <a:ea typeface="微软雅黑"/>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prstClr val="white"/>
                </a:solidFill>
                <a:latin typeface="微软雅黑"/>
                <a:ea typeface="微软雅黑"/>
              </a:endParaRPr>
            </a:p>
          </p:txBody>
        </p:sp>
      </p:grpSp>
    </p:spTree>
  </p:cSld>
  <p:clrMapOvr>
    <a:masterClrMapping/>
  </p:clrMapOvr>
  <p:transition spd="slow" advClick="0" advTm="5000">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40000">
                                          <p:cBhvr additive="base">
                                            <p:cTn id="12"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par>
                                    <p:cTn id="19" presetID="12" presetClass="entr" presetSubtype="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p:tgtEl>
                                              <p:spTgt spid="27"/>
                                            </p:tgtEl>
                                            <p:attrNameLst>
                                              <p:attrName>ppt_x</p:attrName>
                                            </p:attrNameLst>
                                          </p:cBhvr>
                                          <p:tavLst>
                                            <p:tav tm="0">
                                              <p:val>
                                                <p:strVal val="#ppt_x-#ppt_w*1.125000"/>
                                              </p:val>
                                            </p:tav>
                                            <p:tav tm="100000">
                                              <p:val>
                                                <p:strVal val="#ppt_x"/>
                                              </p:val>
                                            </p:tav>
                                          </p:tavLst>
                                        </p:anim>
                                        <p:animEffect transition="in" filter="wipe(right)">
                                          <p:cBhvr>
                                            <p:cTn id="22" dur="500"/>
                                            <p:tgtEl>
                                              <p:spTgt spid="27"/>
                                            </p:tgtEl>
                                          </p:cBhvr>
                                        </p:animEffect>
                                      </p:childTnLst>
                                    </p:cTn>
                                  </p:par>
                                </p:childTnLst>
                              </p:cTn>
                            </p:par>
                            <p:par>
                              <p:cTn id="23" fill="hold">
                                <p:stCondLst>
                                  <p:cond delay="1500"/>
                                </p:stCondLst>
                                <p:childTnLst>
                                  <p:par>
                                    <p:cTn id="24" presetID="2" presetClass="entr" presetSubtype="4" fill="hold" nodeType="afterEffect" p14:presetBounceEnd="40000">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14:bounceEnd="40000">
                                          <p:cBhvr additive="base">
                                            <p:cTn id="26"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1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p:tgtEl>
                                              <p:spTgt spid="26"/>
                                            </p:tgtEl>
                                            <p:attrNameLst>
                                              <p:attrName>ppt_x</p:attrName>
                                            </p:attrNameLst>
                                          </p:cBhvr>
                                          <p:tavLst>
                                            <p:tav tm="0">
                                              <p:val>
                                                <p:strVal val="#ppt_x-#ppt_w*1.125000"/>
                                              </p:val>
                                            </p:tav>
                                            <p:tav tm="100000">
                                              <p:val>
                                                <p:strVal val="#ppt_x"/>
                                              </p:val>
                                            </p:tav>
                                          </p:tavLst>
                                        </p:anim>
                                        <p:animEffect transition="in" filter="wipe(right)">
                                          <p:cBhvr>
                                            <p:cTn id="35" dur="500"/>
                                            <p:tgtEl>
                                              <p:spTgt spid="26"/>
                                            </p:tgtEl>
                                          </p:cBhvr>
                                        </p:animEffect>
                                      </p:childTnLst>
                                    </p:cTn>
                                  </p:par>
                                </p:childTnLst>
                              </p:cTn>
                            </p:par>
                            <p:par>
                              <p:cTn id="36" fill="hold">
                                <p:stCondLst>
                                  <p:cond delay="2000"/>
                                </p:stCondLst>
                                <p:childTnLst>
                                  <p:par>
                                    <p:cTn id="37" presetID="2" presetClass="entr" presetSubtype="4" fill="hold" nodeType="afterEffect" p14:presetBounceEnd="40000">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14:bounceEnd="40000">
                                          <p:cBhvr additive="base">
                                            <p:cTn id="39"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1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p:tgtEl>
                                              <p:spTgt spid="28"/>
                                            </p:tgtEl>
                                            <p:attrNameLst>
                                              <p:attrName>ppt_x</p:attrName>
                                            </p:attrNameLst>
                                          </p:cBhvr>
                                          <p:tavLst>
                                            <p:tav tm="0">
                                              <p:val>
                                                <p:strVal val="#ppt_x-#ppt_w*1.125000"/>
                                              </p:val>
                                            </p:tav>
                                            <p:tav tm="100000">
                                              <p:val>
                                                <p:strVal val="#ppt_x"/>
                                              </p:val>
                                            </p:tav>
                                          </p:tavLst>
                                        </p:anim>
                                        <p:animEffect transition="in" filter="wipe(right)">
                                          <p:cBhvr>
                                            <p:cTn id="44" dur="500"/>
                                            <p:tgtEl>
                                              <p:spTgt spid="28"/>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p:tgtEl>
                                              <p:spTgt spid="20"/>
                                            </p:tgtEl>
                                            <p:attrNameLst>
                                              <p:attrName>ppt_x</p:attrName>
                                            </p:attrNameLst>
                                          </p:cBhvr>
                                          <p:tavLst>
                                            <p:tav tm="0">
                                              <p:val>
                                                <p:strVal val="#ppt_x-#ppt_w*1.125000"/>
                                              </p:val>
                                            </p:tav>
                                            <p:tav tm="100000">
                                              <p:val>
                                                <p:strVal val="#ppt_x"/>
                                              </p:val>
                                            </p:tav>
                                          </p:tavLst>
                                        </p:anim>
                                        <p:animEffect transition="in" filter="wipe(right)">
                                          <p:cBhvr>
                                            <p:cTn id="48" dur="500"/>
                                            <p:tgtEl>
                                              <p:spTgt spid="20"/>
                                            </p:tgtEl>
                                          </p:cBhvr>
                                        </p:animEffect>
                                      </p:childTnLst>
                                    </p:cTn>
                                  </p:par>
                                </p:childTnLst>
                              </p:cTn>
                            </p:par>
                            <p:par>
                              <p:cTn id="49" fill="hold">
                                <p:stCondLst>
                                  <p:cond delay="2500"/>
                                </p:stCondLst>
                                <p:childTnLst>
                                  <p:par>
                                    <p:cTn id="50" presetID="2" presetClass="entr" presetSubtype="4" fill="hold" nodeType="afterEffect" p14:presetBounceEnd="40000">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14:bounceEnd="40000">
                                          <p:cBhvr additive="base">
                                            <p:cTn id="52"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34"/>
                                            </p:tgtEl>
                                            <p:attrNameLst>
                                              <p:attrName>ppt_y</p:attrName>
                                            </p:attrNameLst>
                                          </p:cBhvr>
                                          <p:tavLst>
                                            <p:tav tm="0">
                                              <p:val>
                                                <p:strVal val="1+#ppt_h/2"/>
                                              </p:val>
                                            </p:tav>
                                            <p:tav tm="100000">
                                              <p:val>
                                                <p:strVal val="#ppt_y"/>
                                              </p:val>
                                            </p:tav>
                                          </p:tavLst>
                                        </p:anim>
                                      </p:childTnLst>
                                    </p:cTn>
                                  </p:par>
                                  <p:par>
                                    <p:cTn id="54" presetID="1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p:tgtEl>
                                              <p:spTgt spid="22"/>
                                            </p:tgtEl>
                                            <p:attrNameLst>
                                              <p:attrName>ppt_x</p:attrName>
                                            </p:attrNameLst>
                                          </p:cBhvr>
                                          <p:tavLst>
                                            <p:tav tm="0">
                                              <p:val>
                                                <p:strVal val="#ppt_x-#ppt_w*1.125000"/>
                                              </p:val>
                                            </p:tav>
                                            <p:tav tm="100000">
                                              <p:val>
                                                <p:strVal val="#ppt_x"/>
                                              </p:val>
                                            </p:tav>
                                          </p:tavLst>
                                        </p:anim>
                                        <p:animEffect transition="in" filter="wipe(right)">
                                          <p:cBhvr>
                                            <p:cTn id="57" dur="500"/>
                                            <p:tgtEl>
                                              <p:spTgt spid="22"/>
                                            </p:tgtEl>
                                          </p:cBhvr>
                                        </p:animEffect>
                                      </p:childTnLst>
                                    </p:cTn>
                                  </p:par>
                                  <p:par>
                                    <p:cTn id="58" presetID="12" presetClass="entr" presetSubtype="2"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p:tgtEl>
                                              <p:spTgt spid="29"/>
                                            </p:tgtEl>
                                            <p:attrNameLst>
                                              <p:attrName>ppt_x</p:attrName>
                                            </p:attrNameLst>
                                          </p:cBhvr>
                                          <p:tavLst>
                                            <p:tav tm="0">
                                              <p:val>
                                                <p:strVal val="#ppt_x+#ppt_w*1.125000"/>
                                              </p:val>
                                            </p:tav>
                                            <p:tav tm="100000">
                                              <p:val>
                                                <p:strVal val="#ppt_x"/>
                                              </p:val>
                                            </p:tav>
                                          </p:tavLst>
                                        </p:anim>
                                        <p:animEffect transition="in" filter="wipe(left)">
                                          <p:cBhvr>
                                            <p:cTn id="61" dur="500"/>
                                            <p:tgtEl>
                                              <p:spTgt spid="29"/>
                                            </p:tgtEl>
                                          </p:cBhvr>
                                        </p:animEffect>
                                      </p:childTnLst>
                                    </p:cTn>
                                  </p:par>
                                </p:childTnLst>
                              </p:cTn>
                            </p:par>
                            <p:par>
                              <p:cTn id="62" fill="hold">
                                <p:stCondLst>
                                  <p:cond delay="3000"/>
                                </p:stCondLst>
                                <p:childTnLst>
                                  <p:par>
                                    <p:cTn id="63" presetID="2" presetClass="entr" presetSubtype="4" fill="hold" nodeType="afterEffect" p14:presetBounceEnd="40000">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14:bounceEnd="40000">
                                          <p:cBhvr additive="base">
                                            <p:cTn id="65"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1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right)">
                                          <p:cBhvr>
                                            <p:cTn id="70" dur="500"/>
                                            <p:tgtEl>
                                              <p:spTgt spid="24"/>
                                            </p:tgtEl>
                                          </p:cBhvr>
                                        </p:animEffect>
                                      </p:childTnLst>
                                    </p:cTn>
                                  </p:par>
                                  <p:par>
                                    <p:cTn id="71" presetID="12" presetClass="entr" presetSubtype="2"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ppt_x</p:attrName>
                                            </p:attrNameLst>
                                          </p:cBhvr>
                                          <p:tavLst>
                                            <p:tav tm="0">
                                              <p:val>
                                                <p:strVal val="#ppt_x+#ppt_w*1.125000"/>
                                              </p:val>
                                            </p:tav>
                                            <p:tav tm="100000">
                                              <p:val>
                                                <p:strVal val="#ppt_x"/>
                                              </p:val>
                                            </p:tav>
                                          </p:tavLst>
                                        </p:anim>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par>
                                    <p:cTn id="19" presetID="12" presetClass="entr" presetSubtype="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p:tgtEl>
                                              <p:spTgt spid="27"/>
                                            </p:tgtEl>
                                            <p:attrNameLst>
                                              <p:attrName>ppt_x</p:attrName>
                                            </p:attrNameLst>
                                          </p:cBhvr>
                                          <p:tavLst>
                                            <p:tav tm="0">
                                              <p:val>
                                                <p:strVal val="#ppt_x-#ppt_w*1.125000"/>
                                              </p:val>
                                            </p:tav>
                                            <p:tav tm="100000">
                                              <p:val>
                                                <p:strVal val="#ppt_x"/>
                                              </p:val>
                                            </p:tav>
                                          </p:tavLst>
                                        </p:anim>
                                        <p:animEffect transition="in" filter="wipe(right)">
                                          <p:cBhvr>
                                            <p:cTn id="22" dur="500"/>
                                            <p:tgtEl>
                                              <p:spTgt spid="27"/>
                                            </p:tgtEl>
                                          </p:cBhvr>
                                        </p:animEffect>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1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p:tgtEl>
                                              <p:spTgt spid="26"/>
                                            </p:tgtEl>
                                            <p:attrNameLst>
                                              <p:attrName>ppt_x</p:attrName>
                                            </p:attrNameLst>
                                          </p:cBhvr>
                                          <p:tavLst>
                                            <p:tav tm="0">
                                              <p:val>
                                                <p:strVal val="#ppt_x-#ppt_w*1.125000"/>
                                              </p:val>
                                            </p:tav>
                                            <p:tav tm="100000">
                                              <p:val>
                                                <p:strVal val="#ppt_x"/>
                                              </p:val>
                                            </p:tav>
                                          </p:tavLst>
                                        </p:anim>
                                        <p:animEffect transition="in" filter="wipe(right)">
                                          <p:cBhvr>
                                            <p:cTn id="35" dur="500"/>
                                            <p:tgtEl>
                                              <p:spTgt spid="26"/>
                                            </p:tgtEl>
                                          </p:cBhvr>
                                        </p:animEffect>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1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p:tgtEl>
                                              <p:spTgt spid="28"/>
                                            </p:tgtEl>
                                            <p:attrNameLst>
                                              <p:attrName>ppt_x</p:attrName>
                                            </p:attrNameLst>
                                          </p:cBhvr>
                                          <p:tavLst>
                                            <p:tav tm="0">
                                              <p:val>
                                                <p:strVal val="#ppt_x-#ppt_w*1.125000"/>
                                              </p:val>
                                            </p:tav>
                                            <p:tav tm="100000">
                                              <p:val>
                                                <p:strVal val="#ppt_x"/>
                                              </p:val>
                                            </p:tav>
                                          </p:tavLst>
                                        </p:anim>
                                        <p:animEffect transition="in" filter="wipe(right)">
                                          <p:cBhvr>
                                            <p:cTn id="44" dur="500"/>
                                            <p:tgtEl>
                                              <p:spTgt spid="28"/>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p:tgtEl>
                                              <p:spTgt spid="20"/>
                                            </p:tgtEl>
                                            <p:attrNameLst>
                                              <p:attrName>ppt_x</p:attrName>
                                            </p:attrNameLst>
                                          </p:cBhvr>
                                          <p:tavLst>
                                            <p:tav tm="0">
                                              <p:val>
                                                <p:strVal val="#ppt_x-#ppt_w*1.125000"/>
                                              </p:val>
                                            </p:tav>
                                            <p:tav tm="100000">
                                              <p:val>
                                                <p:strVal val="#ppt_x"/>
                                              </p:val>
                                            </p:tav>
                                          </p:tavLst>
                                        </p:anim>
                                        <p:animEffect transition="in" filter="wipe(right)">
                                          <p:cBhvr>
                                            <p:cTn id="48" dur="500"/>
                                            <p:tgtEl>
                                              <p:spTgt spid="20"/>
                                            </p:tgtEl>
                                          </p:cBhvr>
                                        </p:animEffect>
                                      </p:childTnLst>
                                    </p:cTn>
                                  </p:par>
                                </p:childTnLst>
                              </p:cTn>
                            </p:par>
                            <p:par>
                              <p:cTn id="49" fill="hold">
                                <p:stCondLst>
                                  <p:cond delay="2500"/>
                                </p:stCondLst>
                                <p:childTnLst>
                                  <p:par>
                                    <p:cTn id="50" presetID="2" presetClass="entr" presetSubtype="4"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cTn>
                                  </p:par>
                                  <p:par>
                                    <p:cTn id="54" presetID="1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p:tgtEl>
                                              <p:spTgt spid="22"/>
                                            </p:tgtEl>
                                            <p:attrNameLst>
                                              <p:attrName>ppt_x</p:attrName>
                                            </p:attrNameLst>
                                          </p:cBhvr>
                                          <p:tavLst>
                                            <p:tav tm="0">
                                              <p:val>
                                                <p:strVal val="#ppt_x-#ppt_w*1.125000"/>
                                              </p:val>
                                            </p:tav>
                                            <p:tav tm="100000">
                                              <p:val>
                                                <p:strVal val="#ppt_x"/>
                                              </p:val>
                                            </p:tav>
                                          </p:tavLst>
                                        </p:anim>
                                        <p:animEffect transition="in" filter="wipe(right)">
                                          <p:cBhvr>
                                            <p:cTn id="57" dur="500"/>
                                            <p:tgtEl>
                                              <p:spTgt spid="22"/>
                                            </p:tgtEl>
                                          </p:cBhvr>
                                        </p:animEffect>
                                      </p:childTnLst>
                                    </p:cTn>
                                  </p:par>
                                  <p:par>
                                    <p:cTn id="58" presetID="12" presetClass="entr" presetSubtype="2"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p:tgtEl>
                                              <p:spTgt spid="29"/>
                                            </p:tgtEl>
                                            <p:attrNameLst>
                                              <p:attrName>ppt_x</p:attrName>
                                            </p:attrNameLst>
                                          </p:cBhvr>
                                          <p:tavLst>
                                            <p:tav tm="0">
                                              <p:val>
                                                <p:strVal val="#ppt_x+#ppt_w*1.125000"/>
                                              </p:val>
                                            </p:tav>
                                            <p:tav tm="100000">
                                              <p:val>
                                                <p:strVal val="#ppt_x"/>
                                              </p:val>
                                            </p:tav>
                                          </p:tavLst>
                                        </p:anim>
                                        <p:animEffect transition="in" filter="wipe(left)">
                                          <p:cBhvr>
                                            <p:cTn id="61" dur="500"/>
                                            <p:tgtEl>
                                              <p:spTgt spid="29"/>
                                            </p:tgtEl>
                                          </p:cBhvr>
                                        </p:animEffect>
                                      </p:childTnLst>
                                    </p:cTn>
                                  </p:par>
                                </p:childTnLst>
                              </p:cTn>
                            </p:par>
                            <p:par>
                              <p:cTn id="62" fill="hold">
                                <p:stCondLst>
                                  <p:cond delay="3000"/>
                                </p:stCondLst>
                                <p:childTnLst>
                                  <p:par>
                                    <p:cTn id="63" presetID="2" presetClass="entr" presetSubtype="4"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1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right)">
                                          <p:cBhvr>
                                            <p:cTn id="70" dur="500"/>
                                            <p:tgtEl>
                                              <p:spTgt spid="24"/>
                                            </p:tgtEl>
                                          </p:cBhvr>
                                        </p:animEffect>
                                      </p:childTnLst>
                                    </p:cTn>
                                  </p:par>
                                  <p:par>
                                    <p:cTn id="71" presetID="12" presetClass="entr" presetSubtype="2"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ppt_x</p:attrName>
                                            </p:attrNameLst>
                                          </p:cBhvr>
                                          <p:tavLst>
                                            <p:tav tm="0">
                                              <p:val>
                                                <p:strVal val="#ppt_x+#ppt_w*1.125000"/>
                                              </p:val>
                                            </p:tav>
                                            <p:tav tm="100000">
                                              <p:val>
                                                <p:strVal val="#ppt_x"/>
                                              </p:val>
                                            </p:tav>
                                          </p:tavLst>
                                        </p:anim>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03">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702</Words>
  <PresentationFormat>宽屏</PresentationFormat>
  <Paragraphs>76</Paragraphs>
  <Slides>14</Slides>
  <Notes>8</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14</vt:i4>
      </vt:variant>
    </vt:vector>
  </HeadingPairs>
  <TitlesOfParts>
    <vt:vector size="26" baseType="lpstr">
      <vt:lpstr>等线</vt:lpstr>
      <vt:lpstr>等线 Light</vt:lpstr>
      <vt:lpstr>方正粗黑宋简体</vt:lpstr>
      <vt:lpstr>华文琥珀</vt:lpstr>
      <vt:lpstr>华文中宋</vt:lpstr>
      <vt:lpstr>隶书</vt:lpstr>
      <vt:lpstr>微软雅黑</vt:lpstr>
      <vt:lpstr>Arial</vt:lpstr>
      <vt:lpstr>Calibri</vt:lpstr>
      <vt:lpstr>Office 主题​​</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2023-03-02T16:29:56Z</dcterms:created>
  <dcterms:modified xsi:type="dcterms:W3CDTF">2023-03-14T02:54:43Z</dcterms:modified>
</cp:coreProperties>
</file>