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7"/>
  </p:notesMasterIdLst>
  <p:sldIdLst>
    <p:sldId id="257" r:id="rId5"/>
    <p:sldId id="294" r:id="rId6"/>
    <p:sldId id="260" r:id="rId8"/>
    <p:sldId id="264" r:id="rId9"/>
    <p:sldId id="302" r:id="rId10"/>
    <p:sldId id="298" r:id="rId11"/>
    <p:sldId id="299" r:id="rId12"/>
    <p:sldId id="300" r:id="rId13"/>
    <p:sldId id="296" r:id="rId14"/>
    <p:sldId id="303" r:id="rId15"/>
    <p:sldId id="301" r:id="rId16"/>
    <p:sldId id="265" r:id="rId17"/>
    <p:sldId id="297" r:id="rId18"/>
    <p:sldId id="266" r:id="rId19"/>
    <p:sldId id="304" r:id="rId20"/>
    <p:sldId id="306" r:id="rId21"/>
    <p:sldId id="270" r:id="rId22"/>
    <p:sldId id="307" r:id="rId23"/>
    <p:sldId id="321" r:id="rId24"/>
    <p:sldId id="320" r:id="rId25"/>
    <p:sldId id="29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5D80-81E5-4A27-8FB4-38592ED0CD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image" Target="../media/image1.png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1.xml"/><Relationship Id="rId4" Type="http://schemas.openxmlformats.org/officeDocument/2006/relationships/image" Target="file:///C:\Users\1V994W2\Documents\Tencent%20Files\574576071\FileRecv\&#25340;&#35013;&#32032;&#26448;\&#31616;&#32422;&#28385;&#29256;-60\\12\subject_holdleft_39,14,0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0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51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6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63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7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7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82.xml"/><Relationship Id="rId4" Type="http://schemas.openxmlformats.org/officeDocument/2006/relationships/image" Target="file:///C:\Users\1V994W2\Documents\Tencent%20Files\574576071\FileRecv\&#25340;&#35013;&#32032;&#26448;\&#31616;&#32422;&#28385;&#29256;-60\\12\subject_holdleft_39,14,0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81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9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90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9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98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0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05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1" Type="http://schemas.openxmlformats.org/officeDocument/2006/relationships/image" Target="../media/image1.png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1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8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2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4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4" Type="http://schemas.openxmlformats.org/officeDocument/2006/relationships/tags" Target="../tags/tag248.xml"/><Relationship Id="rId13" Type="http://schemas.openxmlformats.org/officeDocument/2006/relationships/tags" Target="../tags/tag247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5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6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6" Type="http://schemas.openxmlformats.org/officeDocument/2006/relationships/tags" Target="../tags/tag268.xml"/><Relationship Id="rId15" Type="http://schemas.openxmlformats.org/officeDocument/2006/relationships/tags" Target="../tags/tag267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7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6604000" y="4160520"/>
            <a:ext cx="47656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9518651" y="4294507"/>
            <a:ext cx="1910715" cy="40894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9518651" y="4857837"/>
            <a:ext cx="1910715" cy="40894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1"/>
            </p:custDataLst>
          </p:nvPr>
        </p:nvSpPr>
        <p:spPr>
          <a:xfrm>
            <a:off x="7045569" y="2824397"/>
            <a:ext cx="4383797" cy="111125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6604001" y="1661796"/>
            <a:ext cx="4825365" cy="97091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pic>
        <p:nvPicPr>
          <p:cNvPr id="8" name="图片 7" descr="工作室LOGO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42320" y="237490"/>
            <a:ext cx="1131570" cy="1131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24250" y="3314700"/>
            <a:ext cx="5086350" cy="62992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defRPr sz="3200" b="0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>
            <p:custDataLst>
              <p:tags r:id="rId2"/>
            </p:custDataLst>
          </p:nvPr>
        </p:nvCxnSpPr>
        <p:spPr>
          <a:xfrm flipV="1">
            <a:off x="7060101" y="2696382"/>
            <a:ext cx="0" cy="152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" y="-635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7399433" y="3836020"/>
            <a:ext cx="4359910" cy="624468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7399433" y="2555558"/>
            <a:ext cx="4359910" cy="117221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291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6604000" y="4160520"/>
            <a:ext cx="47656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9518651" y="4294507"/>
            <a:ext cx="1910715" cy="40894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9518651" y="4857837"/>
            <a:ext cx="1910715" cy="40894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1"/>
            </p:custDataLst>
          </p:nvPr>
        </p:nvSpPr>
        <p:spPr>
          <a:xfrm>
            <a:off x="7045569" y="2824397"/>
            <a:ext cx="4383797" cy="111125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6604001" y="1661796"/>
            <a:ext cx="4825365" cy="97091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24250" y="3314700"/>
            <a:ext cx="5086350" cy="62992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defRPr sz="3200" b="0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>
            <p:custDataLst>
              <p:tags r:id="rId2"/>
            </p:custDataLst>
          </p:nvPr>
        </p:nvCxnSpPr>
        <p:spPr>
          <a:xfrm flipV="1">
            <a:off x="7060101" y="2696382"/>
            <a:ext cx="0" cy="152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" y="-635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7399433" y="3836020"/>
            <a:ext cx="4359910" cy="624468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7399433" y="2555558"/>
            <a:ext cx="4359910" cy="117221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pic>
        <p:nvPicPr>
          <p:cNvPr id="9" name="图片 8" descr="工作室LOGO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65485" y="198120"/>
            <a:ext cx="1240155" cy="13150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291"/>
            <a:ext cx="720090" cy="4977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1.xml"/><Relationship Id="rId23" Type="http://schemas.openxmlformats.org/officeDocument/2006/relationships/tags" Target="../tags/tag140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82.xml"/><Relationship Id="rId23" Type="http://schemas.openxmlformats.org/officeDocument/2006/relationships/tags" Target="../tags/tag281.xml"/><Relationship Id="rId22" Type="http://schemas.openxmlformats.org/officeDocument/2006/relationships/tags" Target="../tags/tag280.xml"/><Relationship Id="rId21" Type="http://schemas.openxmlformats.org/officeDocument/2006/relationships/tags" Target="../tags/tag279.xml"/><Relationship Id="rId20" Type="http://schemas.openxmlformats.org/officeDocument/2006/relationships/tags" Target="../tags/tag278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77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工作室LOGO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060430" y="0"/>
            <a:ext cx="1131570" cy="1131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4.xml"/><Relationship Id="rId1" Type="http://schemas.openxmlformats.org/officeDocument/2006/relationships/tags" Target="../tags/tag28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97.xml"/><Relationship Id="rId8" Type="http://schemas.openxmlformats.org/officeDocument/2006/relationships/tags" Target="../tags/tag39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9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94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39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05.xml"/><Relationship Id="rId8" Type="http://schemas.openxmlformats.org/officeDocument/2006/relationships/tags" Target="../tags/tag40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0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02.xml"/><Relationship Id="rId11" Type="http://schemas.openxmlformats.org/officeDocument/2006/relationships/slideLayout" Target="../slideLayouts/slideLayout36.xml"/><Relationship Id="rId10" Type="http://schemas.openxmlformats.org/officeDocument/2006/relationships/tags" Target="../tags/tag406.xml"/><Relationship Id="rId1" Type="http://schemas.openxmlformats.org/officeDocument/2006/relationships/tags" Target="../tags/tag40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tags" Target="../tags/tag4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0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08.xml"/><Relationship Id="rId18" Type="http://schemas.openxmlformats.org/officeDocument/2006/relationships/slideLayout" Target="../slideLayouts/slideLayout36.xml"/><Relationship Id="rId17" Type="http://schemas.openxmlformats.org/officeDocument/2006/relationships/tags" Target="../tags/tag416.xml"/><Relationship Id="rId16" Type="http://schemas.openxmlformats.org/officeDocument/2006/relationships/image" Target="../media/image12.jpeg"/><Relationship Id="rId15" Type="http://schemas.openxmlformats.org/officeDocument/2006/relationships/tags" Target="../tags/tag415.xml"/><Relationship Id="rId14" Type="http://schemas.openxmlformats.org/officeDocument/2006/relationships/image" Target="../media/image9.jpeg"/><Relationship Id="rId13" Type="http://schemas.openxmlformats.org/officeDocument/2006/relationships/tags" Target="../tags/tag414.xml"/><Relationship Id="rId12" Type="http://schemas.openxmlformats.org/officeDocument/2006/relationships/image" Target="../media/image8.jpeg"/><Relationship Id="rId11" Type="http://schemas.openxmlformats.org/officeDocument/2006/relationships/tags" Target="../tags/tag413.xml"/><Relationship Id="rId10" Type="http://schemas.openxmlformats.org/officeDocument/2006/relationships/tags" Target="../tags/tag412.xml"/><Relationship Id="rId1" Type="http://schemas.openxmlformats.org/officeDocument/2006/relationships/tags" Target="../tags/tag40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21.xml"/><Relationship Id="rId8" Type="http://schemas.openxmlformats.org/officeDocument/2006/relationships/tags" Target="../tags/tag42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1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18.xml"/><Relationship Id="rId16" Type="http://schemas.openxmlformats.org/officeDocument/2006/relationships/slideLayout" Target="../slideLayouts/slideLayout36.xml"/><Relationship Id="rId15" Type="http://schemas.openxmlformats.org/officeDocument/2006/relationships/tags" Target="../tags/tag425.xml"/><Relationship Id="rId14" Type="http://schemas.openxmlformats.org/officeDocument/2006/relationships/image" Target="../media/image14.jpeg"/><Relationship Id="rId13" Type="http://schemas.openxmlformats.org/officeDocument/2006/relationships/tags" Target="../tags/tag424.xml"/><Relationship Id="rId12" Type="http://schemas.openxmlformats.org/officeDocument/2006/relationships/image" Target="../media/image13.jpeg"/><Relationship Id="rId11" Type="http://schemas.openxmlformats.org/officeDocument/2006/relationships/tags" Target="../tags/tag423.xml"/><Relationship Id="rId10" Type="http://schemas.openxmlformats.org/officeDocument/2006/relationships/tags" Target="../tags/tag422.xml"/><Relationship Id="rId1" Type="http://schemas.openxmlformats.org/officeDocument/2006/relationships/tags" Target="../tags/tag41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tags" Target="../tags/tag42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2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27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42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433.xml"/><Relationship Id="rId2" Type="http://schemas.openxmlformats.org/officeDocument/2006/relationships/tags" Target="../tags/tag432.xml"/><Relationship Id="rId1" Type="http://schemas.openxmlformats.org/officeDocument/2006/relationships/tags" Target="../tags/tag43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38.xml"/><Relationship Id="rId8" Type="http://schemas.openxmlformats.org/officeDocument/2006/relationships/tags" Target="../tags/tag43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3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35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43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43.xml"/><Relationship Id="rId8" Type="http://schemas.openxmlformats.org/officeDocument/2006/relationships/tags" Target="../tags/tag44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4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40.xml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43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44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4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45.xml"/><Relationship Id="rId11" Type="http://schemas.openxmlformats.org/officeDocument/2006/relationships/slideLayout" Target="../slideLayouts/slideLayout36.xml"/><Relationship Id="rId10" Type="http://schemas.openxmlformats.org/officeDocument/2006/relationships/tags" Target="../tags/tag448.xml"/><Relationship Id="rId1" Type="http://schemas.openxmlformats.org/officeDocument/2006/relationships/tags" Target="../tags/tag44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8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86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28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4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50.xml"/><Relationship Id="rId12" Type="http://schemas.openxmlformats.org/officeDocument/2006/relationships/slideLayout" Target="../slideLayouts/slideLayout36.xml"/><Relationship Id="rId11" Type="http://schemas.openxmlformats.org/officeDocument/2006/relationships/tags" Target="../tags/tag453.xml"/><Relationship Id="rId10" Type="http://schemas.openxmlformats.org/officeDocument/2006/relationships/image" Target="../media/image17.jpeg"/><Relationship Id="rId1" Type="http://schemas.openxmlformats.org/officeDocument/2006/relationships/tags" Target="../tags/tag44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35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tags" Target="../tags/tag29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0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05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30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9" Type="http://schemas.openxmlformats.org/officeDocument/2006/relationships/slideLayout" Target="../slideLayouts/slideLayout36.xml"/><Relationship Id="rId58" Type="http://schemas.openxmlformats.org/officeDocument/2006/relationships/tags" Target="../tags/tag362.xml"/><Relationship Id="rId57" Type="http://schemas.openxmlformats.org/officeDocument/2006/relationships/tags" Target="../tags/tag361.xml"/><Relationship Id="rId56" Type="http://schemas.openxmlformats.org/officeDocument/2006/relationships/tags" Target="../tags/tag360.xml"/><Relationship Id="rId55" Type="http://schemas.openxmlformats.org/officeDocument/2006/relationships/tags" Target="../tags/tag359.xml"/><Relationship Id="rId54" Type="http://schemas.openxmlformats.org/officeDocument/2006/relationships/tags" Target="../tags/tag358.xml"/><Relationship Id="rId53" Type="http://schemas.openxmlformats.org/officeDocument/2006/relationships/tags" Target="../tags/tag357.xml"/><Relationship Id="rId52" Type="http://schemas.openxmlformats.org/officeDocument/2006/relationships/tags" Target="../tags/tag356.xml"/><Relationship Id="rId51" Type="http://schemas.openxmlformats.org/officeDocument/2006/relationships/tags" Target="../tags/tag355.xml"/><Relationship Id="rId50" Type="http://schemas.openxmlformats.org/officeDocument/2006/relationships/tags" Target="../tags/tag354.xml"/><Relationship Id="rId5" Type="http://schemas.openxmlformats.org/officeDocument/2006/relationships/tags" Target="../tags/tag313.xml"/><Relationship Id="rId49" Type="http://schemas.openxmlformats.org/officeDocument/2006/relationships/tags" Target="../tags/tag353.xml"/><Relationship Id="rId48" Type="http://schemas.openxmlformats.org/officeDocument/2006/relationships/tags" Target="../tags/tag352.xml"/><Relationship Id="rId47" Type="http://schemas.openxmlformats.org/officeDocument/2006/relationships/tags" Target="../tags/tag351.xml"/><Relationship Id="rId46" Type="http://schemas.openxmlformats.org/officeDocument/2006/relationships/tags" Target="../tags/tag350.xml"/><Relationship Id="rId45" Type="http://schemas.openxmlformats.org/officeDocument/2006/relationships/tags" Target="../tags/tag349.xml"/><Relationship Id="rId44" Type="http://schemas.openxmlformats.org/officeDocument/2006/relationships/tags" Target="../tags/tag348.xml"/><Relationship Id="rId43" Type="http://schemas.openxmlformats.org/officeDocument/2006/relationships/tags" Target="../tags/tag347.xml"/><Relationship Id="rId42" Type="http://schemas.openxmlformats.org/officeDocument/2006/relationships/tags" Target="../tags/tag346.xml"/><Relationship Id="rId41" Type="http://schemas.openxmlformats.org/officeDocument/2006/relationships/tags" Target="../tags/tag345.xml"/><Relationship Id="rId40" Type="http://schemas.openxmlformats.org/officeDocument/2006/relationships/tags" Target="../tags/tag344.xml"/><Relationship Id="rId4" Type="http://schemas.openxmlformats.org/officeDocument/2006/relationships/tags" Target="../tags/tag312.xml"/><Relationship Id="rId39" Type="http://schemas.openxmlformats.org/officeDocument/2006/relationships/tags" Target="../tags/tag343.xml"/><Relationship Id="rId38" Type="http://schemas.openxmlformats.org/officeDocument/2006/relationships/tags" Target="../tags/tag342.xml"/><Relationship Id="rId37" Type="http://schemas.openxmlformats.org/officeDocument/2006/relationships/tags" Target="../tags/tag341.xml"/><Relationship Id="rId36" Type="http://schemas.openxmlformats.org/officeDocument/2006/relationships/tags" Target="../tags/tag340.xml"/><Relationship Id="rId35" Type="http://schemas.openxmlformats.org/officeDocument/2006/relationships/tags" Target="../tags/tag339.xml"/><Relationship Id="rId34" Type="http://schemas.openxmlformats.org/officeDocument/2006/relationships/tags" Target="../tags/tag338.xml"/><Relationship Id="rId33" Type="http://schemas.openxmlformats.org/officeDocument/2006/relationships/tags" Target="../tags/tag337.xml"/><Relationship Id="rId32" Type="http://schemas.openxmlformats.org/officeDocument/2006/relationships/image" Target="file:///C:\Users\1V994W2\PycharmProjects\PPT_Background_Generation/pic_temp/1_pic_quater_right_up.png" TargetMode="External"/><Relationship Id="rId31" Type="http://schemas.openxmlformats.org/officeDocument/2006/relationships/image" Target="../media/image4.png"/><Relationship Id="rId30" Type="http://schemas.openxmlformats.org/officeDocument/2006/relationships/tags" Target="../tags/tag336.xml"/><Relationship Id="rId3" Type="http://schemas.openxmlformats.org/officeDocument/2006/relationships/tags" Target="../tags/tag311.xml"/><Relationship Id="rId29" Type="http://schemas.openxmlformats.org/officeDocument/2006/relationships/image" Target="file:///C:\Users\1V994W2\PycharmProjects\PPT_Background_Generation/pic_temp/0_pic_quater_left_up.png" TargetMode="External"/><Relationship Id="rId28" Type="http://schemas.openxmlformats.org/officeDocument/2006/relationships/image" Target="../media/image3.png"/><Relationship Id="rId27" Type="http://schemas.openxmlformats.org/officeDocument/2006/relationships/tags" Target="../tags/tag335.xml"/><Relationship Id="rId26" Type="http://schemas.openxmlformats.org/officeDocument/2006/relationships/tags" Target="../tags/tag334.xml"/><Relationship Id="rId25" Type="http://schemas.openxmlformats.org/officeDocument/2006/relationships/tags" Target="../tags/tag333.xml"/><Relationship Id="rId24" Type="http://schemas.openxmlformats.org/officeDocument/2006/relationships/tags" Target="../tags/tag332.xml"/><Relationship Id="rId23" Type="http://schemas.openxmlformats.org/officeDocument/2006/relationships/tags" Target="../tags/tag331.xml"/><Relationship Id="rId22" Type="http://schemas.openxmlformats.org/officeDocument/2006/relationships/tags" Target="../tags/tag330.xml"/><Relationship Id="rId21" Type="http://schemas.openxmlformats.org/officeDocument/2006/relationships/tags" Target="../tags/tag329.xml"/><Relationship Id="rId20" Type="http://schemas.openxmlformats.org/officeDocument/2006/relationships/tags" Target="../tags/tag328.xml"/><Relationship Id="rId2" Type="http://schemas.openxmlformats.org/officeDocument/2006/relationships/tags" Target="../tags/tag310.xml"/><Relationship Id="rId19" Type="http://schemas.openxmlformats.org/officeDocument/2006/relationships/tags" Target="../tags/tag327.xml"/><Relationship Id="rId18" Type="http://schemas.openxmlformats.org/officeDocument/2006/relationships/tags" Target="../tags/tag326.xml"/><Relationship Id="rId17" Type="http://schemas.openxmlformats.org/officeDocument/2006/relationships/tags" Target="../tags/tag325.xml"/><Relationship Id="rId16" Type="http://schemas.openxmlformats.org/officeDocument/2006/relationships/tags" Target="../tags/tag324.xml"/><Relationship Id="rId15" Type="http://schemas.openxmlformats.org/officeDocument/2006/relationships/tags" Target="../tags/tag323.xml"/><Relationship Id="rId14" Type="http://schemas.openxmlformats.org/officeDocument/2006/relationships/tags" Target="../tags/tag322.xml"/><Relationship Id="rId13" Type="http://schemas.openxmlformats.org/officeDocument/2006/relationships/tags" Target="../tags/tag321.xml"/><Relationship Id="rId12" Type="http://schemas.openxmlformats.org/officeDocument/2006/relationships/tags" Target="../tags/tag32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tags" Target="../tags/tag30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image" Target="../media/image7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64.xml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36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71.xml"/><Relationship Id="rId8" Type="http://schemas.openxmlformats.org/officeDocument/2006/relationships/tags" Target="../tags/tag37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6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36.xml"/><Relationship Id="rId20" Type="http://schemas.openxmlformats.org/officeDocument/2006/relationships/tags" Target="../tags/tag382.xml"/><Relationship Id="rId2" Type="http://schemas.openxmlformats.org/officeDocument/2006/relationships/tags" Target="../tags/tag368.xml"/><Relationship Id="rId19" Type="http://schemas.openxmlformats.org/officeDocument/2006/relationships/tags" Target="../tags/tag381.xml"/><Relationship Id="rId18" Type="http://schemas.openxmlformats.org/officeDocument/2006/relationships/tags" Target="../tags/tag380.xml"/><Relationship Id="rId17" Type="http://schemas.openxmlformats.org/officeDocument/2006/relationships/tags" Target="../tags/tag379.xml"/><Relationship Id="rId16" Type="http://schemas.openxmlformats.org/officeDocument/2006/relationships/tags" Target="../tags/tag378.xml"/><Relationship Id="rId15" Type="http://schemas.openxmlformats.org/officeDocument/2006/relationships/tags" Target="../tags/tag377.xml"/><Relationship Id="rId14" Type="http://schemas.openxmlformats.org/officeDocument/2006/relationships/tags" Target="../tags/tag376.xml"/><Relationship Id="rId13" Type="http://schemas.openxmlformats.org/officeDocument/2006/relationships/tags" Target="../tags/tag375.xml"/><Relationship Id="rId12" Type="http://schemas.openxmlformats.org/officeDocument/2006/relationships/tags" Target="../tags/tag374.xml"/><Relationship Id="rId11" Type="http://schemas.openxmlformats.org/officeDocument/2006/relationships/tags" Target="../tags/tag373.xml"/><Relationship Id="rId10" Type="http://schemas.openxmlformats.org/officeDocument/2006/relationships/tags" Target="../tags/tag372.xml"/><Relationship Id="rId1" Type="http://schemas.openxmlformats.org/officeDocument/2006/relationships/tags" Target="../tags/tag36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87.xml"/><Relationship Id="rId8" Type="http://schemas.openxmlformats.org/officeDocument/2006/relationships/tags" Target="../tags/tag38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8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84.xml"/><Relationship Id="rId19" Type="http://schemas.openxmlformats.org/officeDocument/2006/relationships/slideLayout" Target="../slideLayouts/slideLayout36.xml"/><Relationship Id="rId18" Type="http://schemas.openxmlformats.org/officeDocument/2006/relationships/tags" Target="../tags/tag392.xml"/><Relationship Id="rId17" Type="http://schemas.openxmlformats.org/officeDocument/2006/relationships/tags" Target="../tags/tag391.xml"/><Relationship Id="rId16" Type="http://schemas.openxmlformats.org/officeDocument/2006/relationships/image" Target="../media/image11.jpeg"/><Relationship Id="rId15" Type="http://schemas.openxmlformats.org/officeDocument/2006/relationships/image" Target="../media/image10.jpeg"/><Relationship Id="rId14" Type="http://schemas.openxmlformats.org/officeDocument/2006/relationships/image" Target="../media/image9.jpeg"/><Relationship Id="rId13" Type="http://schemas.openxmlformats.org/officeDocument/2006/relationships/tags" Target="../tags/tag390.xml"/><Relationship Id="rId12" Type="http://schemas.openxmlformats.org/officeDocument/2006/relationships/image" Target="../media/image8.jpeg"/><Relationship Id="rId11" Type="http://schemas.openxmlformats.org/officeDocument/2006/relationships/tags" Target="../tags/tag389.xml"/><Relationship Id="rId10" Type="http://schemas.openxmlformats.org/officeDocument/2006/relationships/tags" Target="../tags/tag388.xml"/><Relationship Id="rId1" Type="http://schemas.openxmlformats.org/officeDocument/2006/relationships/tags" Target="../tags/tag3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4055110" y="2609215"/>
            <a:ext cx="7862570" cy="970915"/>
          </a:xfrm>
        </p:spPr>
        <p:txBody>
          <a:bodyPr>
            <a:noAutofit/>
          </a:bodyPr>
          <a:p>
            <a:br>
              <a:rPr lang="zh-CN" altLang="en-US" sz="4800" dirty="0">
                <a:solidFill>
                  <a:schemeClr val="accent1"/>
                </a:solidFill>
              </a:rPr>
            </a:br>
            <a:r>
              <a:rPr lang="zh-CN" altLang="en-US" sz="4800" dirty="0">
                <a:solidFill>
                  <a:schemeClr val="accent1"/>
                </a:solidFill>
              </a:rPr>
              <a:t>一堂好课标准探讨</a:t>
            </a:r>
            <a:endParaRPr lang="zh-CN" altLang="en-US" sz="4800" dirty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7600" y="6310630"/>
            <a:ext cx="11074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参考资料：范英军,赵亚夫.中学历史教学研究应转向为中学历史教育研究[J].中学历史教学参考，2021（7）.</a:t>
            </a:r>
            <a:endParaRPr lang="zh-CN" altLang="en-US" b="1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920641"/>
            <a:ext cx="12192000" cy="50167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813435" y="1351915"/>
            <a:ext cx="11125835" cy="1529715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rmAutofit fontScale="25000"/>
          </a:bodyPr>
          <a:lstStyle>
            <a:lvl1pPr fontAlgn="auto">
              <a:lnSpc>
                <a:spcPct val="130000"/>
              </a:lnSpc>
              <a:spcBef>
                <a:spcPct val="0"/>
              </a:spcBef>
              <a:buNone/>
              <a:defRPr sz="3200" b="0" u="none" strike="noStrike" cap="none" spc="0" normalizeH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</a:rPr>
              <a:t>      </a:t>
            </a:r>
            <a:r>
              <a:rPr lang="en-US" altLang="zh-CN" sz="12800" dirty="0">
                <a:latin typeface="Arial" panose="020B0604020202020204" pitchFamily="34" charset="0"/>
              </a:rPr>
              <a:t>      </a:t>
            </a:r>
            <a:r>
              <a:rPr lang="zh-CN" altLang="en-US" sz="12800" dirty="0">
                <a:solidFill>
                  <a:schemeClr val="tx1"/>
                </a:solidFill>
                <a:latin typeface="Arial" panose="020B0604020202020204" pitchFamily="34" charset="0"/>
              </a:rPr>
              <a:t>从教学方面看，表现为教师能否从专业上把握（读懂）教科书逻辑。重构即再组织，不一定都是结构性重构，更多情况下是</a:t>
            </a:r>
            <a:r>
              <a:rPr lang="zh-CN" altLang="en-US" sz="12800" b="1" dirty="0">
                <a:solidFill>
                  <a:srgbClr val="C00000"/>
                </a:solidFill>
                <a:latin typeface="Arial" panose="020B0604020202020204" pitchFamily="34" charset="0"/>
              </a:rPr>
              <a:t>理解性重构</a:t>
            </a:r>
            <a:r>
              <a:rPr lang="zh-CN" altLang="en-US" sz="12800" dirty="0">
                <a:solidFill>
                  <a:schemeClr val="tx1"/>
                </a:solidFill>
                <a:latin typeface="Arial" panose="020B0604020202020204" pitchFamily="34" charset="0"/>
              </a:rPr>
              <a:t>。所以我说，教学存在着</a:t>
            </a:r>
            <a:r>
              <a:rPr lang="zh-CN" altLang="en-US" sz="12800" b="1" dirty="0">
                <a:solidFill>
                  <a:srgbClr val="C00000"/>
                </a:solidFill>
                <a:latin typeface="Arial" panose="020B0604020202020204" pitchFamily="34" charset="0"/>
              </a:rPr>
              <a:t>历史事实本体</a:t>
            </a:r>
            <a:r>
              <a:rPr lang="zh-CN" altLang="en-US" sz="12800" dirty="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12800" b="1" dirty="0">
                <a:solidFill>
                  <a:srgbClr val="C00000"/>
                </a:solidFill>
                <a:latin typeface="Arial" panose="020B0604020202020204" pitchFamily="34" charset="0"/>
              </a:rPr>
              <a:t>教科书叙事</a:t>
            </a:r>
            <a:r>
              <a:rPr lang="zh-CN" altLang="en-US" sz="12800" dirty="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12800" b="1" dirty="0">
                <a:solidFill>
                  <a:srgbClr val="C00000"/>
                </a:solidFill>
                <a:latin typeface="Arial" panose="020B0604020202020204" pitchFamily="34" charset="0"/>
              </a:rPr>
              <a:t>教师解读</a:t>
            </a:r>
            <a:r>
              <a:rPr lang="zh-CN" altLang="en-US" sz="12800" dirty="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12800" b="1" dirty="0">
                <a:solidFill>
                  <a:srgbClr val="C00000"/>
                </a:solidFill>
                <a:latin typeface="Arial" panose="020B0604020202020204" pitchFamily="34" charset="0"/>
              </a:rPr>
              <a:t>学生理解</a:t>
            </a:r>
            <a:r>
              <a:rPr lang="zh-CN" altLang="en-US" sz="12800" dirty="0">
                <a:solidFill>
                  <a:schemeClr val="tx1"/>
                </a:solidFill>
                <a:latin typeface="Arial" panose="020B0604020202020204" pitchFamily="34" charset="0"/>
              </a:rPr>
              <a:t>等四种逻辑及其相互之间的关系。</a:t>
            </a:r>
            <a:endParaRPr lang="zh-CN" altLang="en-US" sz="1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3888740" y="2025650"/>
            <a:ext cx="4414520" cy="11684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spc="7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PART 02</a:t>
            </a:r>
            <a:endParaRPr kumimoji="0" lang="en-US" altLang="zh-CN" sz="6600" b="1" i="0" spc="7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 spc="250">
                <a:ea typeface="微软雅黑" panose="020B0503020204020204" charset="-122"/>
                <a:sym typeface="Arial" panose="020B0604020202020204" pitchFamily="34" charset="0"/>
              </a:rPr>
              <a:t>要不要补充史料</a:t>
            </a:r>
            <a:endParaRPr lang="zh-CN" altLang="en-US" b="1" spc="250"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291"/>
            <a:ext cx="720090" cy="497709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608399" y="1371600"/>
            <a:ext cx="10974649" cy="457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1065599" y="1677600"/>
            <a:ext cx="10060249" cy="39600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457200" lvl="0" indent="-45720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教师要尊重教科书的审定结果，教学要体现国家意志。</a:t>
            </a:r>
            <a:r>
              <a:rPr lang="zh-CN" altLang="en-US" sz="2000" b="1" spc="1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好的教学也需要基于教科书挖掘基本史料，把功夫使在帮助学生习得历史技能，并发展历史思维和批判性思维能力上。</a:t>
            </a:r>
            <a:endParaRPr lang="zh-CN" altLang="en-US" sz="2000" b="1" spc="1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457200" lvl="0" indent="-45720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u"/>
              <a:defRPr/>
            </a:pPr>
            <a:endParaRPr lang="zh-CN" alt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457200" lvl="0" indent="-45720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现在的历史教学，“补充材料”一则、二则……排下来，粗浅（展示）且应接不暇（过多），</a:t>
            </a:r>
            <a:r>
              <a:rPr lang="zh-CN" altLang="en-US" sz="2000" b="1" spc="1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美其名曰培养学生的历史思考，其实都在服务教师的历史解释。说到底，材料没有起到专业性指导的作用。</a:t>
            </a:r>
            <a:endParaRPr lang="zh-CN" altLang="en-US" sz="2000" b="1" spc="1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-635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291"/>
            <a:ext cx="720090" cy="497709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608953" y="1592009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4" name="直接连接符 3"/>
          <p:cNvCxnSpPr/>
          <p:nvPr>
            <p:custDataLst>
              <p:tags r:id="rId9"/>
            </p:custDataLst>
          </p:nvPr>
        </p:nvCxnSpPr>
        <p:spPr>
          <a:xfrm>
            <a:off x="6095998" y="1591374"/>
            <a:ext cx="0" cy="3960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6400204" y="1591374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15" name="图片 14" descr="C:\Users\admin\Desktop\幸全的文件\Pexels类别20191129\简约\灰色 天空 海 灰色\划船, 夏天, 孟加拉国, 帆 的 免费素材照片.jpeg划船, 夏天, 孟加拉国, 帆 的 免费素材照片"/>
          <p:cNvPicPr/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760154" y="1742574"/>
            <a:ext cx="4880440" cy="3660330"/>
          </a:xfrm>
          <a:prstGeom prst="rect">
            <a:avLst/>
          </a:prstGeom>
        </p:spPr>
      </p:pic>
      <p:pic>
        <p:nvPicPr>
          <p:cNvPr id="13" name="图片 12" descr="C:\Users\admin\Desktop\幸全的文件\Pexels类别20191129\简约\灰色 天空 海 灰色\photo-of-beach-during-daytime-3270191.jpgphoto-of-beach-during-daytime-3270191"/>
          <p:cNvPicPr/>
          <p:nvPr>
            <p:custDataLst>
              <p:tags r:id="rId13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>
            <a:off x="6551398" y="1742574"/>
            <a:ext cx="4880440" cy="3660330"/>
          </a:xfrm>
          <a:prstGeom prst="rect">
            <a:avLst/>
          </a:prstGeom>
        </p:spPr>
      </p:pic>
      <p:sp>
        <p:nvSpPr>
          <p:cNvPr id="12" name="Title 6"/>
          <p:cNvSpPr txBox="1"/>
          <p:nvPr>
            <p:custDataLst>
              <p:tags r:id="rId15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单击此处添加大标题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幻灯片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291"/>
            <a:ext cx="720090" cy="497709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608953" y="1592009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6400204" y="1591374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Title 6"/>
          <p:cNvSpPr txBox="1"/>
          <p:nvPr>
            <p:custDataLst>
              <p:tags r:id="rId10"/>
            </p:custDataLst>
          </p:nvPr>
        </p:nvSpPr>
        <p:spPr>
          <a:xfrm>
            <a:off x="6704405" y="1897374"/>
            <a:ext cx="4562516" cy="334895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点击此处添加正文，文字是您思想的提炼，为了演示发布的良好效果，请言简意赅的阐述您的观点。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您的正文已经经简明扼要，字字珠玑，但信息却千丝万缕、错综复杂，需要用更多的文字来表述；但请您尽可能提炼思想的精髓，否则容易造成观者的阅读压力，适得其反。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 descr="C:\Users\admin\Desktop\幸全的文件\Pexels类别20191129\简约\灰色 天空 海 灰色\photo-of-seashore-during-daytime-3074922.jpgphoto-of-seashore-during-daytime-3074922"/>
          <p:cNvPicPr/>
          <p:nvPr>
            <p:custDataLst>
              <p:tags r:id="rId11"/>
            </p:custDataLst>
          </p:nvPr>
        </p:nvPicPr>
        <p:blipFill rotWithShape="1">
          <a:blip r:embed="rId12"/>
          <a:srcRect r="-195"/>
          <a:stretch>
            <a:fillRect/>
          </a:stretch>
        </p:blipFill>
        <p:spPr>
          <a:xfrm>
            <a:off x="760154" y="1742574"/>
            <a:ext cx="4880440" cy="3660330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单击此处添加大标题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幻灯片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920641"/>
            <a:ext cx="12192000" cy="50167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813435" y="1351915"/>
            <a:ext cx="11125835" cy="1529715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rmAutofit fontScale="25000"/>
          </a:bodyPr>
          <a:lstStyle>
            <a:lvl1pPr fontAlgn="auto">
              <a:lnSpc>
                <a:spcPct val="130000"/>
              </a:lnSpc>
              <a:spcBef>
                <a:spcPct val="0"/>
              </a:spcBef>
              <a:buNone/>
              <a:defRPr sz="3200" b="0" u="none" strike="noStrike" cap="none" spc="0" normalizeH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</a:rPr>
              <a:t>      </a:t>
            </a:r>
            <a:r>
              <a:rPr lang="en-US" altLang="zh-CN" sz="12800" dirty="0">
                <a:latin typeface="Arial" panose="020B0604020202020204" pitchFamily="34" charset="0"/>
              </a:rPr>
              <a:t>      </a:t>
            </a:r>
            <a:r>
              <a:rPr lang="zh-CN" altLang="en-US" sz="12800" b="1" dirty="0">
                <a:solidFill>
                  <a:srgbClr val="C00000"/>
                </a:solidFill>
                <a:latin typeface="Arial" panose="020B0604020202020204" pitchFamily="34" charset="0"/>
              </a:rPr>
              <a:t>在教科书之外不宜过多引用历史资料。一是一节课的教学内容已经很多，教学时间不允许</a:t>
            </a:r>
            <a:r>
              <a:rPr lang="zh-CN" altLang="en-US" sz="12800" dirty="0">
                <a:latin typeface="Arial" panose="020B0604020202020204" pitchFamily="34" charset="0"/>
              </a:rPr>
              <a:t>；二是</a:t>
            </a:r>
            <a:r>
              <a:rPr lang="zh-CN" altLang="en-US" sz="12800" b="1" dirty="0">
                <a:solidFill>
                  <a:srgbClr val="C00000"/>
                </a:solidFill>
                <a:latin typeface="Arial" panose="020B0604020202020204" pitchFamily="34" charset="0"/>
              </a:rPr>
              <a:t>征引的资料很多并无必要</a:t>
            </a:r>
            <a:r>
              <a:rPr lang="zh-CN" altLang="en-US" sz="12800" dirty="0">
                <a:latin typeface="Arial" panose="020B0604020202020204" pitchFamily="34" charset="0"/>
              </a:rPr>
              <a:t>，如引用大学教科书、某些畅销书和历史学家的评语。从历史学研究方法看，材料不具备探究语境和方法的话，也没有专业上的学习价值。</a:t>
            </a:r>
            <a:endParaRPr lang="zh-CN" altLang="en-US" sz="12800" dirty="0">
              <a:latin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3888740" y="2025650"/>
            <a:ext cx="4414520" cy="11684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spc="7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PART 03</a:t>
            </a:r>
            <a:endParaRPr kumimoji="0" lang="en-US" altLang="zh-CN" sz="6600" b="1" i="0" spc="7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 spc="250">
                <a:ea typeface="微软雅黑" panose="020B0503020204020204" charset="-122"/>
                <a:sym typeface="Arial" panose="020B0604020202020204" pitchFamily="34" charset="0"/>
              </a:rPr>
              <a:t>要不要教学活动</a:t>
            </a:r>
            <a:endParaRPr lang="zh-CN" altLang="en-US" b="1" spc="250"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920641"/>
            <a:ext cx="12192000" cy="50167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78460" y="1548130"/>
            <a:ext cx="11813540" cy="1529715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Autofit/>
          </a:bodyPr>
          <a:lstStyle>
            <a:lvl1pPr fontAlgn="auto">
              <a:lnSpc>
                <a:spcPct val="130000"/>
              </a:lnSpc>
              <a:spcBef>
                <a:spcPct val="0"/>
              </a:spcBef>
              <a:buNone/>
              <a:defRPr sz="3200" b="0" u="none" strike="noStrike" cap="none" spc="0" normalizeH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100" b="1" dirty="0">
                <a:solidFill>
                  <a:srgbClr val="C00000"/>
                </a:solidFill>
                <a:latin typeface="Arial" panose="020B0604020202020204" pitchFamily="34" charset="0"/>
              </a:rPr>
              <a:t>课堂要有灵魂,教学要有主线,否则信息过于碎片化,不利于学生生命的成长。</a:t>
            </a:r>
            <a:r>
              <a:rPr lang="zh-CN" altLang="en-US" sz="3100" b="1" dirty="0">
                <a:latin typeface="Arial" panose="020B0604020202020204" pitchFamily="34" charset="0"/>
              </a:rPr>
              <a:t>比如教学要给未道出的史事留余地；仅仅传授知识抑或依赖于讲授的教学，都难发挥历史学的功能，历史教学应该向习得技能、发展能力、提升专业意识方面转变。</a:t>
            </a:r>
            <a:endParaRPr lang="zh-CN" altLang="en-US" sz="3100" b="1" dirty="0">
              <a:latin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07766" y="751911"/>
            <a:ext cx="10975199" cy="564119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8"/>
            </p:custDataLst>
          </p:nvPr>
        </p:nvSpPr>
        <p:spPr>
          <a:xfrm>
            <a:off x="703580" y="1634490"/>
            <a:ext cx="10879455" cy="19100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教师为了完成设计，让学生钻进预设的圈套；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为了节省时间，体现教学效果，让好学生成为课堂的主角。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695" y="4940935"/>
            <a:ext cx="11074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参考资料：范英军,赵亚夫.中学历史教学研究应转向为中学历史教育研究[J].中学历史教学参考，2021（7）.</a:t>
            </a:r>
            <a:endParaRPr lang="zh-CN" altLang="en-US" b="1"/>
          </a:p>
        </p:txBody>
      </p:sp>
    </p:spTree>
    <p:custDataLst>
      <p:tags r:id="rId9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07766" y="751911"/>
            <a:ext cx="10975199" cy="564119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8"/>
            </p:custDataLst>
          </p:nvPr>
        </p:nvSpPr>
        <p:spPr>
          <a:xfrm>
            <a:off x="703580" y="1634490"/>
            <a:ext cx="10879455" cy="19100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教师为了完成设计，让学生钻进预设的圈套；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为了节省时间，体现教学效果，让好学生成为课堂的主角。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695" y="4940935"/>
            <a:ext cx="11074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参考资料：范英军,赵亚夫.中学历史教学研究应转向为中学历史教育研究[J].中学历史教学参考，2021（7）.</a:t>
            </a:r>
            <a:endParaRPr lang="zh-CN" altLang="en-US" b="1"/>
          </a:p>
        </p:txBody>
      </p:sp>
      <p:pic>
        <p:nvPicPr>
          <p:cNvPr id="5" name="图片 4" descr="幻灯片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920641"/>
            <a:ext cx="12192000" cy="50167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171575" y="2434590"/>
            <a:ext cx="10565130" cy="1529715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rmAutofit/>
          </a:bodyPr>
          <a:lstStyle>
            <a:lvl1pPr fontAlgn="auto">
              <a:lnSpc>
                <a:spcPct val="130000"/>
              </a:lnSpc>
              <a:spcBef>
                <a:spcPct val="0"/>
              </a:spcBef>
              <a:buNone/>
              <a:defRPr sz="3200" b="0" u="none" strike="noStrike" cap="none" spc="0" normalizeH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</a:rPr>
              <a:t>       </a:t>
            </a: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历史课应该是教师与学生借助不同学习载体,通过不断的对话而达到相互理解的过程。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07766" y="751911"/>
            <a:ext cx="10975199" cy="564119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8"/>
            </p:custDataLst>
          </p:nvPr>
        </p:nvSpPr>
        <p:spPr>
          <a:xfrm>
            <a:off x="703580" y="1634490"/>
            <a:ext cx="10879455" cy="19100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教师为了完成设计，让学生钻进预设的圈套；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为了节省时间，体现教学效果，让好学生成为课堂的主角。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695" y="4940935"/>
            <a:ext cx="11074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参考资料：范英军,赵亚夫.中学历史教学研究应转向为中学历史教育研究[J].中学历史教学参考，2021（7）.</a:t>
            </a:r>
            <a:endParaRPr lang="zh-CN" altLang="en-US" b="1"/>
          </a:p>
        </p:txBody>
      </p:sp>
      <p:pic>
        <p:nvPicPr>
          <p:cNvPr id="4" name="图片 3" descr="幻灯片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061190" cy="6858000"/>
          </a:xfrm>
          <a:prstGeom prst="rect">
            <a:avLst/>
          </a:prstGeom>
        </p:spPr>
      </p:pic>
      <p:pic>
        <p:nvPicPr>
          <p:cNvPr id="5" name="图片 4" descr="幻灯片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单击此处添加副标题内容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感谢聆听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菱形 11"/>
          <p:cNvSpPr/>
          <p:nvPr>
            <p:custDataLst>
              <p:tags r:id="rId1"/>
            </p:custDataLst>
          </p:nvPr>
        </p:nvSpPr>
        <p:spPr>
          <a:xfrm>
            <a:off x="5951855" y="2018074"/>
            <a:ext cx="508000" cy="508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82500" lnSpcReduction="20000"/>
          </a:bodyPr>
          <a:lstStyle/>
          <a:p>
            <a:pPr algn="ctr">
              <a:lnSpc>
                <a:spcPct val="100000"/>
              </a:lnSpc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6612255" y="1769789"/>
            <a:ext cx="3710940" cy="1005205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pPr algn="l" fontAlgn="auto"/>
            <a:r>
              <a:rPr lang="zh-CN" altLang="en-US" sz="2000" b="1" spc="2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一、要不要重构教科书</a:t>
            </a:r>
            <a:endParaRPr lang="zh-CN" altLang="en-US" sz="2000" b="1" spc="2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菱形 6"/>
          <p:cNvSpPr/>
          <p:nvPr>
            <p:custDataLst>
              <p:tags r:id="rId3"/>
            </p:custDataLst>
          </p:nvPr>
        </p:nvSpPr>
        <p:spPr>
          <a:xfrm>
            <a:off x="5951855" y="3247434"/>
            <a:ext cx="508000" cy="50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82500" lnSpcReduction="20000"/>
          </a:bodyPr>
          <a:lstStyle/>
          <a:p>
            <a:pPr algn="ctr">
              <a:lnSpc>
                <a:spcPct val="100000"/>
              </a:lnSpc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6612255" y="2999149"/>
            <a:ext cx="3710940" cy="1005205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pPr algn="l" fontAlgn="auto"/>
            <a:r>
              <a:rPr lang="zh-CN" altLang="en-US" sz="2000" b="1" spc="2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二、要不要补充史料</a:t>
            </a:r>
            <a:endParaRPr lang="zh-CN" altLang="en-US" sz="2000" b="1" spc="25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菱形 22"/>
          <p:cNvSpPr/>
          <p:nvPr>
            <p:custDataLst>
              <p:tags r:id="rId5"/>
            </p:custDataLst>
          </p:nvPr>
        </p:nvSpPr>
        <p:spPr>
          <a:xfrm>
            <a:off x="5951855" y="4476794"/>
            <a:ext cx="508000" cy="508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82500" lnSpcReduction="20000"/>
          </a:bodyPr>
          <a:lstStyle/>
          <a:p>
            <a:pPr algn="ctr">
              <a:lnSpc>
                <a:spcPct val="100000"/>
              </a:lnSpc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6612255" y="4228509"/>
            <a:ext cx="3710940" cy="1005205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pPr algn="l" fontAlgn="auto"/>
            <a:r>
              <a:rPr lang="zh-CN" altLang="en-US" sz="2000" b="1" spc="2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三、要不要学生活动</a:t>
            </a:r>
            <a:endParaRPr lang="zh-CN" altLang="en-US" sz="2000" b="1" spc="25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6045592" y="2107212"/>
            <a:ext cx="312906" cy="3693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045592" y="3316768"/>
            <a:ext cx="312906" cy="3693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6045592" y="4546128"/>
            <a:ext cx="312906" cy="3693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6612255" y="507048"/>
            <a:ext cx="1733550" cy="7683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7500" lnSpcReduction="10000"/>
          </a:bodyPr>
          <a:lstStyle>
            <a:defPPr>
              <a:defRPr lang="zh-CN"/>
            </a:defPPr>
            <a:lvl1pPr>
              <a:defRPr sz="48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b="0"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  <a:endParaRPr lang="zh-CN" altLang="en-US" b="0"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3888740" y="2025650"/>
            <a:ext cx="4414520" cy="11684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spc="7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PART 01</a:t>
            </a:r>
            <a:endParaRPr kumimoji="0" lang="en-US" altLang="zh-CN" sz="6600" b="1" i="0" spc="7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 spc="250">
                <a:ea typeface="微软雅黑" panose="020B0503020204020204" charset="-122"/>
                <a:sym typeface="Arial" panose="020B0604020202020204" pitchFamily="34" charset="0"/>
              </a:rPr>
              <a:t>要不要重构教科书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920641"/>
            <a:ext cx="12192000" cy="50167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171575" y="2434590"/>
            <a:ext cx="10565130" cy="1529715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rmAutofit/>
          </a:bodyPr>
          <a:lstStyle>
            <a:lvl1pPr fontAlgn="auto">
              <a:lnSpc>
                <a:spcPct val="130000"/>
              </a:lnSpc>
              <a:spcBef>
                <a:spcPct val="0"/>
              </a:spcBef>
              <a:buNone/>
              <a:defRPr sz="3200" b="0" u="none" strike="noStrike" cap="none" spc="0" normalizeH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</a:rPr>
              <a:t>       </a:t>
            </a: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每位历史教师都应该具有重构教科书的能力，因为学生对教科书内容的理解与教学目标有距离。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>
            <p:custDataLst>
              <p:tags r:id="rId1"/>
            </p:custDataLst>
          </p:nvPr>
        </p:nvGrpSpPr>
        <p:grpSpPr>
          <a:xfrm>
            <a:off x="4128307" y="2609882"/>
            <a:ext cx="3300762" cy="3295167"/>
            <a:chOff x="4239885" y="2085792"/>
            <a:chExt cx="3746501" cy="3740151"/>
          </a:xfrm>
        </p:grpSpPr>
        <p:sp>
          <p:nvSpPr>
            <p:cNvPr id="63" name="Freeform 51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4274810" y="2136592"/>
              <a:ext cx="3670300" cy="3648075"/>
            </a:xfrm>
            <a:custGeom>
              <a:avLst/>
              <a:gdLst>
                <a:gd name="T0" fmla="*/ 2311 w 2312"/>
                <a:gd name="T1" fmla="*/ 1217 h 2298"/>
                <a:gd name="T2" fmla="*/ 2176 w 2312"/>
                <a:gd name="T3" fmla="*/ 665 h 2298"/>
                <a:gd name="T4" fmla="*/ 2077 w 2312"/>
                <a:gd name="T5" fmla="*/ 502 h 2298"/>
                <a:gd name="T6" fmla="*/ 1763 w 2312"/>
                <a:gd name="T7" fmla="*/ 187 h 2298"/>
                <a:gd name="T8" fmla="*/ 1386 w 2312"/>
                <a:gd name="T9" fmla="*/ 42 h 2298"/>
                <a:gd name="T10" fmla="*/ 1378 w 2312"/>
                <a:gd name="T11" fmla="*/ 41 h 2298"/>
                <a:gd name="T12" fmla="*/ 645 w 2312"/>
                <a:gd name="T13" fmla="*/ 93 h 2298"/>
                <a:gd name="T14" fmla="*/ 124 w 2312"/>
                <a:gd name="T15" fmla="*/ 696 h 2298"/>
                <a:gd name="T16" fmla="*/ 4 w 2312"/>
                <a:gd name="T17" fmla="*/ 1189 h 2298"/>
                <a:gd name="T18" fmla="*/ 168 w 2312"/>
                <a:gd name="T19" fmla="*/ 1703 h 2298"/>
                <a:gd name="T20" fmla="*/ 306 w 2312"/>
                <a:gd name="T21" fmla="*/ 1876 h 2298"/>
                <a:gd name="T22" fmla="*/ 947 w 2312"/>
                <a:gd name="T23" fmla="*/ 2269 h 2298"/>
                <a:gd name="T24" fmla="*/ 958 w 2312"/>
                <a:gd name="T25" fmla="*/ 2272 h 2298"/>
                <a:gd name="T26" fmla="*/ 1149 w 2312"/>
                <a:gd name="T27" fmla="*/ 2298 h 2298"/>
                <a:gd name="T28" fmla="*/ 1652 w 2312"/>
                <a:gd name="T29" fmla="*/ 2210 h 2298"/>
                <a:gd name="T30" fmla="*/ 2078 w 2312"/>
                <a:gd name="T31" fmla="*/ 1797 h 2298"/>
                <a:gd name="T32" fmla="*/ 1149 w 2312"/>
                <a:gd name="T33" fmla="*/ 2288 h 2298"/>
                <a:gd name="T34" fmla="*/ 346 w 2312"/>
                <a:gd name="T35" fmla="*/ 1898 h 2298"/>
                <a:gd name="T36" fmla="*/ 2157 w 2312"/>
                <a:gd name="T37" fmla="*/ 654 h 2298"/>
                <a:gd name="T38" fmla="*/ 2010 w 2312"/>
                <a:gd name="T39" fmla="*/ 1213 h 2298"/>
                <a:gd name="T40" fmla="*/ 1637 w 2312"/>
                <a:gd name="T41" fmla="*/ 2205 h 2298"/>
                <a:gd name="T42" fmla="*/ 1637 w 2312"/>
                <a:gd name="T43" fmla="*/ 2205 h 2298"/>
                <a:gd name="T44" fmla="*/ 961 w 2312"/>
                <a:gd name="T45" fmla="*/ 2258 h 2298"/>
                <a:gd name="T46" fmla="*/ 961 w 2312"/>
                <a:gd name="T47" fmla="*/ 2258 h 2298"/>
                <a:gd name="T48" fmla="*/ 1153 w 2312"/>
                <a:gd name="T49" fmla="*/ 474 h 2298"/>
                <a:gd name="T50" fmla="*/ 1175 w 2312"/>
                <a:gd name="T51" fmla="*/ 1202 h 2298"/>
                <a:gd name="T52" fmla="*/ 1481 w 2312"/>
                <a:gd name="T53" fmla="*/ 693 h 2298"/>
                <a:gd name="T54" fmla="*/ 796 w 2312"/>
                <a:gd name="T55" fmla="*/ 1839 h 2298"/>
                <a:gd name="T56" fmla="*/ 523 w 2312"/>
                <a:gd name="T57" fmla="*/ 1200 h 2298"/>
                <a:gd name="T58" fmla="*/ 523 w 2312"/>
                <a:gd name="T59" fmla="*/ 1200 h 2298"/>
                <a:gd name="T60" fmla="*/ 1090 w 2312"/>
                <a:gd name="T61" fmla="*/ 478 h 2298"/>
                <a:gd name="T62" fmla="*/ 631 w 2312"/>
                <a:gd name="T63" fmla="*/ 756 h 2298"/>
                <a:gd name="T64" fmla="*/ 1585 w 2312"/>
                <a:gd name="T65" fmla="*/ 533 h 2298"/>
                <a:gd name="T66" fmla="*/ 1396 w 2312"/>
                <a:gd name="T67" fmla="*/ 66 h 2298"/>
                <a:gd name="T68" fmla="*/ 370 w 2312"/>
                <a:gd name="T69" fmla="*/ 1181 h 2298"/>
                <a:gd name="T70" fmla="*/ 360 w 2312"/>
                <a:gd name="T71" fmla="*/ 1200 h 2298"/>
                <a:gd name="T72" fmla="*/ 360 w 2312"/>
                <a:gd name="T73" fmla="*/ 1200 h 2298"/>
                <a:gd name="T74" fmla="*/ 2009 w 2312"/>
                <a:gd name="T75" fmla="*/ 1203 h 2298"/>
                <a:gd name="T76" fmla="*/ 2009 w 2312"/>
                <a:gd name="T77" fmla="*/ 1203 h 2298"/>
                <a:gd name="T78" fmla="*/ 809 w 2312"/>
                <a:gd name="T79" fmla="*/ 430 h 2298"/>
                <a:gd name="T80" fmla="*/ 643 w 2312"/>
                <a:gd name="T81" fmla="*/ 111 h 2298"/>
                <a:gd name="T82" fmla="*/ 545 w 2312"/>
                <a:gd name="T83" fmla="*/ 225 h 2298"/>
                <a:gd name="T84" fmla="*/ 91 w 2312"/>
                <a:gd name="T85" fmla="*/ 971 h 2298"/>
                <a:gd name="T86" fmla="*/ 1930 w 2312"/>
                <a:gd name="T87" fmla="*/ 526 h 2298"/>
                <a:gd name="T88" fmla="*/ 1962 w 2312"/>
                <a:gd name="T89" fmla="*/ 563 h 2298"/>
                <a:gd name="T90" fmla="*/ 1957 w 2312"/>
                <a:gd name="T91" fmla="*/ 543 h 2298"/>
                <a:gd name="T92" fmla="*/ 534 w 2312"/>
                <a:gd name="T93" fmla="*/ 223 h 2298"/>
                <a:gd name="T94" fmla="*/ 206 w 2312"/>
                <a:gd name="T95" fmla="*/ 606 h 2298"/>
                <a:gd name="T96" fmla="*/ 199 w 2312"/>
                <a:gd name="T97" fmla="*/ 630 h 2298"/>
                <a:gd name="T98" fmla="*/ 288 w 2312"/>
                <a:gd name="T99" fmla="*/ 1836 h 2298"/>
                <a:gd name="T100" fmla="*/ 1522 w 2312"/>
                <a:gd name="T101" fmla="*/ 1955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2" h="2298">
                  <a:moveTo>
                    <a:pt x="2079" y="1794"/>
                  </a:moveTo>
                  <a:lnTo>
                    <a:pt x="2309" y="1221"/>
                  </a:lnTo>
                  <a:lnTo>
                    <a:pt x="2312" y="1221"/>
                  </a:lnTo>
                  <a:lnTo>
                    <a:pt x="2311" y="1220"/>
                  </a:lnTo>
                  <a:lnTo>
                    <a:pt x="2311" y="1217"/>
                  </a:lnTo>
                  <a:lnTo>
                    <a:pt x="2311" y="1217"/>
                  </a:lnTo>
                  <a:lnTo>
                    <a:pt x="2310" y="1215"/>
                  </a:lnTo>
                  <a:lnTo>
                    <a:pt x="2179" y="677"/>
                  </a:lnTo>
                  <a:lnTo>
                    <a:pt x="2186" y="680"/>
                  </a:lnTo>
                  <a:lnTo>
                    <a:pt x="2176" y="665"/>
                  </a:lnTo>
                  <a:lnTo>
                    <a:pt x="2176" y="663"/>
                  </a:lnTo>
                  <a:lnTo>
                    <a:pt x="2175" y="663"/>
                  </a:lnTo>
                  <a:lnTo>
                    <a:pt x="2081" y="508"/>
                  </a:lnTo>
                  <a:lnTo>
                    <a:pt x="2082" y="507"/>
                  </a:lnTo>
                  <a:lnTo>
                    <a:pt x="2077" y="502"/>
                  </a:lnTo>
                  <a:lnTo>
                    <a:pt x="2075" y="499"/>
                  </a:lnTo>
                  <a:lnTo>
                    <a:pt x="2074" y="499"/>
                  </a:lnTo>
                  <a:lnTo>
                    <a:pt x="1764" y="188"/>
                  </a:lnTo>
                  <a:lnTo>
                    <a:pt x="1763" y="187"/>
                  </a:lnTo>
                  <a:lnTo>
                    <a:pt x="1763" y="187"/>
                  </a:lnTo>
                  <a:lnTo>
                    <a:pt x="1758" y="182"/>
                  </a:lnTo>
                  <a:lnTo>
                    <a:pt x="1755" y="184"/>
                  </a:lnTo>
                  <a:lnTo>
                    <a:pt x="1394" y="46"/>
                  </a:lnTo>
                  <a:lnTo>
                    <a:pt x="1401" y="41"/>
                  </a:lnTo>
                  <a:lnTo>
                    <a:pt x="1386" y="42"/>
                  </a:lnTo>
                  <a:lnTo>
                    <a:pt x="1385" y="40"/>
                  </a:lnTo>
                  <a:lnTo>
                    <a:pt x="1383" y="41"/>
                  </a:lnTo>
                  <a:lnTo>
                    <a:pt x="1382" y="41"/>
                  </a:lnTo>
                  <a:lnTo>
                    <a:pt x="1381" y="42"/>
                  </a:lnTo>
                  <a:lnTo>
                    <a:pt x="1378" y="41"/>
                  </a:lnTo>
                  <a:lnTo>
                    <a:pt x="1378" y="42"/>
                  </a:lnTo>
                  <a:lnTo>
                    <a:pt x="1150" y="0"/>
                  </a:lnTo>
                  <a:lnTo>
                    <a:pt x="1149" y="0"/>
                  </a:lnTo>
                  <a:lnTo>
                    <a:pt x="647" y="96"/>
                  </a:lnTo>
                  <a:lnTo>
                    <a:pt x="645" y="93"/>
                  </a:lnTo>
                  <a:lnTo>
                    <a:pt x="641" y="97"/>
                  </a:lnTo>
                  <a:lnTo>
                    <a:pt x="636" y="97"/>
                  </a:lnTo>
                  <a:lnTo>
                    <a:pt x="638" y="101"/>
                  </a:lnTo>
                  <a:lnTo>
                    <a:pt x="184" y="569"/>
                  </a:lnTo>
                  <a:lnTo>
                    <a:pt x="124" y="696"/>
                  </a:lnTo>
                  <a:lnTo>
                    <a:pt x="124" y="697"/>
                  </a:lnTo>
                  <a:lnTo>
                    <a:pt x="124" y="697"/>
                  </a:lnTo>
                  <a:lnTo>
                    <a:pt x="120" y="704"/>
                  </a:lnTo>
                  <a:lnTo>
                    <a:pt x="122" y="705"/>
                  </a:lnTo>
                  <a:lnTo>
                    <a:pt x="4" y="1189"/>
                  </a:lnTo>
                  <a:lnTo>
                    <a:pt x="0" y="1189"/>
                  </a:lnTo>
                  <a:lnTo>
                    <a:pt x="3" y="1195"/>
                  </a:lnTo>
                  <a:lnTo>
                    <a:pt x="1" y="1200"/>
                  </a:lnTo>
                  <a:lnTo>
                    <a:pt x="5" y="1200"/>
                  </a:lnTo>
                  <a:lnTo>
                    <a:pt x="168" y="1703"/>
                  </a:lnTo>
                  <a:lnTo>
                    <a:pt x="299" y="1866"/>
                  </a:lnTo>
                  <a:lnTo>
                    <a:pt x="293" y="1866"/>
                  </a:lnTo>
                  <a:lnTo>
                    <a:pt x="304" y="1873"/>
                  </a:lnTo>
                  <a:lnTo>
                    <a:pt x="304" y="1876"/>
                  </a:lnTo>
                  <a:lnTo>
                    <a:pt x="306" y="1876"/>
                  </a:lnTo>
                  <a:lnTo>
                    <a:pt x="313" y="1890"/>
                  </a:lnTo>
                  <a:lnTo>
                    <a:pt x="314" y="1881"/>
                  </a:lnTo>
                  <a:lnTo>
                    <a:pt x="598" y="2157"/>
                  </a:lnTo>
                  <a:lnTo>
                    <a:pt x="947" y="2268"/>
                  </a:lnTo>
                  <a:lnTo>
                    <a:pt x="947" y="2269"/>
                  </a:lnTo>
                  <a:lnTo>
                    <a:pt x="953" y="2270"/>
                  </a:lnTo>
                  <a:lnTo>
                    <a:pt x="954" y="2271"/>
                  </a:lnTo>
                  <a:lnTo>
                    <a:pt x="955" y="2271"/>
                  </a:lnTo>
                  <a:lnTo>
                    <a:pt x="956" y="2273"/>
                  </a:lnTo>
                  <a:lnTo>
                    <a:pt x="958" y="2272"/>
                  </a:lnTo>
                  <a:lnTo>
                    <a:pt x="969" y="2278"/>
                  </a:lnTo>
                  <a:lnTo>
                    <a:pt x="967" y="2272"/>
                  </a:lnTo>
                  <a:lnTo>
                    <a:pt x="967" y="2272"/>
                  </a:lnTo>
                  <a:lnTo>
                    <a:pt x="1148" y="2298"/>
                  </a:lnTo>
                  <a:lnTo>
                    <a:pt x="1149" y="2298"/>
                  </a:lnTo>
                  <a:lnTo>
                    <a:pt x="1642" y="2215"/>
                  </a:lnTo>
                  <a:lnTo>
                    <a:pt x="1644" y="2218"/>
                  </a:lnTo>
                  <a:lnTo>
                    <a:pt x="1648" y="2214"/>
                  </a:lnTo>
                  <a:lnTo>
                    <a:pt x="1653" y="2214"/>
                  </a:lnTo>
                  <a:lnTo>
                    <a:pt x="1652" y="2210"/>
                  </a:lnTo>
                  <a:lnTo>
                    <a:pt x="2074" y="1801"/>
                  </a:lnTo>
                  <a:lnTo>
                    <a:pt x="2076" y="1801"/>
                  </a:lnTo>
                  <a:lnTo>
                    <a:pt x="2077" y="1799"/>
                  </a:lnTo>
                  <a:lnTo>
                    <a:pt x="2079" y="1799"/>
                  </a:lnTo>
                  <a:lnTo>
                    <a:pt x="2078" y="1797"/>
                  </a:lnTo>
                  <a:lnTo>
                    <a:pt x="2080" y="1795"/>
                  </a:lnTo>
                  <a:lnTo>
                    <a:pt x="2079" y="1794"/>
                  </a:lnTo>
                  <a:close/>
                  <a:moveTo>
                    <a:pt x="1421" y="2233"/>
                  </a:moveTo>
                  <a:lnTo>
                    <a:pt x="1524" y="2225"/>
                  </a:lnTo>
                  <a:lnTo>
                    <a:pt x="1149" y="2288"/>
                  </a:lnTo>
                  <a:lnTo>
                    <a:pt x="1005" y="2267"/>
                  </a:lnTo>
                  <a:lnTo>
                    <a:pt x="1421" y="2233"/>
                  </a:lnTo>
                  <a:close/>
                  <a:moveTo>
                    <a:pt x="920" y="2248"/>
                  </a:moveTo>
                  <a:lnTo>
                    <a:pt x="604" y="2148"/>
                  </a:lnTo>
                  <a:lnTo>
                    <a:pt x="346" y="1898"/>
                  </a:lnTo>
                  <a:lnTo>
                    <a:pt x="920" y="2248"/>
                  </a:lnTo>
                  <a:close/>
                  <a:moveTo>
                    <a:pt x="2082" y="614"/>
                  </a:moveTo>
                  <a:lnTo>
                    <a:pt x="1962" y="552"/>
                  </a:lnTo>
                  <a:lnTo>
                    <a:pt x="2071" y="512"/>
                  </a:lnTo>
                  <a:lnTo>
                    <a:pt x="2157" y="654"/>
                  </a:lnTo>
                  <a:lnTo>
                    <a:pt x="2082" y="614"/>
                  </a:lnTo>
                  <a:close/>
                  <a:moveTo>
                    <a:pt x="2298" y="1221"/>
                  </a:moveTo>
                  <a:lnTo>
                    <a:pt x="2076" y="1774"/>
                  </a:lnTo>
                  <a:lnTo>
                    <a:pt x="2076" y="1772"/>
                  </a:lnTo>
                  <a:lnTo>
                    <a:pt x="2010" y="1213"/>
                  </a:lnTo>
                  <a:lnTo>
                    <a:pt x="2014" y="1214"/>
                  </a:lnTo>
                  <a:lnTo>
                    <a:pt x="2014" y="1213"/>
                  </a:lnTo>
                  <a:lnTo>
                    <a:pt x="2172" y="1218"/>
                  </a:lnTo>
                  <a:lnTo>
                    <a:pt x="2298" y="1221"/>
                  </a:lnTo>
                  <a:close/>
                  <a:moveTo>
                    <a:pt x="1637" y="2205"/>
                  </a:moveTo>
                  <a:lnTo>
                    <a:pt x="982" y="2259"/>
                  </a:lnTo>
                  <a:lnTo>
                    <a:pt x="1470" y="1982"/>
                  </a:lnTo>
                  <a:lnTo>
                    <a:pt x="1512" y="1958"/>
                  </a:lnTo>
                  <a:lnTo>
                    <a:pt x="1631" y="2193"/>
                  </a:lnTo>
                  <a:lnTo>
                    <a:pt x="1637" y="2205"/>
                  </a:lnTo>
                  <a:close/>
                  <a:moveTo>
                    <a:pt x="2001" y="1225"/>
                  </a:moveTo>
                  <a:lnTo>
                    <a:pt x="2067" y="1791"/>
                  </a:lnTo>
                  <a:lnTo>
                    <a:pt x="1526" y="1942"/>
                  </a:lnTo>
                  <a:lnTo>
                    <a:pt x="2001" y="1225"/>
                  </a:lnTo>
                  <a:close/>
                  <a:moveTo>
                    <a:pt x="961" y="2258"/>
                  </a:moveTo>
                  <a:lnTo>
                    <a:pt x="867" y="2025"/>
                  </a:lnTo>
                  <a:lnTo>
                    <a:pt x="795" y="1850"/>
                  </a:lnTo>
                  <a:lnTo>
                    <a:pt x="1499" y="1954"/>
                  </a:lnTo>
                  <a:lnTo>
                    <a:pt x="1256" y="2091"/>
                  </a:lnTo>
                  <a:lnTo>
                    <a:pt x="961" y="2258"/>
                  </a:lnTo>
                  <a:close/>
                  <a:moveTo>
                    <a:pt x="839" y="427"/>
                  </a:moveTo>
                  <a:lnTo>
                    <a:pt x="1380" y="56"/>
                  </a:lnTo>
                  <a:lnTo>
                    <a:pt x="1452" y="234"/>
                  </a:lnTo>
                  <a:lnTo>
                    <a:pt x="1567" y="521"/>
                  </a:lnTo>
                  <a:lnTo>
                    <a:pt x="1153" y="474"/>
                  </a:lnTo>
                  <a:lnTo>
                    <a:pt x="823" y="437"/>
                  </a:lnTo>
                  <a:lnTo>
                    <a:pt x="839" y="427"/>
                  </a:lnTo>
                  <a:close/>
                  <a:moveTo>
                    <a:pt x="1995" y="1213"/>
                  </a:moveTo>
                  <a:lnTo>
                    <a:pt x="1515" y="1940"/>
                  </a:lnTo>
                  <a:lnTo>
                    <a:pt x="1175" y="1202"/>
                  </a:lnTo>
                  <a:lnTo>
                    <a:pt x="1995" y="1213"/>
                  </a:lnTo>
                  <a:close/>
                  <a:moveTo>
                    <a:pt x="1993" y="1202"/>
                  </a:moveTo>
                  <a:lnTo>
                    <a:pt x="1468" y="1196"/>
                  </a:lnTo>
                  <a:lnTo>
                    <a:pt x="1177" y="1192"/>
                  </a:lnTo>
                  <a:lnTo>
                    <a:pt x="1481" y="693"/>
                  </a:lnTo>
                  <a:lnTo>
                    <a:pt x="1575" y="537"/>
                  </a:lnTo>
                  <a:lnTo>
                    <a:pt x="1576" y="537"/>
                  </a:lnTo>
                  <a:lnTo>
                    <a:pt x="1993" y="1202"/>
                  </a:lnTo>
                  <a:close/>
                  <a:moveTo>
                    <a:pt x="1506" y="1944"/>
                  </a:moveTo>
                  <a:lnTo>
                    <a:pt x="796" y="1839"/>
                  </a:lnTo>
                  <a:lnTo>
                    <a:pt x="945" y="1586"/>
                  </a:lnTo>
                  <a:lnTo>
                    <a:pt x="1167" y="1209"/>
                  </a:lnTo>
                  <a:lnTo>
                    <a:pt x="1498" y="1928"/>
                  </a:lnTo>
                  <a:lnTo>
                    <a:pt x="1506" y="1944"/>
                  </a:lnTo>
                  <a:close/>
                  <a:moveTo>
                    <a:pt x="523" y="1200"/>
                  </a:moveTo>
                  <a:lnTo>
                    <a:pt x="1158" y="1203"/>
                  </a:lnTo>
                  <a:lnTo>
                    <a:pt x="1028" y="1424"/>
                  </a:lnTo>
                  <a:lnTo>
                    <a:pt x="788" y="1833"/>
                  </a:lnTo>
                  <a:lnTo>
                    <a:pt x="378" y="1200"/>
                  </a:lnTo>
                  <a:lnTo>
                    <a:pt x="523" y="1200"/>
                  </a:lnTo>
                  <a:close/>
                  <a:moveTo>
                    <a:pt x="1567" y="531"/>
                  </a:moveTo>
                  <a:lnTo>
                    <a:pt x="1282" y="999"/>
                  </a:lnTo>
                  <a:lnTo>
                    <a:pt x="1168" y="1186"/>
                  </a:lnTo>
                  <a:lnTo>
                    <a:pt x="817" y="447"/>
                  </a:lnTo>
                  <a:lnTo>
                    <a:pt x="1090" y="478"/>
                  </a:lnTo>
                  <a:lnTo>
                    <a:pt x="1567" y="531"/>
                  </a:lnTo>
                  <a:close/>
                  <a:moveTo>
                    <a:pt x="808" y="452"/>
                  </a:moveTo>
                  <a:lnTo>
                    <a:pt x="1159" y="1192"/>
                  </a:lnTo>
                  <a:lnTo>
                    <a:pt x="378" y="1189"/>
                  </a:lnTo>
                  <a:lnTo>
                    <a:pt x="631" y="756"/>
                  </a:lnTo>
                  <a:lnTo>
                    <a:pt x="808" y="452"/>
                  </a:lnTo>
                  <a:close/>
                  <a:moveTo>
                    <a:pt x="1585" y="533"/>
                  </a:moveTo>
                  <a:lnTo>
                    <a:pt x="1945" y="556"/>
                  </a:lnTo>
                  <a:lnTo>
                    <a:pt x="1997" y="1187"/>
                  </a:lnTo>
                  <a:lnTo>
                    <a:pt x="1585" y="533"/>
                  </a:lnTo>
                  <a:close/>
                  <a:moveTo>
                    <a:pt x="779" y="1839"/>
                  </a:moveTo>
                  <a:lnTo>
                    <a:pt x="315" y="1865"/>
                  </a:lnTo>
                  <a:lnTo>
                    <a:pt x="373" y="1210"/>
                  </a:lnTo>
                  <a:lnTo>
                    <a:pt x="779" y="1839"/>
                  </a:lnTo>
                  <a:close/>
                  <a:moveTo>
                    <a:pt x="1396" y="66"/>
                  </a:moveTo>
                  <a:lnTo>
                    <a:pt x="1934" y="545"/>
                  </a:lnTo>
                  <a:lnTo>
                    <a:pt x="1579" y="522"/>
                  </a:lnTo>
                  <a:lnTo>
                    <a:pt x="1396" y="66"/>
                  </a:lnTo>
                  <a:close/>
                  <a:moveTo>
                    <a:pt x="798" y="449"/>
                  </a:moveTo>
                  <a:lnTo>
                    <a:pt x="370" y="1181"/>
                  </a:lnTo>
                  <a:lnTo>
                    <a:pt x="246" y="713"/>
                  </a:lnTo>
                  <a:lnTo>
                    <a:pt x="218" y="611"/>
                  </a:lnTo>
                  <a:lnTo>
                    <a:pt x="334" y="579"/>
                  </a:lnTo>
                  <a:lnTo>
                    <a:pt x="798" y="449"/>
                  </a:lnTo>
                  <a:close/>
                  <a:moveTo>
                    <a:pt x="360" y="1200"/>
                  </a:moveTo>
                  <a:lnTo>
                    <a:pt x="360" y="1200"/>
                  </a:lnTo>
                  <a:lnTo>
                    <a:pt x="363" y="1200"/>
                  </a:lnTo>
                  <a:lnTo>
                    <a:pt x="306" y="1850"/>
                  </a:lnTo>
                  <a:lnTo>
                    <a:pt x="16" y="1200"/>
                  </a:lnTo>
                  <a:lnTo>
                    <a:pt x="360" y="1200"/>
                  </a:lnTo>
                  <a:close/>
                  <a:moveTo>
                    <a:pt x="785" y="1849"/>
                  </a:moveTo>
                  <a:lnTo>
                    <a:pt x="948" y="2253"/>
                  </a:lnTo>
                  <a:lnTo>
                    <a:pt x="326" y="1874"/>
                  </a:lnTo>
                  <a:lnTo>
                    <a:pt x="785" y="1849"/>
                  </a:lnTo>
                  <a:close/>
                  <a:moveTo>
                    <a:pt x="2009" y="1203"/>
                  </a:moveTo>
                  <a:lnTo>
                    <a:pt x="1960" y="612"/>
                  </a:lnTo>
                  <a:lnTo>
                    <a:pt x="1956" y="576"/>
                  </a:lnTo>
                  <a:lnTo>
                    <a:pt x="2296" y="1211"/>
                  </a:lnTo>
                  <a:lnTo>
                    <a:pt x="2140" y="1206"/>
                  </a:lnTo>
                  <a:lnTo>
                    <a:pt x="2009" y="1203"/>
                  </a:lnTo>
                  <a:close/>
                  <a:moveTo>
                    <a:pt x="1364" y="54"/>
                  </a:moveTo>
                  <a:lnTo>
                    <a:pt x="1319" y="85"/>
                  </a:lnTo>
                  <a:lnTo>
                    <a:pt x="811" y="433"/>
                  </a:lnTo>
                  <a:lnTo>
                    <a:pt x="809" y="430"/>
                  </a:lnTo>
                  <a:lnTo>
                    <a:pt x="809" y="430"/>
                  </a:lnTo>
                  <a:lnTo>
                    <a:pt x="752" y="312"/>
                  </a:lnTo>
                  <a:lnTo>
                    <a:pt x="652" y="107"/>
                  </a:lnTo>
                  <a:lnTo>
                    <a:pt x="870" y="91"/>
                  </a:lnTo>
                  <a:lnTo>
                    <a:pt x="1364" y="54"/>
                  </a:lnTo>
                  <a:close/>
                  <a:moveTo>
                    <a:pt x="643" y="111"/>
                  </a:moveTo>
                  <a:lnTo>
                    <a:pt x="776" y="384"/>
                  </a:lnTo>
                  <a:lnTo>
                    <a:pt x="801" y="437"/>
                  </a:lnTo>
                  <a:lnTo>
                    <a:pt x="301" y="577"/>
                  </a:lnTo>
                  <a:lnTo>
                    <a:pt x="227" y="598"/>
                  </a:lnTo>
                  <a:lnTo>
                    <a:pt x="545" y="225"/>
                  </a:lnTo>
                  <a:lnTo>
                    <a:pt x="643" y="111"/>
                  </a:lnTo>
                  <a:close/>
                  <a:moveTo>
                    <a:pt x="211" y="625"/>
                  </a:moveTo>
                  <a:lnTo>
                    <a:pt x="362" y="1189"/>
                  </a:lnTo>
                  <a:lnTo>
                    <a:pt x="16" y="1189"/>
                  </a:lnTo>
                  <a:lnTo>
                    <a:pt x="91" y="971"/>
                  </a:lnTo>
                  <a:lnTo>
                    <a:pt x="211" y="625"/>
                  </a:lnTo>
                  <a:close/>
                  <a:moveTo>
                    <a:pt x="1930" y="526"/>
                  </a:moveTo>
                  <a:lnTo>
                    <a:pt x="1407" y="63"/>
                  </a:lnTo>
                  <a:lnTo>
                    <a:pt x="1756" y="195"/>
                  </a:lnTo>
                  <a:lnTo>
                    <a:pt x="1930" y="526"/>
                  </a:lnTo>
                  <a:close/>
                  <a:moveTo>
                    <a:pt x="1962" y="563"/>
                  </a:moveTo>
                  <a:lnTo>
                    <a:pt x="2035" y="602"/>
                  </a:lnTo>
                  <a:lnTo>
                    <a:pt x="2167" y="670"/>
                  </a:lnTo>
                  <a:lnTo>
                    <a:pt x="2291" y="1178"/>
                  </a:lnTo>
                  <a:lnTo>
                    <a:pt x="1962" y="563"/>
                  </a:lnTo>
                  <a:close/>
                  <a:moveTo>
                    <a:pt x="1957" y="543"/>
                  </a:moveTo>
                  <a:lnTo>
                    <a:pt x="1953" y="545"/>
                  </a:lnTo>
                  <a:lnTo>
                    <a:pt x="1780" y="219"/>
                  </a:lnTo>
                  <a:lnTo>
                    <a:pt x="2064" y="503"/>
                  </a:lnTo>
                  <a:lnTo>
                    <a:pt x="1957" y="543"/>
                  </a:lnTo>
                  <a:close/>
                  <a:moveTo>
                    <a:pt x="731" y="90"/>
                  </a:moveTo>
                  <a:lnTo>
                    <a:pt x="1149" y="10"/>
                  </a:lnTo>
                  <a:lnTo>
                    <a:pt x="1342" y="46"/>
                  </a:lnTo>
                  <a:lnTo>
                    <a:pt x="731" y="90"/>
                  </a:lnTo>
                  <a:close/>
                  <a:moveTo>
                    <a:pt x="534" y="223"/>
                  </a:moveTo>
                  <a:lnTo>
                    <a:pt x="214" y="597"/>
                  </a:lnTo>
                  <a:lnTo>
                    <a:pt x="212" y="590"/>
                  </a:lnTo>
                  <a:lnTo>
                    <a:pt x="208" y="603"/>
                  </a:lnTo>
                  <a:lnTo>
                    <a:pt x="205" y="604"/>
                  </a:lnTo>
                  <a:lnTo>
                    <a:pt x="206" y="606"/>
                  </a:lnTo>
                  <a:lnTo>
                    <a:pt x="189" y="625"/>
                  </a:lnTo>
                  <a:lnTo>
                    <a:pt x="147" y="671"/>
                  </a:lnTo>
                  <a:lnTo>
                    <a:pt x="192" y="575"/>
                  </a:lnTo>
                  <a:lnTo>
                    <a:pt x="534" y="223"/>
                  </a:lnTo>
                  <a:close/>
                  <a:moveTo>
                    <a:pt x="199" y="630"/>
                  </a:moveTo>
                  <a:lnTo>
                    <a:pt x="38" y="1092"/>
                  </a:lnTo>
                  <a:lnTo>
                    <a:pt x="133" y="702"/>
                  </a:lnTo>
                  <a:lnTo>
                    <a:pt x="199" y="630"/>
                  </a:lnTo>
                  <a:close/>
                  <a:moveTo>
                    <a:pt x="235" y="1715"/>
                  </a:moveTo>
                  <a:lnTo>
                    <a:pt x="288" y="1836"/>
                  </a:lnTo>
                  <a:lnTo>
                    <a:pt x="178" y="1698"/>
                  </a:lnTo>
                  <a:lnTo>
                    <a:pt x="43" y="1287"/>
                  </a:lnTo>
                  <a:lnTo>
                    <a:pt x="235" y="1715"/>
                  </a:lnTo>
                  <a:close/>
                  <a:moveTo>
                    <a:pt x="1647" y="2201"/>
                  </a:moveTo>
                  <a:lnTo>
                    <a:pt x="1522" y="1955"/>
                  </a:lnTo>
                  <a:lnTo>
                    <a:pt x="2055" y="1805"/>
                  </a:lnTo>
                  <a:lnTo>
                    <a:pt x="1647" y="2201"/>
                  </a:lnTo>
                  <a:close/>
                </a:path>
              </a:pathLst>
            </a:custGeom>
            <a:solidFill>
              <a:schemeClr val="bg1">
                <a:lumMod val="6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>
                <a:lnSpc>
                  <a:spcPct val="120000"/>
                </a:lnSpc>
              </a:pPr>
              <a:endParaRPr lang="en-US" dirty="0">
                <a:solidFill>
                  <a:srgbClr val="22222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4" name="Group 49"/>
            <p:cNvGrpSpPr/>
            <p:nvPr/>
          </p:nvGrpSpPr>
          <p:grpSpPr>
            <a:xfrm>
              <a:off x="4239885" y="2085792"/>
              <a:ext cx="3746501" cy="3740151"/>
              <a:chOff x="2144713" y="1752600"/>
              <a:chExt cx="3746501" cy="374015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5" name="Oval 52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778501" y="3678238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Oval 5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297488" y="3657600"/>
                <a:ext cx="1238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Oval 5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518026" y="4841875"/>
                <a:ext cx="122238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Oval 5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410201" y="4583113"/>
                <a:ext cx="122238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Oval 5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738688" y="5259388"/>
                <a:ext cx="106363" cy="107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Oval 5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951288" y="5395913"/>
                <a:ext cx="96838" cy="968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Oval 5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35376" y="5341938"/>
                <a:ext cx="122238" cy="122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5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074988" y="5172075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Oval 6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367088" y="4672013"/>
                <a:ext cx="120650" cy="122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Oval 6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06676" y="4711700"/>
                <a:ext cx="122238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Oval 6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73513" y="3640138"/>
                <a:ext cx="122238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Oval 6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705101" y="3643313"/>
                <a:ext cx="122238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Oval 6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144713" y="3649663"/>
                <a:ext cx="98425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6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2425701" y="2651125"/>
                <a:ext cx="155575" cy="182563"/>
              </a:xfrm>
              <a:custGeom>
                <a:avLst/>
                <a:gdLst>
                  <a:gd name="T0" fmla="*/ 66 w 98"/>
                  <a:gd name="T1" fmla="*/ 38 h 115"/>
                  <a:gd name="T2" fmla="*/ 66 w 98"/>
                  <a:gd name="T3" fmla="*/ 33 h 115"/>
                  <a:gd name="T4" fmla="*/ 33 w 98"/>
                  <a:gd name="T5" fmla="*/ 0 h 115"/>
                  <a:gd name="T6" fmla="*/ 0 w 98"/>
                  <a:gd name="T7" fmla="*/ 33 h 115"/>
                  <a:gd name="T8" fmla="*/ 22 w 98"/>
                  <a:gd name="T9" fmla="*/ 64 h 115"/>
                  <a:gd name="T10" fmla="*/ 20 w 98"/>
                  <a:gd name="T11" fmla="*/ 76 h 115"/>
                  <a:gd name="T12" fmla="*/ 59 w 98"/>
                  <a:gd name="T13" fmla="*/ 115 h 115"/>
                  <a:gd name="T14" fmla="*/ 98 w 98"/>
                  <a:gd name="T15" fmla="*/ 76 h 115"/>
                  <a:gd name="T16" fmla="*/ 66 w 98"/>
                  <a:gd name="T17" fmla="*/ 3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15">
                    <a:moveTo>
                      <a:pt x="66" y="38"/>
                    </a:moveTo>
                    <a:cubicBezTo>
                      <a:pt x="66" y="36"/>
                      <a:pt x="66" y="35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48"/>
                      <a:pt x="9" y="60"/>
                      <a:pt x="22" y="64"/>
                    </a:cubicBezTo>
                    <a:cubicBezTo>
                      <a:pt x="20" y="68"/>
                      <a:pt x="20" y="72"/>
                      <a:pt x="20" y="76"/>
                    </a:cubicBezTo>
                    <a:cubicBezTo>
                      <a:pt x="20" y="97"/>
                      <a:pt x="37" y="115"/>
                      <a:pt x="59" y="115"/>
                    </a:cubicBezTo>
                    <a:cubicBezTo>
                      <a:pt x="80" y="115"/>
                      <a:pt x="98" y="97"/>
                      <a:pt x="98" y="76"/>
                    </a:cubicBezTo>
                    <a:cubicBezTo>
                      <a:pt x="98" y="57"/>
                      <a:pt x="84" y="41"/>
                      <a:pt x="66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Oval 6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406776" y="2444750"/>
                <a:ext cx="120650" cy="122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Oval 6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141663" y="1908175"/>
                <a:ext cx="122238" cy="122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Oval 6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956051" y="1752600"/>
                <a:ext cx="104775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Oval 6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14826" y="1824038"/>
                <a:ext cx="1238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Oval 7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908551" y="2039938"/>
                <a:ext cx="114300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Oval 7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211763" y="2619375"/>
                <a:ext cx="122238" cy="122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Oval 7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421313" y="2554288"/>
                <a:ext cx="103188" cy="104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Oval 7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70538" y="2800350"/>
                <a:ext cx="122238" cy="122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Oval 7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27276" y="2867025"/>
                <a:ext cx="96838" cy="1000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>
                  <a:lnSpc>
                    <a:spcPct val="120000"/>
                  </a:lnSpc>
                </a:pPr>
                <a:endParaRPr lang="en-US">
                  <a:solidFill>
                    <a:srgbClr val="22222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8" name="矩形 57"/>
          <p:cNvSpPr/>
          <p:nvPr>
            <p:custDataLst>
              <p:tags r:id="rId26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9" name="图片 58"/>
          <p:cNvPicPr/>
          <p:nvPr>
            <p:custDataLst>
              <p:tags r:id="rId27"/>
            </p:custDataLst>
          </p:nvPr>
        </p:nvPicPr>
        <p:blipFill>
          <a:blip r:embed="rId28" r:link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pic>
        <p:nvPicPr>
          <p:cNvPr id="60" name="图片 59"/>
          <p:cNvPicPr/>
          <p:nvPr>
            <p:custDataLst>
              <p:tags r:id="rId30"/>
            </p:custDataLst>
          </p:nvPr>
        </p:nvPicPr>
        <p:blipFill>
          <a:blip r:embed="rId31" r:link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291"/>
            <a:ext cx="720090" cy="497709"/>
          </a:xfrm>
          <a:prstGeom prst="rect">
            <a:avLst/>
          </a:prstGeom>
        </p:spPr>
      </p:pic>
      <p:sp>
        <p:nvSpPr>
          <p:cNvPr id="5" name="Oval 133"/>
          <p:cNvSpPr/>
          <p:nvPr>
            <p:custDataLst>
              <p:tags r:id="rId33"/>
            </p:custDataLst>
          </p:nvPr>
        </p:nvSpPr>
        <p:spPr>
          <a:xfrm>
            <a:off x="7779893" y="2221499"/>
            <a:ext cx="388384" cy="38838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2500" lnSpcReduction="20000"/>
          </a:bodyPr>
          <a:lstStyle/>
          <a:p>
            <a:pPr algn="ctr" defTabSz="457200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Oval 7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283099" y="3354238"/>
            <a:ext cx="132892" cy="1328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Freeform 76"/>
          <p:cNvSpPr/>
          <p:nvPr>
            <p:custDataLst>
              <p:tags r:id="rId35"/>
            </p:custDataLst>
          </p:nvPr>
        </p:nvSpPr>
        <p:spPr bwMode="auto">
          <a:xfrm>
            <a:off x="6366302" y="2422008"/>
            <a:ext cx="1522559" cy="975651"/>
          </a:xfrm>
          <a:custGeom>
            <a:avLst/>
            <a:gdLst>
              <a:gd name="T0" fmla="*/ 0 w 889"/>
              <a:gd name="T1" fmla="*/ 434 h 434"/>
              <a:gd name="T2" fmla="*/ 430 w 889"/>
              <a:gd name="T3" fmla="*/ 0 h 434"/>
              <a:gd name="T4" fmla="*/ 889 w 889"/>
              <a:gd name="T5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9" h="434">
                <a:moveTo>
                  <a:pt x="0" y="434"/>
                </a:moveTo>
                <a:lnTo>
                  <a:pt x="430" y="0"/>
                </a:lnTo>
                <a:lnTo>
                  <a:pt x="889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Oval 7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516609" y="5229659"/>
            <a:ext cx="129468" cy="1320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Freeform 79"/>
          <p:cNvSpPr/>
          <p:nvPr>
            <p:custDataLst>
              <p:tags r:id="rId37"/>
            </p:custDataLst>
          </p:nvPr>
        </p:nvSpPr>
        <p:spPr bwMode="auto">
          <a:xfrm>
            <a:off x="3918616" y="5282477"/>
            <a:ext cx="675616" cy="388383"/>
          </a:xfrm>
          <a:custGeom>
            <a:avLst/>
            <a:gdLst>
              <a:gd name="T0" fmla="*/ 367 w 367"/>
              <a:gd name="T1" fmla="*/ 0 h 187"/>
              <a:gd name="T2" fmla="*/ 181 w 367"/>
              <a:gd name="T3" fmla="*/ 187 h 187"/>
              <a:gd name="T4" fmla="*/ 0 w 367"/>
              <a:gd name="T5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" h="187">
                <a:moveTo>
                  <a:pt x="367" y="0"/>
                </a:moveTo>
                <a:lnTo>
                  <a:pt x="181" y="187"/>
                </a:lnTo>
                <a:lnTo>
                  <a:pt x="0" y="187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Oval 8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983002" y="2768055"/>
            <a:ext cx="126280" cy="126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Freeform 82"/>
          <p:cNvSpPr/>
          <p:nvPr>
            <p:custDataLst>
              <p:tags r:id="rId39"/>
            </p:custDataLst>
          </p:nvPr>
        </p:nvSpPr>
        <p:spPr bwMode="auto">
          <a:xfrm>
            <a:off x="3930413" y="2198732"/>
            <a:ext cx="1097818" cy="606283"/>
          </a:xfrm>
          <a:custGeom>
            <a:avLst/>
            <a:gdLst>
              <a:gd name="T0" fmla="*/ 641 w 641"/>
              <a:gd name="T1" fmla="*/ 354 h 354"/>
              <a:gd name="T2" fmla="*/ 290 w 641"/>
              <a:gd name="T3" fmla="*/ 0 h 354"/>
              <a:gd name="T4" fmla="*/ 0 w 641"/>
              <a:gd name="T5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1" h="354">
                <a:moveTo>
                  <a:pt x="641" y="354"/>
                </a:moveTo>
                <a:lnTo>
                  <a:pt x="290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Oval 136"/>
          <p:cNvSpPr/>
          <p:nvPr>
            <p:custDataLst>
              <p:tags r:id="rId40"/>
            </p:custDataLst>
          </p:nvPr>
        </p:nvSpPr>
        <p:spPr>
          <a:xfrm>
            <a:off x="3581093" y="2010680"/>
            <a:ext cx="388384" cy="38838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2500" lnSpcReduction="20000"/>
          </a:bodyPr>
          <a:lstStyle/>
          <a:p>
            <a:pPr algn="ctr" defTabSz="457200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Oval 139"/>
          <p:cNvSpPr/>
          <p:nvPr>
            <p:custDataLst>
              <p:tags r:id="rId41"/>
            </p:custDataLst>
          </p:nvPr>
        </p:nvSpPr>
        <p:spPr>
          <a:xfrm>
            <a:off x="3552646" y="5467491"/>
            <a:ext cx="388384" cy="38838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2500" lnSpcReduction="20000"/>
          </a:bodyPr>
          <a:lstStyle/>
          <a:p>
            <a:pPr algn="ctr" defTabSz="457200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42"/>
            </p:custDataLst>
          </p:nvPr>
        </p:nvSpPr>
        <p:spPr>
          <a:xfrm>
            <a:off x="313069" y="1709420"/>
            <a:ext cx="3158153" cy="114543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南京国民政府的统治</a:t>
            </a:r>
            <a:endParaRPr lang="zh-CN" altLang="en-US" sz="2800" b="1" spc="1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43"/>
            </p:custDataLst>
          </p:nvPr>
        </p:nvSpPr>
        <p:spPr>
          <a:xfrm>
            <a:off x="8356600" y="1854835"/>
            <a:ext cx="3114675" cy="114554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工农武装割据开辟革命</a:t>
            </a:r>
            <a:r>
              <a:rPr lang="zh-CN" altLang="en-US" sz="2800" b="1" spc="1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新</a:t>
            </a:r>
            <a:r>
              <a:rPr lang="zh-CN" altLang="en-US" sz="28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道路</a:t>
            </a:r>
            <a:endParaRPr lang="zh-CN" altLang="en-US" sz="2800" b="1" spc="1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44"/>
            </p:custDataLst>
          </p:nvPr>
        </p:nvSpPr>
        <p:spPr>
          <a:xfrm>
            <a:off x="750673" y="5121368"/>
            <a:ext cx="2595586" cy="114554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红军长征</a:t>
            </a:r>
            <a:endParaRPr lang="zh-CN" altLang="en-US" sz="2800" b="1" spc="1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Oval 7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874412" y="4301356"/>
            <a:ext cx="126903" cy="126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Oval 133"/>
          <p:cNvSpPr/>
          <p:nvPr>
            <p:custDataLst>
              <p:tags r:id="rId46"/>
            </p:custDataLst>
          </p:nvPr>
        </p:nvSpPr>
        <p:spPr>
          <a:xfrm>
            <a:off x="7811057" y="3599904"/>
            <a:ext cx="388384" cy="38838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2500" lnSpcReduction="20000"/>
          </a:bodyPr>
          <a:lstStyle/>
          <a:p>
            <a:pPr algn="ctr" defTabSz="457200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47"/>
            </p:custDataLst>
          </p:nvPr>
        </p:nvSpPr>
        <p:spPr>
          <a:xfrm>
            <a:off x="8491532" y="3228447"/>
            <a:ext cx="2595586" cy="114554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南京国民政府的</a:t>
            </a:r>
            <a:r>
              <a:rPr lang="zh-CN" altLang="en-US" sz="2800" b="1" spc="1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旧</a:t>
            </a:r>
            <a:r>
              <a:rPr lang="zh-CN" altLang="en-US" sz="28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统治</a:t>
            </a:r>
            <a:endParaRPr lang="zh-CN" altLang="en-US" sz="2800" b="1" spc="1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任意形状 3"/>
          <p:cNvSpPr/>
          <p:nvPr>
            <p:custDataLst>
              <p:tags r:id="rId48"/>
            </p:custDataLst>
          </p:nvPr>
        </p:nvSpPr>
        <p:spPr>
          <a:xfrm flipV="1">
            <a:off x="6946050" y="3801221"/>
            <a:ext cx="992505" cy="562371"/>
          </a:xfrm>
          <a:custGeom>
            <a:avLst/>
            <a:gdLst>
              <a:gd name="connsiteX0" fmla="*/ 0 w 840059"/>
              <a:gd name="connsiteY0" fmla="*/ 0 h 498088"/>
              <a:gd name="connsiteX1" fmla="*/ 498088 w 840059"/>
              <a:gd name="connsiteY1" fmla="*/ 498088 h 498088"/>
              <a:gd name="connsiteX2" fmla="*/ 840059 w 840059"/>
              <a:gd name="connsiteY2" fmla="*/ 498088 h 49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059" h="498088">
                <a:moveTo>
                  <a:pt x="0" y="0"/>
                </a:moveTo>
                <a:lnTo>
                  <a:pt x="498088" y="498088"/>
                </a:lnTo>
                <a:lnTo>
                  <a:pt x="840059" y="498088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Oval 139"/>
          <p:cNvSpPr/>
          <p:nvPr>
            <p:custDataLst>
              <p:tags r:id="rId49"/>
            </p:custDataLst>
          </p:nvPr>
        </p:nvSpPr>
        <p:spPr>
          <a:xfrm>
            <a:off x="3082697" y="3722244"/>
            <a:ext cx="388384" cy="38838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2500" lnSpcReduction="20000"/>
          </a:bodyPr>
          <a:lstStyle/>
          <a:p>
            <a:pPr algn="ctr" defTabSz="457200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50"/>
            </p:custDataLst>
          </p:nvPr>
        </p:nvSpPr>
        <p:spPr>
          <a:xfrm>
            <a:off x="146050" y="3342005"/>
            <a:ext cx="2936240" cy="114554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工农武装割据</a:t>
            </a:r>
            <a:endParaRPr lang="zh-CN" altLang="en-US" sz="2800" b="1" spc="1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sz="28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开辟革命新道路</a:t>
            </a:r>
            <a:endParaRPr lang="zh-CN" altLang="en-US" sz="2800" b="1" spc="1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Oval 7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72239" y="3611334"/>
            <a:ext cx="110210" cy="112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Freeform 79"/>
          <p:cNvSpPr/>
          <p:nvPr>
            <p:custDataLst>
              <p:tags r:id="rId52"/>
            </p:custDataLst>
          </p:nvPr>
        </p:nvSpPr>
        <p:spPr bwMode="auto">
          <a:xfrm>
            <a:off x="3431170" y="3672470"/>
            <a:ext cx="891847" cy="283790"/>
          </a:xfrm>
          <a:custGeom>
            <a:avLst/>
            <a:gdLst>
              <a:gd name="T0" fmla="*/ 367 w 367"/>
              <a:gd name="T1" fmla="*/ 0 h 187"/>
              <a:gd name="T2" fmla="*/ 181 w 367"/>
              <a:gd name="T3" fmla="*/ 187 h 187"/>
              <a:gd name="T4" fmla="*/ 0 w 367"/>
              <a:gd name="T5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" h="187">
                <a:moveTo>
                  <a:pt x="367" y="0"/>
                </a:moveTo>
                <a:lnTo>
                  <a:pt x="181" y="187"/>
                </a:lnTo>
                <a:lnTo>
                  <a:pt x="0" y="187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rmAutofit fontScale="62500" lnSpcReduction="20000"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Oval 133"/>
          <p:cNvSpPr/>
          <p:nvPr>
            <p:custDataLst>
              <p:tags r:id="rId53"/>
            </p:custDataLst>
          </p:nvPr>
        </p:nvSpPr>
        <p:spPr>
          <a:xfrm>
            <a:off x="7690884" y="5431321"/>
            <a:ext cx="388384" cy="38838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2500" lnSpcReduction="20000"/>
          </a:bodyPr>
          <a:lstStyle/>
          <a:p>
            <a:pPr algn="ctr" defTabSz="457200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54"/>
            </p:custDataLst>
          </p:nvPr>
        </p:nvSpPr>
        <p:spPr>
          <a:xfrm>
            <a:off x="8337839" y="5044683"/>
            <a:ext cx="2595586" cy="114554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红军长征</a:t>
            </a:r>
            <a:endParaRPr lang="zh-CN" altLang="en-US" sz="2800" b="1" spc="1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任意形状 68"/>
          <p:cNvSpPr/>
          <p:nvPr>
            <p:custDataLst>
              <p:tags r:id="rId55"/>
            </p:custDataLst>
          </p:nvPr>
        </p:nvSpPr>
        <p:spPr>
          <a:xfrm>
            <a:off x="7027209" y="5153480"/>
            <a:ext cx="675616" cy="463977"/>
          </a:xfrm>
          <a:custGeom>
            <a:avLst/>
            <a:gdLst>
              <a:gd name="connsiteX0" fmla="*/ 0 w 840059"/>
              <a:gd name="connsiteY0" fmla="*/ 0 h 498088"/>
              <a:gd name="connsiteX1" fmla="*/ 498088 w 840059"/>
              <a:gd name="connsiteY1" fmla="*/ 498088 h 498088"/>
              <a:gd name="connsiteX2" fmla="*/ 840059 w 840059"/>
              <a:gd name="connsiteY2" fmla="*/ 498088 h 49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059" h="498088">
                <a:moveTo>
                  <a:pt x="0" y="0"/>
                </a:moveTo>
                <a:lnTo>
                  <a:pt x="498088" y="498088"/>
                </a:lnTo>
                <a:lnTo>
                  <a:pt x="840059" y="498088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Oval 7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966416" y="5100658"/>
            <a:ext cx="146415" cy="1464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defTabSz="457200">
              <a:lnSpc>
                <a:spcPct val="120000"/>
              </a:lnSpc>
            </a:pPr>
            <a:endParaRPr lang="en-US">
              <a:solidFill>
                <a:srgbClr val="22222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Title 6"/>
          <p:cNvSpPr txBox="1"/>
          <p:nvPr>
            <p:custDataLst>
              <p:tags r:id="rId57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南京国民政府的统治和中国共产党开辟革命新道路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08401" y="608401"/>
            <a:ext cx="10975199" cy="564119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38154"/>
            <a:ext cx="1620202" cy="111984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154"/>
            <a:ext cx="1620202" cy="1119846"/>
          </a:xfrm>
          <a:prstGeom prst="rect">
            <a:avLst/>
          </a:prstGeom>
        </p:spPr>
      </p:pic>
      <p:pic>
        <p:nvPicPr>
          <p:cNvPr id="2" name="图片 1" descr="幻灯片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2" name="图片 2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pic>
        <p:nvPicPr>
          <p:cNvPr id="23" name="图片 22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291"/>
            <a:ext cx="720090" cy="497709"/>
          </a:xfrm>
          <a:prstGeom prst="rect">
            <a:avLst/>
          </a:prstGeom>
        </p:spPr>
      </p:pic>
      <p:sp>
        <p:nvSpPr>
          <p:cNvPr id="6" name="Shape 8581"/>
          <p:cNvSpPr/>
          <p:nvPr>
            <p:custDataLst>
              <p:tags r:id="rId8"/>
            </p:custDataLst>
          </p:nvPr>
        </p:nvSpPr>
        <p:spPr>
          <a:xfrm>
            <a:off x="295910" y="2092325"/>
            <a:ext cx="4339590" cy="1371600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>
            <a:normAutofit/>
          </a:bodyPr>
          <a:lstStyle>
            <a:lvl1pPr algn="r">
              <a:spcBef>
                <a:spcPts val="2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</a:lstStyle>
          <a:p>
            <a:pPr algn="l" defTabSz="5715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近代西方民族国家的产生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8585"/>
          <p:cNvSpPr/>
          <p:nvPr>
            <p:custDataLst>
              <p:tags r:id="rId9"/>
            </p:custDataLst>
          </p:nvPr>
        </p:nvSpPr>
        <p:spPr>
          <a:xfrm>
            <a:off x="296545" y="3404235"/>
            <a:ext cx="3836035" cy="1392555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>
            <a:normAutofit/>
          </a:bodyPr>
          <a:lstStyle>
            <a:lvl1pPr algn="r">
              <a:spcBef>
                <a:spcPts val="2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</a:lstStyle>
          <a:p>
            <a:pPr algn="l" defTabSz="5715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国际法的形成与外交制度的建立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8585"/>
          <p:cNvSpPr/>
          <p:nvPr>
            <p:custDataLst>
              <p:tags r:id="rId10"/>
            </p:custDataLst>
          </p:nvPr>
        </p:nvSpPr>
        <p:spPr>
          <a:xfrm>
            <a:off x="296236" y="4931229"/>
            <a:ext cx="3371287" cy="1392698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>
            <a:normAutofit/>
          </a:bodyPr>
          <a:lstStyle>
            <a:lvl1pPr algn="r">
              <a:spcBef>
                <a:spcPts val="2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</a:lstStyle>
          <a:p>
            <a:pPr algn="l" defTabSz="5715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20世纪国际法的发展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8579"/>
          <p:cNvSpPr/>
          <p:nvPr>
            <p:custDataLst>
              <p:tags r:id="rId11"/>
            </p:custDataLst>
          </p:nvPr>
        </p:nvSpPr>
        <p:spPr>
          <a:xfrm>
            <a:off x="8086090" y="2167890"/>
            <a:ext cx="3787775" cy="1343660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>
            <a:normAutofit fontScale="90000" lnSpcReduction="20000"/>
          </a:bodyPr>
          <a:lstStyle>
            <a:lvl1pPr algn="l">
              <a:spcBef>
                <a:spcPts val="2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</a:lstStyle>
          <a:p>
            <a:pPr defTabSz="5715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spc="15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国家成长之路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：从教权国家、专制国家到民族国家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8583"/>
          <p:cNvSpPr/>
          <p:nvPr>
            <p:custDataLst>
              <p:tags r:id="rId12"/>
            </p:custDataLst>
          </p:nvPr>
        </p:nvSpPr>
        <p:spPr>
          <a:xfrm>
            <a:off x="8300085" y="4171950"/>
            <a:ext cx="3573145" cy="1364615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>
            <a:normAutofit/>
          </a:bodyPr>
          <a:lstStyle>
            <a:lvl1pPr algn="l">
              <a:spcBef>
                <a:spcPts val="2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</a:lstStyle>
          <a:p>
            <a:pPr defTabSz="5715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spc="15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各国相处之道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：从国际法到外交制度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57"/>
          <p:cNvSpPr/>
          <p:nvPr>
            <p:custDataLst>
              <p:tags r:id="rId13"/>
            </p:custDataLst>
          </p:nvPr>
        </p:nvSpPr>
        <p:spPr bwMode="auto">
          <a:xfrm rot="5502596" flipH="1">
            <a:off x="3844854" y="3399230"/>
            <a:ext cx="1871883" cy="1234108"/>
          </a:xfrm>
          <a:custGeom>
            <a:avLst/>
            <a:gdLst>
              <a:gd name="connsiteX0" fmla="*/ 2062970 w 2077085"/>
              <a:gd name="connsiteY0" fmla="*/ 1369396 h 1369396"/>
              <a:gd name="connsiteX1" fmla="*/ 2065268 w 2077085"/>
              <a:gd name="connsiteY1" fmla="*/ 825176 h 1369396"/>
              <a:gd name="connsiteX2" fmla="*/ 2077085 w 2077085"/>
              <a:gd name="connsiteY2" fmla="*/ 438371 h 1369396"/>
              <a:gd name="connsiteX3" fmla="*/ 1580630 w 2077085"/>
              <a:gd name="connsiteY3" fmla="*/ 171680 h 1369396"/>
              <a:gd name="connsiteX4" fmla="*/ 1276005 w 2077085"/>
              <a:gd name="connsiteY4" fmla="*/ 0 h 1369396"/>
              <a:gd name="connsiteX5" fmla="*/ 1399778 w 2077085"/>
              <a:gd name="connsiteY5" fmla="*/ 215377 h 1369396"/>
              <a:gd name="connsiteX6" fmla="*/ 1311899 w 2077085"/>
              <a:gd name="connsiteY6" fmla="*/ 245077 h 1369396"/>
              <a:gd name="connsiteX7" fmla="*/ 1153611 w 2077085"/>
              <a:gd name="connsiteY7" fmla="*/ 273282 h 1369396"/>
              <a:gd name="connsiteX8" fmla="*/ 1101136 w 2077085"/>
              <a:gd name="connsiteY8" fmla="*/ 275931 h 1369396"/>
              <a:gd name="connsiteX9" fmla="*/ 1077078 w 2077085"/>
              <a:gd name="connsiteY9" fmla="*/ 278470 h 1369396"/>
              <a:gd name="connsiteX10" fmla="*/ 1054454 w 2077085"/>
              <a:gd name="connsiteY10" fmla="*/ 278287 h 1369396"/>
              <a:gd name="connsiteX11" fmla="*/ 1044016 w 2077085"/>
              <a:gd name="connsiteY11" fmla="*/ 278814 h 1369396"/>
              <a:gd name="connsiteX12" fmla="*/ 1029597 w 2077085"/>
              <a:gd name="connsiteY12" fmla="*/ 278086 h 1369396"/>
              <a:gd name="connsiteX13" fmla="*/ 964181 w 2077085"/>
              <a:gd name="connsiteY13" fmla="*/ 277557 h 1369396"/>
              <a:gd name="connsiteX14" fmla="*/ 633835 w 2077085"/>
              <a:gd name="connsiteY14" fmla="*/ 198149 h 1369396"/>
              <a:gd name="connsiteX15" fmla="*/ 626485 w 2077085"/>
              <a:gd name="connsiteY15" fmla="*/ 194456 h 1369396"/>
              <a:gd name="connsiteX16" fmla="*/ 533088 w 2077085"/>
              <a:gd name="connsiteY16" fmla="*/ 149477 h 1369396"/>
              <a:gd name="connsiteX17" fmla="*/ 529551 w 2077085"/>
              <a:gd name="connsiteY17" fmla="*/ 147328 h 1369396"/>
              <a:gd name="connsiteX18" fmla="*/ 527969 w 2077085"/>
              <a:gd name="connsiteY18" fmla="*/ 150065 h 1369396"/>
              <a:gd name="connsiteX19" fmla="*/ 544842 w 2077085"/>
              <a:gd name="connsiteY19" fmla="*/ 770807 h 1369396"/>
              <a:gd name="connsiteX20" fmla="*/ 2636 w 2077085"/>
              <a:gd name="connsiteY20" fmla="*/ 1059730 h 1369396"/>
              <a:gd name="connsiteX21" fmla="*/ 0 w 2077085"/>
              <a:gd name="connsiteY21" fmla="*/ 1064295 h 1369396"/>
              <a:gd name="connsiteX22" fmla="*/ 1701638 w 2077085"/>
              <a:gd name="connsiteY22" fmla="*/ 1226767 h 1369396"/>
              <a:gd name="connsiteX23" fmla="*/ 1926994 w 2077085"/>
              <a:gd name="connsiteY23" fmla="*/ 1132786 h 136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77085" h="1369396">
                <a:moveTo>
                  <a:pt x="2062970" y="1369396"/>
                </a:moveTo>
                <a:lnTo>
                  <a:pt x="2065268" y="825176"/>
                </a:lnTo>
                <a:lnTo>
                  <a:pt x="2077085" y="438371"/>
                </a:lnTo>
                <a:lnTo>
                  <a:pt x="1580630" y="171680"/>
                </a:lnTo>
                <a:lnTo>
                  <a:pt x="1276005" y="0"/>
                </a:lnTo>
                <a:lnTo>
                  <a:pt x="1399778" y="215377"/>
                </a:lnTo>
                <a:lnTo>
                  <a:pt x="1311899" y="245077"/>
                </a:lnTo>
                <a:cubicBezTo>
                  <a:pt x="1260525" y="258292"/>
                  <a:pt x="1207662" y="267794"/>
                  <a:pt x="1153611" y="273282"/>
                </a:cubicBezTo>
                <a:lnTo>
                  <a:pt x="1101136" y="275931"/>
                </a:lnTo>
                <a:lnTo>
                  <a:pt x="1077078" y="278470"/>
                </a:lnTo>
                <a:lnTo>
                  <a:pt x="1054454" y="278287"/>
                </a:lnTo>
                <a:lnTo>
                  <a:pt x="1044016" y="278814"/>
                </a:lnTo>
                <a:lnTo>
                  <a:pt x="1029597" y="278086"/>
                </a:lnTo>
                <a:lnTo>
                  <a:pt x="964181" y="277557"/>
                </a:lnTo>
                <a:cubicBezTo>
                  <a:pt x="851416" y="270255"/>
                  <a:pt x="739615" y="243786"/>
                  <a:pt x="633835" y="198149"/>
                </a:cubicBezTo>
                <a:lnTo>
                  <a:pt x="626485" y="194456"/>
                </a:lnTo>
                <a:lnTo>
                  <a:pt x="533088" y="149477"/>
                </a:lnTo>
                <a:lnTo>
                  <a:pt x="529551" y="147328"/>
                </a:lnTo>
                <a:lnTo>
                  <a:pt x="527969" y="150065"/>
                </a:lnTo>
                <a:lnTo>
                  <a:pt x="544842" y="770807"/>
                </a:lnTo>
                <a:lnTo>
                  <a:pt x="2636" y="1059730"/>
                </a:lnTo>
                <a:lnTo>
                  <a:pt x="0" y="1064295"/>
                </a:lnTo>
                <a:cubicBezTo>
                  <a:pt x="522172" y="1365693"/>
                  <a:pt x="1143743" y="1419850"/>
                  <a:pt x="1701638" y="1226767"/>
                </a:cubicBezTo>
                <a:lnTo>
                  <a:pt x="1926994" y="1132786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: 形状 58"/>
          <p:cNvSpPr/>
          <p:nvPr>
            <p:custDataLst>
              <p:tags r:id="rId14"/>
            </p:custDataLst>
          </p:nvPr>
        </p:nvSpPr>
        <p:spPr bwMode="auto">
          <a:xfrm rot="9072800" flipH="1">
            <a:off x="4545659" y="2266272"/>
            <a:ext cx="1871883" cy="1234108"/>
          </a:xfrm>
          <a:custGeom>
            <a:avLst/>
            <a:gdLst>
              <a:gd name="connsiteX0" fmla="*/ 2062970 w 2077085"/>
              <a:gd name="connsiteY0" fmla="*/ 1369396 h 1369396"/>
              <a:gd name="connsiteX1" fmla="*/ 2065268 w 2077085"/>
              <a:gd name="connsiteY1" fmla="*/ 825176 h 1369396"/>
              <a:gd name="connsiteX2" fmla="*/ 2077085 w 2077085"/>
              <a:gd name="connsiteY2" fmla="*/ 438371 h 1369396"/>
              <a:gd name="connsiteX3" fmla="*/ 1580630 w 2077085"/>
              <a:gd name="connsiteY3" fmla="*/ 171680 h 1369396"/>
              <a:gd name="connsiteX4" fmla="*/ 1276005 w 2077085"/>
              <a:gd name="connsiteY4" fmla="*/ 0 h 1369396"/>
              <a:gd name="connsiteX5" fmla="*/ 1399778 w 2077085"/>
              <a:gd name="connsiteY5" fmla="*/ 215377 h 1369396"/>
              <a:gd name="connsiteX6" fmla="*/ 1311899 w 2077085"/>
              <a:gd name="connsiteY6" fmla="*/ 245077 h 1369396"/>
              <a:gd name="connsiteX7" fmla="*/ 1153611 w 2077085"/>
              <a:gd name="connsiteY7" fmla="*/ 273282 h 1369396"/>
              <a:gd name="connsiteX8" fmla="*/ 1101136 w 2077085"/>
              <a:gd name="connsiteY8" fmla="*/ 275931 h 1369396"/>
              <a:gd name="connsiteX9" fmla="*/ 1077078 w 2077085"/>
              <a:gd name="connsiteY9" fmla="*/ 278470 h 1369396"/>
              <a:gd name="connsiteX10" fmla="*/ 1054454 w 2077085"/>
              <a:gd name="connsiteY10" fmla="*/ 278287 h 1369396"/>
              <a:gd name="connsiteX11" fmla="*/ 1044016 w 2077085"/>
              <a:gd name="connsiteY11" fmla="*/ 278814 h 1369396"/>
              <a:gd name="connsiteX12" fmla="*/ 1029597 w 2077085"/>
              <a:gd name="connsiteY12" fmla="*/ 278086 h 1369396"/>
              <a:gd name="connsiteX13" fmla="*/ 964181 w 2077085"/>
              <a:gd name="connsiteY13" fmla="*/ 277557 h 1369396"/>
              <a:gd name="connsiteX14" fmla="*/ 633835 w 2077085"/>
              <a:gd name="connsiteY14" fmla="*/ 198149 h 1369396"/>
              <a:gd name="connsiteX15" fmla="*/ 626485 w 2077085"/>
              <a:gd name="connsiteY15" fmla="*/ 194456 h 1369396"/>
              <a:gd name="connsiteX16" fmla="*/ 533088 w 2077085"/>
              <a:gd name="connsiteY16" fmla="*/ 149477 h 1369396"/>
              <a:gd name="connsiteX17" fmla="*/ 529551 w 2077085"/>
              <a:gd name="connsiteY17" fmla="*/ 147328 h 1369396"/>
              <a:gd name="connsiteX18" fmla="*/ 527969 w 2077085"/>
              <a:gd name="connsiteY18" fmla="*/ 150065 h 1369396"/>
              <a:gd name="connsiteX19" fmla="*/ 544842 w 2077085"/>
              <a:gd name="connsiteY19" fmla="*/ 770807 h 1369396"/>
              <a:gd name="connsiteX20" fmla="*/ 2636 w 2077085"/>
              <a:gd name="connsiteY20" fmla="*/ 1059730 h 1369396"/>
              <a:gd name="connsiteX21" fmla="*/ 0 w 2077085"/>
              <a:gd name="connsiteY21" fmla="*/ 1064295 h 1369396"/>
              <a:gd name="connsiteX22" fmla="*/ 1701638 w 2077085"/>
              <a:gd name="connsiteY22" fmla="*/ 1226767 h 1369396"/>
              <a:gd name="connsiteX23" fmla="*/ 1926994 w 2077085"/>
              <a:gd name="connsiteY23" fmla="*/ 1132786 h 136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77085" h="1369396">
                <a:moveTo>
                  <a:pt x="2062970" y="1369396"/>
                </a:moveTo>
                <a:lnTo>
                  <a:pt x="2065268" y="825176"/>
                </a:lnTo>
                <a:lnTo>
                  <a:pt x="2077085" y="438371"/>
                </a:lnTo>
                <a:lnTo>
                  <a:pt x="1580630" y="171680"/>
                </a:lnTo>
                <a:lnTo>
                  <a:pt x="1276005" y="0"/>
                </a:lnTo>
                <a:lnTo>
                  <a:pt x="1399778" y="215377"/>
                </a:lnTo>
                <a:lnTo>
                  <a:pt x="1311899" y="245077"/>
                </a:lnTo>
                <a:cubicBezTo>
                  <a:pt x="1260525" y="258292"/>
                  <a:pt x="1207662" y="267794"/>
                  <a:pt x="1153611" y="273282"/>
                </a:cubicBezTo>
                <a:lnTo>
                  <a:pt x="1101136" y="275931"/>
                </a:lnTo>
                <a:lnTo>
                  <a:pt x="1077078" y="278470"/>
                </a:lnTo>
                <a:lnTo>
                  <a:pt x="1054454" y="278287"/>
                </a:lnTo>
                <a:lnTo>
                  <a:pt x="1044016" y="278814"/>
                </a:lnTo>
                <a:lnTo>
                  <a:pt x="1029597" y="278086"/>
                </a:lnTo>
                <a:lnTo>
                  <a:pt x="964181" y="277557"/>
                </a:lnTo>
                <a:cubicBezTo>
                  <a:pt x="851416" y="270255"/>
                  <a:pt x="739615" y="243786"/>
                  <a:pt x="633835" y="198149"/>
                </a:cubicBezTo>
                <a:lnTo>
                  <a:pt x="626485" y="194456"/>
                </a:lnTo>
                <a:lnTo>
                  <a:pt x="533088" y="149477"/>
                </a:lnTo>
                <a:lnTo>
                  <a:pt x="529551" y="147328"/>
                </a:lnTo>
                <a:lnTo>
                  <a:pt x="527969" y="150065"/>
                </a:lnTo>
                <a:lnTo>
                  <a:pt x="544842" y="770807"/>
                </a:lnTo>
                <a:lnTo>
                  <a:pt x="2636" y="1059730"/>
                </a:lnTo>
                <a:lnTo>
                  <a:pt x="0" y="1064295"/>
                </a:lnTo>
                <a:cubicBezTo>
                  <a:pt x="522172" y="1365693"/>
                  <a:pt x="1143743" y="1419850"/>
                  <a:pt x="1701638" y="1226767"/>
                </a:cubicBezTo>
                <a:lnTo>
                  <a:pt x="1926994" y="1132786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61"/>
          <p:cNvSpPr/>
          <p:nvPr>
            <p:custDataLst>
              <p:tags r:id="rId15"/>
            </p:custDataLst>
          </p:nvPr>
        </p:nvSpPr>
        <p:spPr bwMode="auto">
          <a:xfrm rot="12672800" flipH="1">
            <a:off x="5885162" y="2309338"/>
            <a:ext cx="1871883" cy="1234108"/>
          </a:xfrm>
          <a:custGeom>
            <a:avLst/>
            <a:gdLst>
              <a:gd name="connsiteX0" fmla="*/ 2062970 w 2077085"/>
              <a:gd name="connsiteY0" fmla="*/ 1369396 h 1369396"/>
              <a:gd name="connsiteX1" fmla="*/ 2065268 w 2077085"/>
              <a:gd name="connsiteY1" fmla="*/ 825176 h 1369396"/>
              <a:gd name="connsiteX2" fmla="*/ 2077085 w 2077085"/>
              <a:gd name="connsiteY2" fmla="*/ 438371 h 1369396"/>
              <a:gd name="connsiteX3" fmla="*/ 1580630 w 2077085"/>
              <a:gd name="connsiteY3" fmla="*/ 171680 h 1369396"/>
              <a:gd name="connsiteX4" fmla="*/ 1276005 w 2077085"/>
              <a:gd name="connsiteY4" fmla="*/ 0 h 1369396"/>
              <a:gd name="connsiteX5" fmla="*/ 1399778 w 2077085"/>
              <a:gd name="connsiteY5" fmla="*/ 215377 h 1369396"/>
              <a:gd name="connsiteX6" fmla="*/ 1311899 w 2077085"/>
              <a:gd name="connsiteY6" fmla="*/ 245077 h 1369396"/>
              <a:gd name="connsiteX7" fmla="*/ 1153611 w 2077085"/>
              <a:gd name="connsiteY7" fmla="*/ 273282 h 1369396"/>
              <a:gd name="connsiteX8" fmla="*/ 1101136 w 2077085"/>
              <a:gd name="connsiteY8" fmla="*/ 275931 h 1369396"/>
              <a:gd name="connsiteX9" fmla="*/ 1077078 w 2077085"/>
              <a:gd name="connsiteY9" fmla="*/ 278470 h 1369396"/>
              <a:gd name="connsiteX10" fmla="*/ 1054454 w 2077085"/>
              <a:gd name="connsiteY10" fmla="*/ 278287 h 1369396"/>
              <a:gd name="connsiteX11" fmla="*/ 1044016 w 2077085"/>
              <a:gd name="connsiteY11" fmla="*/ 278814 h 1369396"/>
              <a:gd name="connsiteX12" fmla="*/ 1029597 w 2077085"/>
              <a:gd name="connsiteY12" fmla="*/ 278086 h 1369396"/>
              <a:gd name="connsiteX13" fmla="*/ 964181 w 2077085"/>
              <a:gd name="connsiteY13" fmla="*/ 277557 h 1369396"/>
              <a:gd name="connsiteX14" fmla="*/ 633835 w 2077085"/>
              <a:gd name="connsiteY14" fmla="*/ 198149 h 1369396"/>
              <a:gd name="connsiteX15" fmla="*/ 626485 w 2077085"/>
              <a:gd name="connsiteY15" fmla="*/ 194456 h 1369396"/>
              <a:gd name="connsiteX16" fmla="*/ 533088 w 2077085"/>
              <a:gd name="connsiteY16" fmla="*/ 149477 h 1369396"/>
              <a:gd name="connsiteX17" fmla="*/ 529551 w 2077085"/>
              <a:gd name="connsiteY17" fmla="*/ 147328 h 1369396"/>
              <a:gd name="connsiteX18" fmla="*/ 527969 w 2077085"/>
              <a:gd name="connsiteY18" fmla="*/ 150065 h 1369396"/>
              <a:gd name="connsiteX19" fmla="*/ 544842 w 2077085"/>
              <a:gd name="connsiteY19" fmla="*/ 770807 h 1369396"/>
              <a:gd name="connsiteX20" fmla="*/ 2636 w 2077085"/>
              <a:gd name="connsiteY20" fmla="*/ 1059730 h 1369396"/>
              <a:gd name="connsiteX21" fmla="*/ 0 w 2077085"/>
              <a:gd name="connsiteY21" fmla="*/ 1064295 h 1369396"/>
              <a:gd name="connsiteX22" fmla="*/ 1701638 w 2077085"/>
              <a:gd name="connsiteY22" fmla="*/ 1226767 h 1369396"/>
              <a:gd name="connsiteX23" fmla="*/ 1926994 w 2077085"/>
              <a:gd name="connsiteY23" fmla="*/ 1132786 h 136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77085" h="1369396">
                <a:moveTo>
                  <a:pt x="2062970" y="1369396"/>
                </a:moveTo>
                <a:lnTo>
                  <a:pt x="2065268" y="825176"/>
                </a:lnTo>
                <a:lnTo>
                  <a:pt x="2077085" y="438371"/>
                </a:lnTo>
                <a:lnTo>
                  <a:pt x="1580630" y="171680"/>
                </a:lnTo>
                <a:lnTo>
                  <a:pt x="1276005" y="0"/>
                </a:lnTo>
                <a:lnTo>
                  <a:pt x="1399778" y="215377"/>
                </a:lnTo>
                <a:lnTo>
                  <a:pt x="1311899" y="245077"/>
                </a:lnTo>
                <a:cubicBezTo>
                  <a:pt x="1260525" y="258292"/>
                  <a:pt x="1207662" y="267794"/>
                  <a:pt x="1153611" y="273282"/>
                </a:cubicBezTo>
                <a:lnTo>
                  <a:pt x="1101136" y="275931"/>
                </a:lnTo>
                <a:lnTo>
                  <a:pt x="1077078" y="278470"/>
                </a:lnTo>
                <a:lnTo>
                  <a:pt x="1054454" y="278287"/>
                </a:lnTo>
                <a:lnTo>
                  <a:pt x="1044016" y="278814"/>
                </a:lnTo>
                <a:lnTo>
                  <a:pt x="1029597" y="278086"/>
                </a:lnTo>
                <a:lnTo>
                  <a:pt x="964181" y="277557"/>
                </a:lnTo>
                <a:cubicBezTo>
                  <a:pt x="851416" y="270255"/>
                  <a:pt x="739615" y="243786"/>
                  <a:pt x="633835" y="198149"/>
                </a:cubicBezTo>
                <a:lnTo>
                  <a:pt x="626485" y="194456"/>
                </a:lnTo>
                <a:lnTo>
                  <a:pt x="533088" y="149477"/>
                </a:lnTo>
                <a:lnTo>
                  <a:pt x="529551" y="147328"/>
                </a:lnTo>
                <a:lnTo>
                  <a:pt x="527969" y="150065"/>
                </a:lnTo>
                <a:lnTo>
                  <a:pt x="544842" y="770807"/>
                </a:lnTo>
                <a:lnTo>
                  <a:pt x="2636" y="1059730"/>
                </a:lnTo>
                <a:lnTo>
                  <a:pt x="0" y="1064295"/>
                </a:lnTo>
                <a:cubicBezTo>
                  <a:pt x="522172" y="1365693"/>
                  <a:pt x="1143743" y="1419850"/>
                  <a:pt x="1701638" y="1226767"/>
                </a:cubicBezTo>
                <a:lnTo>
                  <a:pt x="1926994" y="1132786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62"/>
          <p:cNvSpPr/>
          <p:nvPr>
            <p:custDataLst>
              <p:tags r:id="rId16"/>
            </p:custDataLst>
          </p:nvPr>
        </p:nvSpPr>
        <p:spPr bwMode="auto">
          <a:xfrm rot="16272800" flipH="1">
            <a:off x="6513190" y="3483616"/>
            <a:ext cx="1871883" cy="1234108"/>
          </a:xfrm>
          <a:custGeom>
            <a:avLst/>
            <a:gdLst>
              <a:gd name="connsiteX0" fmla="*/ 2062970 w 2077085"/>
              <a:gd name="connsiteY0" fmla="*/ 1369396 h 1369396"/>
              <a:gd name="connsiteX1" fmla="*/ 2065268 w 2077085"/>
              <a:gd name="connsiteY1" fmla="*/ 825176 h 1369396"/>
              <a:gd name="connsiteX2" fmla="*/ 2077085 w 2077085"/>
              <a:gd name="connsiteY2" fmla="*/ 438371 h 1369396"/>
              <a:gd name="connsiteX3" fmla="*/ 1580630 w 2077085"/>
              <a:gd name="connsiteY3" fmla="*/ 171680 h 1369396"/>
              <a:gd name="connsiteX4" fmla="*/ 1276005 w 2077085"/>
              <a:gd name="connsiteY4" fmla="*/ 0 h 1369396"/>
              <a:gd name="connsiteX5" fmla="*/ 1399778 w 2077085"/>
              <a:gd name="connsiteY5" fmla="*/ 215377 h 1369396"/>
              <a:gd name="connsiteX6" fmla="*/ 1311899 w 2077085"/>
              <a:gd name="connsiteY6" fmla="*/ 245077 h 1369396"/>
              <a:gd name="connsiteX7" fmla="*/ 1153611 w 2077085"/>
              <a:gd name="connsiteY7" fmla="*/ 273282 h 1369396"/>
              <a:gd name="connsiteX8" fmla="*/ 1101136 w 2077085"/>
              <a:gd name="connsiteY8" fmla="*/ 275931 h 1369396"/>
              <a:gd name="connsiteX9" fmla="*/ 1077078 w 2077085"/>
              <a:gd name="connsiteY9" fmla="*/ 278470 h 1369396"/>
              <a:gd name="connsiteX10" fmla="*/ 1054454 w 2077085"/>
              <a:gd name="connsiteY10" fmla="*/ 278287 h 1369396"/>
              <a:gd name="connsiteX11" fmla="*/ 1044016 w 2077085"/>
              <a:gd name="connsiteY11" fmla="*/ 278814 h 1369396"/>
              <a:gd name="connsiteX12" fmla="*/ 1029597 w 2077085"/>
              <a:gd name="connsiteY12" fmla="*/ 278086 h 1369396"/>
              <a:gd name="connsiteX13" fmla="*/ 964181 w 2077085"/>
              <a:gd name="connsiteY13" fmla="*/ 277557 h 1369396"/>
              <a:gd name="connsiteX14" fmla="*/ 633835 w 2077085"/>
              <a:gd name="connsiteY14" fmla="*/ 198149 h 1369396"/>
              <a:gd name="connsiteX15" fmla="*/ 626485 w 2077085"/>
              <a:gd name="connsiteY15" fmla="*/ 194456 h 1369396"/>
              <a:gd name="connsiteX16" fmla="*/ 533088 w 2077085"/>
              <a:gd name="connsiteY16" fmla="*/ 149477 h 1369396"/>
              <a:gd name="connsiteX17" fmla="*/ 529551 w 2077085"/>
              <a:gd name="connsiteY17" fmla="*/ 147328 h 1369396"/>
              <a:gd name="connsiteX18" fmla="*/ 527969 w 2077085"/>
              <a:gd name="connsiteY18" fmla="*/ 150065 h 1369396"/>
              <a:gd name="connsiteX19" fmla="*/ 544842 w 2077085"/>
              <a:gd name="connsiteY19" fmla="*/ 770807 h 1369396"/>
              <a:gd name="connsiteX20" fmla="*/ 2636 w 2077085"/>
              <a:gd name="connsiteY20" fmla="*/ 1059730 h 1369396"/>
              <a:gd name="connsiteX21" fmla="*/ 0 w 2077085"/>
              <a:gd name="connsiteY21" fmla="*/ 1064295 h 1369396"/>
              <a:gd name="connsiteX22" fmla="*/ 1701638 w 2077085"/>
              <a:gd name="connsiteY22" fmla="*/ 1226767 h 1369396"/>
              <a:gd name="connsiteX23" fmla="*/ 1926994 w 2077085"/>
              <a:gd name="connsiteY23" fmla="*/ 1132786 h 136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77085" h="1369396">
                <a:moveTo>
                  <a:pt x="2062970" y="1369396"/>
                </a:moveTo>
                <a:lnTo>
                  <a:pt x="2065268" y="825176"/>
                </a:lnTo>
                <a:lnTo>
                  <a:pt x="2077085" y="438371"/>
                </a:lnTo>
                <a:lnTo>
                  <a:pt x="1580630" y="171680"/>
                </a:lnTo>
                <a:lnTo>
                  <a:pt x="1276005" y="0"/>
                </a:lnTo>
                <a:lnTo>
                  <a:pt x="1399778" y="215377"/>
                </a:lnTo>
                <a:lnTo>
                  <a:pt x="1311899" y="245077"/>
                </a:lnTo>
                <a:cubicBezTo>
                  <a:pt x="1260525" y="258292"/>
                  <a:pt x="1207662" y="267794"/>
                  <a:pt x="1153611" y="273282"/>
                </a:cubicBezTo>
                <a:lnTo>
                  <a:pt x="1101136" y="275931"/>
                </a:lnTo>
                <a:lnTo>
                  <a:pt x="1077078" y="278470"/>
                </a:lnTo>
                <a:lnTo>
                  <a:pt x="1054454" y="278287"/>
                </a:lnTo>
                <a:lnTo>
                  <a:pt x="1044016" y="278814"/>
                </a:lnTo>
                <a:lnTo>
                  <a:pt x="1029597" y="278086"/>
                </a:lnTo>
                <a:lnTo>
                  <a:pt x="964181" y="277557"/>
                </a:lnTo>
                <a:cubicBezTo>
                  <a:pt x="851416" y="270255"/>
                  <a:pt x="739615" y="243786"/>
                  <a:pt x="633835" y="198149"/>
                </a:cubicBezTo>
                <a:lnTo>
                  <a:pt x="626485" y="194456"/>
                </a:lnTo>
                <a:lnTo>
                  <a:pt x="533088" y="149477"/>
                </a:lnTo>
                <a:lnTo>
                  <a:pt x="529551" y="147328"/>
                </a:lnTo>
                <a:lnTo>
                  <a:pt x="527969" y="150065"/>
                </a:lnTo>
                <a:lnTo>
                  <a:pt x="544842" y="770807"/>
                </a:lnTo>
                <a:lnTo>
                  <a:pt x="2636" y="1059730"/>
                </a:lnTo>
                <a:lnTo>
                  <a:pt x="0" y="1064295"/>
                </a:lnTo>
                <a:cubicBezTo>
                  <a:pt x="522172" y="1365693"/>
                  <a:pt x="1143743" y="1419850"/>
                  <a:pt x="1701638" y="1226767"/>
                </a:cubicBezTo>
                <a:lnTo>
                  <a:pt x="1926994" y="1132786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: 形状 63"/>
          <p:cNvSpPr/>
          <p:nvPr>
            <p:custDataLst>
              <p:tags r:id="rId17"/>
            </p:custDataLst>
          </p:nvPr>
        </p:nvSpPr>
        <p:spPr bwMode="auto">
          <a:xfrm rot="1872800" flipH="1">
            <a:off x="4485900" y="4567353"/>
            <a:ext cx="1871883" cy="1234108"/>
          </a:xfrm>
          <a:custGeom>
            <a:avLst/>
            <a:gdLst>
              <a:gd name="connsiteX0" fmla="*/ 2062970 w 2077085"/>
              <a:gd name="connsiteY0" fmla="*/ 1369396 h 1369396"/>
              <a:gd name="connsiteX1" fmla="*/ 2065268 w 2077085"/>
              <a:gd name="connsiteY1" fmla="*/ 825176 h 1369396"/>
              <a:gd name="connsiteX2" fmla="*/ 2077085 w 2077085"/>
              <a:gd name="connsiteY2" fmla="*/ 438371 h 1369396"/>
              <a:gd name="connsiteX3" fmla="*/ 1580630 w 2077085"/>
              <a:gd name="connsiteY3" fmla="*/ 171680 h 1369396"/>
              <a:gd name="connsiteX4" fmla="*/ 1276005 w 2077085"/>
              <a:gd name="connsiteY4" fmla="*/ 0 h 1369396"/>
              <a:gd name="connsiteX5" fmla="*/ 1399778 w 2077085"/>
              <a:gd name="connsiteY5" fmla="*/ 215377 h 1369396"/>
              <a:gd name="connsiteX6" fmla="*/ 1311899 w 2077085"/>
              <a:gd name="connsiteY6" fmla="*/ 245077 h 1369396"/>
              <a:gd name="connsiteX7" fmla="*/ 1153611 w 2077085"/>
              <a:gd name="connsiteY7" fmla="*/ 273282 h 1369396"/>
              <a:gd name="connsiteX8" fmla="*/ 1101136 w 2077085"/>
              <a:gd name="connsiteY8" fmla="*/ 275931 h 1369396"/>
              <a:gd name="connsiteX9" fmla="*/ 1077078 w 2077085"/>
              <a:gd name="connsiteY9" fmla="*/ 278470 h 1369396"/>
              <a:gd name="connsiteX10" fmla="*/ 1054454 w 2077085"/>
              <a:gd name="connsiteY10" fmla="*/ 278287 h 1369396"/>
              <a:gd name="connsiteX11" fmla="*/ 1044016 w 2077085"/>
              <a:gd name="connsiteY11" fmla="*/ 278814 h 1369396"/>
              <a:gd name="connsiteX12" fmla="*/ 1029597 w 2077085"/>
              <a:gd name="connsiteY12" fmla="*/ 278086 h 1369396"/>
              <a:gd name="connsiteX13" fmla="*/ 964181 w 2077085"/>
              <a:gd name="connsiteY13" fmla="*/ 277557 h 1369396"/>
              <a:gd name="connsiteX14" fmla="*/ 633835 w 2077085"/>
              <a:gd name="connsiteY14" fmla="*/ 198149 h 1369396"/>
              <a:gd name="connsiteX15" fmla="*/ 626485 w 2077085"/>
              <a:gd name="connsiteY15" fmla="*/ 194456 h 1369396"/>
              <a:gd name="connsiteX16" fmla="*/ 533088 w 2077085"/>
              <a:gd name="connsiteY16" fmla="*/ 149477 h 1369396"/>
              <a:gd name="connsiteX17" fmla="*/ 529551 w 2077085"/>
              <a:gd name="connsiteY17" fmla="*/ 147328 h 1369396"/>
              <a:gd name="connsiteX18" fmla="*/ 527969 w 2077085"/>
              <a:gd name="connsiteY18" fmla="*/ 150065 h 1369396"/>
              <a:gd name="connsiteX19" fmla="*/ 544842 w 2077085"/>
              <a:gd name="connsiteY19" fmla="*/ 770807 h 1369396"/>
              <a:gd name="connsiteX20" fmla="*/ 2636 w 2077085"/>
              <a:gd name="connsiteY20" fmla="*/ 1059730 h 1369396"/>
              <a:gd name="connsiteX21" fmla="*/ 0 w 2077085"/>
              <a:gd name="connsiteY21" fmla="*/ 1064295 h 1369396"/>
              <a:gd name="connsiteX22" fmla="*/ 1701638 w 2077085"/>
              <a:gd name="connsiteY22" fmla="*/ 1226767 h 1369396"/>
              <a:gd name="connsiteX23" fmla="*/ 1926994 w 2077085"/>
              <a:gd name="connsiteY23" fmla="*/ 1132786 h 136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77085" h="1369396">
                <a:moveTo>
                  <a:pt x="2062970" y="1369396"/>
                </a:moveTo>
                <a:lnTo>
                  <a:pt x="2065268" y="825176"/>
                </a:lnTo>
                <a:lnTo>
                  <a:pt x="2077085" y="438371"/>
                </a:lnTo>
                <a:lnTo>
                  <a:pt x="1580630" y="171680"/>
                </a:lnTo>
                <a:lnTo>
                  <a:pt x="1276005" y="0"/>
                </a:lnTo>
                <a:lnTo>
                  <a:pt x="1399778" y="215377"/>
                </a:lnTo>
                <a:lnTo>
                  <a:pt x="1311899" y="245077"/>
                </a:lnTo>
                <a:cubicBezTo>
                  <a:pt x="1260525" y="258292"/>
                  <a:pt x="1207662" y="267794"/>
                  <a:pt x="1153611" y="273282"/>
                </a:cubicBezTo>
                <a:lnTo>
                  <a:pt x="1101136" y="275931"/>
                </a:lnTo>
                <a:lnTo>
                  <a:pt x="1077078" y="278470"/>
                </a:lnTo>
                <a:lnTo>
                  <a:pt x="1054454" y="278287"/>
                </a:lnTo>
                <a:lnTo>
                  <a:pt x="1044016" y="278814"/>
                </a:lnTo>
                <a:lnTo>
                  <a:pt x="1029597" y="278086"/>
                </a:lnTo>
                <a:lnTo>
                  <a:pt x="964181" y="277557"/>
                </a:lnTo>
                <a:cubicBezTo>
                  <a:pt x="851416" y="270255"/>
                  <a:pt x="739615" y="243786"/>
                  <a:pt x="633835" y="198149"/>
                </a:cubicBezTo>
                <a:lnTo>
                  <a:pt x="626485" y="194456"/>
                </a:lnTo>
                <a:lnTo>
                  <a:pt x="533088" y="149477"/>
                </a:lnTo>
                <a:lnTo>
                  <a:pt x="529551" y="147328"/>
                </a:lnTo>
                <a:lnTo>
                  <a:pt x="527969" y="150065"/>
                </a:lnTo>
                <a:lnTo>
                  <a:pt x="544842" y="770807"/>
                </a:lnTo>
                <a:lnTo>
                  <a:pt x="2636" y="1059730"/>
                </a:lnTo>
                <a:lnTo>
                  <a:pt x="0" y="1064295"/>
                </a:lnTo>
                <a:cubicBezTo>
                  <a:pt x="522172" y="1365693"/>
                  <a:pt x="1143743" y="1419850"/>
                  <a:pt x="1701638" y="1226767"/>
                </a:cubicBezTo>
                <a:lnTo>
                  <a:pt x="1926994" y="1132786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: 形状 64"/>
          <p:cNvSpPr/>
          <p:nvPr>
            <p:custDataLst>
              <p:tags r:id="rId18"/>
            </p:custDataLst>
          </p:nvPr>
        </p:nvSpPr>
        <p:spPr bwMode="auto">
          <a:xfrm rot="19872800" flipH="1">
            <a:off x="5816910" y="4601222"/>
            <a:ext cx="1871883" cy="1234108"/>
          </a:xfrm>
          <a:custGeom>
            <a:avLst/>
            <a:gdLst>
              <a:gd name="connsiteX0" fmla="*/ 2062970 w 2077085"/>
              <a:gd name="connsiteY0" fmla="*/ 1369396 h 1369396"/>
              <a:gd name="connsiteX1" fmla="*/ 2065268 w 2077085"/>
              <a:gd name="connsiteY1" fmla="*/ 825176 h 1369396"/>
              <a:gd name="connsiteX2" fmla="*/ 2077085 w 2077085"/>
              <a:gd name="connsiteY2" fmla="*/ 438371 h 1369396"/>
              <a:gd name="connsiteX3" fmla="*/ 1580630 w 2077085"/>
              <a:gd name="connsiteY3" fmla="*/ 171680 h 1369396"/>
              <a:gd name="connsiteX4" fmla="*/ 1276005 w 2077085"/>
              <a:gd name="connsiteY4" fmla="*/ 0 h 1369396"/>
              <a:gd name="connsiteX5" fmla="*/ 1399778 w 2077085"/>
              <a:gd name="connsiteY5" fmla="*/ 215377 h 1369396"/>
              <a:gd name="connsiteX6" fmla="*/ 1311899 w 2077085"/>
              <a:gd name="connsiteY6" fmla="*/ 245077 h 1369396"/>
              <a:gd name="connsiteX7" fmla="*/ 1153611 w 2077085"/>
              <a:gd name="connsiteY7" fmla="*/ 273282 h 1369396"/>
              <a:gd name="connsiteX8" fmla="*/ 1101136 w 2077085"/>
              <a:gd name="connsiteY8" fmla="*/ 275931 h 1369396"/>
              <a:gd name="connsiteX9" fmla="*/ 1077078 w 2077085"/>
              <a:gd name="connsiteY9" fmla="*/ 278470 h 1369396"/>
              <a:gd name="connsiteX10" fmla="*/ 1054454 w 2077085"/>
              <a:gd name="connsiteY10" fmla="*/ 278287 h 1369396"/>
              <a:gd name="connsiteX11" fmla="*/ 1044016 w 2077085"/>
              <a:gd name="connsiteY11" fmla="*/ 278814 h 1369396"/>
              <a:gd name="connsiteX12" fmla="*/ 1029597 w 2077085"/>
              <a:gd name="connsiteY12" fmla="*/ 278086 h 1369396"/>
              <a:gd name="connsiteX13" fmla="*/ 964181 w 2077085"/>
              <a:gd name="connsiteY13" fmla="*/ 277557 h 1369396"/>
              <a:gd name="connsiteX14" fmla="*/ 633835 w 2077085"/>
              <a:gd name="connsiteY14" fmla="*/ 198149 h 1369396"/>
              <a:gd name="connsiteX15" fmla="*/ 626485 w 2077085"/>
              <a:gd name="connsiteY15" fmla="*/ 194456 h 1369396"/>
              <a:gd name="connsiteX16" fmla="*/ 533088 w 2077085"/>
              <a:gd name="connsiteY16" fmla="*/ 149477 h 1369396"/>
              <a:gd name="connsiteX17" fmla="*/ 529551 w 2077085"/>
              <a:gd name="connsiteY17" fmla="*/ 147328 h 1369396"/>
              <a:gd name="connsiteX18" fmla="*/ 527969 w 2077085"/>
              <a:gd name="connsiteY18" fmla="*/ 150065 h 1369396"/>
              <a:gd name="connsiteX19" fmla="*/ 544842 w 2077085"/>
              <a:gd name="connsiteY19" fmla="*/ 770807 h 1369396"/>
              <a:gd name="connsiteX20" fmla="*/ 2636 w 2077085"/>
              <a:gd name="connsiteY20" fmla="*/ 1059730 h 1369396"/>
              <a:gd name="connsiteX21" fmla="*/ 0 w 2077085"/>
              <a:gd name="connsiteY21" fmla="*/ 1064295 h 1369396"/>
              <a:gd name="connsiteX22" fmla="*/ 1701638 w 2077085"/>
              <a:gd name="connsiteY22" fmla="*/ 1226767 h 1369396"/>
              <a:gd name="connsiteX23" fmla="*/ 1926994 w 2077085"/>
              <a:gd name="connsiteY23" fmla="*/ 1132786 h 136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77085" h="1369396">
                <a:moveTo>
                  <a:pt x="2062970" y="1369396"/>
                </a:moveTo>
                <a:lnTo>
                  <a:pt x="2065268" y="825176"/>
                </a:lnTo>
                <a:lnTo>
                  <a:pt x="2077085" y="438371"/>
                </a:lnTo>
                <a:lnTo>
                  <a:pt x="1580630" y="171680"/>
                </a:lnTo>
                <a:lnTo>
                  <a:pt x="1276005" y="0"/>
                </a:lnTo>
                <a:lnTo>
                  <a:pt x="1399778" y="215377"/>
                </a:lnTo>
                <a:lnTo>
                  <a:pt x="1311899" y="245077"/>
                </a:lnTo>
                <a:cubicBezTo>
                  <a:pt x="1260525" y="258292"/>
                  <a:pt x="1207662" y="267794"/>
                  <a:pt x="1153611" y="273282"/>
                </a:cubicBezTo>
                <a:lnTo>
                  <a:pt x="1101136" y="275931"/>
                </a:lnTo>
                <a:lnTo>
                  <a:pt x="1077078" y="278470"/>
                </a:lnTo>
                <a:lnTo>
                  <a:pt x="1054454" y="278287"/>
                </a:lnTo>
                <a:lnTo>
                  <a:pt x="1044016" y="278814"/>
                </a:lnTo>
                <a:lnTo>
                  <a:pt x="1029597" y="278086"/>
                </a:lnTo>
                <a:lnTo>
                  <a:pt x="964181" y="277557"/>
                </a:lnTo>
                <a:cubicBezTo>
                  <a:pt x="851416" y="270255"/>
                  <a:pt x="739615" y="243786"/>
                  <a:pt x="633835" y="198149"/>
                </a:cubicBezTo>
                <a:lnTo>
                  <a:pt x="626485" y="194456"/>
                </a:lnTo>
                <a:lnTo>
                  <a:pt x="533088" y="149477"/>
                </a:lnTo>
                <a:lnTo>
                  <a:pt x="529551" y="147328"/>
                </a:lnTo>
                <a:lnTo>
                  <a:pt x="527969" y="150065"/>
                </a:lnTo>
                <a:lnTo>
                  <a:pt x="544842" y="770807"/>
                </a:lnTo>
                <a:lnTo>
                  <a:pt x="2636" y="1059730"/>
                </a:lnTo>
                <a:lnTo>
                  <a:pt x="0" y="1064295"/>
                </a:lnTo>
                <a:cubicBezTo>
                  <a:pt x="522172" y="1365693"/>
                  <a:pt x="1143743" y="1419850"/>
                  <a:pt x="1701638" y="1226767"/>
                </a:cubicBezTo>
                <a:lnTo>
                  <a:pt x="1926994" y="1132786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Title 6"/>
          <p:cNvSpPr txBox="1"/>
          <p:nvPr>
            <p:custDataLst>
              <p:tags r:id="rId1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近代西方民族国家与国际法的发展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-635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60291"/>
            <a:ext cx="720090" cy="497709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291"/>
            <a:ext cx="720090" cy="497709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608953" y="1592009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4" name="直接连接符 3"/>
          <p:cNvCxnSpPr/>
          <p:nvPr>
            <p:custDataLst>
              <p:tags r:id="rId9"/>
            </p:custDataLst>
          </p:nvPr>
        </p:nvCxnSpPr>
        <p:spPr>
          <a:xfrm>
            <a:off x="6095998" y="1591374"/>
            <a:ext cx="0" cy="3960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6400204" y="1591374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15" name="图片 14" descr="C:\Users\admin\Desktop\幸全的文件\Pexels类别20191129\简约\灰色 天空 海 灰色\划船, 夏天, 孟加拉国, 帆 的 免费素材照片.jpeg划船, 夏天, 孟加拉国, 帆 的 免费素材照片"/>
          <p:cNvPicPr/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760154" y="1730509"/>
            <a:ext cx="4880440" cy="3660330"/>
          </a:xfrm>
          <a:prstGeom prst="rect">
            <a:avLst/>
          </a:prstGeom>
        </p:spPr>
      </p:pic>
      <p:pic>
        <p:nvPicPr>
          <p:cNvPr id="13" name="图片 12" descr="C:\Users\admin\Desktop\幸全的文件\Pexels类别20191129\简约\灰色 天空 海 灰色\photo-of-beach-during-daytime-3270191.jpgphoto-of-beach-during-daytime-3270191"/>
          <p:cNvPicPr/>
          <p:nvPr>
            <p:custDataLst>
              <p:tags r:id="rId13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>
            <a:off x="6551398" y="1742574"/>
            <a:ext cx="4880440" cy="3660330"/>
          </a:xfrm>
          <a:prstGeom prst="rect">
            <a:avLst/>
          </a:prstGeom>
        </p:spPr>
      </p:pic>
      <p:pic>
        <p:nvPicPr>
          <p:cNvPr id="2" name="图片 1" descr="幻灯片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1520825"/>
            <a:ext cx="6022975" cy="4079240"/>
          </a:xfrm>
          <a:prstGeom prst="rect">
            <a:avLst/>
          </a:prstGeom>
        </p:spPr>
      </p:pic>
      <p:pic>
        <p:nvPicPr>
          <p:cNvPr id="6" name="图片 5" descr="幻灯片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1520825"/>
            <a:ext cx="6022975" cy="4079240"/>
          </a:xfrm>
          <a:prstGeom prst="rect">
            <a:avLst/>
          </a:prstGeom>
        </p:spPr>
      </p:pic>
      <p:pic>
        <p:nvPicPr>
          <p:cNvPr id="7" name="图片 6" descr="幻灯片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45" y="1520825"/>
            <a:ext cx="6086475" cy="4073525"/>
          </a:xfrm>
          <a:prstGeom prst="rect">
            <a:avLst/>
          </a:prstGeom>
        </p:spPr>
      </p:pic>
      <p:sp>
        <p:nvSpPr>
          <p:cNvPr id="8" name="Title 6"/>
          <p:cNvSpPr txBox="1"/>
          <p:nvPr>
            <p:custDataLst>
              <p:tags r:id="rId17"/>
            </p:custDataLst>
          </p:nvPr>
        </p:nvSpPr>
        <p:spPr>
          <a:xfrm>
            <a:off x="735399" y="280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近代西方民族国家与国际法的发展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D" val="_1*y*1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30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3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3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1、12、13、14、15、16、17、18、21、26、31、34、35、36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D" val="_1*y*1"/>
  <p:tag name="KSO_WM_UNIT_TYPE" val="y"/>
  <p:tag name="KSO_WM_UNIT_INDEX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D" val="_11**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4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2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2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3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4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4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9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5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5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9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7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30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30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3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1、12、13、14、15、16、17、18、21、26、31、34、35、36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简约工作汇报"/>
  <p:tag name="KSO_WM_TEMPLATE_CATEGORY" val="custom"/>
  <p:tag name="KSO_WM_TEMPLATE_INDEX" val="20204330"/>
  <p:tag name="KSO_WM_UNIT_ID" val="custom20204330_1*a*1"/>
  <p:tag name="KSO_WM_UNIT_ISNUMDGMTITLE" val="0"/>
</p:tagLst>
</file>

<file path=ppt/tags/tag284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3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330"/>
  <p:tag name="KSO_WM_SLIDE_ID" val="custom20204330_1"/>
  <p:tag name="KSO_WM_TEMPLATE_MASTER_THUMB_INDEX" val="12"/>
  <p:tag name="KSO_WM_TEMPLATE_THUMBS_INDEX" val="1、4、7、8、9、10、11、12、13、14、15、16、17、18、21、26、31、34、35、36"/>
</p:tagLst>
</file>

<file path=ppt/tags/tag285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30"/>
  <p:tag name="KSO_WM_UNIT_ID" val="custom20204330_13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3*i*2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3*i*3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ISCONTENTSTITLE" val="0"/>
  <p:tag name="KSO_WM_UNIT_BLOCK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330_13*f*1"/>
  <p:tag name="KSO_WM_TEMPLATE_CATEGORY" val="custom"/>
  <p:tag name="KSO_WM_TEMPLATE_INDEX" val="20204330"/>
  <p:tag name="KSO_WM_UNIT_LAYERLEVEL" val="1"/>
  <p:tag name="KSO_WM_TAG_VERSION" val="1.0"/>
  <p:tag name="KSO_WM_BEAUTIFY_FLAG" val="#wm#"/>
  <p:tag name="KSO_WM_UNIT_PRESET_TEXT" val="一切新功能新服务，都要尊重用户，以用户为中心，把产品体验做到极致！"/>
  <p:tag name="KSO_WM_UNIT_SUBTYPE" val="a"/>
</p:tagLst>
</file>

<file path=ppt/tags/tag28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330_13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3"/>
  <p:tag name="KSO_WM_SLIDE_SIZE" val="960*467"/>
  <p:tag name="KSO_WM_SLIDE_POSITION" val="0*72"/>
  <p:tag name="KSO_WM_TAG_VERSION" val="1.0"/>
  <p:tag name="KSO_WM_BEAUTIFY_FLAG" val="#wm#"/>
  <p:tag name="KSO_WM_TEMPLATE_CATEGORY" val="custom"/>
  <p:tag name="KSO_WM_TEMPLATE_INDEX" val="20204330"/>
  <p:tag name="KSO_WM_SLIDE_LAYOUT" val="f_g_i"/>
  <p:tag name="KSO_WM_SLIDE_LAYOUT_CNT" val="1_1_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ISCONTENTSTITLE" val="0"/>
  <p:tag name="KSO_WM_UNIT_COLOR_SCHEME_SHAPE_ID" val="16"/>
  <p:tag name="KSO_WM_UNIT_COLOR_SCHEME_PARENT_PAGE" val="0_3"/>
  <p:tag name="KSO_WM_UNIT_PRESET_TEXT" val="单击此处添加标题内容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*l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*l_h_i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ISCONTENTSTITLE" val="0"/>
  <p:tag name="KSO_WM_UNIT_COLOR_SCHEME_SHAPE_ID" val="16"/>
  <p:tag name="KSO_WM_UNIT_COLOR_SCHEME_PARENT_PAGE" val="0_3"/>
  <p:tag name="KSO_WM_UNIT_PRESET_TEXT" val="单击此处添加标题内容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*l_h_f*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ISCONTENTSTITLE" val="0"/>
  <p:tag name="KSO_WM_UNIT_COLOR_SCHEME_SHAPE_ID" val="16"/>
  <p:tag name="KSO_WM_UNIT_COLOR_SCHEME_PARENT_PAGE" val="0_3"/>
  <p:tag name="KSO_WM_UNIT_PRESET_TEXT" val="单击此处添加标题内容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*l_h_f*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*l_h_i*1_1_2"/>
  <p:tag name="KSO_WM_UNIT_TEXT_FILL_FORE_SCHEMECOLOR_INDEX" val="14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*l_h_i*1_2_2"/>
  <p:tag name="KSO_WM_UNIT_TEXT_FILL_FORE_SCHEMECOLOR_INDEX" val="14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*l_h_i*1_3_2"/>
  <p:tag name="KSO_WM_UNIT_TEXT_FILL_FORE_SCHEMECOLOR_INDEX" val="14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330"/>
  <p:tag name="KSO_WM_UNIT_ID" val="custom20204330_3*a*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330"/>
  <p:tag name="KSO_WM_SLIDE_ID" val="custom20204330_3"/>
</p:tagLst>
</file>

<file path=ppt/tags/tag30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4330"/>
  <p:tag name="KSO_WM_UNIT_ID" val="custom20204330_7*e*1"/>
</p:tagLst>
</file>

<file path=ppt/tags/tag302.xml><?xml version="1.0" encoding="utf-8"?>
<p:tagLst xmlns:p="http://schemas.openxmlformats.org/presentationml/2006/main"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单击此处添加大标题"/>
  <p:tag name="KSO_WM_TEMPLATE_CATEGORY" val="custom"/>
  <p:tag name="KSO_WM_TEMPLATE_INDEX" val="20204330"/>
  <p:tag name="KSO_WM_UNIT_ID" val="custom20204330_7*a*1"/>
  <p:tag name="KSO_WM_UNIT_ISNUMDGMTITLE" val="0"/>
</p:tagLst>
</file>

<file path=ppt/tags/tag303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e"/>
  <p:tag name="KSO_WM_SLIDE_LAYOUT_CNT" val="1_1"/>
  <p:tag name="KSO_WM_TEMPLATE_MASTER_TYPE" val="1"/>
  <p:tag name="KSO_WM_TEMPLATE_COLOR_TYPE" val="1"/>
  <p:tag name="KSO_WM_TEMPLATE_CATEGORY" val="custom"/>
  <p:tag name="KSO_WM_TEMPLATE_INDEX" val="20204330"/>
  <p:tag name="KSO_WM_SLIDE_ID" val="custom20204330_7"/>
</p:tagLst>
</file>

<file path=ppt/tags/tag304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30"/>
  <p:tag name="KSO_WM_UNIT_ID" val="custom20204330_13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3*i*2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3*i*3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ISCONTENTSTITLE" val="0"/>
  <p:tag name="KSO_WM_UNIT_BLOCK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330_13*f*1"/>
  <p:tag name="KSO_WM_TEMPLATE_CATEGORY" val="custom"/>
  <p:tag name="KSO_WM_TEMPLATE_INDEX" val="20204330"/>
  <p:tag name="KSO_WM_UNIT_LAYERLEVEL" val="1"/>
  <p:tag name="KSO_WM_TAG_VERSION" val="1.0"/>
  <p:tag name="KSO_WM_BEAUTIFY_FLAG" val="#wm#"/>
  <p:tag name="KSO_WM_UNIT_PRESET_TEXT" val="一切新功能新服务，都要尊重用户，以用户为中心，把产品体验做到极致！"/>
  <p:tag name="KSO_WM_UNIT_SUBTYPE" val="a"/>
</p:tagLst>
</file>

<file path=ppt/tags/tag30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330_13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3"/>
  <p:tag name="KSO_WM_SLIDE_SIZE" val="960*467"/>
  <p:tag name="KSO_WM_SLIDE_POSITION" val="0*72"/>
  <p:tag name="KSO_WM_TAG_VERSION" val="1.0"/>
  <p:tag name="KSO_WM_BEAUTIFY_FLAG" val="#wm#"/>
  <p:tag name="KSO_WM_TEMPLATE_CATEGORY" val="custom"/>
  <p:tag name="KSO_WM_TEMPLATE_INDEX" val="20204330"/>
  <p:tag name="KSO_WM_SLIDE_LAYOUT" val="f_g_i"/>
  <p:tag name="KSO_WM_SLIDE_LAYOUT_CNT" val="1_1_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4"/>
  <p:tag name="KSO_WM_UNIT_ID" val="custom20204330_28*i*4"/>
  <p:tag name="KSO_WM_TEMPLATE_CATEGORY" val="custom"/>
  <p:tag name="KSO_WM_TEMPLATE_INDEX" val="20204330"/>
  <p:tag name="KSO_WM_UNIT_LAYERLEVEL" val="1"/>
  <p:tag name="KSO_WM_TAG_VERSION" val="1.0"/>
  <p:tag name="KSO_WM_BEAUTIFY_FLAG" val="#wm#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8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8"/>
  <p:tag name="KSO_WM_UNIT_FILL_FORE_SCHEMECOLOR_INDEX" val="14"/>
  <p:tag name="KSO_WM_UNI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2"/>
  <p:tag name="KSO_WM_UNIT_FILL_FORE_SCHEMECOLOR_INDEX" val="13"/>
  <p:tag name="KSO_WM_UNI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3"/>
  <p:tag name="KSO_WM_UNIT_FILL_FORE_SCHEMECOLOR_INDEX" val="13"/>
  <p:tag name="KSO_WM_UNI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5"/>
  <p:tag name="KSO_WM_UNIT_FILL_FORE_SCHEMECOLOR_INDEX" val="13"/>
  <p:tag name="KSO_WM_UNI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6"/>
  <p:tag name="KSO_WM_UNIT_FILL_FORE_SCHEMECOLOR_INDEX" val="13"/>
  <p:tag name="KSO_WM_UNI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7"/>
  <p:tag name="KSO_WM_UNIT_FILL_FORE_SCHEMECOLOR_INDEX" val="13"/>
  <p:tag name="KSO_WM_UNIT_FILL_TYPE" val="1"/>
  <p:tag name="KSO_WM_UNIT_USESOURCEFORMAT_APPLY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8"/>
  <p:tag name="KSO_WM_UNIT_FILL_FORE_SCHEMECOLOR_INDEX" val="13"/>
  <p:tag name="KSO_WM_UNI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9"/>
  <p:tag name="KSO_WM_UNIT_FILL_FORE_SCHEMECOLOR_INDEX" val="13"/>
  <p:tag name="KSO_WM_UNIT_FILL_TYPE" val="1"/>
  <p:tag name="KSO_WM_UNIT_USESOURCEFORMAT_APPLY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"/>
  <p:tag name="KSO_WM_UNIT_FILL_FORE_SCHEMECOLOR_INDEX" val="13"/>
  <p:tag name="KSO_WM_UNI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4"/>
  <p:tag name="KSO_WM_UNIT_FILL_FORE_SCHEMECOLOR_INDEX" val="13"/>
  <p:tag name="KSO_WM_UNI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0"/>
  <p:tag name="KSO_WM_UNIT_FILL_FORE_SCHEMECOLOR_INDEX" val="13"/>
  <p:tag name="KSO_WM_UNIT_FILL_TYPE" val="1"/>
  <p:tag name="KSO_WM_UNIT_USESOURCEFORMAT_APPLY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1"/>
  <p:tag name="KSO_WM_UNIT_FILL_FORE_SCHEMECOLOR_INDEX" val="13"/>
  <p:tag name="KSO_WM_UNI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3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3"/>
  <p:tag name="KSO_WM_UNIT_FILL_FORE_SCHEMECOLOR_INDEX" val="13"/>
  <p:tag name="KSO_WM_UNIT_FILL_TYPE" val="1"/>
  <p:tag name="KSO_WM_UNIT_USESOURCEFORMAT_APPLY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4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4"/>
  <p:tag name="KSO_WM_UNIT_FILL_FORE_SCHEMECOLOR_INDEX" val="13"/>
  <p:tag name="KSO_WM_UNIT_FILL_TYPE" val="1"/>
  <p:tag name="KSO_WM_UNIT_USESOURCEFORMAT_APPLY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5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5"/>
  <p:tag name="KSO_WM_UNIT_FILL_FORE_SCHEMECOLOR_INDEX" val="13"/>
  <p:tag name="KSO_WM_UNIT_FILL_TYPE" val="1"/>
  <p:tag name="KSO_WM_UNIT_USESOURCEFORMAT_APPLY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6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6"/>
  <p:tag name="KSO_WM_UNIT_FILL_FORE_SCHEMECOLOR_INDEX" val="13"/>
  <p:tag name="KSO_WM_UNIT_FILL_TYPE" val="1"/>
  <p:tag name="KSO_WM_UNIT_USESOURCEFORMAT_APPLY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7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7"/>
  <p:tag name="KSO_WM_UNIT_FILL_FORE_SCHEMECOLOR_INDEX" val="13"/>
  <p:tag name="KSO_WM_UNI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2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2"/>
  <p:tag name="KSO_WM_UNIT_FILL_FORE_SCHEMECOLOR_INDEX" val="13"/>
  <p:tag name="KSO_WM_UNIT_FILL_TYPE" val="1"/>
  <p:tag name="KSO_WM_UNIT_USESOURCEFORMAT_APPLY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9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19"/>
  <p:tag name="KSO_WM_UNIT_FILL_FORE_SCHEMECOLOR_INDEX" val="13"/>
  <p:tag name="KSO_WM_UNI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0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20"/>
  <p:tag name="KSO_WM_UNIT_FILL_FORE_SCHEMECOLOR_INDEX" val="13"/>
  <p:tag name="KSO_WM_UNI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1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21"/>
  <p:tag name="KSO_WM_UNIT_FILL_FORE_SCHEMECOLOR_INDEX" val="13"/>
  <p:tag name="KSO_WM_UNIT_FILL_TYPE" val="1"/>
  <p:tag name="KSO_WM_UNIT_USESOURCEFORMAT_APPLY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2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22"/>
  <p:tag name="KSO_WM_UNIT_FILL_FORE_SCHEMECOLOR_INDEX" val="13"/>
  <p:tag name="KSO_WM_UNI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3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23"/>
  <p:tag name="KSO_WM_UNIT_FILL_FORE_SCHEMECOLOR_INDEX" val="13"/>
  <p:tag name="KSO_WM_UNIT_FILL_TYPE" val="1"/>
  <p:tag name="KSO_WM_UNIT_USESOURCEFORMAT_APPLY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4"/>
  <p:tag name="KSO_WM_UNIT_LAYERLEVEL" val="1_1"/>
  <p:tag name="KSO_WM_TAG_VERSION" val="1.0"/>
  <p:tag name="KSO_WM_BEAUTIFY_FLAG" val="#wm#"/>
  <p:tag name="KSO_WM_TEMPLATE_CATEGORY" val="custom"/>
  <p:tag name="KSO_WM_TEMPLATE_INDEX" val="20204330"/>
  <p:tag name="KSO_WM_UNIT_ID" val="custom20204330_28*m_i*1_24"/>
  <p:tag name="KSO_WM_UNIT_FILL_FORE_SCHEMECOLOR_INDEX" val="13"/>
  <p:tag name="KSO_WM_UNIT_FILL_TYPE" val="1"/>
  <p:tag name="KSO_WM_UNIT_USESOURCEFORMAT_APPLY" val="1"/>
</p:tagLst>
</file>

<file path=ppt/tags/tag334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330"/>
  <p:tag name="KSO_WM_UNIT_ID" val="custom20204330_28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4330_28*i*2"/>
  <p:tag name="KSO_WM_UNIT_LAYERLEVEL" val="1"/>
  <p:tag name="KSO_WM_TAG_VERSION" val="1.0"/>
  <p:tag name="KSO_WM_BEAUTIFY_FLAG" val="#wm#"/>
  <p:tag name="KSO_WM_UNIT_USESOURCEFORMAT_APPLY" val="1"/>
</p:tagLst>
</file>

<file path=ppt/tags/tag336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4330_28*i*3"/>
  <p:tag name="KSO_WM_UNIT_LAYERLEVEL" val="1"/>
  <p:tag name="KSO_WM_TAG_VERSION" val="1.0"/>
  <p:tag name="KSO_WM_BEAUTIFY_FLAG" val="#wm#"/>
  <p:tag name="KSO_WM_UNIT_USESOURCEFORMAT_APPLY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2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2_2"/>
  <p:tag name="KSO_WM_UNIT_FILL_FORE_SCHEMECOLOR_INDEX" val="5"/>
  <p:tag name="KSO_WM_UNI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2_3"/>
  <p:tag name="KSO_WM_UNIT_LINE_FORE_SCHEMECOLOR_INDEX" val="5"/>
  <p:tag name="KSO_WM_UNIT_LINE_FILL_TYPE" val="2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5_1"/>
  <p:tag name="KSO_WM_UNIT_FILL_FORE_SCHEMECOLOR_INDEX" val="5"/>
  <p:tag name="KSO_WM_UNI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5_3"/>
  <p:tag name="KSO_WM_UNIT_LINE_FORE_SCHEMECOLOR_INDEX" val="5"/>
  <p:tag name="KSO_WM_UNIT_LINE_FILL_TYPE" val="2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1_1"/>
  <p:tag name="KSO_WM_UNIT_FILL_FORE_SCHEMECOLOR_INDEX" val="5"/>
  <p:tag name="KSO_WM_UNI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1_3"/>
  <p:tag name="KSO_WM_UNIT_LINE_FORE_SCHEMECOLOR_INDEX" val="5"/>
  <p:tag name="KSO_WM_UNIT_LINE_FILL_TYPE" val="2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1_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5_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330"/>
  <p:tag name="KSO_WM_UNIT_ID" val="custom20204330_28*m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330"/>
  <p:tag name="KSO_WM_UNIT_ID" val="custom20204330_28*m_h_f*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330"/>
  <p:tag name="KSO_WM_UNIT_ID" val="custom20204330_28*m_h_f*1_5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4_1"/>
  <p:tag name="KSO_WM_UNIT_FILL_FORE_SCHEMECOLOR_INDEX" val="5"/>
  <p:tag name="KSO_WM_UNI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4_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330"/>
  <p:tag name="KSO_WM_UNIT_ID" val="custom20204330_28*m_h_f*1_4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4_3"/>
  <p:tag name="KSO_WM_UNIT_LINE_FORE_SCHEMECOLOR_INDEX" val="5"/>
  <p:tag name="KSO_WM_UNIT_LINE_FILL_TYPE" val="2"/>
  <p:tag name="KSO_WM_UNIT_USESOURCEFORMAT_APPLY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330"/>
  <p:tag name="KSO_WM_UNIT_ID" val="custom20204330_28*m_h_f*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3_2"/>
  <p:tag name="KSO_WM_UNIT_FILL_FORE_SCHEMECOLOR_INDEX" val="5"/>
  <p:tag name="KSO_WM_UNIT_FILL_TYPE" val="1"/>
  <p:tag name="KSO_WM_UNIT_USESOURCEFORMAT_APPLY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3_3"/>
  <p:tag name="KSO_WM_UNIT_LINE_FORE_SCHEMECOLOR_INDEX" val="5"/>
  <p:tag name="KSO_WM_UNIT_LINE_FILL_TYPE" val="2"/>
  <p:tag name="KSO_WM_UNIT_USESOURCEFORMAT_APPLY" val="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6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8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330"/>
  <p:tag name="KSO_WM_UNIT_ID" val="custom20204330_28*m_h_f*1_6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6_2"/>
  <p:tag name="KSO_WM_UNIT_LINE_FORE_SCHEMECOLOR_INDEX" val="5"/>
  <p:tag name="KSO_WM_UNIT_LINE_FILL_TYPE" val="2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3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28*m_h_i*1_6_3"/>
  <p:tag name="KSO_WM_UNIT_FILL_FORE_SCHEMECOLOR_INDEX" val="5"/>
  <p:tag name="KSO_WM_UNIT_FILL_TYPE" val="1"/>
  <p:tag name="KSO_WM_UNIT_USESOURCEFORMAT_APPLY" val="1"/>
</p:tagLst>
</file>

<file path=ppt/tags/tag36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330"/>
  <p:tag name="KSO_WM_UNIT_ID" val="custom20204330_28*a*1"/>
  <p:tag name="KSO_WM_DIAGRAM_GROUP_CODE" val="m1-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6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SUBCATEGORY" val="0"/>
  <p:tag name="KSO_WM_SLIDE_TYPE" val="text"/>
  <p:tag name="KSO_WM_SLIDE_SUBTYPE" val="diag"/>
  <p:tag name="KSO_WM_SLIDE_ITEM_CNT" val="6"/>
  <p:tag name="KSO_WM_SLIDE_INDEX" val="28"/>
  <p:tag name="KSO_WM_SLIDE_SIZE" val="786.366*334.37"/>
  <p:tag name="KSO_WM_SLIDE_POSITION" val="86.6358*132.862"/>
  <p:tag name="KSO_WM_DIAGRAM_GROUP_CODE" val="m1-1"/>
  <p:tag name="KSO_WM_SLIDE_DIAGTYPE" val="m"/>
  <p:tag name="KSO_WM_TAG_VERSION" val="1.0"/>
  <p:tag name="KSO_WM_BEAUTIFY_FLAG" val="#wm#"/>
  <p:tag name="KSO_WM_SLIDE_LAYOUT" val="a_i_m"/>
  <p:tag name="KSO_WM_SLIDE_LAYOUT_CNT" val="1_1_1"/>
  <p:tag name="KSO_WM_TEMPLATE_MASTER_TYPE" val="1"/>
  <p:tag name="KSO_WM_TEMPLATE_COLOR_TYPE" val="1"/>
  <p:tag name="KSO_WM_TEMPLATE_CATEGORY" val="custom"/>
  <p:tag name="KSO_WM_TEMPLATE_INDEX" val="20204330"/>
  <p:tag name="KSO_WM_SLIDE_ID" val="custom20204330_28"/>
</p:tagLst>
</file>

<file path=ppt/tags/tag363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30"/>
  <p:tag name="KSO_WM_UNIT_ID" val="custom20204330_17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7*i*2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7*i*3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7"/>
  <p:tag name="KSO_WM_SLIDE_SIZE" val="959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0,&quot;horizontalAlign&quot;:1,&quot;verticalAlign&quot;:1,&quot;type&quot;:0,&quot;diagramDirection&quot;:0,&quot;canSetOverLayout&quot;:0,&quot;isOverLayout&quot;:0,&quot;margin&quot;:{&quot;left&quot;:4.23,&quot;top&quot;:3.387,&quot;right&quot;:4.23,&quot;bottom&quot;:3.387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499010831,&quot;top&quot;:0.0887139142,&quot;right&quot;:0.0499010831,&quot;bottom&quot;:0.0887139142,&quot;leftAbs&quot;:false,&quot;topAbs&quot;:false,&quot;rightAbs&quot;:false,&quot;bottomAbs&quot;:false}]}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330"/>
  <p:tag name="KSO_WM_SLIDE_ID" val="custom20204330_17"/>
</p:tagLst>
</file>

<file path=ppt/tags/tag367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330"/>
  <p:tag name="KSO_WM_UNIT_ID" val="custom20204330_33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DIAGRAM_GROUP_CODE" val="q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q1-3"/>
  <p:tag name="KSO_WM_UNIT_ID" val="custom20204330_33*i*2"/>
  <p:tag name="KSO_WM_UNIT_LAYERLEVEL" val="1"/>
  <p:tag name="KSO_WM_TAG_VERSION" val="1.0"/>
  <p:tag name="KSO_WM_BEAUTIFY_FLAG" val="#wm#"/>
  <p:tag name="KSO_WM_UNIT_USESOURCEFORMAT_APPLY" val="1"/>
</p:tagLst>
</file>

<file path=ppt/tags/tag369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q1-3"/>
  <p:tag name="KSO_WM_UNIT_ID" val="custom20204330_33*i*3"/>
  <p:tag name="KSO_WM_UNIT_LAYERLEVEL" val="1"/>
  <p:tag name="KSO_WM_TAG_VERSION" val="1.0"/>
  <p:tag name="KSO_WM_BEAUTIFY_FLAG" val="#wm#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f"/>
  <p:tag name="KSO_WM_UNIT_INDEX" val="1_1_1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TEMPLATE_CATEGORY" val="custom"/>
  <p:tag name="KSO_WM_TEMPLATE_INDEX" val="20204330"/>
  <p:tag name="KSO_WM_UNIT_ID" val="custom20204330_33*q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71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f"/>
  <p:tag name="KSO_WM_UNIT_INDEX" val="1_6_1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TEMPLATE_CATEGORY" val="custom"/>
  <p:tag name="KSO_WM_TEMPLATE_INDEX" val="20204330"/>
  <p:tag name="KSO_WM_UNIT_ID" val="custom20204330_33*q_h_f*1_6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f"/>
  <p:tag name="KSO_WM_UNIT_INDEX" val="1_5_1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TEMPLATE_CATEGORY" val="custom"/>
  <p:tag name="KSO_WM_TEMPLATE_INDEX" val="20204330"/>
  <p:tag name="KSO_WM_UNIT_ID" val="custom20204330_33*q_h_f*1_5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73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f"/>
  <p:tag name="KSO_WM_UNIT_INDEX" val="1_2_1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TEMPLATE_CATEGORY" val="custom"/>
  <p:tag name="KSO_WM_TEMPLATE_INDEX" val="20204330"/>
  <p:tag name="KSO_WM_UNIT_ID" val="custom20204330_33*q_h_f*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74.xml><?xml version="1.0" encoding="utf-8"?>
<p:tagLst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f"/>
  <p:tag name="KSO_WM_UNIT_INDEX" val="1_3_1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TEMPLATE_CATEGORY" val="custom"/>
  <p:tag name="KSO_WM_TEMPLATE_INDEX" val="20204330"/>
  <p:tag name="KSO_WM_UNIT_ID" val="custom20204330_33*q_h_f*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i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3*q_h_i*1_6_1"/>
  <p:tag name="KSO_WM_UNIT_FILL_FORE_SCHEMECOLOR_INDEX" val="5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3*q_h_i*1_1_1"/>
  <p:tag name="KSO_WM_UNIT_FILL_FORE_SCHEMECOLOR_INDEX" val="5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3*q_h_i*1_2_1"/>
  <p:tag name="KSO_WM_UNIT_FILL_FORE_SCHEMECOLOR_INDEX" val="5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3*q_h_i*1_3_1"/>
  <p:tag name="KSO_WM_UNIT_FILL_FORE_SCHEMECOLOR_INDEX" val="5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3*q_h_i*1_5_1"/>
  <p:tag name="KSO_WM_UNIT_FILL_FORE_SCHEMECOLOR_INDEX" val="5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4"/>
  <p:tag name="KSO_WM_UNIT_TYPE" val="q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330"/>
  <p:tag name="KSO_WM_UNIT_ID" val="custom20204330_33*q_h_i*1_4_1"/>
  <p:tag name="KSO_WM_UNIT_FILL_FORE_SCHEMECOLOR_INDEX" val="5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38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330"/>
  <p:tag name="KSO_WM_UNIT_ID" val="custom20204330_33*a*1"/>
  <p:tag name="KSO_WM_DIAGRAM_GROUP_CODE" val="q1-3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SUBCATEGORY" val="0"/>
  <p:tag name="KSO_WM_SLIDE_TYPE" val="text"/>
  <p:tag name="KSO_WM_SLIDE_SUBTYPE" val="diag"/>
  <p:tag name="KSO_WM_SLIDE_ITEM_CNT" val="6"/>
  <p:tag name="KSO_WM_SLIDE_INDEX" val="32"/>
  <p:tag name="KSO_WM_SLIDE_SIZE" val="786.142*292.31"/>
  <p:tag name="KSO_WM_SLIDE_POSITION" val="77.8224*164.771"/>
  <p:tag name="KSO_WM_DIAGRAM_GROUP_CODE" val="q1-4"/>
  <p:tag name="KSO_WM_SLIDE_DIAGTYPE" val="q"/>
  <p:tag name="KSO_WM_TAG_VERSION" val="1.0"/>
  <p:tag name="KSO_WM_BEAUTIFY_FLAG" val="#wm#"/>
  <p:tag name="KSO_WM_SLIDE_LAYOUT" val="a_i_q"/>
  <p:tag name="KSO_WM_SLIDE_LAYOUT_CNT" val="1_1_1"/>
  <p:tag name="KSO_WM_TEMPLATE_MASTER_TYPE" val="1"/>
  <p:tag name="KSO_WM_TEMPLATE_COLOR_TYPE" val="1"/>
  <p:tag name="KSO_WM_TEMPLATE_CATEGORY" val="custom"/>
  <p:tag name="KSO_WM_TEMPLATE_INDEX" val="20204330"/>
  <p:tag name="KSO_WM_SLIDE_ID" val="custom20204330_33"/>
</p:tagLst>
</file>

<file path=ppt/tags/tag383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330"/>
  <p:tag name="KSO_WM_UNIT_ID" val="custom20204330_12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K_DARK_LIGHT" val="2"/>
</p:tagLst>
</file>

<file path=ppt/tags/tag384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2*i*2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2*i*3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330"/>
  <p:tag name="KSO_WM_UNIT_ID" val="custom20204330_12*h_i*1_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z"/>
  <p:tag name="KSO_WM_UNIT_INDEX" val="1"/>
  <p:tag name="KSO_WM_UNIT_LAYERLEVEL" val="1"/>
  <p:tag name="KSO_WM_TAG_VERSION" val="1.0"/>
  <p:tag name="KSO_WM_BEAUTIFY_FLAG" val="#wm#"/>
  <p:tag name="KSO_WM_UNIT_BLOCK" val="0"/>
  <p:tag name="KSO_WM_UNIT_SM_LIMIT_TYPE" val="0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330"/>
  <p:tag name="KSO_WM_UNIT_ID" val="custom20204330_12*z*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330"/>
  <p:tag name="KSO_WM_UNIT_ID" val="custom20204330_12*h_i*2_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VALUE" val="1016*1355"/>
  <p:tag name="KSO_WM_UNIT_TYPE" val="h_d"/>
  <p:tag name="KSO_WM_UNIT_INDEX" val="1_1"/>
  <p:tag name="KSO_WM_UNIT_BLOCK" val="0"/>
  <p:tag name="KSO_WM_TEMPLATE_CATEGORY" val="custom"/>
  <p:tag name="KSO_WM_TEMPLATE_INDEX" val="20204330"/>
  <p:tag name="KSO_WM_UNIT_ID" val="custom20204330_12*h_d*1_1"/>
  <p:tag name="KSO_WM_UNIT_SUPPORT_UNIT_TYPE" val="[&quot;d&quot;]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VALUE" val="1016*1355"/>
  <p:tag name="KSO_WM_UNIT_TYPE" val="h_d"/>
  <p:tag name="KSO_WM_UNIT_INDEX" val="2_1"/>
  <p:tag name="KSO_WM_UNIT_BLOCK" val="0"/>
  <p:tag name="KSO_WM_TEMPLATE_CATEGORY" val="custom"/>
  <p:tag name="KSO_WM_TEMPLATE_INDEX" val="20204330"/>
  <p:tag name="KSO_WM_UNIT_ID" val="custom20204330_12*h_d*2_1"/>
  <p:tag name="KSO_WM_UNIT_SUPPORT_UNIT_TYPE" val="[&quot;d&quot;]"/>
</p:tagLst>
</file>

<file path=ppt/tags/tag39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330"/>
  <p:tag name="KSO_WM_UNIT_ID" val="custom20204330_33*a*1"/>
  <p:tag name="KSO_WM_DIAGRAM_GROUP_CODE" val="q1-3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12"/>
  <p:tag name="KSO_WM_SLIDE_SIZE" val="864.102*311.936"/>
  <p:tag name="KSO_WM_SLIDE_POSITION" val="47.9491*125.305"/>
  <p:tag name="KSO_WM_TAG_VERSION" val="1.0"/>
  <p:tag name="KSO_WM_BEAUTIFY_FLAG" val="#wm#"/>
  <p:tag name="KSO_WM_SLIDE_LAYOUT" val="a_i_z_h"/>
  <p:tag name="KSO_WM_SLIDE_LAYOUT_CNT" val="1_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2,&quot;top&quot;:1.17,&quot;right&quot;:2.1,&quot;bottom&quot;:2.96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443,&quot;top&quot;:1.27,&quot;right&quot;:2.12,&quot;bottom&quot;:2.96},&quot;edge&quot;:{&quot;left&quot;:false,&quot;top&quot;:false,&quot;right&quot;:true,&quot;bottom&quot;:true}}]}]}"/>
  <p:tag name="KSO_WM_SLIDE_BACKGROUND" val="[&quot;general&quot;,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330"/>
  <p:tag name="KSO_WM_SLIDE_ID" val="custom20204330_12"/>
</p:tagLst>
</file>

<file path=ppt/tags/tag393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30"/>
  <p:tag name="KSO_WM_UNIT_ID" val="custom20204330_13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3*i*2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3*i*3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ISCONTENTSTITLE" val="0"/>
  <p:tag name="KSO_WM_UNIT_BLOCK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330_13*f*1"/>
  <p:tag name="KSO_WM_TEMPLATE_CATEGORY" val="custom"/>
  <p:tag name="KSO_WM_TEMPLATE_INDEX" val="20204330"/>
  <p:tag name="KSO_WM_UNIT_LAYERLEVEL" val="1"/>
  <p:tag name="KSO_WM_TAG_VERSION" val="1.0"/>
  <p:tag name="KSO_WM_BEAUTIFY_FLAG" val="#wm#"/>
  <p:tag name="KSO_WM_UNIT_PRESET_TEXT" val="一切新功能新服务，都要尊重用户，以用户为中心，把产品体验做到极致！"/>
  <p:tag name="KSO_WM_UNIT_SUBTYPE" val="a"/>
</p:tagLst>
</file>

<file path=ppt/tags/tag39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330_13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3"/>
  <p:tag name="KSO_WM_SLIDE_SIZE" val="960*467"/>
  <p:tag name="KSO_WM_SLIDE_POSITION" val="0*72"/>
  <p:tag name="KSO_WM_TAG_VERSION" val="1.0"/>
  <p:tag name="KSO_WM_BEAUTIFY_FLAG" val="#wm#"/>
  <p:tag name="KSO_WM_TEMPLATE_CATEGORY" val="custom"/>
  <p:tag name="KSO_WM_TEMPLATE_INDEX" val="20204330"/>
  <p:tag name="KSO_WM_SLIDE_LAYOUT" val="f_g_i"/>
  <p:tag name="KSO_WM_SLIDE_LAYOUT_CNT" val="1_1_1"/>
</p:tagLst>
</file>

<file path=ppt/tags/tag39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4330"/>
  <p:tag name="KSO_WM_UNIT_ID" val="custom20204330_7*e*1"/>
</p:tagLst>
</file>

<file path=ppt/tags/tag399.xml><?xml version="1.0" encoding="utf-8"?>
<p:tagLst xmlns:p="http://schemas.openxmlformats.org/presentationml/2006/main"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单击此处添加大标题"/>
  <p:tag name="KSO_WM_TEMPLATE_CATEGORY" val="custom"/>
  <p:tag name="KSO_WM_TEMPLATE_INDEX" val="20204330"/>
  <p:tag name="KSO_WM_UNIT_ID" val="custom20204330_7*a*1"/>
  <p:tag name="KSO_WM_UNIT_ISNUMDGMTITLE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e"/>
  <p:tag name="KSO_WM_SLIDE_LAYOUT_CNT" val="1_1"/>
  <p:tag name="KSO_WM_TEMPLATE_MASTER_TYPE" val="1"/>
  <p:tag name="KSO_WM_TEMPLATE_COLOR_TYPE" val="1"/>
  <p:tag name="KSO_WM_TEMPLATE_CATEGORY" val="custom"/>
  <p:tag name="KSO_WM_TEMPLATE_INDEX" val="20204330"/>
  <p:tag name="KSO_WM_SLIDE_ID" val="custom20204330_7"/>
</p:tagLst>
</file>

<file path=ppt/tags/tag401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330"/>
  <p:tag name="KSO_WM_UNIT_ID" val="custom20204330_8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K_DARK_LIGHT" val="2"/>
</p:tagLst>
</file>

<file path=ppt/tags/tag402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8*i*2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8*i*3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330"/>
  <p:tag name="KSO_WM_UNIT_ID" val="custom20204330_8*i*4"/>
  <p:tag name="KSO_WM_UNIT_TYPE" val="i"/>
  <p:tag name="KSO_WM_UNIT_INDEX" val="4"/>
</p:tagLst>
</file>

<file path=ppt/tags/tag405.xml><?xml version="1.0" encoding="utf-8"?>
<p:tagLst xmlns:p="http://schemas.openxmlformats.org/presentationml/2006/main">
  <p:tag name="KSO_WM_UNIT_ISCONTENTSTITLE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……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UNIT_VALUE" val="380"/>
  <p:tag name="KSO_WM_UNIT_DEFAULT_FONT" val="16;24;2"/>
  <p:tag name="KSO_WM_UNIT_BLOCK" val="0"/>
  <p:tag name="KSO_WM_TEMPLATE_CATEGORY" val="custom"/>
  <p:tag name="KSO_WM_TEMPLATE_INDEX" val="20204330"/>
  <p:tag name="KSO_WM_UNIT_ID" val="custom20204330_8*f*1"/>
  <p:tag name="KSO_WM_UNIT_SUBTYPE" val="a"/>
</p:tagLst>
</file>

<file path=ppt/tags/tag406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8"/>
  <p:tag name="KSO_WM_SLIDE_SIZE" val="960*539"/>
  <p:tag name="KSO_WM_SLIDE_POSITION" val="0*0"/>
  <p:tag name="KSO_WM_TAG_VERSION" val="1.0"/>
  <p:tag name="KSO_WM_BEAUTIFY_FLAG" val="#wm#"/>
  <p:tag name="KSO_WM_SLIDE_LAYOUT" val="a_f_i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BACKGROUND" val="[&quot;general&quot;,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330"/>
  <p:tag name="KSO_WM_SLIDE_ID" val="custom20204330_8"/>
</p:tagLst>
</file>

<file path=ppt/tags/tag407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330"/>
  <p:tag name="KSO_WM_UNIT_ID" val="custom20204330_12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K_DARK_LIGHT" val="2"/>
</p:tagLst>
</file>

<file path=ppt/tags/tag408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2*i*2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2*i*3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330"/>
  <p:tag name="KSO_WM_UNIT_ID" val="custom20204330_12*h_i*1_1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z"/>
  <p:tag name="KSO_WM_UNIT_INDEX" val="1"/>
  <p:tag name="KSO_WM_UNIT_LAYERLEVEL" val="1"/>
  <p:tag name="KSO_WM_TAG_VERSION" val="1.0"/>
  <p:tag name="KSO_WM_BEAUTIFY_FLAG" val="#wm#"/>
  <p:tag name="KSO_WM_UNIT_BLOCK" val="0"/>
  <p:tag name="KSO_WM_UNIT_SM_LIMIT_TYPE" val="0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330"/>
  <p:tag name="KSO_WM_UNIT_ID" val="custom20204330_12*z*1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330"/>
  <p:tag name="KSO_WM_UNIT_ID" val="custom20204330_12*h_i*2_1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VALUE" val="1016*1355"/>
  <p:tag name="KSO_WM_UNIT_TYPE" val="h_d"/>
  <p:tag name="KSO_WM_UNIT_INDEX" val="1_1"/>
  <p:tag name="KSO_WM_UNIT_BLOCK" val="0"/>
  <p:tag name="KSO_WM_TEMPLATE_CATEGORY" val="custom"/>
  <p:tag name="KSO_WM_TEMPLATE_INDEX" val="20204330"/>
  <p:tag name="KSO_WM_UNIT_ID" val="custom20204330_12*h_d*1_1"/>
  <p:tag name="KSO_WM_UNIT_SUPPORT_UNIT_TYPE" val="[&quot;d&quot;]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VALUE" val="1016*1355"/>
  <p:tag name="KSO_WM_UNIT_TYPE" val="h_d"/>
  <p:tag name="KSO_WM_UNIT_INDEX" val="2_1"/>
  <p:tag name="KSO_WM_UNIT_BLOCK" val="0"/>
  <p:tag name="KSO_WM_TEMPLATE_CATEGORY" val="custom"/>
  <p:tag name="KSO_WM_TEMPLATE_INDEX" val="20204330"/>
  <p:tag name="KSO_WM_UNIT_ID" val="custom20204330_12*h_d*2_1"/>
  <p:tag name="KSO_WM_UNIT_SUPPORT_UNIT_TYPE" val="[&quot;d&quot;]"/>
</p:tagLst>
</file>

<file path=ppt/tags/tag41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330"/>
  <p:tag name="KSO_WM_UNIT_ID" val="custom20204330_12*a*1"/>
  <p:tag name="KSO_WM_UNIT_ISNUMDGMTITLE" val="0"/>
</p:tagLst>
</file>

<file path=ppt/tags/tag416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12"/>
  <p:tag name="KSO_WM_SLIDE_SIZE" val="864.102*311.936"/>
  <p:tag name="KSO_WM_SLIDE_POSITION" val="47.9491*125.305"/>
  <p:tag name="KSO_WM_TAG_VERSION" val="1.0"/>
  <p:tag name="KSO_WM_BEAUTIFY_FLAG" val="#wm#"/>
  <p:tag name="KSO_WM_SLIDE_LAYOUT" val="a_i_z_h"/>
  <p:tag name="KSO_WM_SLIDE_LAYOUT_CNT" val="1_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2,&quot;top&quot;:1.17,&quot;right&quot;:2.1,&quot;bottom&quot;:2.96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443,&quot;top&quot;:1.27,&quot;right&quot;:2.12,&quot;bottom&quot;:2.96},&quot;edge&quot;:{&quot;left&quot;:false,&quot;top&quot;:false,&quot;right&quot;:true,&quot;bottom&quot;:true}}]}]}"/>
  <p:tag name="KSO_WM_SLIDE_BACKGROUND" val="[&quot;general&quot;,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330"/>
  <p:tag name="KSO_WM_SLIDE_ID" val="custom20204330_12"/>
</p:tagLst>
</file>

<file path=ppt/tags/tag417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330"/>
  <p:tag name="KSO_WM_UNIT_ID" val="custom20204330_9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K_DARK_LIGHT" val="2"/>
</p:tagLst>
</file>

<file path=ppt/tags/tag418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9*i*2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9*i*3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false,&quot;IsRight&quot;:true,&quot;IsAbs&quot;:true},&quot;DecorateInfoY&quot;:{&quot;IsTop&quot;:true,&quot;IsBottom&quot;:false,&quot;IsAbs&quot;:true}}"/>
  <p:tag name="KSO_WM_TEMPLATE_CATEGORY" val="custom"/>
  <p:tag name="KSO_WM_TEMPLATE_INDEX" val="20204330"/>
  <p:tag name="KSO_WM_UNIT_ID" val="custom20204330_9*h_i*1_1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330"/>
  <p:tag name="KSO_WM_UNIT_ID" val="custom20204330_9*h_i*2_1"/>
</p:tagLst>
</file>

<file path=ppt/tags/tag422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71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LAYERLEVEL" val="1_1"/>
  <p:tag name="KSO_WM_TAG_VERSION" val="1.0"/>
  <p:tag name="KSO_WM_BEAUTIFY_FLAG" val="#wm#"/>
  <p:tag name="KSO_WM_UNIT_DEFAULT_FONT" val="14;16;2"/>
  <p:tag name="KSO_WM_UNIT_BLOCK" val="0"/>
  <p:tag name="KSO_WM_UNIT_SM_LIMIT_TYPE" val="1"/>
  <p:tag name="KSO_WM_TEMPLATE_CATEGORY" val="custom"/>
  <p:tag name="KSO_WM_TEMPLATE_INDEX" val="20204330"/>
  <p:tag name="KSO_WM_UNIT_ID" val="custom20204330_9*h_f*2_1"/>
  <p:tag name="KSO_WM_UNIT_SUBTYPE" val="a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VALUE" val="1016*1355"/>
  <p:tag name="KSO_WM_UNIT_TYPE" val="h_d"/>
  <p:tag name="KSO_WM_UNIT_INDEX" val="1_1"/>
  <p:tag name="KSO_WM_UNIT_BLOCK" val="0"/>
  <p:tag name="KSO_WM_UNIT_SM_LIMIT_TYPE" val="1"/>
  <p:tag name="KSO_WM_TEMPLATE_CATEGORY" val="custom"/>
  <p:tag name="KSO_WM_TEMPLATE_INDEX" val="20204330"/>
  <p:tag name="KSO_WM_UNIT_ID" val="custom20204330_9*h_d*1_1"/>
  <p:tag name="KSO_WM_UNIT_SUPPORT_UNIT_TYPE" val="[&quot;d&quot;]"/>
</p:tagLst>
</file>

<file path=ppt/tags/tag42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330"/>
  <p:tag name="KSO_WM_UNIT_ID" val="custom20204330_9*a*1"/>
  <p:tag name="KSO_WM_UNIT_ISNUMDGMTITLE" val="0"/>
</p:tagLst>
</file>

<file path=ppt/tags/tag425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330"/>
  <p:tag name="KSO_WM_SLIDE_ID" val="custom20204330_9"/>
</p:tagLst>
</file>

<file path=ppt/tags/tag426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30"/>
  <p:tag name="KSO_WM_UNIT_ID" val="custom20204330_13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3*i*2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3*i*3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ISCONTENTSTITLE" val="0"/>
  <p:tag name="KSO_WM_UNIT_BLOCK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330_13*f*1"/>
  <p:tag name="KSO_WM_TEMPLATE_CATEGORY" val="custom"/>
  <p:tag name="KSO_WM_TEMPLATE_INDEX" val="20204330"/>
  <p:tag name="KSO_WM_UNIT_LAYERLEVEL" val="1"/>
  <p:tag name="KSO_WM_TAG_VERSION" val="1.0"/>
  <p:tag name="KSO_WM_BEAUTIFY_FLAG" val="#wm#"/>
  <p:tag name="KSO_WM_UNIT_PRESET_TEXT" val="一切新功能新服务，都要尊重用户，以用户为中心，把产品体验做到极致！"/>
  <p:tag name="KSO_WM_UNIT_SUBTYPE" val="a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330_13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3"/>
  <p:tag name="KSO_WM_SLIDE_SIZE" val="960*467"/>
  <p:tag name="KSO_WM_SLIDE_POSITION" val="0*72"/>
  <p:tag name="KSO_WM_TAG_VERSION" val="1.0"/>
  <p:tag name="KSO_WM_BEAUTIFY_FLAG" val="#wm#"/>
  <p:tag name="KSO_WM_TEMPLATE_CATEGORY" val="custom"/>
  <p:tag name="KSO_WM_TEMPLATE_INDEX" val="20204330"/>
  <p:tag name="KSO_WM_SLIDE_LAYOUT" val="f_g_i"/>
  <p:tag name="KSO_WM_SLIDE_LAYOUT_CNT" val="1_1_1"/>
</p:tagLst>
</file>

<file path=ppt/tags/tag43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4330"/>
  <p:tag name="KSO_WM_UNIT_ID" val="custom20204330_7*e*1"/>
</p:tagLst>
</file>

<file path=ppt/tags/tag432.xml><?xml version="1.0" encoding="utf-8"?>
<p:tagLst xmlns:p="http://schemas.openxmlformats.org/presentationml/2006/main"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单击此处添加大标题"/>
  <p:tag name="KSO_WM_TEMPLATE_CATEGORY" val="custom"/>
  <p:tag name="KSO_WM_TEMPLATE_INDEX" val="20204330"/>
  <p:tag name="KSO_WM_UNIT_ID" val="custom20204330_7*a*1"/>
  <p:tag name="KSO_WM_UNIT_ISNUMDGMTITLE" val="0"/>
</p:tagLst>
</file>

<file path=ppt/tags/tag433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e"/>
  <p:tag name="KSO_WM_SLIDE_LAYOUT_CNT" val="1_1"/>
  <p:tag name="KSO_WM_TEMPLATE_MASTER_TYPE" val="1"/>
  <p:tag name="KSO_WM_TEMPLATE_COLOR_TYPE" val="1"/>
  <p:tag name="KSO_WM_TEMPLATE_CATEGORY" val="custom"/>
  <p:tag name="KSO_WM_TEMPLATE_INDEX" val="20204330"/>
  <p:tag name="KSO_WM_SLIDE_ID" val="custom20204330_7"/>
</p:tagLst>
</file>

<file path=ppt/tags/tag434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30"/>
  <p:tag name="KSO_WM_UNIT_ID" val="custom20204330_13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3*i*2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3*i*3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ISCONTENTSTITLE" val="0"/>
  <p:tag name="KSO_WM_UNIT_BLOCK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330_13*f*1"/>
  <p:tag name="KSO_WM_TEMPLATE_CATEGORY" val="custom"/>
  <p:tag name="KSO_WM_TEMPLATE_INDEX" val="20204330"/>
  <p:tag name="KSO_WM_UNIT_LAYERLEVEL" val="1"/>
  <p:tag name="KSO_WM_TAG_VERSION" val="1.0"/>
  <p:tag name="KSO_WM_BEAUTIFY_FLAG" val="#wm#"/>
  <p:tag name="KSO_WM_UNIT_PRESET_TEXT" val="一切新功能新服务，都要尊重用户，以用户为中心，把产品体验做到极致！"/>
  <p:tag name="KSO_WM_UNIT_SUBTYPE" val="a"/>
</p:tagLst>
</file>

<file path=ppt/tags/tag43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330_13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3"/>
  <p:tag name="KSO_WM_SLIDE_SIZE" val="960*467"/>
  <p:tag name="KSO_WM_SLIDE_POSITION" val="0*72"/>
  <p:tag name="KSO_WM_TAG_VERSION" val="1.0"/>
  <p:tag name="KSO_WM_BEAUTIFY_FLAG" val="#wm#"/>
  <p:tag name="KSO_WM_TEMPLATE_CATEGORY" val="custom"/>
  <p:tag name="KSO_WM_TEMPLATE_INDEX" val="20204330"/>
  <p:tag name="KSO_WM_SLIDE_LAYOUT" val="f_g_i"/>
  <p:tag name="KSO_WM_SLIDE_LAYOUT_CNT" val="1_1_1"/>
</p:tagLst>
</file>

<file path=ppt/tags/tag439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30"/>
  <p:tag name="KSO_WM_UNIT_ID" val="custom20204330_17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7*i*2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7*i*3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，以便观者可以准确理解您所传达的信息。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UNIT_DEFAULT_FONT" val="14;18;2"/>
  <p:tag name="KSO_WM_UNIT_BLOCK" val="0"/>
  <p:tag name="KSO_WM_TEMPLATE_CATEGORY" val="custom"/>
  <p:tag name="KSO_WM_TEMPLATE_INDEX" val="20204330"/>
  <p:tag name="KSO_WM_UNIT_ID" val="custom20204330_17*f*1"/>
  <p:tag name="KSO_WM_UNIT_SUBTYPE" val="a"/>
</p:tagLst>
</file>

<file path=ppt/tags/tag443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7"/>
  <p:tag name="KSO_WM_SLIDE_SIZE" val="959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0,&quot;horizontalAlign&quot;:1,&quot;verticalAlign&quot;:1,&quot;type&quot;:0,&quot;diagramDirection&quot;:0,&quot;canSetOverLayout&quot;:0,&quot;isOverLayout&quot;:0,&quot;margin&quot;:{&quot;left&quot;:4.23,&quot;top&quot;:3.387,&quot;right&quot;:4.23,&quot;bottom&quot;:3.387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499010831,&quot;top&quot;:0.0887139142,&quot;right&quot;:0.0499010831,&quot;bottom&quot;:0.0887139142,&quot;leftAbs&quot;:false,&quot;topAbs&quot;:false,&quot;rightAbs&quot;:false,&quot;bottomAbs&quot;:false}]}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330"/>
  <p:tag name="KSO_WM_SLIDE_ID" val="custom20204330_17"/>
</p:tagLst>
</file>

<file path=ppt/tags/tag444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30"/>
  <p:tag name="KSO_WM_UNIT_ID" val="custom20204330_17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7*i*2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7*i*3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，以便观者可以准确理解您所传达的信息。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UNIT_DEFAULT_FONT" val="14;18;2"/>
  <p:tag name="KSO_WM_UNIT_BLOCK" val="0"/>
  <p:tag name="KSO_WM_TEMPLATE_CATEGORY" val="custom"/>
  <p:tag name="KSO_WM_TEMPLATE_INDEX" val="20204330"/>
  <p:tag name="KSO_WM_UNIT_ID" val="custom20204330_17*f*1"/>
  <p:tag name="KSO_WM_UNIT_SUBTYPE" val="a"/>
</p:tagLst>
</file>

<file path=ppt/tags/tag448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7"/>
  <p:tag name="KSO_WM_SLIDE_SIZE" val="959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0,&quot;horizontalAlign&quot;:1,&quot;verticalAlign&quot;:1,&quot;type&quot;:0,&quot;diagramDirection&quot;:0,&quot;canSetOverLayout&quot;:0,&quot;isOverLayout&quot;:0,&quot;margin&quot;:{&quot;left&quot;:4.23,&quot;top&quot;:3.387,&quot;right&quot;:4.23,&quot;bottom&quot;:3.387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499010831,&quot;top&quot;:0.0887139142,&quot;right&quot;:0.0499010831,&quot;bottom&quot;:0.0887139142,&quot;leftAbs&quot;:false,&quot;topAbs&quot;:false,&quot;rightAbs&quot;:false,&quot;bottomAbs&quot;:false}]}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330"/>
  <p:tag name="KSO_WM_SLIDE_ID" val="custom20204330_17"/>
</p:tagLst>
</file>

<file path=ppt/tags/tag449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30"/>
  <p:tag name="KSO_WM_UNIT_ID" val="custom20204330_17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30_17*i*2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30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30_17*i*3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，以便观者可以准确理解您所传达的信息。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UNIT_DEFAULT_FONT" val="14;18;2"/>
  <p:tag name="KSO_WM_UNIT_BLOCK" val="0"/>
  <p:tag name="KSO_WM_TEMPLATE_CATEGORY" val="custom"/>
  <p:tag name="KSO_WM_TEMPLATE_INDEX" val="20204330"/>
  <p:tag name="KSO_WM_UNIT_ID" val="custom20204330_17*f*1"/>
  <p:tag name="KSO_WM_UNIT_SUBTYPE" val="a"/>
</p:tagLst>
</file>

<file path=ppt/tags/tag453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7"/>
  <p:tag name="KSO_WM_SLIDE_SIZE" val="959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0,&quot;horizontalAlign&quot;:1,&quot;verticalAlign&quot;:1,&quot;type&quot;:0,&quot;diagramDirection&quot;:0,&quot;canSetOverLayout&quot;:0,&quot;isOverLayout&quot;:0,&quot;margin&quot;:{&quot;left&quot;:4.23,&quot;top&quot;:3.387,&quot;right&quot;:4.23,&quot;bottom&quot;:3.387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499010831,&quot;top&quot;:0.0887139142,&quot;right&quot;:0.0499010831,&quot;bottom&quot;:0.0887139142,&quot;leftAbs&quot;:false,&quot;topAbs&quot;:false,&quot;rightAbs&quot;:false,&quot;bottomAbs&quot;:false}]}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330"/>
  <p:tag name="KSO_WM_SLIDE_ID" val="custom20204330_17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330"/>
  <p:tag name="KSO_WM_UNIT_ID" val="custom20204330_36*b*1"/>
  <p:tag name="KSO_WM_UNIT_ISNUMDGMTITLE" val="0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UNIT_PRESET_TEXT" val="感谢聆听"/>
  <p:tag name="KSO_WM_TEMPLATE_CATEGORY" val="custom"/>
  <p:tag name="KSO_WM_TEMPLATE_INDEX" val="20204330"/>
  <p:tag name="KSO_WM_UNIT_ID" val="custom20204330_36*a*1"/>
  <p:tag name="KSO_WM_UNIT_ISNUMDGMTITLE" val="0"/>
</p:tagLst>
</file>

<file path=ppt/tags/tag456.xml><?xml version="1.0" encoding="utf-8"?>
<p:tagLst xmlns:p="http://schemas.openxmlformats.org/presentationml/2006/main"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36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330"/>
  <p:tag name="KSO_WM_SLIDE_ID" val="custom20204330_36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D" val="_11**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8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76">
      <a:dk1>
        <a:srgbClr val="000000"/>
      </a:dk1>
      <a:lt1>
        <a:srgbClr val="FFFFFF"/>
      </a:lt1>
      <a:dk2>
        <a:srgbClr val="EFECEA"/>
      </a:dk2>
      <a:lt2>
        <a:srgbClr val="FCFBFB"/>
      </a:lt2>
      <a:accent1>
        <a:srgbClr val="CB2D3E"/>
      </a:accent1>
      <a:accent2>
        <a:srgbClr val="AB305A"/>
      </a:accent2>
      <a:accent3>
        <a:srgbClr val="8C3476"/>
      </a:accent3>
      <a:accent4>
        <a:srgbClr val="6C3793"/>
      </a:accent4>
      <a:accent5>
        <a:srgbClr val="4D3BAF"/>
      </a:accent5>
      <a:accent6>
        <a:srgbClr val="2D3EC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76">
      <a:dk1>
        <a:srgbClr val="000000"/>
      </a:dk1>
      <a:lt1>
        <a:srgbClr val="FFFFFF"/>
      </a:lt1>
      <a:dk2>
        <a:srgbClr val="EFECEA"/>
      </a:dk2>
      <a:lt2>
        <a:srgbClr val="FCFBFB"/>
      </a:lt2>
      <a:accent1>
        <a:srgbClr val="CB2D3E"/>
      </a:accent1>
      <a:accent2>
        <a:srgbClr val="AB305A"/>
      </a:accent2>
      <a:accent3>
        <a:srgbClr val="8C3476"/>
      </a:accent3>
      <a:accent4>
        <a:srgbClr val="6C3793"/>
      </a:accent4>
      <a:accent5>
        <a:srgbClr val="4D3BAF"/>
      </a:accent5>
      <a:accent6>
        <a:srgbClr val="2D3EC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WPS 演示</Application>
  <PresentationFormat>宽屏</PresentationFormat>
  <Paragraphs>111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汉仪旗黑-85S</vt:lpstr>
      <vt:lpstr>Segoe UI</vt:lpstr>
      <vt:lpstr>Aller Light</vt:lpstr>
      <vt:lpstr>Segoe Print</vt:lpstr>
      <vt:lpstr>Arial Unicode MS</vt:lpstr>
      <vt:lpstr>Calibri</vt:lpstr>
      <vt:lpstr>Office 主题</vt:lpstr>
      <vt:lpstr>1_Office 主题​​</vt:lpstr>
      <vt:lpstr>2_Office 主题​​</vt:lpstr>
      <vt:lpstr> 一堂好课标准探讨</vt:lpstr>
      <vt:lpstr>PowerPoint 演示文稿</vt:lpstr>
      <vt:lpstr>PowerPoint 演示文稿</vt:lpstr>
      <vt:lpstr>要不要重构教科书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要不要补充史料</vt:lpstr>
      <vt:lpstr>PowerPoint 演示文稿</vt:lpstr>
      <vt:lpstr>PowerPoint 演示文稿</vt:lpstr>
      <vt:lpstr>PowerPoint 演示文稿</vt:lpstr>
      <vt:lpstr>PowerPoint 演示文稿</vt:lpstr>
      <vt:lpstr>要不要教学活动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王蕾</cp:lastModifiedBy>
  <cp:revision>25</cp:revision>
  <dcterms:created xsi:type="dcterms:W3CDTF">2021-12-22T00:52:00Z</dcterms:created>
  <dcterms:modified xsi:type="dcterms:W3CDTF">2021-12-22T05:11:31Z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54ED66D74F614D1DBCD7A5F2E1FF73A8</vt:lpwstr>
  </property>
  <property fmtid="{D5CDD505-2E9C-101B-9397-08002B2CF9AE}" name="KSOProductBuildVer" pid="3">
    <vt:lpwstr>2052-11.1.0.11115</vt:lpwstr>
  </property>
  <property fmtid="{D5CDD505-2E9C-101B-9397-08002B2CF9AE}" name="NXPowerLiteLastOptimized" pid="4">
    <vt:lpwstr>1633555</vt:lpwstr>
  </property>
  <property fmtid="{D5CDD505-2E9C-101B-9397-08002B2CF9AE}" name="NXPowerLiteSettings" pid="5">
    <vt:lpwstr>C700052003A000</vt:lpwstr>
  </property>
  <property fmtid="{D5CDD505-2E9C-101B-9397-08002B2CF9AE}" name="NXPowerLiteVersion" pid="6">
    <vt:lpwstr>D8.0.2</vt:lpwstr>
  </property>
</Properties>
</file>