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Lst>
  <p:notesMasterIdLst>
    <p:notesMasterId r:id="rId8"/>
  </p:notesMasterIdLst>
  <p:sldIdLst>
    <p:sldId id="11088126" r:id="rId4"/>
    <p:sldId id="11088163" r:id="rId5"/>
    <p:sldId id="11088164" r:id="rId6"/>
    <p:sldId id="11088129" r:id="rId7"/>
    <p:sldId id="11088130" r:id="rId9"/>
    <p:sldId id="11088131" r:id="rId10"/>
    <p:sldId id="11088132" r:id="rId11"/>
    <p:sldId id="11088142" r:id="rId12"/>
    <p:sldId id="11088133" r:id="rId13"/>
    <p:sldId id="11088134" r:id="rId14"/>
    <p:sldId id="11088143" r:id="rId15"/>
    <p:sldId id="11088135" r:id="rId16"/>
    <p:sldId id="11088136" r:id="rId17"/>
    <p:sldId id="11088165" r:id="rId18"/>
    <p:sldId id="11088141" r:id="rId19"/>
    <p:sldId id="11088140" r:id="rId20"/>
    <p:sldId id="11088160" r:id="rId21"/>
    <p:sldId id="11088162" r:id="rId22"/>
    <p:sldId id="11088166" r:id="rId23"/>
    <p:sldId id="11088148" r:id="rId24"/>
    <p:sldId id="11088149" r:id="rId25"/>
    <p:sldId id="11088167" r:id="rId26"/>
    <p:sldId id="11088169" r:id="rId27"/>
    <p:sldId id="11088171"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6" d="100"/>
          <a:sy n="66" d="100"/>
        </p:scale>
        <p:origin x="-318" y="-90"/>
      </p:cViewPr>
      <p:guideLst>
        <p:guide orient="horz" pos="2188"/>
        <p:guide pos="3821"/>
      </p:guideLst>
    </p:cSldViewPr>
  </p:slideViewPr>
  <p:notesTextViewPr>
    <p:cViewPr>
      <p:scale>
        <a:sx n="1" d="1"/>
        <a:sy n="1" d="1"/>
      </p:scale>
      <p:origin x="0" y="0"/>
    </p:cViewPr>
  </p:notesTextViewPr>
  <p:notesViewPr>
    <p:cSldViewPr snapToGrid="0">
      <p:cViewPr varScale="1">
        <p:scale>
          <a:sx n="84" d="100"/>
          <a:sy n="84" d="100"/>
        </p:scale>
        <p:origin x="348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gs" Target="tags/tag139.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49C930C0-1E3F-4406-B29F-92DEC23E7A6D}"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B2C01341-931A-40B3-92A8-446F1982965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image" Target="../media/image5.tiff"/><Relationship Id="rId6" Type="http://schemas.openxmlformats.org/officeDocument/2006/relationships/tags" Target="../tags/tag21.xml"/><Relationship Id="rId5" Type="http://schemas.openxmlformats.org/officeDocument/2006/relationships/image" Target="../media/image3.tiff"/><Relationship Id="rId4" Type="http://schemas.openxmlformats.org/officeDocument/2006/relationships/tags" Target="../tags/tag20.xml"/><Relationship Id="rId3" Type="http://schemas.openxmlformats.org/officeDocument/2006/relationships/image" Target="../media/image2.tiff"/><Relationship Id="rId2" Type="http://schemas.openxmlformats.org/officeDocument/2006/relationships/tags" Target="../tags/tag19.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hyperlink" Target="http://www.1ppt.com/moban/" TargetMode="Externa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1.jpeg"/><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4.jpeg"/><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3.tiff"/><Relationship Id="rId4" Type="http://schemas.openxmlformats.org/officeDocument/2006/relationships/tags" Target="../tags/tag13.xml"/><Relationship Id="rId3" Type="http://schemas.openxmlformats.org/officeDocument/2006/relationships/image" Target="../media/image2.tiff"/><Relationship Id="rId2" Type="http://schemas.openxmlformats.org/officeDocument/2006/relationships/tags" Target="../tags/tag12.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A">
    <p:spTree>
      <p:nvGrpSpPr>
        <p:cNvPr id="1" name=""/>
        <p:cNvGrpSpPr/>
        <p:nvPr/>
      </p:nvGrpSpPr>
      <p:grpSpPr>
        <a:xfrm>
          <a:off x="0" y="0"/>
          <a:ext cx="0" cy="0"/>
          <a:chOff x="0" y="0"/>
          <a:chExt cx="0" cy="0"/>
        </a:xfrm>
      </p:grpSpPr>
      <p:pic>
        <p:nvPicPr>
          <p:cNvPr id="5" name="图片 2" descr="课件底图小"/>
          <p:cNvPicPr>
            <a:picLocks noChangeAspect="1" noChangeArrowheads="1"/>
          </p:cNvPicPr>
          <p:nvPr userDrawn="1">
            <p:custDataLst>
              <p:tags r:id="rId2"/>
            </p:custDataLst>
          </p:nvPr>
        </p:nvPicPr>
        <p:blipFill>
          <a:blip r:embed="rId3"/>
          <a:stretch>
            <a:fillRect/>
          </a:stretch>
        </p:blipFill>
        <p:spPr bwMode="auto">
          <a:xfrm>
            <a:off x="1" y="11114"/>
            <a:ext cx="12192000" cy="808037"/>
          </a:xfrm>
          <a:prstGeom prst="rect">
            <a:avLst/>
          </a:prstGeom>
          <a:noFill/>
          <a:ln w="9525">
            <a:noFill/>
            <a:miter lim="800000"/>
            <a:headEnd/>
            <a:tailEnd/>
          </a:ln>
        </p:spPr>
      </p:pic>
      <p:pic>
        <p:nvPicPr>
          <p:cNvPr id="6" name="图片 7" descr="课件金版标"/>
          <p:cNvPicPr>
            <a:picLocks noChangeAspect="1" noChangeArrowheads="1"/>
          </p:cNvPicPr>
          <p:nvPr userDrawn="1">
            <p:custDataLst>
              <p:tags r:id="rId4"/>
            </p:custDataLst>
          </p:nvPr>
        </p:nvPicPr>
        <p:blipFill>
          <a:blip r:embed="rId5"/>
          <a:stretch>
            <a:fillRect/>
          </a:stretch>
        </p:blipFill>
        <p:spPr bwMode="auto">
          <a:xfrm>
            <a:off x="9734230" y="212725"/>
            <a:ext cx="1898897" cy="446088"/>
          </a:xfrm>
          <a:prstGeom prst="rect">
            <a:avLst/>
          </a:prstGeom>
          <a:noFill/>
          <a:ln w="9525">
            <a:noFill/>
            <a:miter lim="800000"/>
            <a:headEnd/>
            <a:tailEnd/>
          </a:ln>
        </p:spPr>
      </p:pic>
      <p:pic>
        <p:nvPicPr>
          <p:cNvPr id="7" name="图片 10" descr="小标"/>
          <p:cNvPicPr>
            <a:picLocks noChangeAspect="1" noChangeArrowheads="1"/>
          </p:cNvPicPr>
          <p:nvPr userDrawn="1">
            <p:custDataLst>
              <p:tags r:id="rId6"/>
            </p:custDataLst>
          </p:nvPr>
        </p:nvPicPr>
        <p:blipFill>
          <a:blip r:embed="rId7"/>
          <a:stretch>
            <a:fillRect/>
          </a:stretch>
        </p:blipFill>
        <p:spPr bwMode="auto">
          <a:xfrm>
            <a:off x="765275" y="298450"/>
            <a:ext cx="292138" cy="292100"/>
          </a:xfrm>
          <a:prstGeom prst="rect">
            <a:avLst/>
          </a:prstGeom>
          <a:noFill/>
          <a:ln w="9525">
            <a:noFill/>
            <a:miter lim="800000"/>
            <a:headEnd/>
            <a:tailEnd/>
          </a:ln>
        </p:spPr>
      </p:pic>
      <p:sp>
        <p:nvSpPr>
          <p:cNvPr id="8" name="内容占位符 2"/>
          <p:cNvSpPr>
            <a:spLocks noGrp="1"/>
          </p:cNvSpPr>
          <p:nvPr>
            <p:ph idx="1"/>
            <p:custDataLst>
              <p:tags r:id="rId8"/>
            </p:custDataLst>
          </p:nvPr>
        </p:nvSpPr>
        <p:spPr>
          <a:xfrm>
            <a:off x="459592" y="1111802"/>
            <a:ext cx="11306728" cy="579967"/>
          </a:xfrm>
          <a:prstGeom prst="rect">
            <a:avLst/>
          </a:prstGeom>
        </p:spPr>
        <p:txBody>
          <a:bodyPr/>
          <a:lstStyle>
            <a:lvl1pPr indent="720090" eaLnBrk="1">
              <a:lnSpc>
                <a:spcPct val="150000"/>
              </a:lnSpc>
              <a:tabLst>
                <a:tab pos="5384800" algn="l"/>
              </a:tabLst>
              <a:defRPr sz="2400" b="0" baseline="0">
                <a:latin typeface="Times New Roman" panose="02020603050405020304" pitchFamily="18" charset="0"/>
                <a:ea typeface="微软雅黑" panose="020B0503020204020204" pitchFamily="34" charset="-122"/>
              </a:defRPr>
            </a:lvl1pPr>
            <a:lvl2pPr indent="720090" eaLnBrk="1">
              <a:lnSpc>
                <a:spcPct val="150000"/>
              </a:lnSpc>
              <a:defRPr/>
            </a:lvl2pPr>
            <a:lvl3pPr indent="720090" eaLnBrk="1">
              <a:lnSpc>
                <a:spcPct val="150000"/>
              </a:lnSpc>
              <a:defRPr/>
            </a:lvl3pPr>
            <a:lvl4pPr indent="720090" eaLnBrk="1">
              <a:lnSpc>
                <a:spcPct val="150000"/>
              </a:lnSpc>
              <a:defRPr/>
            </a:lvl4pPr>
            <a:lvl5pPr indent="720090" eaLnBrk="1">
              <a:lnSpc>
                <a:spcPct val="150000"/>
              </a:lnSpc>
              <a:defRPr/>
            </a:lvl5pPr>
          </a:lstStyle>
          <a:p>
            <a:pPr lvl="0"/>
            <a:endParaRPr lang="zh-CN" altLang="en-US" noProof="1" smtClean="0"/>
          </a:p>
        </p:txBody>
      </p:sp>
      <p:sp>
        <p:nvSpPr>
          <p:cNvPr id="9" name="内容占位符 2"/>
          <p:cNvSpPr>
            <a:spLocks noGrp="1"/>
          </p:cNvSpPr>
          <p:nvPr>
            <p:ph idx="10"/>
            <p:custDataLst>
              <p:tags r:id="rId9"/>
            </p:custDataLst>
          </p:nvPr>
        </p:nvSpPr>
        <p:spPr>
          <a:xfrm>
            <a:off x="478644" y="2780929"/>
            <a:ext cx="11306728" cy="579967"/>
          </a:xfrm>
          <a:prstGeom prst="rect">
            <a:avLst/>
          </a:prstGeom>
        </p:spPr>
        <p:txBody>
          <a:bodyPr/>
          <a:lstStyle>
            <a:lvl1pPr indent="720090" eaLnBrk="1">
              <a:lnSpc>
                <a:spcPct val="150000"/>
              </a:lnSpc>
              <a:tabLst>
                <a:tab pos="5384800" algn="l"/>
              </a:tabLst>
              <a:defRPr sz="2400" b="0" baseline="0">
                <a:solidFill>
                  <a:srgbClr val="FF0000"/>
                </a:solidFill>
                <a:latin typeface="Times New Roman" panose="02020603050405020304" pitchFamily="18" charset="0"/>
                <a:ea typeface="微软雅黑" panose="020B0503020204020204" pitchFamily="34" charset="-122"/>
              </a:defRPr>
            </a:lvl1pPr>
            <a:lvl2pPr indent="720090" eaLnBrk="1">
              <a:lnSpc>
                <a:spcPct val="150000"/>
              </a:lnSpc>
              <a:defRPr/>
            </a:lvl2pPr>
            <a:lvl3pPr indent="720090" eaLnBrk="1">
              <a:lnSpc>
                <a:spcPct val="150000"/>
              </a:lnSpc>
              <a:defRPr/>
            </a:lvl3pPr>
            <a:lvl4pPr indent="720090" eaLnBrk="1">
              <a:lnSpc>
                <a:spcPct val="150000"/>
              </a:lnSpc>
              <a:defRPr/>
            </a:lvl4pPr>
            <a:lvl5pPr indent="720090" eaLnBrk="1">
              <a:lnSpc>
                <a:spcPct val="150000"/>
              </a:lnSpc>
              <a:defRPr/>
            </a:lvl5pPr>
          </a:lstStyle>
          <a:p>
            <a:pPr lvl="0"/>
            <a:r>
              <a:rPr lang="zh-CN" altLang="en-US" noProof="1" smtClean="0"/>
              <a:t>单击此处编辑母版文本样式</a:t>
            </a:r>
            <a:endParaRPr lang="zh-CN" altLang="en-US" noProof="1" smtClean="0"/>
          </a:p>
        </p:txBody>
      </p:sp>
      <p:sp>
        <p:nvSpPr>
          <p:cNvPr id="10" name="内容占位符 2"/>
          <p:cNvSpPr>
            <a:spLocks noGrp="1"/>
          </p:cNvSpPr>
          <p:nvPr>
            <p:ph idx="11"/>
            <p:custDataLst>
              <p:tags r:id="rId10"/>
            </p:custDataLst>
          </p:nvPr>
        </p:nvSpPr>
        <p:spPr>
          <a:xfrm>
            <a:off x="406627" y="4437113"/>
            <a:ext cx="11306728" cy="579967"/>
          </a:xfrm>
          <a:prstGeom prst="rect">
            <a:avLst/>
          </a:prstGeom>
        </p:spPr>
        <p:txBody>
          <a:bodyPr/>
          <a:lstStyle>
            <a:lvl1pPr indent="720090" eaLnBrk="1">
              <a:lnSpc>
                <a:spcPct val="150000"/>
              </a:lnSpc>
              <a:tabLst>
                <a:tab pos="5384800" algn="l"/>
              </a:tabLst>
              <a:defRPr sz="2400" b="1" baseline="0">
                <a:solidFill>
                  <a:srgbClr val="FF0000"/>
                </a:solidFill>
                <a:latin typeface="Times New Roman" panose="02020603050405020304" pitchFamily="18" charset="0"/>
                <a:ea typeface="仿宋_GB2312" pitchFamily="49" charset="-122"/>
              </a:defRPr>
            </a:lvl1pPr>
            <a:lvl2pPr indent="720090" eaLnBrk="1">
              <a:lnSpc>
                <a:spcPct val="150000"/>
              </a:lnSpc>
              <a:defRPr/>
            </a:lvl2pPr>
            <a:lvl3pPr indent="720090" eaLnBrk="1">
              <a:lnSpc>
                <a:spcPct val="150000"/>
              </a:lnSpc>
              <a:defRPr/>
            </a:lvl3pPr>
            <a:lvl4pPr indent="720090" eaLnBrk="1">
              <a:lnSpc>
                <a:spcPct val="150000"/>
              </a:lnSpc>
              <a:defRPr/>
            </a:lvl4pPr>
            <a:lvl5pPr indent="720090" eaLnBrk="1">
              <a:lnSpc>
                <a:spcPct val="150000"/>
              </a:lnSpc>
              <a:defRPr/>
            </a:lvl5pPr>
          </a:lstStyle>
          <a:p>
            <a:pPr lvl="0"/>
            <a:r>
              <a:rPr lang="zh-CN" altLang="en-US" noProof="1" smtClean="0"/>
              <a:t>单击此处编辑母版文本样式</a:t>
            </a:r>
            <a:endParaRPr lang="zh-CN" altLang="en-US" noProof="1" smtClean="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5_自定义版式">
    <p:spTree>
      <p:nvGrpSpPr>
        <p:cNvPr id="1" name=""/>
        <p:cNvGrpSpPr/>
        <p:nvPr/>
      </p:nvGrpSpPr>
      <p:grpSpPr>
        <a:xfrm>
          <a:off x="0" y="0"/>
          <a:ext cx="0" cy="0"/>
          <a:chOff x="0" y="0"/>
          <a:chExt cx="0" cy="0"/>
        </a:xfrm>
      </p:grpSpPr>
      <p:pic>
        <p:nvPicPr>
          <p:cNvPr id="2" name="图片 1" descr="D:\360安全浏览器下载\51miz-E1110527-718DE4BD-3840x2194.jpg51miz-E1110527-718DE4BD-3840x2194"/>
          <p:cNvPicPr>
            <a:picLocks noChangeAspect="1"/>
          </p:cNvPicPr>
          <p:nvPr userDrawn="1">
            <p:custDataLst>
              <p:tags r:id="rId2"/>
            </p:custDataLst>
          </p:nvPr>
        </p:nvPicPr>
        <p:blipFill>
          <a:blip r:embed="rId3">
            <a:clrChange>
              <a:clrFrom>
                <a:srgbClr val="FFFFFF">
                  <a:alpha val="100000"/>
                </a:srgbClr>
              </a:clrFrom>
              <a:clrTo>
                <a:srgbClr val="FFFFFF">
                  <a:alpha val="100000"/>
                  <a:alpha val="0"/>
                </a:srgbClr>
              </a:clrTo>
            </a:clrChange>
          </a:blip>
          <a:srcRect l="18181" t="20123" r="9114" b="14479"/>
          <a:stretch>
            <a:fillRect/>
          </a:stretch>
        </p:blipFill>
        <p:spPr>
          <a:xfrm>
            <a:off x="-170815" y="-236220"/>
            <a:ext cx="12927330" cy="7181850"/>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4" name="TextBox 3"/>
          <p:cNvSpPr txBox="1"/>
          <p:nvPr userDrawn="1">
            <p:custDataLst>
              <p:tags r:id="rId3"/>
            </p:custDataLst>
          </p:nvPr>
        </p:nvSpPr>
        <p:spPr>
          <a:xfrm>
            <a:off x="1414219" y="5877154"/>
            <a:ext cx="540060"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a:ln>
                  <a:noFill/>
                </a:ln>
                <a:solidFill>
                  <a:prstClr val="black"/>
                </a:solidFill>
                <a:effectLst/>
                <a:uLnTx/>
                <a:uFillTx/>
                <a:hlinkClick r:id="rId4"/>
              </a:rPr>
              <a:t>PPT</a:t>
            </a:r>
            <a:r>
              <a:rPr kumimoji="0" lang="zh-CN" altLang="en-US" sz="100" b="0" i="0" u="none" strike="noStrike" kern="0" cap="none" spc="0" normalizeH="0" baseline="0" noProof="0">
                <a:ln>
                  <a:noFill/>
                </a:ln>
                <a:solidFill>
                  <a:prstClr val="black"/>
                </a:solidFill>
                <a:effectLst/>
                <a:uLnTx/>
                <a:uFillTx/>
                <a:hlinkClick r:id="rId4"/>
              </a:rPr>
              <a:t>模板</a:t>
            </a:r>
            <a:r>
              <a:rPr kumimoji="0" lang="zh-CN" altLang="en-US" sz="100" b="0" i="0" u="none" strike="noStrike" kern="0" cap="none" spc="0" normalizeH="0" baseline="0" noProof="0">
                <a:ln>
                  <a:noFill/>
                </a:ln>
                <a:solidFill>
                  <a:prstClr val="black"/>
                </a:solidFill>
                <a:effectLst/>
                <a:uLnTx/>
                <a:uFillTx/>
              </a:rPr>
              <a:t> </a:t>
            </a:r>
            <a:r>
              <a:rPr kumimoji="0" lang="en-US" altLang="zh-CN" sz="100" b="0" i="0" u="none" strike="noStrike" kern="0" cap="none" spc="0" normalizeH="0" baseline="0" noProof="0">
                <a:ln>
                  <a:noFill/>
                </a:ln>
                <a:solidFill>
                  <a:prstClr val="black"/>
                </a:solidFill>
                <a:effectLst/>
                <a:uLnTx/>
                <a:uFillTx/>
              </a:rPr>
              <a:t>http://www.1ppt.com/moban/</a:t>
            </a:r>
            <a:r>
              <a:rPr kumimoji="0" lang="zh-CN" altLang="en-US" sz="100" b="0" i="0" u="none" strike="noStrike" kern="0" cap="none" spc="0" normalizeH="0" baseline="0" noProof="0">
                <a:ln>
                  <a:noFill/>
                </a:ln>
                <a:solidFill>
                  <a:prstClr val="black"/>
                </a:solidFill>
                <a:effectLst/>
                <a:uLnTx/>
                <a:uFillTx/>
              </a:rPr>
              <a:t> </a:t>
            </a:r>
            <a:endParaRPr kumimoji="0" lang="en-US" altLang="zh-CN" sz="100" b="0" i="0" u="none" strike="noStrike" kern="0" cap="none" spc="0" normalizeH="0" baseline="0" noProof="0">
              <a:ln>
                <a:noFill/>
              </a:ln>
              <a:solidFill>
                <a:prstClr val="black"/>
              </a:solidFill>
              <a:effectLst/>
              <a:uLnTx/>
              <a:uFillTx/>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showMasterSp="0">
  <p:cSld name="标题幻灯片">
    <p:spTree>
      <p:nvGrpSpPr>
        <p:cNvPr id="1" name=""/>
        <p:cNvGrpSpPr/>
        <p:nvPr/>
      </p:nvGrpSpPr>
      <p:grpSpPr>
        <a:xfrm>
          <a:off x="0" y="0"/>
          <a:ext cx="0" cy="0"/>
          <a:chOff x="0" y="0"/>
          <a:chExt cx="0" cy="0"/>
        </a:xfrm>
      </p:grpSpPr>
      <p:pic>
        <p:nvPicPr>
          <p:cNvPr id="2" name="图片 4" descr="三联画2"/>
          <p:cNvPicPr>
            <a:picLocks noChangeAspect="1"/>
          </p:cNvPicPr>
          <p:nvPr userDrawn="1">
            <p:custDataLst>
              <p:tags r:id="rId2"/>
            </p:custDataLst>
          </p:nvPr>
        </p:nvPicPr>
        <p:blipFill>
          <a:blip r:embed="rId3"/>
          <a:srcRect t="22601"/>
          <a:stretch>
            <a:fillRect/>
          </a:stretch>
        </p:blipFill>
        <p:spPr bwMode="auto">
          <a:xfrm>
            <a:off x="0" y="-31750"/>
            <a:ext cx="5248275" cy="6889750"/>
          </a:xfrm>
          <a:prstGeom prst="rect">
            <a:avLst/>
          </a:prstGeom>
          <a:noFill/>
          <a:ln w="9525">
            <a:noFill/>
            <a:miter lim="800000"/>
            <a:headEnd/>
            <a:tailEnd/>
          </a:ln>
        </p:spPr>
      </p:pic>
      <p:grpSp>
        <p:nvGrpSpPr>
          <p:cNvPr id="3" name="组合 10"/>
          <p:cNvGrpSpPr/>
          <p:nvPr userDrawn="1">
            <p:custDataLst>
              <p:tags r:id="rId4"/>
            </p:custDataLst>
          </p:nvPr>
        </p:nvGrpSpPr>
        <p:grpSpPr>
          <a:xfrm>
            <a:off x="2079625" y="1158875"/>
            <a:ext cx="6910388" cy="4508500"/>
            <a:chOff x="2078974" y="1158843"/>
            <a:chExt cx="6911117" cy="4508626"/>
          </a:xfrm>
        </p:grpSpPr>
        <p:sp>
          <p:nvSpPr>
            <p:cNvPr id="4" name="任意多边形 11"/>
            <p:cNvSpPr/>
            <p:nvPr>
              <p:custDataLst>
                <p:tags r:id="rId5"/>
              </p:custDataLst>
            </p:nvPr>
          </p:nvSpPr>
          <p:spPr>
            <a:xfrm>
              <a:off x="2163121" y="1158843"/>
              <a:ext cx="6826970" cy="4508626"/>
            </a:xfrm>
            <a:custGeom>
              <a:avLst/>
              <a:gdLst>
                <a:gd name="connsiteX0" fmla="*/ 6762786 w 6826313"/>
                <a:gd name="connsiteY0" fmla="*/ 1876457 h 4508626"/>
                <a:gd name="connsiteX1" fmla="*/ 6826313 w 6826313"/>
                <a:gd name="connsiteY1" fmla="*/ 1876457 h 4508626"/>
                <a:gd name="connsiteX2" fmla="*/ 6826313 w 6826313"/>
                <a:gd name="connsiteY2" fmla="*/ 2139756 h 4508626"/>
                <a:gd name="connsiteX3" fmla="*/ 6762786 w 6826313"/>
                <a:gd name="connsiteY3" fmla="*/ 2139756 h 4508626"/>
                <a:gd name="connsiteX4" fmla="*/ 0 w 6826313"/>
                <a:gd name="connsiteY4" fmla="*/ 0 h 4508626"/>
                <a:gd name="connsiteX5" fmla="*/ 6826313 w 6826313"/>
                <a:gd name="connsiteY5" fmla="*/ 0 h 4508626"/>
                <a:gd name="connsiteX6" fmla="*/ 6826313 w 6826313"/>
                <a:gd name="connsiteY6" fmla="*/ 959382 h 4508626"/>
                <a:gd name="connsiteX7" fmla="*/ 6762786 w 6826313"/>
                <a:gd name="connsiteY7" fmla="*/ 959382 h 4508626"/>
                <a:gd name="connsiteX8" fmla="*/ 6762786 w 6826313"/>
                <a:gd name="connsiteY8" fmla="*/ 63527 h 4508626"/>
                <a:gd name="connsiteX9" fmla="*/ 63527 w 6826313"/>
                <a:gd name="connsiteY9" fmla="*/ 63527 h 4508626"/>
                <a:gd name="connsiteX10" fmla="*/ 63527 w 6826313"/>
                <a:gd name="connsiteY10" fmla="*/ 4445099 h 4508626"/>
                <a:gd name="connsiteX11" fmla="*/ 6762786 w 6826313"/>
                <a:gd name="connsiteY11" fmla="*/ 4445099 h 4508626"/>
                <a:gd name="connsiteX12" fmla="*/ 6762786 w 6826313"/>
                <a:gd name="connsiteY12" fmla="*/ 3756057 h 4508626"/>
                <a:gd name="connsiteX13" fmla="*/ 6826313 w 6826313"/>
                <a:gd name="connsiteY13" fmla="*/ 3756057 h 4508626"/>
                <a:gd name="connsiteX14" fmla="*/ 6826313 w 6826313"/>
                <a:gd name="connsiteY14" fmla="*/ 4508626 h 4508626"/>
                <a:gd name="connsiteX15" fmla="*/ 0 w 6826313"/>
                <a:gd name="connsiteY15" fmla="*/ 4508626 h 45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6313" h="4508626">
                  <a:moveTo>
                    <a:pt x="6762786" y="1876457"/>
                  </a:moveTo>
                  <a:lnTo>
                    <a:pt x="6826313" y="1876457"/>
                  </a:lnTo>
                  <a:lnTo>
                    <a:pt x="6826313" y="2139756"/>
                  </a:lnTo>
                  <a:lnTo>
                    <a:pt x="6762786" y="2139756"/>
                  </a:lnTo>
                  <a:close/>
                  <a:moveTo>
                    <a:pt x="0" y="0"/>
                  </a:moveTo>
                  <a:lnTo>
                    <a:pt x="6826313" y="0"/>
                  </a:lnTo>
                  <a:lnTo>
                    <a:pt x="6826313" y="959382"/>
                  </a:lnTo>
                  <a:lnTo>
                    <a:pt x="6762786" y="959382"/>
                  </a:lnTo>
                  <a:lnTo>
                    <a:pt x="6762786" y="63527"/>
                  </a:lnTo>
                  <a:lnTo>
                    <a:pt x="63527" y="63527"/>
                  </a:lnTo>
                  <a:lnTo>
                    <a:pt x="63527" y="4445099"/>
                  </a:lnTo>
                  <a:lnTo>
                    <a:pt x="6762786" y="4445099"/>
                  </a:lnTo>
                  <a:lnTo>
                    <a:pt x="6762786" y="3756057"/>
                  </a:lnTo>
                  <a:lnTo>
                    <a:pt x="6826313" y="3756057"/>
                  </a:lnTo>
                  <a:lnTo>
                    <a:pt x="6826313" y="4508626"/>
                  </a:lnTo>
                  <a:lnTo>
                    <a:pt x="0" y="4508626"/>
                  </a:lnTo>
                  <a:close/>
                </a:path>
              </a:pathLst>
            </a:custGeom>
            <a:solidFill>
              <a:srgbClr val="8D7469"/>
            </a:solidFill>
            <a:ln>
              <a:noFill/>
            </a:ln>
          </p:spPr>
          <p:style>
            <a:lnRef idx="2">
              <a:srgbClr val="1096AF">
                <a:shade val="50000"/>
              </a:srgbClr>
            </a:lnRef>
            <a:fillRef idx="1">
              <a:srgbClr val="1096AF"/>
            </a:fillRef>
            <a:effectRef idx="0">
              <a:srgbClr val="1096AF"/>
            </a:effectRef>
            <a:fontRef idx="minor">
              <a:sysClr val="window" lastClr="FFFFFF"/>
            </a:fontRef>
          </p:style>
          <p:txBody>
            <a:bodyPr anchor="ctr"/>
            <a:lstStyle/>
            <a:p>
              <a:pPr algn="ctr" fontAlgn="auto">
                <a:spcBef>
                  <a:spcPct val="0"/>
                </a:spcBef>
                <a:spcAft>
                  <a:spcPct val="0"/>
                </a:spcAft>
                <a:defRPr/>
              </a:pPr>
              <a:endParaRPr lang="zh-CN" altLang="en-US">
                <a:solidFill>
                  <a:sysClr val="windowText" lastClr="000000"/>
                </a:solidFill>
              </a:endParaRPr>
            </a:p>
          </p:txBody>
        </p:sp>
        <p:sp>
          <p:nvSpPr>
            <p:cNvPr id="5" name="矩形 12"/>
            <p:cNvSpPr/>
            <p:nvPr>
              <p:custDataLst>
                <p:tags r:id="rId6"/>
              </p:custDataLst>
            </p:nvPr>
          </p:nvSpPr>
          <p:spPr>
            <a:xfrm>
              <a:off x="2163121" y="1162018"/>
              <a:ext cx="3084837" cy="517539"/>
            </a:xfrm>
            <a:prstGeom prst="rect">
              <a:avLst/>
            </a:prstGeom>
            <a:solidFill>
              <a:srgbClr val="8D7469"/>
            </a:solidFill>
            <a:ln>
              <a:noFill/>
            </a:ln>
          </p:spPr>
          <p:style>
            <a:lnRef idx="2">
              <a:srgbClr val="1096AF">
                <a:shade val="50000"/>
              </a:srgbClr>
            </a:lnRef>
            <a:fillRef idx="1">
              <a:srgbClr val="1096AF"/>
            </a:fillRef>
            <a:effectRef idx="0">
              <a:srgbClr val="1096AF"/>
            </a:effectRef>
            <a:fontRef idx="minor">
              <a:sysClr val="window" lastClr="FFFFFF"/>
            </a:fontRef>
          </p:style>
          <p:txBody>
            <a:bodyPr anchor="ctr"/>
            <a:lstStyle/>
            <a:p>
              <a:pPr algn="ctr" fontAlgn="auto">
                <a:spcBef>
                  <a:spcPct val="0"/>
                </a:spcBef>
                <a:spcAft>
                  <a:spcPct val="0"/>
                </a:spcAft>
                <a:defRPr/>
              </a:pPr>
              <a:endParaRPr lang="zh-CN" altLang="en-US"/>
            </a:p>
          </p:txBody>
        </p:sp>
        <p:sp>
          <p:nvSpPr>
            <p:cNvPr id="6" name="文本框 13"/>
            <p:cNvSpPr txBox="1"/>
            <p:nvPr>
              <p:custDataLst>
                <p:tags r:id="rId7"/>
              </p:custDataLst>
            </p:nvPr>
          </p:nvSpPr>
          <p:spPr>
            <a:xfrm>
              <a:off x="2078974" y="1175650"/>
              <a:ext cx="3149024" cy="460388"/>
            </a:xfrm>
            <a:prstGeom prst="rect">
              <a:avLst/>
            </a:prstGeom>
            <a:noFill/>
          </p:spPr>
          <p:txBody>
            <a:bodyPr>
              <a:spAutoFit/>
              <a:scene3d>
                <a:camera prst="orthographicFront"/>
                <a:lightRig rig="threePt" dir="t"/>
              </a:scene3d>
              <a:sp3d contourW="12700"/>
            </a:bodyPr>
            <a:lstStyle/>
            <a:p>
              <a:pPr algn="ctr" fontAlgn="auto">
                <a:spcBef>
                  <a:spcPct val="0"/>
                </a:spcBef>
                <a:spcAft>
                  <a:spcPct val="0"/>
                </a:spcAft>
                <a:defRPr/>
              </a:pPr>
              <a:r>
                <a:rPr lang="en-US" altLang="zh-CN" sz="2400">
                  <a:solidFill>
                    <a:sysClr val="window" lastClr="FFFFFF"/>
                  </a:solidFill>
                  <a:latin typeface="Century Gothic" panose="020B0502020202020204" pitchFamily="34" charset="0"/>
                  <a:ea typeface="+mn-ea"/>
                  <a:cs typeface="经典综艺体简" panose="02010609000101010101" pitchFamily="49" charset="-122"/>
                </a:rPr>
                <a:t> </a:t>
              </a:r>
              <a:r>
                <a:rPr lang="en-US" altLang="zh-CN" sz="2400">
                  <a:solidFill>
                    <a:sysClr val="window" lastClr="FFFFFF"/>
                  </a:solidFill>
                  <a:latin typeface="黑体" panose="02010609060101010101" charset="-122"/>
                  <a:ea typeface="黑体" panose="02010609060101010101" charset="-122"/>
                  <a:cs typeface="黑体" panose="02010609060101010101" charset="-122"/>
                </a:rPr>
                <a:t>2025</a:t>
              </a:r>
              <a:r>
                <a:rPr lang="zh-CN" altLang="en-US" sz="2400">
                  <a:solidFill>
                    <a:sysClr val="window" lastClr="FFFFFF"/>
                  </a:solidFill>
                  <a:latin typeface="黑体" panose="02010609060101010101" charset="-122"/>
                  <a:ea typeface="黑体" panose="02010609060101010101" charset="-122"/>
                  <a:cs typeface="黑体" panose="02010609060101010101" charset="-122"/>
                </a:rPr>
                <a:t>高考</a:t>
              </a:r>
              <a:r>
                <a:rPr lang="en-US" altLang="zh-CN" sz="2400">
                  <a:solidFill>
                    <a:sysClr val="window" lastClr="FFFFFF"/>
                  </a:solidFill>
                  <a:latin typeface="黑体" panose="02010609060101010101" charset="-122"/>
                  <a:ea typeface="黑体" panose="02010609060101010101" charset="-122"/>
                  <a:cs typeface="黑体" panose="02010609060101010101" charset="-122"/>
                </a:rPr>
                <a:t>·</a:t>
              </a:r>
              <a:r>
                <a:rPr lang="zh-CN" altLang="en-US" sz="2400">
                  <a:solidFill>
                    <a:sysClr val="window" lastClr="FFFFFF"/>
                  </a:solidFill>
                  <a:latin typeface="黑体" panose="02010609060101010101" charset="-122"/>
                  <a:ea typeface="黑体" panose="02010609060101010101" charset="-122"/>
                  <a:cs typeface="黑体" panose="02010609060101010101" charset="-122"/>
                </a:rPr>
                <a:t>一轮复习</a:t>
              </a:r>
              <a:endParaRPr lang="en-US" altLang="zh-CN" sz="2400">
                <a:solidFill>
                  <a:sysClr val="window" lastClr="FFFFFF"/>
                </a:solidFill>
                <a:latin typeface="黑体" panose="02010609060101010101" charset="-122"/>
                <a:ea typeface="黑体" panose="02010609060101010101" charset="-122"/>
                <a:cs typeface="黑体" panose="02010609060101010101"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体验课1题">
    <p:spTree>
      <p:nvGrpSpPr>
        <p:cNvPr id="1" name=""/>
        <p:cNvGrpSpPr/>
        <p:nvPr/>
      </p:nvGrpSpPr>
      <p:grpSpPr>
        <a:xfrm>
          <a:off x="0" y="0"/>
          <a:ext cx="0" cy="0"/>
          <a:chOff x="0" y="0"/>
          <a:chExt cx="0" cy="0"/>
        </a:xfrm>
      </p:grpSpPr>
      <p:pic>
        <p:nvPicPr>
          <p:cNvPr id="5" name="图片 2" descr="课件底图小"/>
          <p:cNvPicPr>
            <a:picLocks noChangeAspect="1" noChangeArrowheads="1"/>
          </p:cNvPicPr>
          <p:nvPr userDrawn="1">
            <p:custDataLst>
              <p:tags r:id="rId2"/>
            </p:custDataLst>
          </p:nvPr>
        </p:nvPicPr>
        <p:blipFill>
          <a:blip r:embed="rId3"/>
          <a:stretch>
            <a:fillRect/>
          </a:stretch>
        </p:blipFill>
        <p:spPr bwMode="auto">
          <a:xfrm>
            <a:off x="1" y="11114"/>
            <a:ext cx="12192000" cy="808037"/>
          </a:xfrm>
          <a:prstGeom prst="rect">
            <a:avLst/>
          </a:prstGeom>
          <a:noFill/>
          <a:ln w="9525">
            <a:noFill/>
            <a:miter lim="800000"/>
            <a:headEnd/>
            <a:tailEnd/>
          </a:ln>
        </p:spPr>
      </p:pic>
      <p:pic>
        <p:nvPicPr>
          <p:cNvPr id="6" name="图片 7" descr="课件金版标"/>
          <p:cNvPicPr>
            <a:picLocks noChangeAspect="1" noChangeArrowheads="1"/>
          </p:cNvPicPr>
          <p:nvPr userDrawn="1">
            <p:custDataLst>
              <p:tags r:id="rId4"/>
            </p:custDataLst>
          </p:nvPr>
        </p:nvPicPr>
        <p:blipFill>
          <a:blip r:embed="rId5"/>
          <a:stretch>
            <a:fillRect/>
          </a:stretch>
        </p:blipFill>
        <p:spPr bwMode="auto">
          <a:xfrm>
            <a:off x="9734230" y="212725"/>
            <a:ext cx="1898897" cy="446088"/>
          </a:xfrm>
          <a:prstGeom prst="rect">
            <a:avLst/>
          </a:prstGeom>
          <a:noFill/>
          <a:ln w="9525">
            <a:noFill/>
            <a:miter lim="800000"/>
            <a:headEnd/>
            <a:tailEnd/>
          </a:ln>
        </p:spPr>
      </p:pic>
      <p:sp>
        <p:nvSpPr>
          <p:cNvPr id="7" name="矩形 6"/>
          <p:cNvSpPr/>
          <p:nvPr userDrawn="1">
            <p:custDataLst>
              <p:tags r:id="rId6"/>
            </p:custDataLst>
          </p:nvPr>
        </p:nvSpPr>
        <p:spPr>
          <a:xfrm>
            <a:off x="335001" y="187640"/>
            <a:ext cx="11595027" cy="369332"/>
          </a:xfrm>
          <a:prstGeom prst="rect">
            <a:avLst/>
          </a:prstGeom>
        </p:spPr>
        <p:txBody>
          <a:bodyPr>
            <a:spAutoFit/>
          </a:bodyPr>
          <a:lstStyle/>
          <a:p>
            <a:pPr indent="719455">
              <a:defRPr/>
            </a:pPr>
            <a:r>
              <a:rPr lang="zh-CN" altLang="en-US" b="1" noProof="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charset="-122"/>
                <a:ea typeface="黑体" panose="02010609060101010101" charset="-122"/>
                <a:cs typeface="+mn-cs"/>
              </a:rPr>
              <a:t>活动</a:t>
            </a:r>
            <a:r>
              <a:rPr lang="en-US" altLang="zh-CN" b="1" noProof="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charset="-122"/>
                <a:ea typeface="黑体" panose="02010609060101010101" charset="-122"/>
                <a:cs typeface="+mn-cs"/>
              </a:rPr>
              <a:t>1</a:t>
            </a:r>
            <a:endParaRPr lang="en-US" altLang="en-US" sz="2000" b="1" noProof="1">
              <a:solidFill>
                <a:schemeClr val="bg1"/>
              </a:solidFill>
              <a:latin typeface="Kozuka Gothic Pr6N B" panose="020B0800000000000000" pitchFamily="34" charset="-128"/>
              <a:ea typeface="Kozuka Gothic Pr6N B" panose="020B0800000000000000" pitchFamily="34" charset="-128"/>
              <a:cs typeface="+mn-cs"/>
            </a:endParaRPr>
          </a:p>
        </p:txBody>
      </p:sp>
      <p:pic>
        <p:nvPicPr>
          <p:cNvPr id="8" name="图片 10" descr="小标"/>
          <p:cNvPicPr>
            <a:picLocks noChangeAspect="1" noChangeArrowheads="1"/>
          </p:cNvPicPr>
          <p:nvPr userDrawn="1">
            <p:custDataLst>
              <p:tags r:id="rId7"/>
            </p:custDataLst>
          </p:nvPr>
        </p:nvPicPr>
        <p:blipFill>
          <a:blip r:embed="rId8"/>
          <a:stretch>
            <a:fillRect/>
          </a:stretch>
        </p:blipFill>
        <p:spPr bwMode="auto">
          <a:xfrm>
            <a:off x="765275" y="298450"/>
            <a:ext cx="292138" cy="292100"/>
          </a:xfrm>
          <a:prstGeom prst="rect">
            <a:avLst/>
          </a:prstGeom>
          <a:noFill/>
          <a:ln w="9525">
            <a:noFill/>
            <a:miter lim="800000"/>
            <a:headEnd/>
            <a:tailEnd/>
          </a:ln>
        </p:spPr>
      </p:pic>
      <p:sp>
        <p:nvSpPr>
          <p:cNvPr id="12" name="内容占位符 2"/>
          <p:cNvSpPr>
            <a:spLocks noGrp="1"/>
          </p:cNvSpPr>
          <p:nvPr>
            <p:ph idx="1"/>
            <p:custDataLst>
              <p:tags r:id="rId9"/>
            </p:custDataLst>
          </p:nvPr>
        </p:nvSpPr>
        <p:spPr>
          <a:xfrm>
            <a:off x="459592" y="1111802"/>
            <a:ext cx="11306728" cy="579967"/>
          </a:xfrm>
          <a:prstGeom prst="rect">
            <a:avLst/>
          </a:prstGeom>
        </p:spPr>
        <p:txBody>
          <a:bodyPr/>
          <a:lstStyle>
            <a:lvl1pPr indent="720090" eaLnBrk="1">
              <a:lnSpc>
                <a:spcPct val="150000"/>
              </a:lnSpc>
              <a:tabLst>
                <a:tab pos="5384800" algn="l"/>
              </a:tabLst>
              <a:defRPr sz="2400" b="0" baseline="0">
                <a:latin typeface="Times New Roman" panose="02020603050405020304" pitchFamily="18" charset="0"/>
                <a:ea typeface="微软雅黑" panose="020B0503020204020204" pitchFamily="34" charset="-122"/>
              </a:defRPr>
            </a:lvl1pPr>
            <a:lvl2pPr indent="720090" eaLnBrk="1">
              <a:lnSpc>
                <a:spcPct val="150000"/>
              </a:lnSpc>
              <a:defRPr/>
            </a:lvl2pPr>
            <a:lvl3pPr indent="720090" eaLnBrk="1">
              <a:lnSpc>
                <a:spcPct val="150000"/>
              </a:lnSpc>
              <a:defRPr/>
            </a:lvl3pPr>
            <a:lvl4pPr indent="720090" eaLnBrk="1">
              <a:lnSpc>
                <a:spcPct val="150000"/>
              </a:lnSpc>
              <a:defRPr/>
            </a:lvl4pPr>
            <a:lvl5pPr indent="720090" eaLnBrk="1">
              <a:lnSpc>
                <a:spcPct val="150000"/>
              </a:lnSpc>
              <a:defRPr/>
            </a:lvl5pPr>
          </a:lstStyle>
          <a:p>
            <a:pPr lvl="0"/>
            <a:r>
              <a:rPr lang="zh-CN" altLang="en-US" noProof="1" smtClean="0"/>
              <a:t>单击此处编辑母版文本样式</a:t>
            </a:r>
            <a:endParaRPr lang="zh-CN" altLang="en-US" noProof="1" smtClean="0"/>
          </a:p>
        </p:txBody>
      </p:sp>
      <p:sp>
        <p:nvSpPr>
          <p:cNvPr id="13" name="内容占位符 2"/>
          <p:cNvSpPr>
            <a:spLocks noGrp="1"/>
          </p:cNvSpPr>
          <p:nvPr>
            <p:ph idx="10"/>
            <p:custDataLst>
              <p:tags r:id="rId10"/>
            </p:custDataLst>
          </p:nvPr>
        </p:nvSpPr>
        <p:spPr>
          <a:xfrm>
            <a:off x="478644" y="2780929"/>
            <a:ext cx="11306728" cy="579967"/>
          </a:xfrm>
          <a:prstGeom prst="rect">
            <a:avLst/>
          </a:prstGeom>
        </p:spPr>
        <p:txBody>
          <a:bodyPr/>
          <a:lstStyle>
            <a:lvl1pPr indent="720090" eaLnBrk="1">
              <a:lnSpc>
                <a:spcPct val="150000"/>
              </a:lnSpc>
              <a:tabLst>
                <a:tab pos="5384800" algn="l"/>
              </a:tabLst>
              <a:defRPr sz="2400" b="0" baseline="0">
                <a:solidFill>
                  <a:srgbClr val="FF0000"/>
                </a:solidFill>
                <a:latin typeface="Times New Roman" panose="02020603050405020304" pitchFamily="18" charset="0"/>
                <a:ea typeface="微软雅黑" panose="020B0503020204020204" pitchFamily="34" charset="-122"/>
              </a:defRPr>
            </a:lvl1pPr>
            <a:lvl2pPr indent="720090" eaLnBrk="1">
              <a:lnSpc>
                <a:spcPct val="150000"/>
              </a:lnSpc>
              <a:defRPr/>
            </a:lvl2pPr>
            <a:lvl3pPr indent="720090" eaLnBrk="1">
              <a:lnSpc>
                <a:spcPct val="150000"/>
              </a:lnSpc>
              <a:defRPr/>
            </a:lvl3pPr>
            <a:lvl4pPr indent="720090" eaLnBrk="1">
              <a:lnSpc>
                <a:spcPct val="150000"/>
              </a:lnSpc>
              <a:defRPr/>
            </a:lvl4pPr>
            <a:lvl5pPr indent="720090" eaLnBrk="1">
              <a:lnSpc>
                <a:spcPct val="150000"/>
              </a:lnSpc>
              <a:defRPr/>
            </a:lvl5pPr>
          </a:lstStyle>
          <a:p>
            <a:pPr lvl="0"/>
            <a:r>
              <a:rPr lang="zh-CN" altLang="en-US" noProof="1" smtClean="0"/>
              <a:t>单击此处编辑母版文本样式</a:t>
            </a:r>
            <a:endParaRPr lang="zh-CN" altLang="en-US" noProof="1" smtClean="0"/>
          </a:p>
        </p:txBody>
      </p:sp>
      <p:sp>
        <p:nvSpPr>
          <p:cNvPr id="14" name="内容占位符 2"/>
          <p:cNvSpPr>
            <a:spLocks noGrp="1"/>
          </p:cNvSpPr>
          <p:nvPr>
            <p:ph idx="11"/>
            <p:custDataLst>
              <p:tags r:id="rId11"/>
            </p:custDataLst>
          </p:nvPr>
        </p:nvSpPr>
        <p:spPr>
          <a:xfrm>
            <a:off x="406627" y="4437113"/>
            <a:ext cx="11306728" cy="579967"/>
          </a:xfrm>
          <a:prstGeom prst="rect">
            <a:avLst/>
          </a:prstGeom>
        </p:spPr>
        <p:txBody>
          <a:bodyPr/>
          <a:lstStyle>
            <a:lvl1pPr indent="720090" eaLnBrk="1">
              <a:lnSpc>
                <a:spcPct val="150000"/>
              </a:lnSpc>
              <a:tabLst>
                <a:tab pos="5384800" algn="l"/>
              </a:tabLst>
              <a:defRPr sz="2400" b="1" baseline="0">
                <a:solidFill>
                  <a:srgbClr val="FF0000"/>
                </a:solidFill>
                <a:latin typeface="Times New Roman" panose="02020603050405020304" pitchFamily="18" charset="0"/>
                <a:ea typeface="仿宋_GB2312" pitchFamily="49" charset="-122"/>
              </a:defRPr>
            </a:lvl1pPr>
            <a:lvl2pPr indent="720090" eaLnBrk="1">
              <a:lnSpc>
                <a:spcPct val="150000"/>
              </a:lnSpc>
              <a:defRPr/>
            </a:lvl2pPr>
            <a:lvl3pPr indent="720090" eaLnBrk="1">
              <a:lnSpc>
                <a:spcPct val="150000"/>
              </a:lnSpc>
              <a:defRPr/>
            </a:lvl3pPr>
            <a:lvl4pPr indent="720090" eaLnBrk="1">
              <a:lnSpc>
                <a:spcPct val="150000"/>
              </a:lnSpc>
              <a:defRPr/>
            </a:lvl4pPr>
            <a:lvl5pPr indent="720090" eaLnBrk="1">
              <a:lnSpc>
                <a:spcPct val="150000"/>
              </a:lnSpc>
              <a:defRPr/>
            </a:lvl5pPr>
          </a:lstStyle>
          <a:p>
            <a:pPr lvl="0"/>
            <a:r>
              <a:rPr lang="zh-CN" altLang="en-US" noProof="1" smtClean="0"/>
              <a:t>单击此处编辑母版文本样式</a:t>
            </a:r>
            <a:endParaRPr lang="zh-CN" altLang="en-US" noProof="1" smtClean="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9.png"/><Relationship Id="rId16" Type="http://schemas.openxmlformats.org/officeDocument/2006/relationships/tags" Target="../tags/tag27.xml"/><Relationship Id="rId15" Type="http://schemas.openxmlformats.org/officeDocument/2006/relationships/image" Target="file:///D:\qq&#25991;&#20214;\712321467\Image\C2C\Image2\%7b75232B38-A165-1FB7-499C-2E1C792CACB5%7d.png" TargetMode="External"/><Relationship Id="rId14" Type="http://schemas.openxmlformats.org/officeDocument/2006/relationships/image" Target="../media/image8.png"/><Relationship Id="rId13" Type="http://schemas.openxmlformats.org/officeDocument/2006/relationships/tags" Target="../tags/tag26.xml"/><Relationship Id="rId12" Type="http://schemas.openxmlformats.org/officeDocument/2006/relationships/image" Target="../media/image7.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9.png"/><Relationship Id="rId7" Type="http://schemas.openxmlformats.org/officeDocument/2006/relationships/tags" Target="../tags/tag39.xml"/><Relationship Id="rId6" Type="http://schemas.openxmlformats.org/officeDocument/2006/relationships/image" Target="file:///D:\qq&#25991;&#20214;\712321467\Image\C2C\Image2\%7b75232B38-A165-1FB7-499C-2E1C792CACB5%7d.png" TargetMode="External"/><Relationship Id="rId5" Type="http://schemas.openxmlformats.org/officeDocument/2006/relationships/image" Target="../media/image8.png"/><Relationship Id="rId4" Type="http://schemas.openxmlformats.org/officeDocument/2006/relationships/tags" Target="../tags/tag38.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13"/>
            </p:custDataLst>
          </p:nvPr>
        </p:nvPicPr>
        <p:blipFill>
          <a:blip r:embed="rId14" r:link="rId15"/>
          <a:stretch>
            <a:fillRect/>
          </a:stretch>
        </p:blipFill>
        <p:spPr>
          <a:xfrm>
            <a:off x="838200" y="365125"/>
            <a:ext cx="9525" cy="9525"/>
          </a:xfrm>
          <a:prstGeom prst="rect">
            <a:avLst/>
          </a:prstGeom>
          <a:noFill/>
          <a:ln>
            <a:noFill/>
            <a:miter lim="800000"/>
            <a:headEnd/>
            <a:tailEnd/>
          </a:ln>
        </p:spPr>
      </p:pic>
      <p:pic>
        <p:nvPicPr>
          <p:cNvPr id="3" name="图片 1073743875" descr="学科网 zxxk.com"/>
          <p:cNvPicPr>
            <a:picLocks noChangeAspect="1"/>
          </p:cNvPicPr>
          <p:nvPr>
            <p:custDataLst>
              <p:tags r:id="rId16"/>
            </p:custDataLst>
          </p:nvPr>
        </p:nvPicPr>
        <p:blipFill>
          <a:blip r:embed="rId17" r:link="rId1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5" r:link="rId6"/>
          <a:stretch>
            <a:fillRect/>
          </a:stretch>
        </p:blipFill>
        <p:spPr>
          <a:xfrm>
            <a:off x="838200" y="365125"/>
            <a:ext cx="9525" cy="9525"/>
          </a:xfrm>
          <a:prstGeom prst="rect">
            <a:avLst/>
          </a:prstGeom>
          <a:noFill/>
          <a:ln>
            <a:noFill/>
            <a:miter lim="800000"/>
            <a:headEnd/>
            <a:tailEnd/>
          </a:ln>
        </p:spPr>
      </p:pic>
      <p:pic>
        <p:nvPicPr>
          <p:cNvPr id="3" name="图片 1073743875" descr="学科网 zxxk.com"/>
          <p:cNvPicPr>
            <a:picLocks noChangeAspect="1"/>
          </p:cNvPicPr>
          <p:nvPr>
            <p:custDataLst>
              <p:tags r:id="rId7"/>
            </p:custDataLst>
          </p:nvPr>
        </p:nvPicPr>
        <p:blipFill>
          <a:blip r:embed="rId8" r:link="rId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41.xml"/><Relationship Id="rId2" Type="http://schemas.openxmlformats.org/officeDocument/2006/relationships/image" Target="../media/image10.png"/><Relationship Id="rId1" Type="http://schemas.openxmlformats.org/officeDocument/2006/relationships/tags" Target="../tags/tag40.xml"/></Relationships>
</file>

<file path=ppt/slides/_rels/slide10.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90.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13.xml"/><Relationship Id="rId2" Type="http://schemas.openxmlformats.org/officeDocument/2006/relationships/image" Target="../media/image10.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3.xml"/><Relationship Id="rId1" Type="http://schemas.openxmlformats.org/officeDocument/2006/relationships/tags" Target="../tags/tag42.xml"/></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9.xml"/><Relationship Id="rId4" Type="http://schemas.openxmlformats.org/officeDocument/2006/relationships/tags" Target="../tags/tag119.xml"/><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21.xml"/><Relationship Id="rId1" Type="http://schemas.openxmlformats.org/officeDocument/2006/relationships/tags" Target="../tags/tag1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23.xml"/><Relationship Id="rId1" Type="http://schemas.openxmlformats.org/officeDocument/2006/relationships/tags" Target="../tags/tag122.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11.png"/><Relationship Id="rId2" Type="http://schemas.openxmlformats.org/officeDocument/2006/relationships/tags" Target="../tags/tag70.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2890398" y="877201"/>
            <a:ext cx="7562850" cy="962025"/>
          </a:xfrm>
          <a:prstGeom prst="rect">
            <a:avLst/>
          </a:prstGeom>
        </p:spPr>
      </p:pic>
    </p:spTree>
    <p:custDataLst>
      <p:tags r:id="rId3"/>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2"/>
          <p:cNvSpPr>
            <a:spLocks noGrp="1"/>
          </p:cNvSpPr>
          <p:nvPr>
            <p:custDataLst>
              <p:tags r:id="rId1"/>
            </p:custDataLst>
          </p:nvPr>
        </p:nvSpPr>
        <p:spPr>
          <a:xfrm>
            <a:off x="338455" y="188595"/>
            <a:ext cx="3605748"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pPr indent="-228600" algn="l">
              <a:lnSpc>
                <a:spcPct val="130000"/>
              </a:lnSpc>
              <a:spcBef>
                <a:spcPts val="1000"/>
              </a:spcBef>
              <a:buClrTx/>
              <a:buSzTx/>
              <a:buFontTx/>
              <a:buNone/>
            </a:pPr>
            <a:r>
              <a:rPr lang="zh-CN" altLang="zh-CN" sz="3600">
                <a:solidFill>
                  <a:srgbClr val="FF0000"/>
                </a:solidFill>
                <a:latin typeface="微软雅黑" panose="020B0503020204020204" pitchFamily="34" charset="-122"/>
                <a:ea typeface="微软雅黑" panose="020B0503020204020204" pitchFamily="34" charset="-122"/>
              </a:rPr>
              <a:t>考题讲练二</a:t>
            </a:r>
            <a:r>
              <a:rPr lang="en-US" altLang="zh-CN" sz="4400">
                <a:solidFill>
                  <a:srgbClr val="FF0000"/>
                </a:solidFill>
                <a:latin typeface="微软雅黑" panose="020B0503020204020204" pitchFamily="34" charset="-122"/>
                <a:ea typeface="微软雅黑" panose="020B0503020204020204" pitchFamily="34" charset="-122"/>
              </a:rPr>
              <a:t>  </a:t>
            </a:r>
            <a:endParaRPr lang="zh-CN" altLang="zh-CN" sz="2800">
              <a:solidFill>
                <a:srgbClr val="7030A0"/>
              </a:solidFill>
              <a:latin typeface="等线" panose="02010600030101010101" charset="-122"/>
              <a:ea typeface="等线" panose="02010600030101010101" charset="-122"/>
              <a:cs typeface="等线" panose="02010600030101010101" charset="-122"/>
              <a:sym typeface="+mn-ea"/>
            </a:endParaRPr>
          </a:p>
        </p:txBody>
      </p:sp>
      <p:sp>
        <p:nvSpPr>
          <p:cNvPr id="2" name="内容占位符 4"/>
          <p:cNvSpPr>
            <a:spLocks noGrp="1"/>
          </p:cNvSpPr>
          <p:nvPr>
            <p:custDataLst>
              <p:tags r:id="rId2"/>
            </p:custDataLst>
          </p:nvPr>
        </p:nvSpPr>
        <p:spPr>
          <a:xfrm>
            <a:off x="246380" y="973455"/>
            <a:ext cx="11660505" cy="3874770"/>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fontAlgn="auto">
              <a:lnSpc>
                <a:spcPct val="120000"/>
              </a:lnSpc>
              <a:spcBef>
                <a:spcPts val="500"/>
              </a:spcBef>
              <a:buClrTx/>
              <a:buSzTx/>
              <a:buNone/>
            </a:pPr>
            <a:r>
              <a:rPr lang="zh-CN" altLang="en-US" sz="2800" b="1">
                <a:solidFill>
                  <a:srgbClr val="7030A0"/>
                </a:solidFill>
                <a:latin typeface="黑体" panose="02010609060101010101" charset="-122"/>
                <a:ea typeface="黑体" panose="02010609060101010101" charset="-122"/>
                <a:cs typeface="微软雅黑" panose="020B0503020204020204" pitchFamily="34" charset="-122"/>
                <a:sym typeface="+mn-ea"/>
              </a:rPr>
              <a:t>文中说到“边境之间，稍得休息”，具体原因是什么？请简要说明。</a:t>
            </a:r>
            <a:endParaRPr lang="zh-CN" altLang="en-US" sz="2800" b="1">
              <a:solidFill>
                <a:srgbClr val="7030A0"/>
              </a:solidFill>
              <a:latin typeface="黑体" panose="02010609060101010101" charset="-122"/>
              <a:ea typeface="黑体" panose="02010609060101010101" charset="-122"/>
              <a:cs typeface="微软雅黑" panose="020B0503020204020204" pitchFamily="34" charset="-122"/>
              <a:sym typeface="+mn-ea"/>
            </a:endParaRPr>
          </a:p>
          <a:p>
            <a:pPr marL="0" indent="0" algn="just">
              <a:lnSpc>
                <a:spcPct val="120000"/>
              </a:lnSpc>
              <a:spcBef>
                <a:spcPct val="0"/>
              </a:spcBef>
              <a:spcAft>
                <a:spcPts val="800"/>
              </a:spcAft>
              <a:buClrTx/>
              <a:buSzTx/>
              <a:buFontTx/>
              <a:buNone/>
            </a:pPr>
            <a:r>
              <a:rPr lang="zh-CN" altLang="en-US" sz="2800" b="1" spc="0">
                <a:solidFill>
                  <a:schemeClr val="tx1"/>
                </a:solidFill>
                <a:uFillTx/>
                <a:latin typeface="新宋体" panose="02010609030101010101" charset="-122"/>
                <a:ea typeface="新宋体" panose="02010609030101010101" charset="-122"/>
                <a:cs typeface="新宋体" panose="02010609030101010101" charset="-122"/>
              </a:rPr>
              <a:t>【</a:t>
            </a:r>
            <a:r>
              <a:rPr lang="en-US" altLang="zh-CN" sz="2800" b="1" spc="0">
                <a:solidFill>
                  <a:schemeClr val="tx1"/>
                </a:solidFill>
                <a:uFillTx/>
                <a:latin typeface="新宋体" panose="02010609030101010101" charset="-122"/>
                <a:ea typeface="新宋体" panose="02010609030101010101" charset="-122"/>
                <a:cs typeface="新宋体" panose="02010609030101010101" charset="-122"/>
              </a:rPr>
              <a:t>2021</a:t>
            </a:r>
            <a:r>
              <a:rPr lang="zh-CN" altLang="en-US" sz="2800" b="1" spc="0">
                <a:solidFill>
                  <a:schemeClr val="tx1"/>
                </a:solidFill>
                <a:uFillTx/>
                <a:latin typeface="新宋体" panose="02010609030101010101" charset="-122"/>
                <a:ea typeface="新宋体" panose="02010609030101010101" charset="-122"/>
                <a:cs typeface="新宋体" panose="02010609030101010101" charset="-122"/>
              </a:rPr>
              <a:t>新高考Ⅱ卷】</a:t>
            </a:r>
            <a:r>
              <a:rPr sz="2800" b="1">
                <a:solidFill>
                  <a:schemeClr val="tx1"/>
                </a:solidFill>
                <a:uFillTx/>
                <a:latin typeface="楷体" panose="02010609060101010101" charset="-122"/>
                <a:ea typeface="楷体" panose="02010609060101010101" charset="-122"/>
                <a:cs typeface="楷体" panose="02010609060101010101" charset="-122"/>
              </a:rPr>
              <a:t>大兴三年，</a:t>
            </a:r>
            <a:r>
              <a:rPr sz="2800" b="1" u="sng">
                <a:solidFill>
                  <a:schemeClr val="tx1"/>
                </a:solidFill>
                <a:uFillTx/>
                <a:latin typeface="楷体" panose="02010609060101010101" charset="-122"/>
                <a:ea typeface="楷体" panose="02010609060101010101" charset="-122"/>
                <a:cs typeface="楷体" panose="02010609060101010101" charset="-122"/>
              </a:rPr>
              <a:t>逖</a:t>
            </a:r>
            <a:r>
              <a:rPr lang="en-US" sz="2800" b="1">
                <a:solidFill>
                  <a:schemeClr val="tx1"/>
                </a:solidFill>
                <a:uFillTx/>
                <a:latin typeface="楷体" panose="02010609060101010101" charset="-122"/>
                <a:ea typeface="楷体" panose="02010609060101010101" charset="-122"/>
                <a:cs typeface="楷体" panose="02010609060101010101" charset="-122"/>
              </a:rPr>
              <a:t>(</a:t>
            </a:r>
            <a:r>
              <a:rPr lang="zh-CN" altLang="en-US" sz="2800" b="1">
                <a:solidFill>
                  <a:schemeClr val="tx1"/>
                </a:solidFill>
                <a:uFillTx/>
                <a:latin typeface="楷体" panose="02010609060101010101" charset="-122"/>
                <a:ea typeface="楷体" panose="02010609060101010101" charset="-122"/>
                <a:cs typeface="楷体" panose="02010609060101010101" charset="-122"/>
              </a:rPr>
              <a:t>祖逖</a:t>
            </a:r>
            <a:r>
              <a:rPr lang="en-US" sz="2800" b="1">
                <a:solidFill>
                  <a:schemeClr val="tx1"/>
                </a:solidFill>
                <a:uFillTx/>
                <a:latin typeface="楷体" panose="02010609060101010101" charset="-122"/>
                <a:ea typeface="楷体" panose="02010609060101010101" charset="-122"/>
                <a:cs typeface="楷体" panose="02010609060101010101" charset="-122"/>
              </a:rPr>
              <a:t>)</a:t>
            </a:r>
            <a:r>
              <a:rPr sz="2800" b="1">
                <a:solidFill>
                  <a:schemeClr val="tx1"/>
                </a:solidFill>
                <a:uFillTx/>
                <a:latin typeface="楷体" panose="02010609060101010101" charset="-122"/>
                <a:ea typeface="楷体" panose="02010609060101010101" charset="-122"/>
                <a:cs typeface="楷体" panose="02010609060101010101" charset="-122"/>
              </a:rPr>
              <a:t>镇雍丘，数遣兵邀击后赵兵，后赵镇戍归逖者甚多，境土渐蹙。秋七月，诏加逖镇西将军。逖在军，与将士同甘苦，约己务施，劝课农桑，抚纳新附，虽疏贱者皆结以恩礼。逖练兵积谷，为取河北之计。后赵王</a:t>
            </a:r>
            <a:r>
              <a:rPr sz="2800" b="1" u="sng">
                <a:solidFill>
                  <a:schemeClr val="tx1"/>
                </a:solidFill>
                <a:uFillTx/>
                <a:latin typeface="楷体" panose="02010609060101010101" charset="-122"/>
                <a:ea typeface="楷体" panose="02010609060101010101" charset="-122"/>
                <a:cs typeface="楷体" panose="02010609060101010101" charset="-122"/>
              </a:rPr>
              <a:t>勒</a:t>
            </a:r>
            <a:r>
              <a:rPr lang="en-US" sz="2800" b="1">
                <a:solidFill>
                  <a:schemeClr val="tx1"/>
                </a:solidFill>
                <a:uFillTx/>
                <a:latin typeface="楷体" panose="02010609060101010101" charset="-122"/>
                <a:ea typeface="楷体" panose="02010609060101010101" charset="-122"/>
                <a:cs typeface="楷体" panose="02010609060101010101" charset="-122"/>
              </a:rPr>
              <a:t>(</a:t>
            </a:r>
            <a:r>
              <a:rPr lang="zh-CN" altLang="en-US" sz="2800" b="1">
                <a:solidFill>
                  <a:schemeClr val="tx1"/>
                </a:solidFill>
                <a:uFillTx/>
                <a:latin typeface="楷体" panose="02010609060101010101" charset="-122"/>
                <a:ea typeface="楷体" panose="02010609060101010101" charset="-122"/>
                <a:cs typeface="楷体" panose="02010609060101010101" charset="-122"/>
              </a:rPr>
              <a:t>石勒</a:t>
            </a:r>
            <a:r>
              <a:rPr lang="en-US" sz="2800" b="1">
                <a:solidFill>
                  <a:schemeClr val="tx1"/>
                </a:solidFill>
                <a:uFillTx/>
                <a:latin typeface="楷体" panose="02010609060101010101" charset="-122"/>
                <a:ea typeface="楷体" panose="02010609060101010101" charset="-122"/>
                <a:cs typeface="楷体" panose="02010609060101010101" charset="-122"/>
              </a:rPr>
              <a:t>)</a:t>
            </a:r>
            <a:r>
              <a:rPr sz="2800" b="1">
                <a:solidFill>
                  <a:schemeClr val="tx1"/>
                </a:solidFill>
                <a:uFillTx/>
                <a:latin typeface="楷体" panose="02010609060101010101" charset="-122"/>
                <a:ea typeface="楷体" panose="02010609060101010101" charset="-122"/>
                <a:cs typeface="楷体" panose="02010609060101010101" charset="-122"/>
              </a:rPr>
              <a:t>患之，乃下幽州为逖修祖、父墓，置守冢二家，因与逖书，求通使及互市。逖不报书，而听其互市，收利十倍。禁诸将不使侵暴后赵之民。边境之间，稍得休息。</a:t>
            </a:r>
            <a:endParaRPr sz="2800" b="1">
              <a:solidFill>
                <a:schemeClr val="tx1"/>
              </a:solidFill>
              <a:uFillTx/>
              <a:latin typeface="楷体" panose="02010609060101010101" charset="-122"/>
              <a:ea typeface="楷体" panose="02010609060101010101" charset="-122"/>
              <a:cs typeface="楷体" panose="02010609060101010101" charset="-122"/>
            </a:endParaRPr>
          </a:p>
        </p:txBody>
      </p:sp>
      <p:sp>
        <p:nvSpPr>
          <p:cNvPr id="14" name="文本占位符 9"/>
          <p:cNvSpPr>
            <a:spLocks noGrp="1"/>
          </p:cNvSpPr>
          <p:nvPr>
            <p:custDataLst>
              <p:tags r:id="rId3"/>
            </p:custDataLst>
          </p:nvPr>
        </p:nvSpPr>
        <p:spPr>
          <a:xfrm>
            <a:off x="1719580" y="4817745"/>
            <a:ext cx="8763635" cy="1682115"/>
          </a:xfrm>
          <a:prstGeom prst="rect">
            <a:avLst/>
          </a:prstGeom>
          <a:ln w="28575" cmpd="thickThin">
            <a:solidFill>
              <a:schemeClr val="accent4">
                <a:lumMod val="60000"/>
                <a:lumOff val="40000"/>
              </a:schemeClr>
            </a:solidFill>
            <a:prstDash val="sysDash"/>
          </a:ln>
        </p:spPr>
        <p:txBody>
          <a:bodyPr vert="horz" lIns="90000" tIns="46800" rIns="90000" bIns="46800" rtlCol="0" anchor="ctr" anchorCtr="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55600" algn="l">
              <a:lnSpc>
                <a:spcPct val="110000"/>
              </a:lnSpc>
              <a:spcBef>
                <a:spcPct val="0"/>
              </a:spcBef>
              <a:spcAft>
                <a:spcPct val="0"/>
              </a:spcAft>
              <a:buClrTx/>
              <a:buSzTx/>
              <a:buNone/>
            </a:pPr>
            <a:r>
              <a:rPr lang="zh-CN" altLang="en-US" sz="2800" b="1" spc="0">
                <a:solidFill>
                  <a:schemeClr val="accent5">
                    <a:lumMod val="75000"/>
                  </a:schemeClr>
                </a:solidFill>
                <a:latin typeface="新宋体" panose="02010609030101010101" charset="-122"/>
                <a:ea typeface="新宋体" panose="02010609030101010101" charset="-122"/>
              </a:rPr>
              <a:t>①后赵王石勒主动向祖逖示好，要求通使及互市；</a:t>
            </a:r>
            <a:endParaRPr lang="zh-CN" altLang="en-US" sz="2800" b="1" spc="0">
              <a:solidFill>
                <a:schemeClr val="accent5">
                  <a:lumMod val="75000"/>
                </a:schemeClr>
              </a:solidFill>
              <a:latin typeface="新宋体" panose="02010609030101010101" charset="-122"/>
              <a:ea typeface="新宋体" panose="02010609030101010101" charset="-122"/>
            </a:endParaRPr>
          </a:p>
          <a:p>
            <a:pPr marL="0" indent="355600" algn="l">
              <a:lnSpc>
                <a:spcPct val="110000"/>
              </a:lnSpc>
              <a:spcBef>
                <a:spcPct val="0"/>
              </a:spcBef>
              <a:spcAft>
                <a:spcPct val="0"/>
              </a:spcAft>
              <a:buClrTx/>
              <a:buSzTx/>
              <a:buNone/>
            </a:pPr>
            <a:r>
              <a:rPr lang="zh-CN" altLang="en-US" sz="2800" b="1" spc="0">
                <a:solidFill>
                  <a:schemeClr val="accent5">
                    <a:lumMod val="75000"/>
                  </a:schemeClr>
                </a:solidFill>
                <a:latin typeface="新宋体" panose="02010609030101010101" charset="-122"/>
                <a:ea typeface="新宋体" panose="02010609030101010101" charset="-122"/>
              </a:rPr>
              <a:t>②祖逖默许两国边境贸易往来；</a:t>
            </a:r>
            <a:endParaRPr lang="zh-CN" altLang="en-US" sz="2800" b="1" spc="0">
              <a:solidFill>
                <a:schemeClr val="accent5">
                  <a:lumMod val="75000"/>
                </a:schemeClr>
              </a:solidFill>
              <a:latin typeface="新宋体" panose="02010609030101010101" charset="-122"/>
              <a:ea typeface="新宋体" panose="02010609030101010101" charset="-122"/>
            </a:endParaRPr>
          </a:p>
          <a:p>
            <a:pPr marL="0" indent="355600" algn="l">
              <a:lnSpc>
                <a:spcPct val="110000"/>
              </a:lnSpc>
              <a:spcBef>
                <a:spcPct val="0"/>
              </a:spcBef>
              <a:spcAft>
                <a:spcPct val="0"/>
              </a:spcAft>
              <a:buClrTx/>
              <a:buSzTx/>
              <a:buNone/>
            </a:pPr>
            <a:r>
              <a:rPr lang="zh-CN" altLang="en-US" sz="2800" b="1" spc="0">
                <a:solidFill>
                  <a:schemeClr val="accent5">
                    <a:lumMod val="75000"/>
                  </a:schemeClr>
                </a:solidFill>
                <a:latin typeface="新宋体" panose="02010609030101010101" charset="-122"/>
                <a:ea typeface="新宋体" panose="02010609030101010101" charset="-122"/>
              </a:rPr>
              <a:t>③祖逖禁止手下将领侵犯后赵百姓。</a:t>
            </a:r>
            <a:endParaRPr lang="zh-CN" altLang="en-US" sz="2800" b="1" spc="0">
              <a:solidFill>
                <a:schemeClr val="accent5">
                  <a:lumMod val="75000"/>
                </a:schemeClr>
              </a:solidFill>
              <a:latin typeface="新宋体" panose="02010609030101010101" charset="-122"/>
              <a:ea typeface="新宋体" panose="02010609030101010101" charset="-122"/>
            </a:endParaRPr>
          </a:p>
        </p:txBody>
      </p:sp>
      <p:cxnSp>
        <p:nvCxnSpPr>
          <p:cNvPr id="11" name="直接连接符 10"/>
          <p:cNvCxnSpPr/>
          <p:nvPr>
            <p:custDataLst>
              <p:tags r:id="rId4"/>
            </p:custDataLst>
          </p:nvPr>
        </p:nvCxnSpPr>
        <p:spPr>
          <a:xfrm flipV="1">
            <a:off x="6163310" y="3687084"/>
            <a:ext cx="5655945" cy="27305"/>
          </a:xfrm>
          <a:prstGeom prst="line">
            <a:avLst/>
          </a:prstGeom>
          <a:ln w="476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直接连接符 3"/>
          <p:cNvCxnSpPr/>
          <p:nvPr>
            <p:custDataLst>
              <p:tags r:id="rId5"/>
            </p:custDataLst>
          </p:nvPr>
        </p:nvCxnSpPr>
        <p:spPr>
          <a:xfrm flipV="1">
            <a:off x="338455" y="4161429"/>
            <a:ext cx="9203055" cy="55245"/>
          </a:xfrm>
          <a:prstGeom prst="line">
            <a:avLst/>
          </a:prstGeom>
          <a:ln w="476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直接连接符 4"/>
          <p:cNvCxnSpPr/>
          <p:nvPr>
            <p:custDataLst>
              <p:tags r:id="rId6"/>
            </p:custDataLst>
          </p:nvPr>
        </p:nvCxnSpPr>
        <p:spPr>
          <a:xfrm>
            <a:off x="9788525" y="4161429"/>
            <a:ext cx="1906270" cy="2540"/>
          </a:xfrm>
          <a:prstGeom prst="line">
            <a:avLst/>
          </a:prstGeom>
          <a:ln w="476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直接连接符 5"/>
          <p:cNvCxnSpPr/>
          <p:nvPr>
            <p:custDataLst>
              <p:tags r:id="rId7"/>
            </p:custDataLst>
          </p:nvPr>
        </p:nvCxnSpPr>
        <p:spPr>
          <a:xfrm>
            <a:off x="338455" y="4768489"/>
            <a:ext cx="3910965" cy="1905"/>
          </a:xfrm>
          <a:prstGeom prst="line">
            <a:avLst/>
          </a:prstGeom>
          <a:ln w="476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直接连接符 6"/>
          <p:cNvCxnSpPr/>
          <p:nvPr>
            <p:custDataLst>
              <p:tags r:id="rId8"/>
            </p:custDataLst>
          </p:nvPr>
        </p:nvCxnSpPr>
        <p:spPr>
          <a:xfrm flipV="1">
            <a:off x="4641215" y="4742454"/>
            <a:ext cx="4196715" cy="5715"/>
          </a:xfrm>
          <a:prstGeom prst="line">
            <a:avLst/>
          </a:prstGeom>
          <a:ln w="47625">
            <a:solidFill>
              <a:srgbClr val="FF0000"/>
            </a:solidFill>
          </a:ln>
        </p:spPr>
        <p:style>
          <a:lnRef idx="1">
            <a:schemeClr val="accent2"/>
          </a:lnRef>
          <a:fillRef idx="0">
            <a:schemeClr val="accent2"/>
          </a:fillRef>
          <a:effectRef idx="0">
            <a:schemeClr val="accent2"/>
          </a:effectRef>
          <a:fontRef idx="minor">
            <a:schemeClr val="tx1"/>
          </a:fontRef>
        </p:style>
      </p:cxn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 calcmode="lin" valueType="num">
                                      <p:cBhvr additive="base">
                                        <p:cTn id="3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 calcmode="lin" valueType="num">
                                      <p:cBhvr additive="base">
                                        <p:cTn id="4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内容占位符 6"/>
          <p:cNvSpPr>
            <a:spLocks noGrp="1"/>
          </p:cNvSpPr>
          <p:nvPr>
            <p:ph idx="1"/>
            <p:custDataLst>
              <p:tags r:id="rId1"/>
            </p:custDataLst>
          </p:nvPr>
        </p:nvSpPr>
        <p:spPr>
          <a:xfrm>
            <a:off x="419844" y="483960"/>
            <a:ext cx="11306059" cy="5713639"/>
          </a:xfrm>
        </p:spPr>
        <p:txBody>
          <a:bodyPr/>
          <a:lstStyle/>
          <a:p>
            <a:pPr indent="719455" algn="ctr">
              <a:lnSpc>
                <a:spcPct val="130000"/>
              </a:lnSpc>
              <a:buNone/>
            </a:pPr>
            <a:r>
              <a:rPr lang="zh-CN" altLang="zh-CN" sz="2800" smtClean="0"/>
              <a:t>“</a:t>
            </a:r>
            <a:r>
              <a:rPr lang="zh-CN" altLang="zh-CN" sz="2800" b="1" smtClean="0"/>
              <a:t>追本溯源</a:t>
            </a:r>
            <a:r>
              <a:rPr lang="en-US" altLang="zh-CN" sz="2800" smtClean="0"/>
              <a:t>”</a:t>
            </a:r>
            <a:r>
              <a:rPr lang="zh-CN" altLang="zh-CN" sz="2800" b="1" smtClean="0"/>
              <a:t>分析原因</a:t>
            </a:r>
            <a:endParaRPr lang="zh-CN" altLang="zh-CN" sz="2800" smtClean="0"/>
          </a:p>
          <a:p>
            <a:pPr indent="0">
              <a:lnSpc>
                <a:spcPct val="130000"/>
              </a:lnSpc>
              <a:buNone/>
            </a:pPr>
            <a:r>
              <a:rPr lang="en-US" altLang="zh-CN" b="1" smtClean="0"/>
              <a:t>1</a:t>
            </a:r>
            <a:r>
              <a:rPr lang="zh-CN" altLang="zh-CN" b="1" smtClean="0"/>
              <a:t>．多方面寻找答题方向。</a:t>
            </a:r>
            <a:endParaRPr lang="zh-CN" altLang="zh-CN" b="1" smtClean="0"/>
          </a:p>
          <a:p>
            <a:pPr indent="0">
              <a:lnSpc>
                <a:spcPct val="130000"/>
              </a:lnSpc>
              <a:buNone/>
            </a:pPr>
            <a:r>
              <a:rPr lang="en-US" altLang="zh-CN" b="1" smtClean="0"/>
              <a:t>       </a:t>
            </a:r>
            <a:r>
              <a:rPr lang="zh-CN" altLang="zh-CN" b="1" smtClean="0"/>
              <a:t>原因一般是多方面的，有主观原因、客观原因，有外在原因、内在原因，因此要全面分析。</a:t>
            </a:r>
            <a:endParaRPr lang="zh-CN" altLang="zh-CN" b="1" smtClean="0"/>
          </a:p>
          <a:p>
            <a:pPr indent="0">
              <a:lnSpc>
                <a:spcPct val="130000"/>
              </a:lnSpc>
              <a:buNone/>
            </a:pPr>
            <a:r>
              <a:rPr lang="en-US" altLang="zh-CN" b="1" smtClean="0"/>
              <a:t>2</a:t>
            </a:r>
            <a:r>
              <a:rPr lang="zh-CN" altLang="zh-CN" b="1" smtClean="0"/>
              <a:t>．搜寻关键信息。</a:t>
            </a:r>
            <a:endParaRPr lang="zh-CN" altLang="zh-CN" b="1" smtClean="0"/>
          </a:p>
          <a:p>
            <a:pPr indent="0">
              <a:lnSpc>
                <a:spcPct val="130000"/>
              </a:lnSpc>
              <a:buNone/>
            </a:pPr>
            <a:r>
              <a:rPr lang="en-US" altLang="zh-CN" b="1" smtClean="0"/>
              <a:t>       </a:t>
            </a:r>
            <a:r>
              <a:rPr lang="zh-CN" altLang="zh-CN" b="1" smtClean="0"/>
              <a:t>在文中寻找讲述原因的文字时，对于要点较集中的内容</a:t>
            </a:r>
            <a:r>
              <a:rPr lang="en-US" altLang="zh-CN" b="1" smtClean="0"/>
              <a:t>(</a:t>
            </a:r>
            <a:r>
              <a:rPr lang="zh-CN" altLang="zh-CN" b="1" smtClean="0"/>
              <a:t>尤其是长句子</a:t>
            </a:r>
            <a:r>
              <a:rPr lang="en-US" altLang="zh-CN" b="1" smtClean="0"/>
              <a:t>)</a:t>
            </a:r>
            <a:r>
              <a:rPr lang="zh-CN" altLang="zh-CN" b="1" smtClean="0"/>
              <a:t>，要分清层次，提取关键词语，并将其转换为答案。</a:t>
            </a:r>
            <a:endParaRPr lang="zh-CN" altLang="zh-CN" b="1" smtClean="0"/>
          </a:p>
          <a:p>
            <a:pPr indent="0">
              <a:lnSpc>
                <a:spcPct val="130000"/>
              </a:lnSpc>
              <a:buNone/>
            </a:pPr>
            <a:r>
              <a:rPr lang="en-US" altLang="zh-CN" b="1" smtClean="0"/>
              <a:t>3</a:t>
            </a:r>
            <a:r>
              <a:rPr lang="zh-CN" altLang="zh-CN" b="1" smtClean="0"/>
              <a:t>．检验因果。</a:t>
            </a:r>
            <a:endParaRPr lang="zh-CN" altLang="zh-CN" b="1" smtClean="0"/>
          </a:p>
          <a:p>
            <a:pPr indent="0">
              <a:lnSpc>
                <a:spcPct val="130000"/>
              </a:lnSpc>
              <a:buNone/>
            </a:pPr>
            <a:r>
              <a:rPr lang="en-US" altLang="zh-CN" b="1" smtClean="0"/>
              <a:t>       </a:t>
            </a:r>
            <a:r>
              <a:rPr lang="zh-CN" altLang="zh-CN" b="1" smtClean="0"/>
              <a:t>在初步形成答案后，可以用因果法验证，一是检查原因与结果之间的关系是否合理；二是看答案表述是否与结果保持一致，必要时可以调整答案表述形式。</a:t>
            </a:r>
            <a:endParaRPr lang="zh-CN" altLang="zh-CN" b="1" smtClean="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824923" y="1014095"/>
            <a:ext cx="4542155" cy="922020"/>
          </a:xfrm>
          <a:prstGeom prst="rect">
            <a:avLst/>
          </a:prstGeom>
          <a:noFill/>
        </p:spPr>
        <p:txBody>
          <a:bodyPr wrap="square" rtlCol="0">
            <a:spAutoFit/>
          </a:bodyPr>
          <a:lstStyle/>
          <a:p>
            <a:pPr>
              <a:lnSpc>
                <a:spcPct val="150000"/>
              </a:lnSpc>
            </a:pPr>
            <a:r>
              <a:rPr lang="en-US" altLang="zh-CN" sz="3600" b="1" spc="150">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b="1" spc="150">
                <a:uFillTx/>
                <a:latin typeface="宋体" panose="02010600030101010101" pitchFamily="2" charset="-122"/>
                <a:ea typeface="宋体" panose="02010600030101010101" pitchFamily="2" charset="-122"/>
                <a:cs typeface="宋体" panose="02010600030101010101" pitchFamily="2" charset="-122"/>
                <a:sym typeface="+mn-ea"/>
              </a:rPr>
              <a:t>炼句</a:t>
            </a:r>
            <a:r>
              <a:rPr lang="en-US" altLang="zh-CN" sz="3600" b="1" spc="150">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b="1" spc="150">
                <a:uFillTx/>
                <a:latin typeface="宋体" panose="02010600030101010101" pitchFamily="2" charset="-122"/>
                <a:ea typeface="宋体" panose="02010600030101010101" pitchFamily="2" charset="-122"/>
                <a:cs typeface="宋体" panose="02010600030101010101" pitchFamily="2" charset="-122"/>
                <a:sym typeface="+mn-ea"/>
              </a:rPr>
              <a:t>题答题要点</a:t>
            </a:r>
            <a:endParaRPr lang="zh-CN" altLang="en-US"/>
          </a:p>
        </p:txBody>
      </p:sp>
      <p:sp>
        <p:nvSpPr>
          <p:cNvPr id="10" name="标题 1"/>
          <p:cNvSpPr>
            <a:spLocks noGrp="1"/>
          </p:cNvSpPr>
          <p:nvPr>
            <p:custDataLst>
              <p:tags r:id="rId2"/>
            </p:custDataLst>
          </p:nvPr>
        </p:nvSpPr>
        <p:spPr>
          <a:xfrm>
            <a:off x="312420" y="986155"/>
            <a:ext cx="11525250" cy="3295559"/>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101600" tIns="38100" rIns="76200" bIns="38100" rtlCol="0" anchor="t" anchorCtr="0">
            <a:noAutofit/>
          </a:bodyPr>
          <a:lstStyle>
            <a:lvl1pPr marL="0" marR="0" algn="l" defTabSz="914400" rtl="0" eaLnBrk="1" fontAlgn="auto" latinLnBrk="0" hangingPunct="1">
              <a:lnSpc>
                <a:spcPct val="120000"/>
              </a:lnSpc>
              <a:spcBef>
                <a:spcPct val="0"/>
              </a:spcBef>
              <a:buNone/>
              <a:defRPr kumimoji="0" lang="zh-CN" altLang="en-US" sz="2400" b="1" i="0" u="none" strike="noStrike" kern="1200" cap="none" spc="0" normalizeH="0" baseline="0" noProof="1">
                <a:solidFill>
                  <a:schemeClr val="dk1"/>
                </a:solidFill>
                <a:uFillTx/>
                <a:latin typeface="微软雅黑" panose="020B0503020204020204" pitchFamily="34" charset="-122"/>
                <a:ea typeface="微软雅黑" panose="020B0503020204020204" pitchFamily="34" charset="-122"/>
                <a:cs typeface="+mj-cs"/>
                <a:sym typeface="+mn-ea"/>
              </a:defRPr>
            </a:lvl1pPr>
          </a:lstStyle>
          <a:p>
            <a:pPr algn="l">
              <a:lnSpc>
                <a:spcPct val="150000"/>
              </a:lnSpc>
            </a:pPr>
            <a:endParaRPr lang="zh-CN" altLang="en-US" sz="4000">
              <a:solidFill>
                <a:schemeClr val="tx1"/>
              </a:solidFill>
              <a:latin typeface="新宋体" panose="02010609030101010101" charset="-122"/>
              <a:ea typeface="新宋体" panose="02010609030101010101" charset="-122"/>
            </a:endParaRPr>
          </a:p>
        </p:txBody>
      </p:sp>
      <p:sp>
        <p:nvSpPr>
          <p:cNvPr id="12" name="文本框 11"/>
          <p:cNvSpPr txBox="1"/>
          <p:nvPr>
            <p:custDataLst>
              <p:tags r:id="rId3"/>
            </p:custDataLst>
          </p:nvPr>
        </p:nvSpPr>
        <p:spPr>
          <a:xfrm>
            <a:off x="641985" y="1928495"/>
            <a:ext cx="10885805" cy="2046714"/>
          </a:xfrm>
          <a:prstGeom prst="rect">
            <a:avLst/>
          </a:prstGeom>
          <a:noFill/>
        </p:spPr>
        <p:txBody>
          <a:bodyPr wrap="square" rtlCol="0">
            <a:spAutoFit/>
          </a:bodyPr>
          <a:lstStyle/>
          <a:p>
            <a:pPr fontAlgn="ctr">
              <a:spcBef>
                <a:spcPts val="600"/>
              </a:spcBef>
            </a:pPr>
            <a:r>
              <a:rPr lang="zh-CN" altLang="en-US" sz="2800" b="1" smtClean="0">
                <a:sym typeface="+mn-ea"/>
              </a:rPr>
              <a:t>以</a:t>
            </a:r>
            <a:r>
              <a:rPr lang="zh-CN" altLang="en-US" sz="2800" b="1" smtClean="0">
                <a:solidFill>
                  <a:srgbClr val="2747BE"/>
                </a:solidFill>
                <a:sym typeface="+mn-ea"/>
              </a:rPr>
              <a:t>整体把握文本</a:t>
            </a:r>
            <a:r>
              <a:rPr lang="zh-CN" altLang="en-US" sz="2800" b="1" smtClean="0">
                <a:sym typeface="+mn-ea"/>
              </a:rPr>
              <a:t>为基础，遵循以下步骤</a:t>
            </a:r>
            <a:endParaRPr lang="zh-CN" altLang="en-US" sz="2800" b="1" smtClean="0">
              <a:sym typeface="+mn-ea"/>
            </a:endParaRPr>
          </a:p>
          <a:p>
            <a:pPr fontAlgn="ctr">
              <a:spcBef>
                <a:spcPts val="600"/>
              </a:spcBef>
            </a:pPr>
            <a:r>
              <a:rPr lang="zh-CN" altLang="en-US" sz="2800" b="1" smtClean="0">
                <a:latin typeface="新宋体" panose="02010609030101010101" charset="-122"/>
                <a:ea typeface="新宋体" panose="02010609030101010101" charset="-122"/>
                <a:cs typeface="新宋体" panose="02010609030101010101" charset="-122"/>
                <a:sym typeface="+mn-ea"/>
              </a:rPr>
              <a:t>第一步：</a:t>
            </a:r>
            <a:r>
              <a:rPr lang="zh-CN" altLang="en-US" sz="2800" b="1" smtClean="0">
                <a:solidFill>
                  <a:srgbClr val="C00000"/>
                </a:solidFill>
                <a:latin typeface="新宋体" panose="02010609030101010101" charset="-122"/>
                <a:ea typeface="新宋体" panose="02010609030101010101" charset="-122"/>
                <a:cs typeface="新宋体" panose="02010609030101010101" charset="-122"/>
                <a:sym typeface="+mn-ea"/>
              </a:rPr>
              <a:t>审题明方向</a:t>
            </a:r>
            <a:r>
              <a:rPr lang="en-US" altLang="zh-CN" sz="2800" b="1" smtClean="0">
                <a:latin typeface="新宋体" panose="02010609030101010101" charset="-122"/>
                <a:ea typeface="新宋体" panose="02010609030101010101" charset="-122"/>
                <a:cs typeface="新宋体" panose="02010609030101010101" charset="-122"/>
                <a:sym typeface="+mn-ea"/>
              </a:rPr>
              <a:t>——</a:t>
            </a:r>
            <a:r>
              <a:rPr lang="zh-CN" altLang="en-US" sz="2800" b="1" smtClean="0">
                <a:latin typeface="新宋体" panose="02010609030101010101" charset="-122"/>
                <a:ea typeface="新宋体" panose="02010609030101010101" charset="-122"/>
                <a:cs typeface="新宋体" panose="02010609030101010101" charset="-122"/>
                <a:sym typeface="+mn-ea"/>
              </a:rPr>
              <a:t>审准题干信息，明确作答方向</a:t>
            </a:r>
            <a:endParaRPr lang="zh-CN" altLang="en-US" sz="2800" b="1" smtClean="0">
              <a:latin typeface="新宋体" panose="02010609030101010101" charset="-122"/>
              <a:ea typeface="新宋体" panose="02010609030101010101" charset="-122"/>
              <a:cs typeface="新宋体" panose="02010609030101010101" charset="-122"/>
            </a:endParaRPr>
          </a:p>
          <a:p>
            <a:pPr fontAlgn="ctr">
              <a:spcBef>
                <a:spcPts val="600"/>
              </a:spcBef>
            </a:pPr>
            <a:r>
              <a:rPr lang="zh-CN" altLang="en-US" sz="2800" b="1" smtClean="0">
                <a:latin typeface="新宋体" panose="02010609030101010101" charset="-122"/>
                <a:ea typeface="新宋体" panose="02010609030101010101" charset="-122"/>
                <a:cs typeface="新宋体" panose="02010609030101010101" charset="-122"/>
                <a:sym typeface="+mn-ea"/>
              </a:rPr>
              <a:t>第二步：</a:t>
            </a:r>
            <a:r>
              <a:rPr lang="zh-CN" altLang="en-US" sz="2800" b="1" smtClean="0">
                <a:solidFill>
                  <a:srgbClr val="C00000"/>
                </a:solidFill>
                <a:latin typeface="新宋体" panose="02010609030101010101" charset="-122"/>
                <a:ea typeface="新宋体" panose="02010609030101010101" charset="-122"/>
                <a:cs typeface="新宋体" panose="02010609030101010101" charset="-122"/>
                <a:sym typeface="+mn-ea"/>
              </a:rPr>
              <a:t>定向找依据</a:t>
            </a:r>
            <a:r>
              <a:rPr lang="en-US" altLang="zh-CN" sz="2800" b="1" smtClean="0">
                <a:latin typeface="新宋体" panose="02010609030101010101" charset="-122"/>
                <a:ea typeface="新宋体" panose="02010609030101010101" charset="-122"/>
                <a:cs typeface="新宋体" panose="02010609030101010101" charset="-122"/>
                <a:sym typeface="+mn-ea"/>
              </a:rPr>
              <a:t>——</a:t>
            </a:r>
            <a:r>
              <a:rPr lang="zh-CN" altLang="en-US" sz="2800" b="1" smtClean="0">
                <a:latin typeface="新宋体" panose="02010609030101010101" charset="-122"/>
                <a:ea typeface="新宋体" panose="02010609030101010101" charset="-122"/>
                <a:cs typeface="新宋体" panose="02010609030101010101" charset="-122"/>
                <a:sym typeface="+mn-ea"/>
              </a:rPr>
              <a:t>找准文本依据，筛选所需材料</a:t>
            </a:r>
            <a:endParaRPr lang="zh-CN" altLang="en-US" sz="2800" b="1" smtClean="0">
              <a:latin typeface="新宋体" panose="02010609030101010101" charset="-122"/>
              <a:ea typeface="新宋体" panose="02010609030101010101" charset="-122"/>
              <a:cs typeface="新宋体" panose="02010609030101010101" charset="-122"/>
            </a:endParaRPr>
          </a:p>
          <a:p>
            <a:pPr fontAlgn="ctr">
              <a:spcBef>
                <a:spcPts val="600"/>
              </a:spcBef>
            </a:pPr>
            <a:r>
              <a:rPr lang="zh-CN" altLang="en-US" sz="2800" b="1" smtClean="0">
                <a:latin typeface="新宋体" panose="02010609030101010101" charset="-122"/>
                <a:ea typeface="新宋体" panose="02010609030101010101" charset="-122"/>
                <a:cs typeface="新宋体" panose="02010609030101010101" charset="-122"/>
                <a:sym typeface="+mn-ea"/>
              </a:rPr>
              <a:t>第三步：</a:t>
            </a:r>
            <a:r>
              <a:rPr lang="zh-CN" altLang="en-US" sz="2800" b="1" smtClean="0">
                <a:solidFill>
                  <a:srgbClr val="C00000"/>
                </a:solidFill>
                <a:latin typeface="新宋体" panose="02010609030101010101" charset="-122"/>
                <a:ea typeface="新宋体" panose="02010609030101010101" charset="-122"/>
                <a:cs typeface="新宋体" panose="02010609030101010101" charset="-122"/>
                <a:sym typeface="+mn-ea"/>
              </a:rPr>
              <a:t>概括分层次</a:t>
            </a:r>
            <a:r>
              <a:rPr lang="en-US" altLang="zh-CN" sz="2800" b="1" smtClean="0">
                <a:latin typeface="新宋体" panose="02010609030101010101" charset="-122"/>
                <a:ea typeface="新宋体" panose="02010609030101010101" charset="-122"/>
                <a:cs typeface="新宋体" panose="02010609030101010101" charset="-122"/>
                <a:sym typeface="+mn-ea"/>
              </a:rPr>
              <a:t>——</a:t>
            </a:r>
            <a:r>
              <a:rPr lang="zh-CN" altLang="en-US" sz="2800" b="1" smtClean="0">
                <a:latin typeface="新宋体" panose="02010609030101010101" charset="-122"/>
                <a:ea typeface="新宋体" panose="02010609030101010101" charset="-122"/>
                <a:cs typeface="新宋体" panose="02010609030101010101" charset="-122"/>
                <a:sym typeface="+mn-ea"/>
              </a:rPr>
              <a:t>概括相关信息，分层次控字数</a:t>
            </a:r>
            <a:endParaRPr lang="zh-CN" altLang="en-US" sz="2800" b="1">
              <a:latin typeface="新宋体" panose="02010609030101010101" charset="-122"/>
              <a:ea typeface="新宋体" panose="02010609030101010101" charset="-122"/>
              <a:cs typeface="新宋体" panose="02010609030101010101" charset="-122"/>
            </a:endParaRPr>
          </a:p>
        </p:txBody>
      </p:sp>
      <p:sp>
        <p:nvSpPr>
          <p:cNvPr id="16" name="文本框 15"/>
          <p:cNvSpPr txBox="1"/>
          <p:nvPr>
            <p:custDataLst>
              <p:tags r:id="rId4"/>
            </p:custDataLst>
          </p:nvPr>
        </p:nvSpPr>
        <p:spPr>
          <a:xfrm>
            <a:off x="3198495" y="1105535"/>
            <a:ext cx="6409055" cy="645160"/>
          </a:xfrm>
          <a:prstGeom prst="rect">
            <a:avLst/>
          </a:prstGeom>
          <a:noFill/>
        </p:spPr>
        <p:txBody>
          <a:bodyPr wrap="square" rtlCol="0">
            <a:spAutoFit/>
          </a:bodyPr>
          <a:lstStyle/>
          <a:p>
            <a:r>
              <a:rPr lang="zh-CN" sz="3600" b="1" spc="150">
                <a:uFillTx/>
                <a:latin typeface="宋体" panose="02010600030101010101" pitchFamily="2" charset="-122"/>
                <a:ea typeface="宋体" panose="02010600030101010101" pitchFamily="2" charset="-122"/>
                <a:cs typeface="宋体" panose="02010600030101010101" pitchFamily="2" charset="-122"/>
                <a:sym typeface="+mn-ea"/>
              </a:rPr>
              <a:t>文言文简答</a:t>
            </a:r>
            <a:r>
              <a:rPr lang="zh-CN" altLang="en-US" sz="3600" b="1" spc="150">
                <a:uFillTx/>
                <a:latin typeface="宋体" panose="02010600030101010101" pitchFamily="2" charset="-122"/>
                <a:ea typeface="宋体" panose="02010600030101010101" pitchFamily="2" charset="-122"/>
                <a:cs typeface="宋体" panose="02010600030101010101" pitchFamily="2" charset="-122"/>
                <a:sym typeface="+mn-ea"/>
              </a:rPr>
              <a:t>题答题技巧</a:t>
            </a:r>
            <a:endParaRPr lang="zh-CN" altLang="en-US"/>
          </a:p>
        </p:txBody>
      </p:sp>
      <p:sp>
        <p:nvSpPr>
          <p:cNvPr id="4" name="标题 2"/>
          <p:cNvSpPr>
            <a:spLocks noGrp="1"/>
          </p:cNvSpPr>
          <p:nvPr>
            <p:custDataLst>
              <p:tags r:id="rId5"/>
            </p:custDataLst>
          </p:nvPr>
        </p:nvSpPr>
        <p:spPr>
          <a:xfrm>
            <a:off x="528320" y="318135"/>
            <a:ext cx="3185160"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r>
              <a:rPr lang="zh-CN" altLang="zh-CN" sz="3600">
                <a:solidFill>
                  <a:srgbClr val="FF0000"/>
                </a:solidFill>
                <a:latin typeface="微软雅黑" panose="020B0503020204020204" pitchFamily="34" charset="-122"/>
                <a:ea typeface="微软雅黑" panose="020B0503020204020204" pitchFamily="34" charset="-122"/>
              </a:rPr>
              <a:t>课堂小结</a:t>
            </a:r>
            <a:endParaRPr lang="zh-CN" altLang="zh-CN" sz="3600">
              <a:solidFill>
                <a:srgbClr val="FF0000"/>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内容占位符 4"/>
          <p:cNvSpPr>
            <a:spLocks noGrp="1"/>
          </p:cNvSpPr>
          <p:nvPr>
            <p:ph sz="quarter" idx="4294967295"/>
            <p:custDataLst>
              <p:tags r:id="rId1"/>
            </p:custDataLst>
          </p:nvPr>
        </p:nvSpPr>
        <p:spPr>
          <a:xfrm>
            <a:off x="391160" y="959485"/>
            <a:ext cx="11481435" cy="5601335"/>
          </a:xfrm>
          <a:prstGeom prst="rect">
            <a:avLst/>
          </a:prstGeom>
        </p:spPr>
        <p:txBody>
          <a:bodyPr>
            <a:noAutofit/>
          </a:bodyPr>
          <a:lstStyle/>
          <a:p>
            <a:pPr marL="0" algn="l" fontAlgn="auto">
              <a:lnSpc>
                <a:spcPct val="120000"/>
              </a:lnSpc>
              <a:spcBef>
                <a:spcPts val="500"/>
              </a:spcBef>
              <a:buClrTx/>
              <a:buSzTx/>
              <a:buNone/>
            </a:pPr>
            <a:r>
              <a:rPr lang="zh-CN" altLang="en-US" sz="2800" b="1">
                <a:solidFill>
                  <a:srgbClr val="7030A0"/>
                </a:solidFill>
                <a:latin typeface="黑体" panose="02010609060101010101" charset="-122"/>
                <a:ea typeface="黑体" panose="02010609060101010101" charset="-122"/>
                <a:cs typeface="微软雅黑" panose="020B0503020204020204" pitchFamily="34" charset="-122"/>
                <a:sym typeface="+mn-ea"/>
              </a:rPr>
              <a:t>请用自己的话，归纳概括赵括不适合“做将”的原因。</a:t>
            </a:r>
            <a:endParaRPr lang="zh-CN" altLang="en-US" sz="2800" b="1" spc="0">
              <a:solidFill>
                <a:schemeClr val="tx1"/>
              </a:solidFill>
              <a:latin typeface="新宋体" panose="02010609030101010101" charset="-122"/>
              <a:ea typeface="新宋体" panose="02010609030101010101" charset="-122"/>
              <a:cs typeface="新宋体" panose="02010609030101010101" charset="-122"/>
            </a:endParaRPr>
          </a:p>
          <a:p>
            <a:pPr marL="0" indent="0" algn="l" fontAlgn="auto">
              <a:lnSpc>
                <a:spcPct val="130000"/>
              </a:lnSpc>
              <a:spcBef>
                <a:spcPct val="0"/>
              </a:spcBef>
              <a:buClrTx/>
              <a:buSzTx/>
              <a:buFontTx/>
              <a:buNone/>
            </a:pPr>
            <a:r>
              <a:rPr sz="2400" b="1" smtClean="0">
                <a:solidFill>
                  <a:schemeClr val="tx1"/>
                </a:solidFill>
                <a:uFillTx/>
                <a:latin typeface="楷体" panose="02010609060101010101" charset="-122"/>
                <a:ea typeface="楷体" panose="02010609060101010101" charset="-122"/>
                <a:cs typeface="楷体" panose="02010609060101010101" charset="-122"/>
              </a:rPr>
              <a:t>蔺相如曰</a:t>
            </a:r>
            <a:r>
              <a:rPr sz="2400" b="1">
                <a:solidFill>
                  <a:schemeClr val="tx1"/>
                </a:solidFill>
                <a:uFillTx/>
                <a:latin typeface="楷体" panose="02010609060101010101" charset="-122"/>
                <a:ea typeface="楷体" panose="02010609060101010101" charset="-122"/>
                <a:cs typeface="楷体" panose="02010609060101010101" charset="-122"/>
              </a:rPr>
              <a:t>：“王以名使括，若胶柱鼓瑟耳。括徒能读其父书传，不知合变也。”王不听。初，赵括自少时学兵法，以天下莫能当，尝与其父奢言兵事，奢不能难，然不谓善。括母问其故，奢曰：“兵，死地也，而括易言之。使赵不将括则已；若必将之，破赵军者必括也。”</a:t>
            </a:r>
            <a:endParaRPr sz="2400" b="1">
              <a:solidFill>
                <a:schemeClr val="tx1"/>
              </a:solidFill>
              <a:uFillTx/>
              <a:latin typeface="楷体" panose="02010609060101010101" charset="-122"/>
              <a:ea typeface="楷体" panose="02010609060101010101" charset="-122"/>
              <a:cs typeface="楷体" panose="02010609060101010101" charset="-122"/>
            </a:endParaRPr>
          </a:p>
          <a:p>
            <a:pPr marL="0" indent="0" algn="l" fontAlgn="auto">
              <a:lnSpc>
                <a:spcPct val="130000"/>
              </a:lnSpc>
              <a:spcBef>
                <a:spcPct val="0"/>
              </a:spcBef>
              <a:buClrTx/>
              <a:buSzTx/>
              <a:buFontTx/>
              <a:buNone/>
            </a:pPr>
            <a:r>
              <a:rPr sz="2400" b="1">
                <a:solidFill>
                  <a:schemeClr val="tx1"/>
                </a:solidFill>
                <a:uFillTx/>
                <a:latin typeface="楷体" panose="02010609060101010101" charset="-122"/>
                <a:ea typeface="楷体" panose="02010609060101010101" charset="-122"/>
                <a:cs typeface="楷体" panose="02010609060101010101" charset="-122"/>
              </a:rPr>
              <a:t>及括将行，其母上书，言括不可使。王曰：“何以？”对曰：“始妾事其父，时为将，身所奉饭而进食者以十数，所友者以百数，王及宗室所赏赐者，尽以与军吏士大夫；受命之日，不问家事。今括一旦为将，东乡而朝，军吏无敢仰视之者；王所赐金帛，归藏于家，而日视便利田宅可买者买之。王以为如其父，父子异心，愿王勿遣！”王曰：“母置之，吾已决矣！”母因曰：“即如有不称，妾请无随坐。”赵王许之。</a:t>
            </a:r>
            <a:endParaRPr sz="2400" b="1">
              <a:solidFill>
                <a:schemeClr val="tx1"/>
              </a:solidFill>
              <a:latin typeface="楷体" panose="02010609060101010101" charset="-122"/>
              <a:ea typeface="楷体" panose="02010609060101010101" charset="-122"/>
              <a:cs typeface="楷体" panose="02010609060101010101" charset="-122"/>
            </a:endParaRPr>
          </a:p>
        </p:txBody>
      </p:sp>
      <p:sp>
        <p:nvSpPr>
          <p:cNvPr id="4" name="标题 2"/>
          <p:cNvSpPr>
            <a:spLocks noGrp="1"/>
          </p:cNvSpPr>
          <p:nvPr>
            <p:custDataLst>
              <p:tags r:id="rId2"/>
            </p:custDataLst>
          </p:nvPr>
        </p:nvSpPr>
        <p:spPr>
          <a:xfrm>
            <a:off x="338455" y="215900"/>
            <a:ext cx="11480800"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pPr indent="-228600" algn="l">
              <a:lnSpc>
                <a:spcPct val="130000"/>
              </a:lnSpc>
              <a:spcBef>
                <a:spcPts val="1000"/>
              </a:spcBef>
              <a:buClrTx/>
              <a:buSzTx/>
              <a:buFontTx/>
              <a:buNone/>
            </a:pPr>
            <a:r>
              <a:rPr lang="zh-CN" altLang="zh-CN" sz="4400">
                <a:solidFill>
                  <a:srgbClr val="FF0000"/>
                </a:solidFill>
                <a:latin typeface="微软雅黑" panose="020B0503020204020204" pitchFamily="34" charset="-122"/>
                <a:ea typeface="微软雅黑" panose="020B0503020204020204" pitchFamily="34" charset="-122"/>
              </a:rPr>
              <a:t>当堂训练</a:t>
            </a:r>
            <a:r>
              <a:rPr lang="en-US" altLang="zh-CN" sz="4400">
                <a:solidFill>
                  <a:srgbClr val="FF0000"/>
                </a:solidFill>
                <a:latin typeface="微软雅黑" panose="020B0503020204020204" pitchFamily="34" charset="-122"/>
                <a:ea typeface="微软雅黑" panose="020B0503020204020204" pitchFamily="34" charset="-122"/>
              </a:rPr>
              <a:t>  </a:t>
            </a:r>
            <a:endParaRPr lang="zh-CN" altLang="zh-CN" sz="2800">
              <a:solidFill>
                <a:srgbClr val="7030A0"/>
              </a:solidFill>
              <a:latin typeface="等线" panose="02010600030101010101" charset="-122"/>
              <a:ea typeface="等线" panose="02010600030101010101" charset="-122"/>
              <a:cs typeface="等线" panose="02010600030101010101" charset="-122"/>
              <a:sym typeface="+mn-ea"/>
            </a:endParaRPr>
          </a:p>
        </p:txBody>
      </p:sp>
      <p:sp>
        <p:nvSpPr>
          <p:cNvPr id="14" name="文本占位符 9"/>
          <p:cNvSpPr>
            <a:spLocks noGrp="1"/>
          </p:cNvSpPr>
          <p:nvPr>
            <p:custDataLst>
              <p:tags r:id="rId3"/>
            </p:custDataLst>
          </p:nvPr>
        </p:nvSpPr>
        <p:spPr>
          <a:xfrm>
            <a:off x="6781165" y="546100"/>
            <a:ext cx="4719320" cy="525780"/>
          </a:xfrm>
          <a:prstGeom prst="wedgeRectCallout">
            <a:avLst>
              <a:gd name="adj1" fmla="val 44927"/>
              <a:gd name="adj2" fmla="val 181159"/>
            </a:avLst>
          </a:prstGeom>
          <a:solidFill>
            <a:schemeClr val="bg1"/>
          </a:solidFill>
          <a:ln w="28575" cmpd="thickThin">
            <a:solidFill>
              <a:schemeClr val="accent4">
                <a:lumMod val="60000"/>
                <a:lumOff val="40000"/>
              </a:schemeClr>
            </a:solidFill>
            <a:prstDash val="sysDash"/>
          </a:ln>
        </p:spPr>
        <p:txBody>
          <a:bodyPr vert="horz" lIns="90000" tIns="46800" rIns="90000" bIns="46800" rtlCol="0" anchor="ctr" anchorCtr="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ct val="0"/>
              </a:spcBef>
              <a:spcAft>
                <a:spcPct val="0"/>
              </a:spcAft>
              <a:buClrTx/>
              <a:buSzTx/>
              <a:buNone/>
            </a:pPr>
            <a:r>
              <a:rPr lang="zh-CN" altLang="en-US" sz="2800" b="1" spc="0">
                <a:solidFill>
                  <a:schemeClr val="accent5">
                    <a:lumMod val="75000"/>
                  </a:schemeClr>
                </a:solidFill>
                <a:latin typeface="新宋体" panose="02010609030101010101" charset="-122"/>
                <a:ea typeface="新宋体" panose="02010609030101010101" charset="-122"/>
              </a:rPr>
              <a:t>①死读兵书，缺乏实战经验</a:t>
            </a:r>
            <a:endParaRPr lang="zh-CN" altLang="en-US" sz="2800" b="1" spc="0">
              <a:solidFill>
                <a:schemeClr val="accent5">
                  <a:lumMod val="75000"/>
                </a:schemeClr>
              </a:solidFill>
              <a:latin typeface="新宋体" panose="02010609030101010101" charset="-122"/>
              <a:ea typeface="新宋体" panose="02010609030101010101" charset="-122"/>
            </a:endParaRPr>
          </a:p>
        </p:txBody>
      </p:sp>
      <p:sp>
        <p:nvSpPr>
          <p:cNvPr id="12" name="文本占位符 9"/>
          <p:cNvSpPr>
            <a:spLocks noGrp="1"/>
          </p:cNvSpPr>
          <p:nvPr>
            <p:custDataLst>
              <p:tags r:id="rId4"/>
            </p:custDataLst>
          </p:nvPr>
        </p:nvSpPr>
        <p:spPr>
          <a:xfrm>
            <a:off x="3740060" y="1549490"/>
            <a:ext cx="2573655" cy="525780"/>
          </a:xfrm>
          <a:prstGeom prst="wedgeRectCallout">
            <a:avLst>
              <a:gd name="adj1" fmla="val 28027"/>
              <a:gd name="adj2" fmla="val 84541"/>
            </a:avLst>
          </a:prstGeom>
          <a:solidFill>
            <a:schemeClr val="bg1"/>
          </a:solidFill>
          <a:ln w="28575" cmpd="thickThin">
            <a:solidFill>
              <a:schemeClr val="accent4">
                <a:lumMod val="60000"/>
                <a:lumOff val="40000"/>
              </a:schemeClr>
            </a:solidFill>
            <a:prstDash val="sysDash"/>
          </a:ln>
        </p:spPr>
        <p:txBody>
          <a:bodyPr vert="horz" lIns="90000" tIns="46800" rIns="90000" bIns="46800" rtlCol="0" anchor="ctr" anchorCtr="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ct val="0"/>
              </a:spcBef>
              <a:spcAft>
                <a:spcPct val="0"/>
              </a:spcAft>
              <a:buClrTx/>
              <a:buSzTx/>
              <a:buNone/>
            </a:pPr>
            <a:r>
              <a:rPr lang="zh-CN" altLang="en-US" sz="2800" b="1" spc="0">
                <a:solidFill>
                  <a:schemeClr val="accent5">
                    <a:lumMod val="75000"/>
                  </a:schemeClr>
                </a:solidFill>
                <a:latin typeface="新宋体" panose="02010609030101010101" charset="-122"/>
                <a:ea typeface="新宋体" panose="02010609030101010101" charset="-122"/>
              </a:rPr>
              <a:t>②骄傲，轻敌</a:t>
            </a:r>
            <a:endParaRPr lang="zh-CN" altLang="en-US" sz="2800" b="1" spc="0">
              <a:solidFill>
                <a:schemeClr val="accent5">
                  <a:lumMod val="75000"/>
                </a:schemeClr>
              </a:solidFill>
              <a:latin typeface="新宋体" panose="02010609030101010101" charset="-122"/>
              <a:ea typeface="新宋体" panose="02010609030101010101" charset="-122"/>
            </a:endParaRPr>
          </a:p>
        </p:txBody>
      </p:sp>
      <p:sp>
        <p:nvSpPr>
          <p:cNvPr id="13" name="文本占位符 9"/>
          <p:cNvSpPr>
            <a:spLocks noGrp="1"/>
          </p:cNvSpPr>
          <p:nvPr>
            <p:custDataLst>
              <p:tags r:id="rId5"/>
            </p:custDataLst>
          </p:nvPr>
        </p:nvSpPr>
        <p:spPr>
          <a:xfrm>
            <a:off x="6781165" y="4034790"/>
            <a:ext cx="4284345" cy="525780"/>
          </a:xfrm>
          <a:prstGeom prst="wedgeRectCallout">
            <a:avLst>
              <a:gd name="adj1" fmla="val 28027"/>
              <a:gd name="adj2" fmla="val 84541"/>
            </a:avLst>
          </a:prstGeom>
          <a:solidFill>
            <a:schemeClr val="bg1"/>
          </a:solidFill>
          <a:ln w="28575" cmpd="thickThin">
            <a:solidFill>
              <a:schemeClr val="accent4">
                <a:lumMod val="60000"/>
                <a:lumOff val="40000"/>
              </a:schemeClr>
            </a:solidFill>
            <a:prstDash val="sysDash"/>
          </a:ln>
        </p:spPr>
        <p:txBody>
          <a:bodyPr vert="horz" lIns="90000" tIns="46800" rIns="90000" bIns="46800" rtlCol="0" anchor="ctr" anchorCtr="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ct val="0"/>
              </a:spcBef>
              <a:spcAft>
                <a:spcPct val="0"/>
              </a:spcAft>
              <a:buClrTx/>
              <a:buSzTx/>
              <a:buNone/>
            </a:pPr>
            <a:r>
              <a:rPr lang="zh-CN" altLang="en-US" sz="2800" b="1" spc="0">
                <a:solidFill>
                  <a:schemeClr val="accent5">
                    <a:lumMod val="75000"/>
                  </a:schemeClr>
                </a:solidFill>
                <a:latin typeface="新宋体" panose="02010609030101010101" charset="-122"/>
                <a:ea typeface="新宋体" panose="02010609030101010101" charset="-122"/>
              </a:rPr>
              <a:t>③颐指气使，不尊重将士</a:t>
            </a:r>
            <a:endParaRPr lang="zh-CN" altLang="en-US" sz="2800" b="1" spc="0">
              <a:solidFill>
                <a:schemeClr val="accent5">
                  <a:lumMod val="75000"/>
                </a:schemeClr>
              </a:solidFill>
              <a:latin typeface="新宋体" panose="02010609030101010101" charset="-122"/>
              <a:ea typeface="新宋体" panose="02010609030101010101" charset="-122"/>
            </a:endParaRPr>
          </a:p>
        </p:txBody>
      </p:sp>
      <p:sp>
        <p:nvSpPr>
          <p:cNvPr id="15" name="文本占位符 9"/>
          <p:cNvSpPr>
            <a:spLocks noGrp="1"/>
          </p:cNvSpPr>
          <p:nvPr>
            <p:custDataLst>
              <p:tags r:id="rId6"/>
            </p:custDataLst>
          </p:nvPr>
        </p:nvSpPr>
        <p:spPr>
          <a:xfrm>
            <a:off x="492760" y="4551045"/>
            <a:ext cx="5458460" cy="525780"/>
          </a:xfrm>
          <a:prstGeom prst="wedgeRectCallout">
            <a:avLst>
              <a:gd name="adj1" fmla="val 27221"/>
              <a:gd name="adj2" fmla="val 78985"/>
            </a:avLst>
          </a:prstGeom>
          <a:solidFill>
            <a:schemeClr val="bg1"/>
          </a:solidFill>
          <a:ln w="28575" cmpd="thickThin">
            <a:solidFill>
              <a:schemeClr val="accent4">
                <a:lumMod val="60000"/>
                <a:lumOff val="40000"/>
              </a:schemeClr>
            </a:solidFill>
            <a:prstDash val="sysDash"/>
          </a:ln>
        </p:spPr>
        <p:txBody>
          <a:bodyPr vert="horz" lIns="90000" tIns="46800" rIns="90000" bIns="46800" rtlCol="0" anchor="ctr" anchorCtr="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ct val="0"/>
              </a:spcBef>
              <a:spcAft>
                <a:spcPct val="0"/>
              </a:spcAft>
              <a:buClrTx/>
              <a:buSzTx/>
              <a:buNone/>
            </a:pPr>
            <a:r>
              <a:rPr lang="zh-CN" altLang="en-US" sz="2800" b="1" spc="0">
                <a:solidFill>
                  <a:schemeClr val="accent5">
                    <a:lumMod val="75000"/>
                  </a:schemeClr>
                </a:solidFill>
                <a:latin typeface="新宋体" panose="02010609030101010101" charset="-122"/>
                <a:ea typeface="新宋体" panose="02010609030101010101" charset="-122"/>
              </a:rPr>
              <a:t>④贪恋财物，不与将士同甘共苦</a:t>
            </a:r>
            <a:endParaRPr lang="zh-CN" altLang="en-US" sz="2800" b="1" spc="0">
              <a:solidFill>
                <a:schemeClr val="accent5">
                  <a:lumMod val="75000"/>
                </a:schemeClr>
              </a:solidFill>
              <a:latin typeface="新宋体" panose="02010609030101010101" charset="-122"/>
              <a:ea typeface="新宋体" panose="02010609030101010101" charset="-122"/>
            </a:endParaRPr>
          </a:p>
        </p:txBody>
      </p:sp>
    </p:spTree>
    <p:custDataLst>
      <p:tags r:id="rId7"/>
    </p:custData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custDataLst>
              <p:tags r:id="rId1"/>
            </p:custDataLst>
          </p:nvPr>
        </p:nvSpPr>
        <p:spPr>
          <a:xfrm>
            <a:off x="275771" y="464457"/>
            <a:ext cx="11582400" cy="3416320"/>
          </a:xfrm>
          <a:prstGeom prst="rect">
            <a:avLst/>
          </a:prstGeom>
        </p:spPr>
        <p:txBody>
          <a:bodyPr wrap="square">
            <a:spAutoFit/>
          </a:bodyPr>
          <a:lstStyle/>
          <a:p>
            <a:pPr>
              <a:lnSpc>
                <a:spcPct val="150000"/>
              </a:lnSpc>
            </a:pPr>
            <a:r>
              <a:rPr lang="zh-CN" altLang="en-US" sz="2400" b="1" smtClean="0"/>
              <a:t>      蔺相如劝阻说：“大王因为赵括有些名气就重用他，这是粘住调弦的琴柱再弹琴呀！赵括只知道死读他父亲的兵书，不知道随机应变。”赵王仍是不听。起初，赵括从小学习兵法时，就自以为天下无人可比。他曾与父亲赵奢讨论兵法，赵奢也难不倒他，但终究不说他有才干。赵括的母亲询问原因，赵奢说：“带兵打仗，就是出生入死，而赵括谈起来却很随便。赵国不用他为大将也还罢了，如果一定要用他，灭亡赵军的必定是赵括。”</a:t>
            </a:r>
            <a:endParaRPr lang="zh-CN" altLang="en-US" sz="2400" b="1"/>
          </a:p>
        </p:txBody>
      </p:sp>
    </p:spTree>
    <p:custDataLst>
      <p:tags r:id="rId2"/>
    </p:custData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custDataLst>
              <p:tags r:id="rId1"/>
            </p:custDataLst>
          </p:nvPr>
        </p:nvSpPr>
        <p:spPr>
          <a:xfrm>
            <a:off x="261257" y="246743"/>
            <a:ext cx="11582400" cy="5078313"/>
          </a:xfrm>
          <a:prstGeom prst="rect">
            <a:avLst/>
          </a:prstGeom>
        </p:spPr>
        <p:txBody>
          <a:bodyPr wrap="square">
            <a:spAutoFit/>
          </a:bodyPr>
          <a:lstStyle/>
          <a:p>
            <a:pPr>
              <a:lnSpc>
                <a:spcPct val="150000"/>
              </a:lnSpc>
            </a:pPr>
            <a:r>
              <a:rPr lang="zh-CN" altLang="en-US" sz="2400" b="1" smtClean="0"/>
              <a:t>      待到赵括将要出发，他的母亲急忙上书，指出赵括不能重用。赵王问：“为什么？”回答说：“当年我侍奉赵括的父亲，他做大将时，亲自去捧着饭碗招待的有几十位，他的朋友有 几百人。大王及宗室王族给他的赏赐，他全部分发给将士。他自接受命令之日起，就不再理睬家事。而赵括刚刚做了大将，就向东高坐，接受拜见，大小军官没人敢抬头正脸看他。大王赏给他的金银绸缎，全部拿回家藏起来，每天忙于察看有什么良田美宅可买的就买下。大王您以为他像父亲，其实他们父子用心完全不同。请大王千万不要派他去。”赵王却说：“老太太你不用管，我已经决定了。”赵括母亲便说：“万一赵括出了什么差错，我请求不要连累我治罪。”赵王同意了赵母的请求。</a:t>
            </a:r>
            <a:endParaRPr lang="zh-CN" altLang="en-US" sz="2400" b="1"/>
          </a:p>
        </p:txBody>
      </p:sp>
    </p:spTree>
    <p:custDataLst>
      <p:tags r:id="rId2"/>
    </p:custData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990691" y="1136832"/>
            <a:ext cx="10100310" cy="4349568"/>
          </a:xfrm>
          <a:prstGeom prst="rect">
            <a:avLst/>
          </a:prstGeom>
          <a:solidFill>
            <a:schemeClr val="bg1"/>
          </a:solidFill>
          <a:ln>
            <a:solidFill>
              <a:schemeClr val="bg1"/>
            </a:solidFill>
          </a:ln>
        </p:spPr>
        <p:txBody>
          <a:bodyPr wrap="square" rtlCol="0">
            <a:noAutofit/>
          </a:bodyPr>
          <a:lstStyle/>
          <a:p>
            <a:pPr algn="ctr" fontAlgn="auto">
              <a:lnSpc>
                <a:spcPct val="150000"/>
              </a:lnSpc>
              <a:spcAft>
                <a:spcPts val="600"/>
              </a:spcAft>
              <a:buClrTx/>
              <a:buSzTx/>
              <a:buFontTx/>
            </a:pPr>
            <a:r>
              <a:rPr lang="zh-CN" sz="3600" b="1">
                <a:uFillTx/>
                <a:latin typeface="新宋体" panose="02010609030101010101" charset="-122"/>
                <a:ea typeface="新宋体" panose="02010609030101010101" charset="-122"/>
                <a:cs typeface="新宋体" panose="02010609030101010101" charset="-122"/>
                <a:sym typeface="+mn-ea"/>
              </a:rPr>
              <a:t>文言文阅读</a:t>
            </a:r>
            <a:r>
              <a:rPr sz="3600" b="1">
                <a:uFillTx/>
                <a:latin typeface="新宋体" panose="02010609030101010101" charset="-122"/>
                <a:ea typeface="新宋体" panose="02010609030101010101" charset="-122"/>
                <a:cs typeface="新宋体" panose="02010609030101010101" charset="-122"/>
                <a:sym typeface="+mn-ea"/>
              </a:rPr>
              <a:t>之</a:t>
            </a:r>
            <a:r>
              <a:rPr lang="zh-CN" sz="3600" b="1">
                <a:uFillTx/>
                <a:latin typeface="新宋体" panose="02010609030101010101" charset="-122"/>
                <a:ea typeface="新宋体" panose="02010609030101010101" charset="-122"/>
                <a:cs typeface="新宋体" panose="02010609030101010101" charset="-122"/>
                <a:sym typeface="+mn-ea"/>
              </a:rPr>
              <a:t>简答</a:t>
            </a:r>
            <a:r>
              <a:rPr lang="zh-CN" sz="3600" b="1" smtClean="0">
                <a:uFillTx/>
                <a:latin typeface="新宋体" panose="02010609030101010101" charset="-122"/>
                <a:ea typeface="新宋体" panose="02010609030101010101" charset="-122"/>
                <a:cs typeface="新宋体" panose="02010609030101010101" charset="-122"/>
                <a:sym typeface="+mn-ea"/>
              </a:rPr>
              <a:t>题</a:t>
            </a:r>
            <a:endParaRPr lang="en-US" altLang="zh-CN" sz="3600" b="1" smtClean="0">
              <a:latin typeface="新宋体" panose="02010609030101010101" charset="-122"/>
              <a:ea typeface="新宋体" panose="02010609030101010101" charset="-122"/>
              <a:cs typeface="新宋体" panose="02010609030101010101" charset="-122"/>
              <a:sym typeface="+mn-ea"/>
            </a:endParaRPr>
          </a:p>
          <a:p>
            <a:pPr fontAlgn="auto">
              <a:spcAft>
                <a:spcPts val="600"/>
              </a:spcAft>
              <a:buClrTx/>
              <a:buSzTx/>
              <a:buFontTx/>
            </a:pPr>
            <a:r>
              <a:rPr lang="zh-CN" altLang="en-US" sz="2400" b="1" smtClean="0">
                <a:uFillTx/>
                <a:latin typeface="新宋体" panose="02010609030101010101" charset="-122"/>
                <a:ea typeface="新宋体" panose="02010609030101010101" charset="-122"/>
                <a:cs typeface="新宋体" panose="02010609030101010101" charset="-122"/>
                <a:sym typeface="+mn-ea"/>
              </a:rPr>
              <a:t>（一）</a:t>
            </a:r>
            <a:r>
              <a:rPr sz="2400" b="1" smtClean="0">
                <a:uFillTx/>
                <a:latin typeface="新宋体" panose="02010609030101010101" charset="-122"/>
                <a:ea typeface="新宋体" panose="02010609030101010101" charset="-122"/>
                <a:cs typeface="新宋体" panose="02010609030101010101" charset="-122"/>
                <a:sym typeface="+mn-ea"/>
              </a:rPr>
              <a:t>概括人物特点</a:t>
            </a:r>
            <a:r>
              <a:rPr lang="zh-CN" altLang="en-US" sz="2400" b="1" smtClean="0">
                <a:uFillTx/>
                <a:latin typeface="新宋体" panose="02010609030101010101" charset="-122"/>
                <a:ea typeface="新宋体" panose="02010609030101010101" charset="-122"/>
                <a:cs typeface="新宋体" panose="02010609030101010101" charset="-122"/>
                <a:sym typeface="+mn-ea"/>
              </a:rPr>
              <a:t>类</a:t>
            </a:r>
            <a:endParaRPr lang="en-US" altLang="zh-CN" sz="2400" b="1" smtClean="0">
              <a:uFillTx/>
              <a:latin typeface="新宋体" panose="02010609030101010101" charset="-122"/>
              <a:ea typeface="新宋体" panose="02010609030101010101" charset="-122"/>
              <a:cs typeface="新宋体" panose="02010609030101010101" charset="-122"/>
              <a:sym typeface="+mn-ea"/>
            </a:endParaRPr>
          </a:p>
          <a:p>
            <a:pPr indent="0">
              <a:buNone/>
            </a:pPr>
            <a:r>
              <a:rPr lang="en-US" altLang="zh-CN" sz="2400" b="1" smtClean="0">
                <a:latin typeface="宋体" panose="02010600030101010101" pitchFamily="2" charset="-122"/>
                <a:ea typeface="宋体" panose="02010600030101010101" pitchFamily="2" charset="-122"/>
              </a:rPr>
              <a:t>1</a:t>
            </a:r>
            <a:r>
              <a:rPr lang="zh-CN" altLang="zh-CN" sz="2400" b="1" smtClean="0">
                <a:latin typeface="宋体" panose="02010600030101010101" pitchFamily="2" charset="-122"/>
                <a:ea typeface="宋体" panose="02010600030101010101" pitchFamily="2" charset="-122"/>
              </a:rPr>
              <a:t>．注意传主的身份和作者的写作目的。</a:t>
            </a:r>
            <a:endParaRPr lang="zh-CN" altLang="zh-CN" sz="2400" b="1" smtClean="0">
              <a:latin typeface="宋体" panose="02010600030101010101" pitchFamily="2" charset="-122"/>
              <a:ea typeface="宋体" panose="02010600030101010101" pitchFamily="2" charset="-122"/>
            </a:endParaRPr>
          </a:p>
          <a:p>
            <a:pPr indent="0">
              <a:buNone/>
            </a:pPr>
            <a:r>
              <a:rPr lang="en-US" altLang="zh-CN" sz="2400" b="1" smtClean="0">
                <a:latin typeface="宋体" panose="02010600030101010101" pitchFamily="2" charset="-122"/>
                <a:ea typeface="宋体" panose="02010600030101010101" pitchFamily="2" charset="-122"/>
              </a:rPr>
              <a:t>2</a:t>
            </a:r>
            <a:r>
              <a:rPr lang="zh-CN" altLang="zh-CN" sz="2400" b="1" smtClean="0">
                <a:latin typeface="宋体" panose="02010600030101010101" pitchFamily="2" charset="-122"/>
                <a:ea typeface="宋体" panose="02010600030101010101" pitchFamily="2" charset="-122"/>
              </a:rPr>
              <a:t>．了解人物的品质追求</a:t>
            </a:r>
            <a:r>
              <a:rPr lang="zh-CN" altLang="en-US" sz="2400" b="1" smtClean="0">
                <a:latin typeface="宋体" panose="02010600030101010101" pitchFamily="2" charset="-122"/>
                <a:ea typeface="宋体" panose="02010600030101010101" pitchFamily="2" charset="-122"/>
              </a:rPr>
              <a:t>及</a:t>
            </a:r>
            <a:r>
              <a:rPr lang="zh-CN" altLang="zh-CN" sz="2400" b="1" smtClean="0">
                <a:latin typeface="宋体" panose="02010600030101010101" pitchFamily="2" charset="-122"/>
                <a:ea typeface="宋体" panose="02010600030101010101" pitchFamily="2" charset="-122"/>
              </a:rPr>
              <a:t>人物的</a:t>
            </a:r>
            <a:r>
              <a:rPr lang="zh-CN" altLang="en-US" sz="2400" b="1" smtClean="0">
                <a:latin typeface="宋体" panose="02010600030101010101" pitchFamily="2" charset="-122"/>
                <a:ea typeface="宋体" panose="02010600030101010101" pitchFamily="2" charset="-122"/>
              </a:rPr>
              <a:t>名利观、</a:t>
            </a:r>
            <a:r>
              <a:rPr lang="zh-CN" altLang="zh-CN" sz="2400" b="1" smtClean="0">
                <a:latin typeface="宋体" panose="02010600030101010101" pitchFamily="2" charset="-122"/>
                <a:ea typeface="宋体" panose="02010600030101010101" pitchFamily="2" charset="-122"/>
              </a:rPr>
              <a:t>雅致意趣等。</a:t>
            </a:r>
            <a:endParaRPr lang="zh-CN" altLang="zh-CN" sz="2400" b="1" smtClean="0">
              <a:latin typeface="宋体" panose="02010600030101010101" pitchFamily="2" charset="-122"/>
              <a:ea typeface="宋体" panose="02010600030101010101" pitchFamily="2" charset="-122"/>
            </a:endParaRPr>
          </a:p>
          <a:p>
            <a:pPr indent="0">
              <a:buNone/>
            </a:pPr>
            <a:r>
              <a:rPr lang="en-US" altLang="zh-CN" sz="2400" b="1" smtClean="0">
                <a:latin typeface="宋体" panose="02010600030101010101" pitchFamily="2" charset="-122"/>
                <a:ea typeface="宋体" panose="02010600030101010101" pitchFamily="2" charset="-122"/>
              </a:rPr>
              <a:t>3</a:t>
            </a:r>
            <a:r>
              <a:rPr lang="zh-CN" altLang="zh-CN" sz="2400" b="1" smtClean="0">
                <a:latin typeface="宋体" panose="02010600030101010101" pitchFamily="2" charset="-122"/>
                <a:ea typeface="宋体" panose="02010600030101010101" pitchFamily="2" charset="-122"/>
              </a:rPr>
              <a:t>．</a:t>
            </a:r>
            <a:r>
              <a:rPr lang="zh-CN" altLang="en-US" sz="2400" b="1" smtClean="0">
                <a:latin typeface="宋体" panose="02010600030101010101" pitchFamily="2" charset="-122"/>
                <a:ea typeface="宋体" panose="02010600030101010101" pitchFamily="2" charset="-122"/>
              </a:rPr>
              <a:t>综合运用多种方式加以</a:t>
            </a:r>
            <a:r>
              <a:rPr lang="zh-CN" altLang="zh-CN" sz="2400" b="1" smtClean="0">
                <a:latin typeface="宋体" panose="02010600030101010101" pitchFamily="2" charset="-122"/>
                <a:ea typeface="宋体" panose="02010600030101010101" pitchFamily="2" charset="-122"/>
              </a:rPr>
              <a:t>概括</a:t>
            </a:r>
            <a:r>
              <a:rPr lang="zh-CN" altLang="en-US" sz="2400" b="1" smtClean="0">
                <a:latin typeface="宋体" panose="02010600030101010101" pitchFamily="2" charset="-122"/>
                <a:ea typeface="宋体" panose="02010600030101010101" pitchFamily="2" charset="-122"/>
              </a:rPr>
              <a:t>。</a:t>
            </a:r>
            <a:endParaRPr lang="en-US" altLang="zh-CN" sz="2400" b="1" smtClean="0">
              <a:latin typeface="宋体" panose="02010600030101010101" pitchFamily="2" charset="-122"/>
              <a:ea typeface="宋体" panose="02010600030101010101" pitchFamily="2" charset="-122"/>
            </a:endParaRPr>
          </a:p>
          <a:p>
            <a:pPr fontAlgn="auto">
              <a:spcAft>
                <a:spcPts val="600"/>
              </a:spcAft>
              <a:buClrTx/>
              <a:buSzTx/>
              <a:buFontTx/>
            </a:pPr>
            <a:r>
              <a:rPr lang="zh-CN" altLang="en-US" sz="2400" b="1" smtClean="0">
                <a:latin typeface="新宋体" panose="02010609030101010101" charset="-122"/>
                <a:ea typeface="新宋体" panose="02010609030101010101" charset="-122"/>
                <a:cs typeface="新宋体" panose="02010609030101010101" charset="-122"/>
                <a:sym typeface="+mn-ea"/>
              </a:rPr>
              <a:t>（二）</a:t>
            </a:r>
            <a:r>
              <a:rPr lang="zh-CN" altLang="en-US" sz="2400" b="1" smtClean="0">
                <a:uFillTx/>
                <a:latin typeface="新宋体" panose="02010609030101010101" charset="-122"/>
                <a:ea typeface="新宋体" panose="02010609030101010101" charset="-122"/>
                <a:cs typeface="新宋体" panose="02010609030101010101" charset="-122"/>
                <a:sym typeface="+mn-ea"/>
              </a:rPr>
              <a:t>筛选</a:t>
            </a:r>
            <a:r>
              <a:rPr lang="zh-CN" altLang="en-US" sz="2400" b="1" smtClean="0">
                <a:latin typeface="新宋体" panose="02010609030101010101" charset="-122"/>
                <a:ea typeface="新宋体" panose="02010609030101010101" charset="-122"/>
                <a:cs typeface="新宋体" panose="02010609030101010101" charset="-122"/>
                <a:sym typeface="+mn-ea"/>
              </a:rPr>
              <a:t>分析</a:t>
            </a:r>
            <a:r>
              <a:rPr lang="zh-CN" altLang="en-US" sz="2400" b="1" smtClean="0">
                <a:uFillTx/>
                <a:latin typeface="新宋体" panose="02010609030101010101" charset="-122"/>
                <a:ea typeface="新宋体" panose="02010609030101010101" charset="-122"/>
                <a:cs typeface="新宋体" panose="02010609030101010101" charset="-122"/>
                <a:sym typeface="+mn-ea"/>
              </a:rPr>
              <a:t>原因类</a:t>
            </a:r>
            <a:endParaRPr lang="en-US" altLang="zh-CN" sz="2400" b="1" smtClean="0">
              <a:uFillTx/>
              <a:latin typeface="新宋体" panose="02010609030101010101" charset="-122"/>
              <a:ea typeface="新宋体" panose="02010609030101010101" charset="-122"/>
              <a:cs typeface="新宋体" panose="02010609030101010101" charset="-122"/>
              <a:sym typeface="+mn-ea"/>
            </a:endParaRPr>
          </a:p>
          <a:p>
            <a:pPr fontAlgn="auto">
              <a:spcAft>
                <a:spcPts val="600"/>
              </a:spcAft>
              <a:buClrTx/>
              <a:buSzTx/>
              <a:buFontTx/>
            </a:pPr>
            <a:r>
              <a:rPr lang="en-US" altLang="zh-CN" sz="2400" b="1" smtClean="0">
                <a:latin typeface="新宋体" panose="02010609030101010101" charset="-122"/>
                <a:ea typeface="新宋体" panose="02010609030101010101" charset="-122"/>
                <a:cs typeface="新宋体" panose="02010609030101010101" charset="-122"/>
                <a:sym typeface="+mn-ea"/>
              </a:rPr>
              <a:t>1.</a:t>
            </a:r>
            <a:r>
              <a:rPr lang="zh-CN" altLang="en-US" sz="2400" b="1" smtClean="0">
                <a:latin typeface="新宋体" panose="02010609030101010101" charset="-122"/>
                <a:ea typeface="新宋体" panose="02010609030101010101" charset="-122"/>
                <a:cs typeface="新宋体" panose="02010609030101010101" charset="-122"/>
                <a:sym typeface="+mn-ea"/>
              </a:rPr>
              <a:t>多角度分析原因。</a:t>
            </a:r>
            <a:endParaRPr lang="en-US" altLang="zh-CN" sz="2400" b="1" smtClean="0">
              <a:latin typeface="新宋体" panose="02010609030101010101" charset="-122"/>
              <a:ea typeface="新宋体" panose="02010609030101010101" charset="-122"/>
              <a:cs typeface="新宋体" panose="02010609030101010101" charset="-122"/>
              <a:sym typeface="+mn-ea"/>
            </a:endParaRPr>
          </a:p>
          <a:p>
            <a:pPr fontAlgn="auto">
              <a:spcAft>
                <a:spcPts val="600"/>
              </a:spcAft>
              <a:buClrTx/>
              <a:buSzTx/>
              <a:buFontTx/>
            </a:pPr>
            <a:r>
              <a:rPr lang="en-US" altLang="zh-CN" sz="2400" b="1" smtClean="0">
                <a:latin typeface="新宋体" panose="02010609030101010101" charset="-122"/>
                <a:ea typeface="新宋体" panose="02010609030101010101" charset="-122"/>
                <a:cs typeface="新宋体" panose="02010609030101010101" charset="-122"/>
                <a:sym typeface="+mn-ea"/>
              </a:rPr>
              <a:t>2.</a:t>
            </a:r>
            <a:r>
              <a:rPr lang="zh-CN" altLang="en-US" sz="2400" b="1" smtClean="0">
                <a:latin typeface="新宋体" panose="02010609030101010101" charset="-122"/>
                <a:ea typeface="新宋体" panose="02010609030101010101" charset="-122"/>
                <a:cs typeface="新宋体" panose="02010609030101010101" charset="-122"/>
                <a:sym typeface="+mn-ea"/>
              </a:rPr>
              <a:t>搜寻言及原因的关键信息。</a:t>
            </a:r>
            <a:endParaRPr lang="en-US" altLang="zh-CN" sz="2400" b="1" smtClean="0">
              <a:latin typeface="新宋体" panose="02010609030101010101" charset="-122"/>
              <a:ea typeface="新宋体" panose="02010609030101010101" charset="-122"/>
              <a:cs typeface="新宋体" panose="02010609030101010101" charset="-122"/>
              <a:sym typeface="+mn-ea"/>
            </a:endParaRPr>
          </a:p>
          <a:p>
            <a:pPr fontAlgn="auto">
              <a:spcAft>
                <a:spcPts val="600"/>
              </a:spcAft>
              <a:buClrTx/>
              <a:buSzTx/>
              <a:buFontTx/>
            </a:pPr>
            <a:r>
              <a:rPr lang="en-US" altLang="zh-CN" sz="2400" b="1" smtClean="0">
                <a:latin typeface="新宋体" panose="02010609030101010101" charset="-122"/>
                <a:ea typeface="新宋体" panose="02010609030101010101" charset="-122"/>
                <a:cs typeface="新宋体" panose="02010609030101010101" charset="-122"/>
                <a:sym typeface="+mn-ea"/>
              </a:rPr>
              <a:t>3.</a:t>
            </a:r>
            <a:r>
              <a:rPr lang="zh-CN" altLang="en-US" sz="2400" b="1" smtClean="0">
                <a:latin typeface="新宋体" panose="02010609030101010101" charset="-122"/>
                <a:ea typeface="新宋体" panose="02010609030101010101" charset="-122"/>
                <a:cs typeface="新宋体" panose="02010609030101010101" charset="-122"/>
                <a:sym typeface="+mn-ea"/>
              </a:rPr>
              <a:t>检验因果，保持一致。</a:t>
            </a:r>
            <a:endParaRPr lang="zh-CN" altLang="en-US" sz="2400" b="1">
              <a:uFillTx/>
              <a:latin typeface="新宋体" panose="02010609030101010101" charset="-122"/>
              <a:ea typeface="新宋体" panose="02010609030101010101" charset="-122"/>
              <a:cs typeface="新宋体" panose="02010609030101010101" charset="-122"/>
              <a:sym typeface="+mn-ea"/>
            </a:endParaRPr>
          </a:p>
        </p:txBody>
      </p:sp>
    </p:spTree>
    <p:custDataLst>
      <p:tags r:id="rId2"/>
    </p:custDataLst>
  </p:cSld>
  <p:clrMapOvr>
    <a:masterClrMapping/>
  </p:clrMapOvr>
  <p:transition spd="slow">
    <p:wheel spokes="8"/>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2890398" y="877201"/>
            <a:ext cx="7562850" cy="962025"/>
          </a:xfrm>
          <a:prstGeom prst="rect">
            <a:avLst/>
          </a:prstGeom>
        </p:spPr>
      </p:pic>
    </p:spTree>
    <p:custDataLst>
      <p:tags r:id="rId3"/>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2"/>
          <p:cNvSpPr>
            <a:spLocks noGrp="1"/>
          </p:cNvSpPr>
          <p:nvPr>
            <p:custDataLst>
              <p:tags r:id="rId1"/>
            </p:custDataLst>
          </p:nvPr>
        </p:nvSpPr>
        <p:spPr>
          <a:xfrm>
            <a:off x="489576" y="181657"/>
            <a:ext cx="2936013"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r>
              <a:rPr lang="zh-CN" altLang="zh-CN" sz="3600">
                <a:solidFill>
                  <a:srgbClr val="FF0000"/>
                </a:solidFill>
                <a:latin typeface="微软雅黑" panose="020B0503020204020204" pitchFamily="34" charset="-122"/>
                <a:ea typeface="微软雅黑" panose="020B0503020204020204" pitchFamily="34" charset="-122"/>
              </a:rPr>
              <a:t>考点解读</a:t>
            </a:r>
            <a:endParaRPr lang="zh-CN" altLang="zh-CN" sz="3600">
              <a:solidFill>
                <a:srgbClr val="FF0000"/>
              </a:solidFill>
              <a:latin typeface="微软雅黑" panose="020B0503020204020204" pitchFamily="34" charset="-122"/>
              <a:ea typeface="微软雅黑" panose="020B0503020204020204" pitchFamily="34" charset="-122"/>
            </a:endParaRPr>
          </a:p>
        </p:txBody>
      </p:sp>
      <p:sp>
        <p:nvSpPr>
          <p:cNvPr id="6" name="内容占位符 2"/>
          <p:cNvSpPr>
            <a:spLocks noGrp="1"/>
          </p:cNvSpPr>
          <p:nvPr>
            <p:custDataLst>
              <p:tags r:id="rId2"/>
            </p:custDataLst>
          </p:nvPr>
        </p:nvSpPr>
        <p:spPr>
          <a:xfrm>
            <a:off x="894897" y="1088390"/>
            <a:ext cx="10330180" cy="5347335"/>
          </a:xfrm>
          <a:prstGeom prst="rect">
            <a:avLst/>
          </a:prstGeom>
          <a:ln>
            <a:solidFill>
              <a:srgbClr val="FF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effectLst/>
                <a:latin typeface="+mn-ea"/>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711200" algn="l" fontAlgn="auto">
              <a:lnSpc>
                <a:spcPct val="110000"/>
              </a:lnSpc>
              <a:spcBef>
                <a:spcPct val="0"/>
              </a:spcBef>
              <a:buFont typeface="Arial" panose="020B0604020202020204"/>
              <a:buNone/>
            </a:pPr>
            <a:r>
              <a:rPr lang="zh-CN" altLang="zh-CN" sz="2800" b="1">
                <a:solidFill>
                  <a:schemeClr val="tx1"/>
                </a:solidFill>
              </a:rPr>
              <a:t>文言文阅读设置</a:t>
            </a:r>
            <a:r>
              <a:rPr lang="zh-CN" altLang="zh-CN" sz="2800" b="1">
                <a:solidFill>
                  <a:srgbClr val="0000FF"/>
                </a:solidFill>
              </a:rPr>
              <a:t>简答题</a:t>
            </a:r>
            <a:r>
              <a:rPr lang="zh-CN" altLang="zh-CN" sz="2800" b="1">
                <a:solidFill>
                  <a:schemeClr val="tx1"/>
                </a:solidFill>
              </a:rPr>
              <a:t>是适应新课程改革的需要，也是继承和弘扬中华优秀传统文化的需要。</a:t>
            </a:r>
            <a:endParaRPr lang="zh-CN" altLang="zh-CN" sz="2800" b="1">
              <a:solidFill>
                <a:schemeClr val="tx1"/>
              </a:solidFill>
            </a:endParaRPr>
          </a:p>
          <a:p>
            <a:pPr marL="0" indent="711200" algn="l" fontAlgn="auto">
              <a:lnSpc>
                <a:spcPct val="110000"/>
              </a:lnSpc>
              <a:spcBef>
                <a:spcPct val="0"/>
              </a:spcBef>
              <a:buFont typeface="Arial" panose="020B0604020202020204"/>
              <a:buNone/>
            </a:pPr>
            <a:r>
              <a:rPr lang="zh-CN" altLang="zh-CN" sz="2800" b="1">
                <a:solidFill>
                  <a:schemeClr val="tx1"/>
                </a:solidFill>
              </a:rPr>
              <a:t>从阅读考查的角度来看，这类题</a:t>
            </a:r>
            <a:r>
              <a:rPr lang="zh-CN" altLang="en-US" sz="2800" b="1">
                <a:solidFill>
                  <a:schemeClr val="tx1"/>
                </a:solidFill>
              </a:rPr>
              <a:t>“</a:t>
            </a:r>
            <a:r>
              <a:rPr lang="zh-CN" altLang="en-US" sz="2800" b="1">
                <a:solidFill>
                  <a:srgbClr val="FF0000"/>
                </a:solidFill>
              </a:rPr>
              <a:t>因文设题</a:t>
            </a:r>
            <a:r>
              <a:rPr lang="zh-CN" altLang="en-US" sz="2800" b="1">
                <a:solidFill>
                  <a:schemeClr val="tx1"/>
                </a:solidFill>
              </a:rPr>
              <a:t>”，</a:t>
            </a:r>
            <a:r>
              <a:rPr lang="zh-CN" altLang="zh-CN" sz="2800" b="1">
                <a:solidFill>
                  <a:schemeClr val="tx1"/>
                </a:solidFill>
              </a:rPr>
              <a:t>综合性强，能力要求高，</a:t>
            </a:r>
            <a:r>
              <a:rPr lang="zh-CN" altLang="zh-CN" sz="2800" b="1">
                <a:solidFill>
                  <a:srgbClr val="FF0000"/>
                </a:solidFill>
              </a:rPr>
              <a:t>区分度较好</a:t>
            </a:r>
            <a:r>
              <a:rPr lang="zh-CN" altLang="zh-CN" sz="2800" b="1">
                <a:solidFill>
                  <a:schemeClr val="tx1"/>
                </a:solidFill>
              </a:rPr>
              <a:t>，意在要求学生不是通过取巧，而是通过自身的文言素养读懂文言文。</a:t>
            </a:r>
            <a:endParaRPr lang="zh-CN" altLang="zh-CN" sz="2800" b="1">
              <a:solidFill>
                <a:schemeClr val="tx1"/>
              </a:solidFill>
            </a:endParaRPr>
          </a:p>
          <a:p>
            <a:pPr marL="0" indent="711200" algn="l" fontAlgn="auto">
              <a:lnSpc>
                <a:spcPct val="110000"/>
              </a:lnSpc>
              <a:spcBef>
                <a:spcPct val="0"/>
              </a:spcBef>
              <a:buFont typeface="Arial" panose="020B0604020202020204"/>
              <a:buNone/>
            </a:pPr>
            <a:r>
              <a:rPr lang="zh-CN" altLang="zh-CN" sz="2800" b="1">
                <a:solidFill>
                  <a:schemeClr val="tx1"/>
                </a:solidFill>
              </a:rPr>
              <a:t>从教学导向的角度来看，“以考促学”，</a:t>
            </a:r>
            <a:r>
              <a:rPr lang="zh-CN" altLang="zh-CN" sz="2800" b="1">
                <a:solidFill>
                  <a:srgbClr val="FF0000"/>
                </a:solidFill>
              </a:rPr>
              <a:t>扭转</a:t>
            </a:r>
            <a:r>
              <a:rPr lang="zh-CN" altLang="zh-CN" sz="2800" b="1">
                <a:solidFill>
                  <a:schemeClr val="tx1"/>
                </a:solidFill>
              </a:rPr>
              <a:t>中学语文文言文教学中普遍存在的</a:t>
            </a:r>
            <a:r>
              <a:rPr lang="zh-CN" altLang="zh-CN" sz="2800" b="1">
                <a:solidFill>
                  <a:srgbClr val="FF0000"/>
                </a:solidFill>
              </a:rPr>
              <a:t>“重言轻文”倾向</a:t>
            </a:r>
            <a:r>
              <a:rPr lang="zh-CN" altLang="zh-CN" sz="2800" b="1">
                <a:solidFill>
                  <a:schemeClr val="tx1"/>
                </a:solidFill>
              </a:rPr>
              <a:t>，</a:t>
            </a:r>
            <a:r>
              <a:rPr lang="zh-CN" altLang="zh-CN" sz="2800" b="1">
                <a:solidFill>
                  <a:schemeClr val="tx1"/>
                </a:solidFill>
                <a:sym typeface="+mn-ea"/>
              </a:rPr>
              <a:t>更加强调学生对文言</a:t>
            </a:r>
            <a:r>
              <a:rPr lang="zh-CN" altLang="zh-CN" sz="2800" b="1" smtClean="0">
                <a:solidFill>
                  <a:schemeClr val="tx1"/>
                </a:solidFill>
                <a:sym typeface="+mn-ea"/>
              </a:rPr>
              <a:t>文</a:t>
            </a:r>
            <a:r>
              <a:rPr lang="zh-CN" altLang="en-US" sz="2800" b="1" smtClean="0">
                <a:solidFill>
                  <a:schemeClr val="tx1"/>
                </a:solidFill>
                <a:sym typeface="+mn-ea"/>
              </a:rPr>
              <a:t>学习</a:t>
            </a:r>
            <a:r>
              <a:rPr lang="zh-CN" altLang="zh-CN" sz="2800" b="1" smtClean="0">
                <a:solidFill>
                  <a:schemeClr val="tx1"/>
                </a:solidFill>
                <a:sym typeface="+mn-ea"/>
              </a:rPr>
              <a:t>中</a:t>
            </a:r>
            <a:r>
              <a:rPr lang="zh-CN" altLang="zh-CN" sz="2800" b="1">
                <a:solidFill>
                  <a:schemeClr val="tx1"/>
                </a:solidFill>
                <a:sym typeface="+mn-ea"/>
              </a:rPr>
              <a:t>“文”的重视</a:t>
            </a:r>
            <a:r>
              <a:rPr lang="zh-CN" altLang="zh-CN" sz="2800" b="1" smtClean="0">
                <a:solidFill>
                  <a:schemeClr val="tx1"/>
                </a:solidFill>
                <a:sym typeface="+mn-ea"/>
              </a:rPr>
              <a:t>，破</a:t>
            </a:r>
            <a:r>
              <a:rPr lang="zh-CN" altLang="zh-CN" sz="2800" b="1">
                <a:solidFill>
                  <a:schemeClr val="tx1"/>
                </a:solidFill>
                <a:sym typeface="+mn-ea"/>
              </a:rPr>
              <a:t>除文言文教学就是疏通文意、掌握文言知识的弊端</a:t>
            </a:r>
            <a:r>
              <a:rPr lang="zh-CN" altLang="zh-CN" sz="2800" b="1" smtClean="0">
                <a:solidFill>
                  <a:schemeClr val="tx1"/>
                </a:solidFill>
                <a:sym typeface="+mn-ea"/>
              </a:rPr>
              <a:t>，让</a:t>
            </a:r>
            <a:r>
              <a:rPr lang="zh-CN" altLang="zh-CN" sz="2800" b="1">
                <a:solidFill>
                  <a:schemeClr val="tx1"/>
                </a:solidFill>
                <a:sym typeface="+mn-ea"/>
              </a:rPr>
              <a:t>学生将更多的时间用在文言文本内容的理解解读上，这样可以更好地实现文化继承的核心素养能力考查</a:t>
            </a:r>
            <a:r>
              <a:rPr lang="zh-CN" altLang="zh-CN" sz="2800" b="1" smtClean="0">
                <a:solidFill>
                  <a:schemeClr val="tx1"/>
                </a:solidFill>
                <a:sym typeface="+mn-ea"/>
              </a:rPr>
              <a:t>。</a:t>
            </a:r>
            <a:endParaRPr lang="en-US" altLang="zh-CN" sz="2800" b="1" smtClean="0">
              <a:solidFill>
                <a:schemeClr val="tx1"/>
              </a:solidFill>
            </a:endParaRPr>
          </a:p>
          <a:p>
            <a:pPr marL="0" indent="711200" algn="l" fontAlgn="auto">
              <a:lnSpc>
                <a:spcPct val="100000"/>
              </a:lnSpc>
              <a:spcBef>
                <a:spcPct val="0"/>
              </a:spcBef>
              <a:buFont typeface="Arial" panose="020B0604020202020204"/>
              <a:buNone/>
            </a:pPr>
            <a:endParaRPr lang="en-US" altLang="zh-CN" sz="2800" b="1" smtClean="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内容占位符 6"/>
          <p:cNvSpPr>
            <a:spLocks noGrp="1"/>
          </p:cNvSpPr>
          <p:nvPr>
            <p:ph idx="1"/>
            <p:custDataLst>
              <p:tags r:id="rId1"/>
            </p:custDataLst>
          </p:nvPr>
        </p:nvSpPr>
        <p:spPr>
          <a:xfrm>
            <a:off x="364498" y="1094697"/>
            <a:ext cx="11448952" cy="4972274"/>
          </a:xfrm>
        </p:spPr>
        <p:txBody>
          <a:bodyPr/>
          <a:lstStyle/>
          <a:p>
            <a:pPr indent="0">
              <a:lnSpc>
                <a:spcPct val="100000"/>
              </a:lnSpc>
              <a:buNone/>
            </a:pPr>
            <a:r>
              <a:rPr lang="zh-CN" altLang="en-US" sz="2800" b="1" smtClean="0">
                <a:latin typeface="宋体" panose="02010600030101010101" pitchFamily="2" charset="-122"/>
                <a:ea typeface="宋体" panose="02010600030101010101" pitchFamily="2" charset="-122"/>
              </a:rPr>
              <a:t>（三）</a:t>
            </a:r>
            <a:r>
              <a:rPr lang="zh-CN" altLang="en-US" sz="2800" b="1" smtClean="0">
                <a:solidFill>
                  <a:srgbClr val="FF0000"/>
                </a:solidFill>
                <a:latin typeface="宋体" panose="02010600030101010101" pitchFamily="2" charset="-122"/>
                <a:ea typeface="宋体" panose="02010600030101010101" pitchFamily="2" charset="-122"/>
              </a:rPr>
              <a:t>概括观点目的类</a:t>
            </a:r>
            <a:endParaRPr lang="en-US" altLang="zh-CN" sz="2800" b="1" smtClean="0">
              <a:solidFill>
                <a:srgbClr val="FF0000"/>
              </a:solidFill>
              <a:latin typeface="宋体" panose="02010600030101010101" pitchFamily="2" charset="-122"/>
              <a:ea typeface="宋体" panose="02010600030101010101" pitchFamily="2" charset="-122"/>
            </a:endParaRPr>
          </a:p>
          <a:p>
            <a:pPr indent="0">
              <a:lnSpc>
                <a:spcPct val="100000"/>
              </a:lnSpc>
              <a:buNone/>
            </a:pPr>
            <a:endParaRPr lang="en-US" altLang="zh-CN" b="1" smtClean="0">
              <a:latin typeface="宋体" panose="02010600030101010101" pitchFamily="2" charset="-122"/>
              <a:ea typeface="宋体" panose="02010600030101010101" pitchFamily="2" charset="-122"/>
            </a:endParaRPr>
          </a:p>
          <a:p>
            <a:pPr indent="0">
              <a:lnSpc>
                <a:spcPct val="100000"/>
              </a:lnSpc>
              <a:buNone/>
            </a:pPr>
            <a:r>
              <a:rPr lang="en-US" altLang="zh-CN" b="1" smtClean="0">
                <a:latin typeface="宋体" panose="02010600030101010101" pitchFamily="2" charset="-122"/>
                <a:ea typeface="宋体" panose="02010600030101010101" pitchFamily="2" charset="-122"/>
              </a:rPr>
              <a:t>1</a:t>
            </a:r>
            <a:r>
              <a:rPr lang="zh-CN" altLang="zh-CN" b="1" smtClean="0">
                <a:latin typeface="宋体" panose="02010600030101010101" pitchFamily="2" charset="-122"/>
                <a:ea typeface="宋体" panose="02010600030101010101" pitchFamily="2" charset="-122"/>
              </a:rPr>
              <a:t>．分清观点或目的。</a:t>
            </a:r>
            <a:endParaRPr lang="zh-CN" altLang="zh-CN" b="1" smtClean="0">
              <a:latin typeface="宋体" panose="02010600030101010101" pitchFamily="2" charset="-122"/>
              <a:ea typeface="宋体" panose="02010600030101010101" pitchFamily="2" charset="-122"/>
            </a:endParaRPr>
          </a:p>
          <a:p>
            <a:pPr indent="0">
              <a:lnSpc>
                <a:spcPct val="100000"/>
              </a:lnSpc>
              <a:buNone/>
            </a:pPr>
            <a:r>
              <a:rPr lang="en-US" altLang="zh-CN" b="1" smtClean="0">
                <a:latin typeface="宋体" panose="02010600030101010101" pitchFamily="2" charset="-122"/>
                <a:ea typeface="宋体" panose="02010600030101010101" pitchFamily="2" charset="-122"/>
              </a:rPr>
              <a:t>    </a:t>
            </a:r>
            <a:r>
              <a:rPr lang="zh-CN" altLang="zh-CN" b="1" smtClean="0">
                <a:latin typeface="宋体" panose="02010600030101010101" pitchFamily="2" charset="-122"/>
                <a:ea typeface="宋体" panose="02010600030101010101" pitchFamily="2" charset="-122"/>
              </a:rPr>
              <a:t>作者的观点是对所述事件或所说道理进行的综合判断和推理，它是文言文整体阅读中的重点、难点。写作目的是作者写作文章的出发点。这种题型多见于带有议论色彩的阐释类文言文中。</a:t>
            </a:r>
            <a:endParaRPr lang="zh-CN" altLang="zh-CN" b="1" smtClean="0">
              <a:latin typeface="宋体" panose="02010600030101010101" pitchFamily="2" charset="-122"/>
              <a:ea typeface="宋体" panose="02010600030101010101" pitchFamily="2" charset="-122"/>
            </a:endParaRPr>
          </a:p>
          <a:p>
            <a:pPr indent="0">
              <a:lnSpc>
                <a:spcPct val="100000"/>
              </a:lnSpc>
              <a:buNone/>
            </a:pPr>
            <a:r>
              <a:rPr lang="en-US" altLang="zh-CN" b="1" smtClean="0">
                <a:latin typeface="宋体" panose="02010600030101010101" pitchFamily="2" charset="-122"/>
                <a:ea typeface="宋体" panose="02010600030101010101" pitchFamily="2" charset="-122"/>
              </a:rPr>
              <a:t>2</a:t>
            </a:r>
            <a:r>
              <a:rPr lang="zh-CN" altLang="zh-CN" b="1" smtClean="0">
                <a:latin typeface="宋体" panose="02010600030101010101" pitchFamily="2" charset="-122"/>
                <a:ea typeface="宋体" panose="02010600030101010101" pitchFamily="2" charset="-122"/>
              </a:rPr>
              <a:t>．读懂文本，合理分析态度。</a:t>
            </a:r>
            <a:endParaRPr lang="zh-CN" altLang="zh-CN" b="1" smtClean="0">
              <a:latin typeface="宋体" panose="02010600030101010101" pitchFamily="2" charset="-122"/>
              <a:ea typeface="宋体" panose="02010600030101010101" pitchFamily="2" charset="-122"/>
            </a:endParaRPr>
          </a:p>
          <a:p>
            <a:pPr indent="0">
              <a:lnSpc>
                <a:spcPct val="100000"/>
              </a:lnSpc>
              <a:buNone/>
            </a:pPr>
            <a:r>
              <a:rPr lang="en-US" altLang="zh-CN" b="1" smtClean="0">
                <a:latin typeface="宋体" panose="02010600030101010101" pitchFamily="2" charset="-122"/>
                <a:ea typeface="宋体" panose="02010600030101010101" pitchFamily="2" charset="-122"/>
              </a:rPr>
              <a:t>    </a:t>
            </a:r>
            <a:r>
              <a:rPr lang="zh-CN" altLang="zh-CN" b="1" smtClean="0">
                <a:latin typeface="宋体" panose="02010600030101010101" pitchFamily="2" charset="-122"/>
                <a:ea typeface="宋体" panose="02010600030101010101" pitchFamily="2" charset="-122"/>
              </a:rPr>
              <a:t>在记叙文中，作者的观点态度往往不会直接提出，可以从对人物的描写、对事件的叙述、对情节的详略安排等方面推断作者的感情倾向、写作意图。在论述文中，要通过对论点、论据、论证的分析，并结合时代背景弄清事情的来龙去脉，注意知人论世。</a:t>
            </a:r>
            <a:endParaRPr lang="en-US" altLang="zh-CN" b="1" smtClean="0">
              <a:latin typeface="宋体" panose="02010600030101010101" pitchFamily="2" charset="-122"/>
              <a:ea typeface="宋体" panose="02010600030101010101" pitchFamily="2" charset="-122"/>
            </a:endParaRPr>
          </a:p>
        </p:txBody>
      </p:sp>
      <p:sp>
        <p:nvSpPr>
          <p:cNvPr id="4" name="标题 2"/>
          <p:cNvSpPr>
            <a:spLocks noGrp="1"/>
          </p:cNvSpPr>
          <p:nvPr>
            <p:custDataLst>
              <p:tags r:id="rId2"/>
            </p:custDataLst>
          </p:nvPr>
        </p:nvSpPr>
        <p:spPr>
          <a:xfrm>
            <a:off x="338455" y="188595"/>
            <a:ext cx="2927259"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pPr indent="-228600" algn="l">
              <a:lnSpc>
                <a:spcPct val="130000"/>
              </a:lnSpc>
              <a:spcBef>
                <a:spcPts val="1000"/>
              </a:spcBef>
              <a:buClrTx/>
              <a:buSzTx/>
              <a:buFontTx/>
              <a:buNone/>
            </a:pPr>
            <a:r>
              <a:rPr lang="zh-CN" altLang="en-US" sz="3600" smtClean="0">
                <a:solidFill>
                  <a:srgbClr val="FF0000"/>
                </a:solidFill>
                <a:latin typeface="微软雅黑" panose="020B0503020204020204" pitchFamily="34" charset="-122"/>
                <a:ea typeface="微软雅黑" panose="020B0503020204020204" pitchFamily="34" charset="-122"/>
              </a:rPr>
              <a:t>知识梳理</a:t>
            </a:r>
            <a:r>
              <a:rPr lang="zh-CN" altLang="zh-CN" sz="3600" smtClean="0">
                <a:solidFill>
                  <a:srgbClr val="FF0000"/>
                </a:solidFill>
                <a:latin typeface="微软雅黑" panose="020B0503020204020204" pitchFamily="34" charset="-122"/>
                <a:ea typeface="微软雅黑" panose="020B0503020204020204" pitchFamily="34" charset="-122"/>
              </a:rPr>
              <a:t>一</a:t>
            </a:r>
            <a:r>
              <a:rPr lang="en-US" altLang="zh-CN" sz="3600" smtClean="0">
                <a:solidFill>
                  <a:srgbClr val="FF0000"/>
                </a:solidFill>
                <a:latin typeface="微软雅黑" panose="020B0503020204020204" pitchFamily="34" charset="-122"/>
                <a:ea typeface="微软雅黑" panose="020B0503020204020204" pitchFamily="34" charset="-122"/>
              </a:rPr>
              <a:t>  </a:t>
            </a:r>
            <a:endParaRPr lang="zh-CN" altLang="zh-CN" sz="3600">
              <a:solidFill>
                <a:srgbClr val="7030A0"/>
              </a:solidFill>
              <a:latin typeface="等线" panose="02010600030101010101" charset="-122"/>
              <a:ea typeface="等线" panose="02010600030101010101" charset="-122"/>
              <a:cs typeface="等线" panose="02010600030101010101" charset="-122"/>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内容占位符 10"/>
          <p:cNvSpPr>
            <a:spLocks noGrp="1"/>
          </p:cNvSpPr>
          <p:nvPr>
            <p:ph idx="1"/>
            <p:custDataLst>
              <p:tags r:id="rId1"/>
            </p:custDataLst>
          </p:nvPr>
        </p:nvSpPr>
        <p:spPr>
          <a:xfrm>
            <a:off x="479025" y="1250950"/>
            <a:ext cx="11307647" cy="3916135"/>
          </a:xfrm>
        </p:spPr>
        <p:txBody>
          <a:bodyPr/>
          <a:lstStyle/>
          <a:p>
            <a:pPr indent="719455">
              <a:buNone/>
            </a:pPr>
            <a:r>
              <a:rPr lang="zh-CN" altLang="zh-CN" sz="2800" b="1" smtClean="0"/>
              <a:t>文言简答题是对文言文思想内容的深度考查，其考查目的是使考生深度理解文言文的内涵，以更好地继承和发扬中华优秀传统文化。这一题型体现了高考由原来的重文意理解到重思想情感和育人方向的转变。本题虽为主观题，但题目难度适中，</a:t>
            </a:r>
            <a:r>
              <a:rPr lang="zh-CN" altLang="en-US" sz="2800" b="1" smtClean="0"/>
              <a:t>分值不少于</a:t>
            </a:r>
            <a:r>
              <a:rPr lang="en-US" altLang="zh-CN" sz="2800" b="1" smtClean="0"/>
              <a:t>3</a:t>
            </a:r>
            <a:r>
              <a:rPr lang="zh-CN" altLang="en-US" sz="2800" b="1" smtClean="0"/>
              <a:t>分。</a:t>
            </a:r>
            <a:r>
              <a:rPr lang="zh-CN" altLang="zh-CN" sz="2800" b="1" smtClean="0"/>
              <a:t>解题时，依据题干到文中筛选相关信息，然后对相关信息进行分层概括，归纳整合，便可准确作答。</a:t>
            </a:r>
            <a:endParaRPr lang="zh-CN" altLang="zh-CN" sz="2800" b="1" smtClean="0"/>
          </a:p>
        </p:txBody>
      </p:sp>
      <p:sp>
        <p:nvSpPr>
          <p:cNvPr id="3" name="标题 2"/>
          <p:cNvSpPr>
            <a:spLocks noGrp="1"/>
          </p:cNvSpPr>
          <p:nvPr>
            <p:custDataLst>
              <p:tags r:id="rId2"/>
            </p:custDataLst>
          </p:nvPr>
        </p:nvSpPr>
        <p:spPr>
          <a:xfrm>
            <a:off x="489576" y="181657"/>
            <a:ext cx="2936013"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r>
              <a:rPr lang="zh-CN" altLang="zh-CN" sz="3600">
                <a:solidFill>
                  <a:srgbClr val="FF0000"/>
                </a:solidFill>
                <a:latin typeface="微软雅黑" panose="020B0503020204020204" pitchFamily="34" charset="-122"/>
                <a:ea typeface="微软雅黑" panose="020B0503020204020204" pitchFamily="34" charset="-122"/>
              </a:rPr>
              <a:t>考点解读</a:t>
            </a:r>
            <a:endParaRPr lang="zh-CN" altLang="zh-CN" sz="36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custDataLst>
              <p:tags r:id="rId1"/>
            </p:custDataLst>
          </p:nvPr>
        </p:nvGraphicFramePr>
        <p:xfrm>
          <a:off x="550935" y="908050"/>
          <a:ext cx="10974228" cy="5081588"/>
        </p:xfrm>
        <a:graphic>
          <a:graphicData uri="http://schemas.openxmlformats.org/presentationml/2006/ole">
            <mc:AlternateContent xmlns:mc="http://schemas.openxmlformats.org/markup-compatibility/2006">
              <mc:Choice xmlns:v="urn:schemas-microsoft-com:vml" Requires="v">
                <p:oleObj spid="_x0000_s1039" name="Microsoft Word 97-2003" r:id="rId2" imgW="11113135" imgH="5160010" progId="Word.Document.8">
                  <p:embed/>
                </p:oleObj>
              </mc:Choice>
              <mc:Fallback>
                <p:oleObj name="Microsoft Word 97-2003" r:id="rId2" imgW="11113135" imgH="5160010" progId="Word.Document.8">
                  <p:embed/>
                  <p:pic>
                    <p:nvPicPr>
                      <p:cNvPr id="0" name="OLE substitute image"/>
                      <p:cNvPicPr/>
                      <p:nvPr/>
                    </p:nvPicPr>
                    <p:blipFill>
                      <a:blip r:embed="rId3"/>
                      <a:stretch>
                        <a:fillRect/>
                      </a:stretch>
                    </p:blipFill>
                    <p:spPr>
                      <a:xfrm>
                        <a:off x="550935" y="908050"/>
                        <a:ext cx="10974228" cy="5081588"/>
                      </a:xfrm>
                      <a:prstGeom prst="rect">
                        <a:avLst/>
                      </a:prstGeom>
                      <a:noFill/>
                      <a:ln w="9525">
                        <a:noFill/>
                      </a:ln>
                    </p:spPr>
                  </p:pic>
                </p:oleObj>
              </mc:Fallback>
            </mc:AlternateContent>
          </a:graphicData>
        </a:graphic>
      </p:graphicFrame>
      <p:sp>
        <p:nvSpPr>
          <p:cNvPr id="3" name="标题 2"/>
          <p:cNvSpPr>
            <a:spLocks noGrp="1"/>
          </p:cNvSpPr>
          <p:nvPr>
            <p:custDataLst>
              <p:tags r:id="rId4"/>
            </p:custDataLst>
          </p:nvPr>
        </p:nvSpPr>
        <p:spPr>
          <a:xfrm>
            <a:off x="476795" y="202020"/>
            <a:ext cx="3558540"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r>
              <a:rPr lang="zh-CN" altLang="en-US" sz="3600" smtClean="0">
                <a:solidFill>
                  <a:srgbClr val="FF0000"/>
                </a:solidFill>
                <a:latin typeface="微软雅黑" panose="020B0503020204020204" pitchFamily="34" charset="-122"/>
                <a:ea typeface="微软雅黑" panose="020B0503020204020204" pitchFamily="34" charset="-122"/>
              </a:rPr>
              <a:t>考题讲练</a:t>
            </a:r>
            <a:r>
              <a:rPr lang="zh-CN" altLang="zh-CN" sz="3600" smtClean="0">
                <a:solidFill>
                  <a:srgbClr val="FF0000"/>
                </a:solidFill>
                <a:latin typeface="微软雅黑" panose="020B0503020204020204" pitchFamily="34" charset="-122"/>
                <a:ea typeface="微软雅黑" panose="020B0503020204020204" pitchFamily="34" charset="-122"/>
              </a:rPr>
              <a:t>一</a:t>
            </a:r>
            <a:endParaRPr lang="zh-CN" altLang="zh-CN" sz="36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内容占位符 6"/>
          <p:cNvSpPr>
            <a:spLocks noGrp="1"/>
          </p:cNvSpPr>
          <p:nvPr>
            <p:ph idx="1"/>
            <p:custDataLst>
              <p:tags r:id="rId1"/>
            </p:custDataLst>
          </p:nvPr>
        </p:nvSpPr>
        <p:spPr>
          <a:xfrm>
            <a:off x="362249" y="793071"/>
            <a:ext cx="11306059" cy="581025"/>
          </a:xfrm>
        </p:spPr>
        <p:txBody>
          <a:bodyPr/>
          <a:lstStyle/>
          <a:p>
            <a:pPr indent="719455">
              <a:buNone/>
            </a:pPr>
            <a:r>
              <a:rPr lang="zh-CN" altLang="zh-CN" sz="2800" b="1" smtClean="0">
                <a:latin typeface="宋体" panose="02010600030101010101" pitchFamily="2" charset="-122"/>
                <a:ea typeface="宋体" panose="02010600030101010101" pitchFamily="2" charset="-122"/>
              </a:rPr>
              <a:t>孟子以</a:t>
            </a:r>
            <a:r>
              <a:rPr lang="en-US" altLang="zh-CN" sz="2800" b="1" smtClean="0">
                <a:latin typeface="宋体" panose="02010600030101010101" pitchFamily="2" charset="-122"/>
                <a:ea typeface="宋体" panose="02010600030101010101" pitchFamily="2" charset="-122"/>
              </a:rPr>
              <a:t>“</a:t>
            </a:r>
            <a:r>
              <a:rPr lang="zh-CN" altLang="zh-CN" sz="2800" b="1" smtClean="0">
                <a:latin typeface="宋体" panose="02010600030101010101" pitchFamily="2" charset="-122"/>
                <a:ea typeface="宋体" panose="02010600030101010101" pitchFamily="2" charset="-122"/>
              </a:rPr>
              <a:t>农夫岂为出疆舍其耒耜哉</a:t>
            </a:r>
            <a:r>
              <a:rPr lang="en-US" altLang="zh-CN" sz="2800" b="1" smtClean="0">
                <a:latin typeface="宋体" panose="02010600030101010101" pitchFamily="2" charset="-122"/>
                <a:ea typeface="宋体" panose="02010600030101010101" pitchFamily="2" charset="-122"/>
              </a:rPr>
              <a:t>”</a:t>
            </a:r>
            <a:r>
              <a:rPr lang="zh-CN" altLang="zh-CN" sz="2800" b="1" smtClean="0">
                <a:latin typeface="宋体" panose="02010600030101010101" pitchFamily="2" charset="-122"/>
                <a:ea typeface="宋体" panose="02010600030101010101" pitchFamily="2" charset="-122"/>
              </a:rPr>
              <a:t>作类比，其目的是什么？</a:t>
            </a:r>
            <a:endParaRPr lang="zh-CN" altLang="zh-CN" sz="2800" b="1" smtClean="0">
              <a:latin typeface="宋体" panose="02010600030101010101" pitchFamily="2" charset="-122"/>
              <a:ea typeface="宋体" panose="02010600030101010101" pitchFamily="2" charset="-122"/>
            </a:endParaRPr>
          </a:p>
        </p:txBody>
      </p:sp>
      <p:sp>
        <p:nvSpPr>
          <p:cNvPr id="10" name="内容占位符 9"/>
          <p:cNvSpPr>
            <a:spLocks noGrp="1"/>
          </p:cNvSpPr>
          <p:nvPr>
            <p:ph idx="10"/>
            <p:custDataLst>
              <p:tags r:id="rId2"/>
            </p:custDataLst>
          </p:nvPr>
        </p:nvSpPr>
        <p:spPr>
          <a:xfrm>
            <a:off x="460937" y="1790246"/>
            <a:ext cx="10875791" cy="1200150"/>
          </a:xfrm>
        </p:spPr>
        <p:txBody>
          <a:bodyPr/>
          <a:lstStyle/>
          <a:p>
            <a:pPr indent="719455">
              <a:buNone/>
            </a:pPr>
            <a:r>
              <a:rPr lang="zh-CN" altLang="zh-CN" sz="2800" b="1" smtClean="0">
                <a:solidFill>
                  <a:schemeClr val="tx1"/>
                </a:solidFill>
                <a:latin typeface="宋体" panose="02010600030101010101" pitchFamily="2" charset="-122"/>
                <a:ea typeface="宋体" panose="02010600030101010101" pitchFamily="2" charset="-122"/>
              </a:rPr>
              <a:t>以农夫不丢弃自己的农具类比读书人想做官，解释孔子去他国要带着见面礼的原因：谋求仕途。</a:t>
            </a:r>
            <a:endParaRPr lang="zh-CN" altLang="zh-CN" sz="2800" b="1"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内容占位符 6"/>
          <p:cNvSpPr>
            <a:spLocks noGrp="1"/>
          </p:cNvSpPr>
          <p:nvPr>
            <p:ph idx="1"/>
            <p:custDataLst>
              <p:tags r:id="rId1"/>
            </p:custDataLst>
          </p:nvPr>
        </p:nvSpPr>
        <p:spPr>
          <a:xfrm>
            <a:off x="550935" y="1697039"/>
            <a:ext cx="11306059" cy="3441018"/>
          </a:xfrm>
        </p:spPr>
        <p:txBody>
          <a:bodyPr/>
          <a:lstStyle/>
          <a:p>
            <a:pPr indent="0">
              <a:buNone/>
            </a:pPr>
            <a:r>
              <a:rPr lang="zh-CN" altLang="en-US" b="1" smtClean="0"/>
              <a:t>（四）</a:t>
            </a:r>
            <a:r>
              <a:rPr lang="zh-CN" altLang="en-US" sz="2800" b="1" smtClean="0">
                <a:solidFill>
                  <a:srgbClr val="FF0000"/>
                </a:solidFill>
              </a:rPr>
              <a:t>多文本比较分析类</a:t>
            </a:r>
            <a:endParaRPr lang="en-US" altLang="zh-CN" sz="2800" b="1" smtClean="0">
              <a:solidFill>
                <a:srgbClr val="FF0000"/>
              </a:solidFill>
            </a:endParaRPr>
          </a:p>
          <a:p>
            <a:pPr indent="0" algn="ctr">
              <a:buNone/>
            </a:pPr>
            <a:r>
              <a:rPr lang="zh-CN" altLang="zh-CN" b="1" smtClean="0"/>
              <a:t>三步搞定</a:t>
            </a:r>
            <a:r>
              <a:rPr lang="en-US" altLang="zh-CN" b="1" smtClean="0"/>
              <a:t>“</a:t>
            </a:r>
            <a:r>
              <a:rPr lang="zh-CN" altLang="zh-CN" b="1" smtClean="0"/>
              <a:t>比较分析概括</a:t>
            </a:r>
            <a:r>
              <a:rPr lang="en-US" altLang="zh-CN" b="1" smtClean="0"/>
              <a:t>”</a:t>
            </a:r>
            <a:r>
              <a:rPr lang="zh-CN" altLang="zh-CN" b="1" smtClean="0"/>
              <a:t>题</a:t>
            </a:r>
            <a:endParaRPr lang="zh-CN" altLang="zh-CN" b="1" smtClean="0"/>
          </a:p>
          <a:p>
            <a:pPr indent="0">
              <a:buNone/>
            </a:pPr>
            <a:r>
              <a:rPr lang="zh-CN" altLang="zh-CN" b="1" smtClean="0"/>
              <a:t>第一步：审题干</a:t>
            </a:r>
            <a:r>
              <a:rPr lang="en-US" altLang="zh-CN" b="1" smtClean="0"/>
              <a:t>——</a:t>
            </a:r>
            <a:r>
              <a:rPr lang="zh-CN" altLang="zh-CN" b="1" smtClean="0"/>
              <a:t>看清题干的要求</a:t>
            </a:r>
            <a:r>
              <a:rPr lang="en-US" altLang="zh-CN" b="1" smtClean="0"/>
              <a:t>(</a:t>
            </a:r>
            <a:r>
              <a:rPr lang="zh-CN" altLang="zh-CN" b="1" smtClean="0"/>
              <a:t>相同、不相同、异同</a:t>
            </a:r>
            <a:r>
              <a:rPr lang="en-US" altLang="zh-CN" b="1" smtClean="0"/>
              <a:t>)</a:t>
            </a:r>
            <a:r>
              <a:rPr lang="zh-CN" altLang="zh-CN" b="1" smtClean="0"/>
              <a:t>。</a:t>
            </a:r>
            <a:endParaRPr lang="zh-CN" altLang="zh-CN" b="1" smtClean="0"/>
          </a:p>
          <a:p>
            <a:pPr indent="0">
              <a:buNone/>
            </a:pPr>
            <a:r>
              <a:rPr lang="zh-CN" altLang="zh-CN" b="1" smtClean="0"/>
              <a:t>第二步：定范围</a:t>
            </a:r>
            <a:r>
              <a:rPr lang="en-US" altLang="zh-CN" b="1" smtClean="0"/>
              <a:t>——</a:t>
            </a:r>
            <a:r>
              <a:rPr lang="zh-CN" altLang="zh-CN" b="1" smtClean="0"/>
              <a:t>解答此类题目，考生应先从不同角度找出双方的观点态度等，接下来对比分析二者的相同点和不同点即可。</a:t>
            </a:r>
            <a:endParaRPr lang="zh-CN" altLang="zh-CN" b="1" smtClean="0"/>
          </a:p>
          <a:p>
            <a:pPr indent="0">
              <a:buNone/>
            </a:pPr>
            <a:r>
              <a:rPr lang="zh-CN" altLang="zh-CN" b="1" smtClean="0"/>
              <a:t>第三步：整合归纳</a:t>
            </a:r>
            <a:r>
              <a:rPr lang="en-US" altLang="zh-CN" b="1" smtClean="0"/>
              <a:t>——</a:t>
            </a:r>
            <a:r>
              <a:rPr lang="zh-CN" altLang="zh-CN" b="1" smtClean="0"/>
              <a:t>对比筛选出来的信息，最后组织答案，分点作答。</a:t>
            </a:r>
            <a:endParaRPr lang="zh-CN" altLang="zh-CN" b="1" smtClean="0"/>
          </a:p>
        </p:txBody>
      </p:sp>
      <p:sp>
        <p:nvSpPr>
          <p:cNvPr id="4" name="标题 2"/>
          <p:cNvSpPr>
            <a:spLocks noGrp="1"/>
          </p:cNvSpPr>
          <p:nvPr>
            <p:custDataLst>
              <p:tags r:id="rId2"/>
            </p:custDataLst>
          </p:nvPr>
        </p:nvSpPr>
        <p:spPr>
          <a:xfrm>
            <a:off x="338455" y="188595"/>
            <a:ext cx="2927259"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pPr indent="-228600" algn="l">
              <a:lnSpc>
                <a:spcPct val="130000"/>
              </a:lnSpc>
              <a:spcBef>
                <a:spcPts val="1000"/>
              </a:spcBef>
              <a:buClrTx/>
              <a:buSzTx/>
              <a:buFontTx/>
              <a:buNone/>
            </a:pPr>
            <a:r>
              <a:rPr lang="zh-CN" altLang="en-US" sz="3600" smtClean="0">
                <a:solidFill>
                  <a:srgbClr val="FF0000"/>
                </a:solidFill>
                <a:latin typeface="微软雅黑" panose="020B0503020204020204" pitchFamily="34" charset="-122"/>
                <a:ea typeface="微软雅黑" panose="020B0503020204020204" pitchFamily="34" charset="-122"/>
              </a:rPr>
              <a:t>知识梳理二</a:t>
            </a:r>
            <a:r>
              <a:rPr lang="en-US" altLang="zh-CN" sz="3600" smtClean="0">
                <a:solidFill>
                  <a:srgbClr val="FF0000"/>
                </a:solidFill>
                <a:latin typeface="微软雅黑" panose="020B0503020204020204" pitchFamily="34" charset="-122"/>
                <a:ea typeface="微软雅黑" panose="020B0503020204020204" pitchFamily="34" charset="-122"/>
              </a:rPr>
              <a:t>  </a:t>
            </a:r>
            <a:endParaRPr lang="zh-CN" altLang="zh-CN" sz="3600">
              <a:solidFill>
                <a:srgbClr val="7030A0"/>
              </a:solidFill>
              <a:latin typeface="等线" panose="02010600030101010101" charset="-122"/>
              <a:ea typeface="等线" panose="02010600030101010101" charset="-122"/>
              <a:cs typeface="等线" panose="02010600030101010101" charset="-122"/>
              <a:sym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824923" y="1014095"/>
            <a:ext cx="4542155" cy="922020"/>
          </a:xfrm>
          <a:prstGeom prst="rect">
            <a:avLst/>
          </a:prstGeom>
          <a:noFill/>
        </p:spPr>
        <p:txBody>
          <a:bodyPr wrap="square" rtlCol="0">
            <a:spAutoFit/>
          </a:bodyPr>
          <a:lstStyle/>
          <a:p>
            <a:pPr>
              <a:lnSpc>
                <a:spcPct val="150000"/>
              </a:lnSpc>
            </a:pPr>
            <a:r>
              <a:rPr lang="en-US" altLang="zh-CN" sz="3600" b="1" spc="150">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b="1" spc="150">
                <a:uFillTx/>
                <a:latin typeface="宋体" panose="02010600030101010101" pitchFamily="2" charset="-122"/>
                <a:ea typeface="宋体" panose="02010600030101010101" pitchFamily="2" charset="-122"/>
                <a:cs typeface="宋体" panose="02010600030101010101" pitchFamily="2" charset="-122"/>
                <a:sym typeface="+mn-ea"/>
              </a:rPr>
              <a:t>炼句</a:t>
            </a:r>
            <a:r>
              <a:rPr lang="en-US" altLang="zh-CN" sz="3600" b="1" spc="150">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b="1" spc="150">
                <a:uFillTx/>
                <a:latin typeface="宋体" panose="02010600030101010101" pitchFamily="2" charset="-122"/>
                <a:ea typeface="宋体" panose="02010600030101010101" pitchFamily="2" charset="-122"/>
                <a:cs typeface="宋体" panose="02010600030101010101" pitchFamily="2" charset="-122"/>
                <a:sym typeface="+mn-ea"/>
              </a:rPr>
              <a:t>题答题要点</a:t>
            </a:r>
            <a:endParaRPr lang="zh-CN" altLang="en-US"/>
          </a:p>
        </p:txBody>
      </p:sp>
      <p:sp>
        <p:nvSpPr>
          <p:cNvPr id="10" name="标题 1"/>
          <p:cNvSpPr>
            <a:spLocks noGrp="1"/>
          </p:cNvSpPr>
          <p:nvPr>
            <p:custDataLst>
              <p:tags r:id="rId2"/>
            </p:custDataLst>
          </p:nvPr>
        </p:nvSpPr>
        <p:spPr>
          <a:xfrm>
            <a:off x="312420" y="986155"/>
            <a:ext cx="11525250" cy="3295559"/>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101600" tIns="38100" rIns="76200" bIns="38100" rtlCol="0" anchor="t" anchorCtr="0">
            <a:noAutofit/>
          </a:bodyPr>
          <a:lstStyle>
            <a:lvl1pPr marL="0" marR="0" algn="l" defTabSz="914400" rtl="0" eaLnBrk="1" fontAlgn="auto" latinLnBrk="0" hangingPunct="1">
              <a:lnSpc>
                <a:spcPct val="120000"/>
              </a:lnSpc>
              <a:spcBef>
                <a:spcPct val="0"/>
              </a:spcBef>
              <a:buNone/>
              <a:defRPr kumimoji="0" lang="zh-CN" altLang="en-US" sz="2400" b="1" i="0" u="none" strike="noStrike" kern="1200" cap="none" spc="0" normalizeH="0" baseline="0" noProof="1">
                <a:solidFill>
                  <a:schemeClr val="dk1"/>
                </a:solidFill>
                <a:uFillTx/>
                <a:latin typeface="微软雅黑" panose="020B0503020204020204" pitchFamily="34" charset="-122"/>
                <a:ea typeface="微软雅黑" panose="020B0503020204020204" pitchFamily="34" charset="-122"/>
                <a:cs typeface="+mj-cs"/>
                <a:sym typeface="+mn-ea"/>
              </a:defRPr>
            </a:lvl1pPr>
          </a:lstStyle>
          <a:p>
            <a:pPr algn="l">
              <a:lnSpc>
                <a:spcPct val="150000"/>
              </a:lnSpc>
            </a:pPr>
            <a:endParaRPr lang="zh-CN" altLang="en-US" sz="4000">
              <a:solidFill>
                <a:schemeClr val="tx1"/>
              </a:solidFill>
              <a:latin typeface="新宋体" panose="02010609030101010101" charset="-122"/>
              <a:ea typeface="新宋体" panose="02010609030101010101" charset="-122"/>
            </a:endParaRPr>
          </a:p>
        </p:txBody>
      </p:sp>
      <p:sp>
        <p:nvSpPr>
          <p:cNvPr id="12" name="文本框 11"/>
          <p:cNvSpPr txBox="1"/>
          <p:nvPr>
            <p:custDataLst>
              <p:tags r:id="rId3"/>
            </p:custDataLst>
          </p:nvPr>
        </p:nvSpPr>
        <p:spPr>
          <a:xfrm>
            <a:off x="714557" y="2378437"/>
            <a:ext cx="10885805" cy="2046714"/>
          </a:xfrm>
          <a:prstGeom prst="rect">
            <a:avLst/>
          </a:prstGeom>
          <a:noFill/>
        </p:spPr>
        <p:txBody>
          <a:bodyPr wrap="square" rtlCol="0">
            <a:spAutoFit/>
          </a:bodyPr>
          <a:lstStyle/>
          <a:p>
            <a:pPr fontAlgn="ctr">
              <a:spcBef>
                <a:spcPts val="600"/>
              </a:spcBef>
            </a:pPr>
            <a:r>
              <a:rPr lang="en-US" altLang="zh-CN" sz="2800" b="1" smtClean="0">
                <a:latin typeface="宋体" panose="02010600030101010101" pitchFamily="2" charset="-122"/>
                <a:ea typeface="宋体" panose="02010600030101010101" pitchFamily="2" charset="-122"/>
                <a:sym typeface="+mn-ea"/>
              </a:rPr>
              <a:t>1.</a:t>
            </a:r>
            <a:endParaRPr lang="en-US" altLang="zh-CN" sz="2800" b="1" smtClean="0">
              <a:latin typeface="宋体" panose="02010600030101010101" pitchFamily="2" charset="-122"/>
              <a:ea typeface="宋体" panose="02010600030101010101" pitchFamily="2" charset="-122"/>
              <a:sym typeface="+mn-ea"/>
            </a:endParaRPr>
          </a:p>
          <a:p>
            <a:pPr fontAlgn="ctr">
              <a:spcBef>
                <a:spcPts val="600"/>
              </a:spcBef>
            </a:pPr>
            <a:r>
              <a:rPr lang="en-US" altLang="zh-CN" sz="2800" b="1" smtClean="0">
                <a:latin typeface="宋体" panose="02010600030101010101" pitchFamily="2" charset="-122"/>
                <a:ea typeface="宋体" panose="02010600030101010101" pitchFamily="2" charset="-122"/>
                <a:cs typeface="新宋体" panose="02010609030101010101" charset="-122"/>
                <a:sym typeface="+mn-ea"/>
              </a:rPr>
              <a:t>2.</a:t>
            </a:r>
            <a:endParaRPr lang="en-US" altLang="zh-CN" sz="2800" b="1" smtClean="0">
              <a:latin typeface="宋体" panose="02010600030101010101" pitchFamily="2" charset="-122"/>
              <a:ea typeface="宋体" panose="02010600030101010101" pitchFamily="2" charset="-122"/>
              <a:cs typeface="新宋体" panose="02010609030101010101" charset="-122"/>
              <a:sym typeface="+mn-ea"/>
            </a:endParaRPr>
          </a:p>
          <a:p>
            <a:pPr fontAlgn="ctr">
              <a:spcBef>
                <a:spcPts val="600"/>
              </a:spcBef>
            </a:pPr>
            <a:r>
              <a:rPr lang="en-US" altLang="zh-CN" sz="2800" b="1" smtClean="0">
                <a:latin typeface="宋体" panose="02010600030101010101" pitchFamily="2" charset="-122"/>
                <a:ea typeface="宋体" panose="02010600030101010101" pitchFamily="2" charset="-122"/>
                <a:cs typeface="新宋体" panose="02010609030101010101" charset="-122"/>
                <a:sym typeface="+mn-ea"/>
              </a:rPr>
              <a:t>3.</a:t>
            </a:r>
            <a:endParaRPr lang="en-US" altLang="zh-CN" sz="2800" b="1" smtClean="0">
              <a:latin typeface="宋体" panose="02010600030101010101" pitchFamily="2" charset="-122"/>
              <a:ea typeface="宋体" panose="02010600030101010101" pitchFamily="2" charset="-122"/>
              <a:cs typeface="新宋体" panose="02010609030101010101" charset="-122"/>
              <a:sym typeface="+mn-ea"/>
            </a:endParaRPr>
          </a:p>
          <a:p>
            <a:pPr fontAlgn="ctr">
              <a:spcBef>
                <a:spcPts val="600"/>
              </a:spcBef>
            </a:pPr>
            <a:r>
              <a:rPr lang="en-US" altLang="zh-CN" sz="2800" b="1" smtClean="0">
                <a:latin typeface="宋体" panose="02010600030101010101" pitchFamily="2" charset="-122"/>
                <a:ea typeface="宋体" panose="02010600030101010101" pitchFamily="2" charset="-122"/>
                <a:cs typeface="新宋体" panose="02010609030101010101" charset="-122"/>
                <a:sym typeface="+mn-ea"/>
              </a:rPr>
              <a:t>4.</a:t>
            </a:r>
            <a:endParaRPr lang="zh-CN" altLang="en-US" sz="2800" b="1">
              <a:latin typeface="宋体" panose="02010600030101010101" pitchFamily="2" charset="-122"/>
              <a:ea typeface="宋体" panose="02010600030101010101" pitchFamily="2" charset="-122"/>
              <a:cs typeface="新宋体" panose="02010609030101010101" charset="-122"/>
            </a:endParaRPr>
          </a:p>
        </p:txBody>
      </p:sp>
      <p:sp>
        <p:nvSpPr>
          <p:cNvPr id="16" name="文本框 15"/>
          <p:cNvSpPr txBox="1"/>
          <p:nvPr>
            <p:custDataLst>
              <p:tags r:id="rId4"/>
            </p:custDataLst>
          </p:nvPr>
        </p:nvSpPr>
        <p:spPr>
          <a:xfrm>
            <a:off x="3198495" y="1105535"/>
            <a:ext cx="6409055" cy="1200329"/>
          </a:xfrm>
          <a:prstGeom prst="rect">
            <a:avLst/>
          </a:prstGeom>
          <a:noFill/>
        </p:spPr>
        <p:txBody>
          <a:bodyPr wrap="square" rtlCol="0">
            <a:spAutoFit/>
          </a:bodyPr>
          <a:lstStyle/>
          <a:p>
            <a:pPr algn="ctr"/>
            <a:r>
              <a:rPr lang="zh-CN" sz="3600" b="1" spc="150">
                <a:uFillTx/>
                <a:latin typeface="宋体" panose="02010600030101010101" pitchFamily="2" charset="-122"/>
                <a:ea typeface="宋体" panose="02010600030101010101" pitchFamily="2" charset="-122"/>
                <a:cs typeface="宋体" panose="02010600030101010101" pitchFamily="2" charset="-122"/>
                <a:sym typeface="+mn-ea"/>
              </a:rPr>
              <a:t>文言文简答</a:t>
            </a:r>
            <a:r>
              <a:rPr lang="zh-CN" altLang="en-US" sz="3600" b="1" spc="150" smtClean="0">
                <a:uFillTx/>
                <a:latin typeface="宋体" panose="02010600030101010101" pitchFamily="2" charset="-122"/>
                <a:ea typeface="宋体" panose="02010600030101010101" pitchFamily="2" charset="-122"/>
                <a:cs typeface="宋体" panose="02010600030101010101" pitchFamily="2" charset="-122"/>
                <a:sym typeface="+mn-ea"/>
              </a:rPr>
              <a:t>题</a:t>
            </a:r>
            <a:r>
              <a:rPr lang="zh-CN" altLang="en-US" sz="3600" b="1" spc="150" smtClean="0">
                <a:latin typeface="宋体" panose="02010600030101010101" pitchFamily="2" charset="-122"/>
                <a:ea typeface="宋体" panose="02010600030101010101" pitchFamily="2" charset="-122"/>
                <a:cs typeface="宋体" panose="02010600030101010101" pitchFamily="2" charset="-122"/>
                <a:sym typeface="+mn-ea"/>
              </a:rPr>
              <a:t>四种主要题型（学生回答）</a:t>
            </a:r>
            <a:endParaRPr lang="zh-CN" altLang="en-US"/>
          </a:p>
        </p:txBody>
      </p:sp>
      <p:sp>
        <p:nvSpPr>
          <p:cNvPr id="4" name="标题 2"/>
          <p:cNvSpPr>
            <a:spLocks noGrp="1"/>
          </p:cNvSpPr>
          <p:nvPr>
            <p:custDataLst>
              <p:tags r:id="rId5"/>
            </p:custDataLst>
          </p:nvPr>
        </p:nvSpPr>
        <p:spPr>
          <a:xfrm>
            <a:off x="528320" y="318135"/>
            <a:ext cx="3185160"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r>
              <a:rPr lang="zh-CN" altLang="zh-CN" sz="3600">
                <a:solidFill>
                  <a:srgbClr val="FF0000"/>
                </a:solidFill>
                <a:latin typeface="微软雅黑" panose="020B0503020204020204" pitchFamily="34" charset="-122"/>
                <a:ea typeface="微软雅黑" panose="020B0503020204020204" pitchFamily="34" charset="-122"/>
              </a:rPr>
              <a:t>课堂小结</a:t>
            </a:r>
            <a:endParaRPr lang="zh-CN" altLang="zh-CN" sz="3600">
              <a:solidFill>
                <a:srgbClr val="FF0000"/>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990691" y="1136832"/>
            <a:ext cx="10100310" cy="4349568"/>
          </a:xfrm>
          <a:prstGeom prst="rect">
            <a:avLst/>
          </a:prstGeom>
          <a:solidFill>
            <a:schemeClr val="bg1"/>
          </a:solidFill>
          <a:ln>
            <a:solidFill>
              <a:schemeClr val="bg1"/>
            </a:solidFill>
          </a:ln>
        </p:spPr>
        <p:txBody>
          <a:bodyPr wrap="square" rtlCol="0">
            <a:noAutofit/>
          </a:bodyPr>
          <a:lstStyle/>
          <a:p>
            <a:pPr algn="ctr" fontAlgn="auto">
              <a:lnSpc>
                <a:spcPct val="150000"/>
              </a:lnSpc>
              <a:spcAft>
                <a:spcPts val="600"/>
              </a:spcAft>
              <a:buClrTx/>
              <a:buSzTx/>
              <a:buFontTx/>
            </a:pPr>
            <a:r>
              <a:rPr lang="zh-CN" sz="3600" b="1">
                <a:uFillTx/>
                <a:latin typeface="新宋体" panose="02010609030101010101" charset="-122"/>
                <a:ea typeface="新宋体" panose="02010609030101010101" charset="-122"/>
                <a:cs typeface="新宋体" panose="02010609030101010101" charset="-122"/>
                <a:sym typeface="+mn-ea"/>
              </a:rPr>
              <a:t>文言文阅读</a:t>
            </a:r>
            <a:r>
              <a:rPr sz="3600" b="1">
                <a:uFillTx/>
                <a:latin typeface="新宋体" panose="02010609030101010101" charset="-122"/>
                <a:ea typeface="新宋体" panose="02010609030101010101" charset="-122"/>
                <a:cs typeface="新宋体" panose="02010609030101010101" charset="-122"/>
                <a:sym typeface="+mn-ea"/>
              </a:rPr>
              <a:t>之</a:t>
            </a:r>
            <a:r>
              <a:rPr lang="zh-CN" sz="3600" b="1">
                <a:uFillTx/>
                <a:latin typeface="新宋体" panose="02010609030101010101" charset="-122"/>
                <a:ea typeface="新宋体" panose="02010609030101010101" charset="-122"/>
                <a:cs typeface="新宋体" panose="02010609030101010101" charset="-122"/>
                <a:sym typeface="+mn-ea"/>
              </a:rPr>
              <a:t>简答</a:t>
            </a:r>
            <a:r>
              <a:rPr lang="zh-CN" sz="3600" b="1" smtClean="0">
                <a:uFillTx/>
                <a:latin typeface="新宋体" panose="02010609030101010101" charset="-122"/>
                <a:ea typeface="新宋体" panose="02010609030101010101" charset="-122"/>
                <a:cs typeface="新宋体" panose="02010609030101010101" charset="-122"/>
                <a:sym typeface="+mn-ea"/>
              </a:rPr>
              <a:t>题</a:t>
            </a:r>
            <a:endParaRPr lang="en-US" altLang="zh-CN" sz="3600" b="1" smtClean="0">
              <a:latin typeface="新宋体" panose="02010609030101010101" charset="-122"/>
              <a:ea typeface="新宋体" panose="02010609030101010101" charset="-122"/>
              <a:cs typeface="新宋体" panose="02010609030101010101" charset="-122"/>
              <a:sym typeface="+mn-ea"/>
            </a:endParaRPr>
          </a:p>
          <a:p>
            <a:pPr fontAlgn="auto">
              <a:spcAft>
                <a:spcPts val="600"/>
              </a:spcAft>
              <a:buClrTx/>
              <a:buSzTx/>
              <a:buFontTx/>
            </a:pPr>
            <a:r>
              <a:rPr lang="zh-CN" altLang="en-US" sz="2400" b="1" smtClean="0">
                <a:uFillTx/>
                <a:latin typeface="新宋体" panose="02010609030101010101" charset="-122"/>
                <a:ea typeface="新宋体" panose="02010609030101010101" charset="-122"/>
                <a:cs typeface="新宋体" panose="02010609030101010101" charset="-122"/>
                <a:sym typeface="+mn-ea"/>
              </a:rPr>
              <a:t>（一）</a:t>
            </a:r>
            <a:r>
              <a:rPr lang="zh-CN" altLang="en-US" sz="2400" b="1" smtClean="0">
                <a:latin typeface="新宋体" panose="02010609030101010101" charset="-122"/>
                <a:ea typeface="新宋体" panose="02010609030101010101" charset="-122"/>
                <a:cs typeface="新宋体" panose="02010609030101010101" charset="-122"/>
                <a:sym typeface="+mn-ea"/>
              </a:rPr>
              <a:t>概括观点目的</a:t>
            </a:r>
            <a:r>
              <a:rPr lang="zh-CN" altLang="en-US" sz="2400" b="1" smtClean="0">
                <a:uFillTx/>
                <a:latin typeface="新宋体" panose="02010609030101010101" charset="-122"/>
                <a:ea typeface="新宋体" panose="02010609030101010101" charset="-122"/>
                <a:cs typeface="新宋体" panose="02010609030101010101" charset="-122"/>
                <a:sym typeface="+mn-ea"/>
              </a:rPr>
              <a:t>类</a:t>
            </a:r>
            <a:endParaRPr lang="en-US" altLang="zh-CN" sz="2400" b="1" smtClean="0">
              <a:uFillTx/>
              <a:latin typeface="新宋体" panose="02010609030101010101" charset="-122"/>
              <a:ea typeface="新宋体" panose="02010609030101010101" charset="-122"/>
              <a:cs typeface="新宋体" panose="02010609030101010101" charset="-122"/>
              <a:sym typeface="+mn-ea"/>
            </a:endParaRPr>
          </a:p>
          <a:p>
            <a:pPr indent="0">
              <a:buNone/>
            </a:pPr>
            <a:r>
              <a:rPr lang="en-US" altLang="zh-CN" sz="2400" b="1" smtClean="0">
                <a:latin typeface="宋体" panose="02010600030101010101" pitchFamily="2" charset="-122"/>
                <a:ea typeface="宋体" panose="02010600030101010101" pitchFamily="2" charset="-122"/>
              </a:rPr>
              <a:t>1</a:t>
            </a:r>
            <a:r>
              <a:rPr lang="zh-CN" altLang="zh-CN" sz="2400" b="1" smtClean="0">
                <a:latin typeface="宋体" panose="02010600030101010101" pitchFamily="2" charset="-122"/>
                <a:ea typeface="宋体" panose="02010600030101010101" pitchFamily="2" charset="-122"/>
              </a:rPr>
              <a:t>．</a:t>
            </a:r>
            <a:r>
              <a:rPr lang="zh-CN" altLang="en-US" sz="2400" b="1" smtClean="0">
                <a:latin typeface="宋体" panose="02010600030101010101" pitchFamily="2" charset="-122"/>
                <a:ea typeface="宋体" panose="02010600030101010101" pitchFamily="2" charset="-122"/>
              </a:rPr>
              <a:t>分清观点或目的。</a:t>
            </a:r>
            <a:endParaRPr lang="zh-CN" altLang="zh-CN" sz="2400" b="1" smtClean="0">
              <a:latin typeface="宋体" panose="02010600030101010101" pitchFamily="2" charset="-122"/>
              <a:ea typeface="宋体" panose="02010600030101010101" pitchFamily="2" charset="-122"/>
            </a:endParaRPr>
          </a:p>
          <a:p>
            <a:pPr indent="0">
              <a:buNone/>
            </a:pPr>
            <a:r>
              <a:rPr lang="en-US" altLang="zh-CN" sz="2400" b="1" smtClean="0">
                <a:latin typeface="宋体" panose="02010600030101010101" pitchFamily="2" charset="-122"/>
                <a:ea typeface="宋体" panose="02010600030101010101" pitchFamily="2" charset="-122"/>
              </a:rPr>
              <a:t>2</a:t>
            </a:r>
            <a:r>
              <a:rPr lang="zh-CN" altLang="zh-CN" sz="2400" b="1" smtClean="0">
                <a:latin typeface="宋体" panose="02010600030101010101" pitchFamily="2" charset="-122"/>
                <a:ea typeface="宋体" panose="02010600030101010101" pitchFamily="2" charset="-122"/>
              </a:rPr>
              <a:t>．</a:t>
            </a:r>
            <a:r>
              <a:rPr lang="zh-CN" altLang="en-US" sz="2400" b="1" smtClean="0">
                <a:latin typeface="宋体" panose="02010600030101010101" pitchFamily="2" charset="-122"/>
                <a:ea typeface="宋体" panose="02010600030101010101" pitchFamily="2" charset="-122"/>
              </a:rPr>
              <a:t>读懂文本，合理分析态度。</a:t>
            </a:r>
            <a:endParaRPr lang="en-US" altLang="zh-CN" sz="2400" b="1" smtClean="0">
              <a:latin typeface="宋体" panose="02010600030101010101" pitchFamily="2" charset="-122"/>
              <a:ea typeface="宋体" panose="02010600030101010101" pitchFamily="2" charset="-122"/>
            </a:endParaRPr>
          </a:p>
          <a:p>
            <a:pPr indent="0">
              <a:buNone/>
            </a:pPr>
            <a:r>
              <a:rPr lang="zh-CN" altLang="en-US" sz="2400" b="1" smtClean="0">
                <a:latin typeface="新宋体" panose="02010609030101010101" charset="-122"/>
                <a:ea typeface="新宋体" panose="02010609030101010101" charset="-122"/>
                <a:cs typeface="新宋体" panose="02010609030101010101" charset="-122"/>
                <a:sym typeface="+mn-ea"/>
              </a:rPr>
              <a:t>（二）多文本比较分析</a:t>
            </a:r>
            <a:r>
              <a:rPr lang="zh-CN" altLang="en-US" sz="2400" b="1" smtClean="0">
                <a:uFillTx/>
                <a:latin typeface="新宋体" panose="02010609030101010101" charset="-122"/>
                <a:ea typeface="新宋体" panose="02010609030101010101" charset="-122"/>
                <a:cs typeface="新宋体" panose="02010609030101010101" charset="-122"/>
                <a:sym typeface="+mn-ea"/>
              </a:rPr>
              <a:t>类</a:t>
            </a:r>
            <a:endParaRPr lang="en-US" altLang="zh-CN" sz="2400" b="1" smtClean="0">
              <a:uFillTx/>
              <a:latin typeface="新宋体" panose="02010609030101010101" charset="-122"/>
              <a:ea typeface="新宋体" panose="02010609030101010101" charset="-122"/>
              <a:cs typeface="新宋体" panose="02010609030101010101" charset="-122"/>
              <a:sym typeface="+mn-ea"/>
            </a:endParaRPr>
          </a:p>
          <a:p>
            <a:pPr fontAlgn="auto">
              <a:spcAft>
                <a:spcPts val="600"/>
              </a:spcAft>
              <a:buClrTx/>
              <a:buSzTx/>
              <a:buFontTx/>
            </a:pPr>
            <a:r>
              <a:rPr lang="en-US" altLang="zh-CN" sz="2400" b="1" smtClean="0">
                <a:latin typeface="新宋体" panose="02010609030101010101" charset="-122"/>
                <a:ea typeface="新宋体" panose="02010609030101010101" charset="-122"/>
                <a:cs typeface="新宋体" panose="02010609030101010101" charset="-122"/>
                <a:sym typeface="+mn-ea"/>
              </a:rPr>
              <a:t>1.</a:t>
            </a:r>
            <a:r>
              <a:rPr lang="zh-CN" altLang="en-US" sz="2400" b="1" smtClean="0">
                <a:latin typeface="新宋体" panose="02010609030101010101" charset="-122"/>
                <a:ea typeface="新宋体" panose="02010609030101010101" charset="-122"/>
                <a:cs typeface="新宋体" panose="02010609030101010101" charset="-122"/>
                <a:sym typeface="+mn-ea"/>
              </a:rPr>
              <a:t>审题干看比较对象，看要求</a:t>
            </a:r>
            <a:r>
              <a:rPr lang="en-US" altLang="zh-CN" sz="2400" b="1" smtClean="0">
                <a:latin typeface="新宋体" panose="02010609030101010101" charset="-122"/>
                <a:ea typeface="新宋体" panose="02010609030101010101" charset="-122"/>
                <a:cs typeface="新宋体" panose="02010609030101010101" charset="-122"/>
                <a:sym typeface="+mn-ea"/>
              </a:rPr>
              <a:t>----</a:t>
            </a:r>
            <a:r>
              <a:rPr lang="zh-CN" altLang="en-US" sz="2400" b="1" smtClean="0">
                <a:latin typeface="新宋体" panose="02010609030101010101" charset="-122"/>
                <a:ea typeface="新宋体" panose="02010609030101010101" charset="-122"/>
                <a:cs typeface="新宋体" panose="02010609030101010101" charset="-122"/>
                <a:sym typeface="+mn-ea"/>
              </a:rPr>
              <a:t>相同、不相同、异同。</a:t>
            </a:r>
            <a:endParaRPr lang="en-US" altLang="zh-CN" sz="2400" b="1" smtClean="0">
              <a:latin typeface="新宋体" panose="02010609030101010101" charset="-122"/>
              <a:ea typeface="新宋体" panose="02010609030101010101" charset="-122"/>
              <a:cs typeface="新宋体" panose="02010609030101010101" charset="-122"/>
              <a:sym typeface="+mn-ea"/>
            </a:endParaRPr>
          </a:p>
          <a:p>
            <a:pPr fontAlgn="auto">
              <a:spcAft>
                <a:spcPts val="600"/>
              </a:spcAft>
              <a:buClrTx/>
              <a:buSzTx/>
              <a:buFontTx/>
            </a:pPr>
            <a:r>
              <a:rPr lang="en-US" altLang="zh-CN" sz="2400" b="1" smtClean="0">
                <a:latin typeface="新宋体" panose="02010609030101010101" charset="-122"/>
                <a:ea typeface="新宋体" panose="02010609030101010101" charset="-122"/>
                <a:cs typeface="新宋体" panose="02010609030101010101" charset="-122"/>
                <a:sym typeface="+mn-ea"/>
              </a:rPr>
              <a:t>2.</a:t>
            </a:r>
            <a:r>
              <a:rPr lang="zh-CN" altLang="en-US" sz="2400" b="1" smtClean="0">
                <a:latin typeface="新宋体" panose="02010609030101010101" charset="-122"/>
                <a:ea typeface="新宋体" panose="02010609030101010101" charset="-122"/>
                <a:cs typeface="新宋体" panose="02010609030101010101" charset="-122"/>
                <a:sym typeface="+mn-ea"/>
              </a:rPr>
              <a:t>定范围，找比较角度。</a:t>
            </a:r>
            <a:endParaRPr lang="en-US" altLang="zh-CN" sz="2400" b="1" smtClean="0">
              <a:latin typeface="新宋体" panose="02010609030101010101" charset="-122"/>
              <a:ea typeface="新宋体" panose="02010609030101010101" charset="-122"/>
              <a:cs typeface="新宋体" panose="02010609030101010101" charset="-122"/>
              <a:sym typeface="+mn-ea"/>
            </a:endParaRPr>
          </a:p>
          <a:p>
            <a:pPr fontAlgn="auto">
              <a:spcAft>
                <a:spcPts val="600"/>
              </a:spcAft>
              <a:buClrTx/>
              <a:buSzTx/>
              <a:buFontTx/>
            </a:pPr>
            <a:r>
              <a:rPr lang="en-US" altLang="zh-CN" sz="2400" b="1" smtClean="0">
                <a:latin typeface="新宋体" panose="02010609030101010101" charset="-122"/>
                <a:ea typeface="新宋体" panose="02010609030101010101" charset="-122"/>
                <a:cs typeface="新宋体" panose="02010609030101010101" charset="-122"/>
                <a:sym typeface="+mn-ea"/>
              </a:rPr>
              <a:t>3.</a:t>
            </a:r>
            <a:r>
              <a:rPr lang="zh-CN" altLang="en-US" sz="2400" b="1" smtClean="0">
                <a:latin typeface="新宋体" panose="02010609030101010101" charset="-122"/>
                <a:ea typeface="新宋体" panose="02010609030101010101" charset="-122"/>
                <a:cs typeface="新宋体" panose="02010609030101010101" charset="-122"/>
                <a:sym typeface="+mn-ea"/>
              </a:rPr>
              <a:t>整合答案，规范作答。</a:t>
            </a:r>
            <a:endParaRPr lang="zh-CN" altLang="en-US" sz="2400" b="1">
              <a:uFillTx/>
              <a:latin typeface="新宋体" panose="02010609030101010101" charset="-122"/>
              <a:ea typeface="新宋体" panose="02010609030101010101" charset="-122"/>
              <a:cs typeface="新宋体" panose="02010609030101010101" charset="-122"/>
              <a:sym typeface="+mn-ea"/>
            </a:endParaRPr>
          </a:p>
        </p:txBody>
      </p:sp>
      <p:sp>
        <p:nvSpPr>
          <p:cNvPr id="4" name="标题 2"/>
          <p:cNvSpPr>
            <a:spLocks noGrp="1"/>
          </p:cNvSpPr>
          <p:nvPr>
            <p:custDataLst>
              <p:tags r:id="rId2"/>
            </p:custDataLst>
          </p:nvPr>
        </p:nvSpPr>
        <p:spPr>
          <a:xfrm>
            <a:off x="540385" y="318135"/>
            <a:ext cx="7727950"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r>
              <a:rPr lang="zh-CN" altLang="zh-CN" sz="3600">
                <a:solidFill>
                  <a:srgbClr val="FF0000"/>
                </a:solidFill>
                <a:latin typeface="微软雅黑" panose="020B0503020204020204" pitchFamily="34" charset="-122"/>
                <a:ea typeface="微软雅黑" panose="020B0503020204020204" pitchFamily="34" charset="-122"/>
              </a:rPr>
              <a:t>板书设计</a:t>
            </a:r>
            <a:endParaRPr lang="zh-CN" altLang="zh-CN" sz="360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Rectangle 5"/>
          <p:cNvSpPr>
            <a:spLocks noChangeArrowheads="1"/>
          </p:cNvSpPr>
          <p:nvPr>
            <p:custDataLst>
              <p:tags r:id="rId1"/>
            </p:custDataLst>
          </p:nvPr>
        </p:nvSpPr>
        <p:spPr bwMode="auto">
          <a:xfrm>
            <a:off x="576783" y="520759"/>
            <a:ext cx="3637915" cy="521970"/>
          </a:xfrm>
          <a:prstGeom prst="rect">
            <a:avLst/>
          </a:prstGeom>
          <a:solidFill>
            <a:schemeClr val="bg1"/>
          </a:solidFill>
          <a:ln w="9525">
            <a:solidFill>
              <a:schemeClr val="bg1"/>
            </a:solidFill>
            <a:miter lim="800000"/>
          </a:ln>
        </p:spPr>
        <p:txBody>
          <a:bodyPr wrap="square" anchor="ctr">
            <a:spAutoFit/>
          </a:bodyPr>
          <a:lstStyle/>
          <a:p>
            <a:pPr algn="just" fontAlgn="base">
              <a:lnSpc>
                <a:spcPct val="100000"/>
              </a:lnSpc>
              <a:buClrTx/>
              <a:buSzTx/>
              <a:buFontTx/>
            </a:pPr>
            <a:r>
              <a:rPr lang="zh-CN" altLang="en-US" sz="2800" b="1" smtClean="0">
                <a:latin typeface="等线" panose="02010600030101010101" charset="-122"/>
                <a:ea typeface="等线" panose="02010600030101010101" charset="-122"/>
                <a:cs typeface="新宋体" panose="02010609030101010101" charset="-122"/>
              </a:rPr>
              <a:t>（一）</a:t>
            </a:r>
            <a:r>
              <a:rPr lang="zh-CN" altLang="en-US" sz="2800" b="1">
                <a:latin typeface="等线" panose="02010600030101010101" charset="-122"/>
                <a:ea typeface="等线" panose="02010600030101010101" charset="-122"/>
                <a:cs typeface="新宋体" panose="02010609030101010101" charset="-122"/>
              </a:rPr>
              <a:t>高考真题再现</a:t>
            </a:r>
            <a:endParaRPr lang="zh-CN" altLang="en-US" sz="2800" b="1">
              <a:latin typeface="等线" panose="02010600030101010101" charset="-122"/>
              <a:ea typeface="等线" panose="02010600030101010101" charset="-122"/>
              <a:cs typeface="新宋体" panose="02010609030101010101" charset="-122"/>
            </a:endParaRPr>
          </a:p>
        </p:txBody>
      </p:sp>
      <p:graphicFrame>
        <p:nvGraphicFramePr>
          <p:cNvPr id="3" name="表格 2"/>
          <p:cNvGraphicFramePr>
            <a:graphicFrameLocks noGrp="1"/>
          </p:cNvGraphicFramePr>
          <p:nvPr>
            <p:custDataLst>
              <p:tags r:id="rId2"/>
            </p:custDataLst>
          </p:nvPr>
        </p:nvGraphicFramePr>
        <p:xfrm>
          <a:off x="289049" y="1232882"/>
          <a:ext cx="11547475" cy="5285947"/>
        </p:xfrm>
        <a:graphic>
          <a:graphicData uri="http://schemas.openxmlformats.org/drawingml/2006/table">
            <a:tbl>
              <a:tblPr firstRow="1" bandRow="1">
                <a:tableStyleId>{00A15C55-8517-42AA-B614-E9B94910E393}</a:tableStyleId>
              </a:tblPr>
              <a:tblGrid>
                <a:gridCol w="743585"/>
                <a:gridCol w="1193165"/>
                <a:gridCol w="2657475"/>
                <a:gridCol w="4933315"/>
                <a:gridCol w="2019935"/>
              </a:tblGrid>
              <a:tr h="543701">
                <a:tc>
                  <a:txBody>
                    <a:bodyPr wrap="square"/>
                    <a:lstStyle/>
                    <a:p>
                      <a:pPr algn="ctr">
                        <a:lnSpc>
                          <a:spcPct val="100000"/>
                        </a:lnSpc>
                        <a:buNone/>
                      </a:pPr>
                      <a:r>
                        <a:rPr lang="zh-CN" altLang="en-US" sz="2400" b="1"/>
                        <a:t>年份</a:t>
                      </a:r>
                      <a:endParaRPr lang="zh-CN" altLang="en-US" sz="2400" b="1"/>
                    </a:p>
                  </a:txBody>
                  <a:tcPr vert="horz" anchor="ctr"/>
                </a:tc>
                <a:tc>
                  <a:txBody>
                    <a:bodyPr wrap="square"/>
                    <a:lstStyle/>
                    <a:p>
                      <a:pPr algn="ctr">
                        <a:lnSpc>
                          <a:spcPct val="100000"/>
                        </a:lnSpc>
                        <a:buNone/>
                      </a:pPr>
                      <a:r>
                        <a:rPr lang="zh-CN" altLang="en-US" sz="2400" b="1"/>
                        <a:t>卷别</a:t>
                      </a:r>
                      <a:endParaRPr lang="zh-CN" altLang="en-US" sz="2400" b="1"/>
                    </a:p>
                  </a:txBody>
                  <a:tcPr vert="horz" anchor="ctr"/>
                </a:tc>
                <a:tc>
                  <a:txBody>
                    <a:bodyPr wrap="square"/>
                    <a:lstStyle/>
                    <a:p>
                      <a:pPr algn="ctr">
                        <a:lnSpc>
                          <a:spcPct val="100000"/>
                        </a:lnSpc>
                        <a:buNone/>
                      </a:pPr>
                      <a:r>
                        <a:rPr lang="zh-CN" altLang="en-US" sz="2400" b="1"/>
                        <a:t>文言文篇目</a:t>
                      </a:r>
                      <a:endParaRPr lang="zh-CN" altLang="en-US" sz="2400" b="1"/>
                    </a:p>
                  </a:txBody>
                  <a:tcPr vert="horz" anchor="ctr"/>
                </a:tc>
                <a:tc>
                  <a:txBody>
                    <a:bodyPr wrap="square"/>
                    <a:lstStyle/>
                    <a:p>
                      <a:pPr algn="ctr">
                        <a:lnSpc>
                          <a:spcPct val="100000"/>
                        </a:lnSpc>
                        <a:buNone/>
                      </a:pPr>
                      <a:r>
                        <a:rPr lang="zh-CN" altLang="en-US" sz="2400" b="1"/>
                        <a:t>题目</a:t>
                      </a:r>
                      <a:endParaRPr lang="zh-CN" altLang="en-US" sz="2400" b="1"/>
                    </a:p>
                  </a:txBody>
                  <a:tcPr vert="horz" anchor="ctr"/>
                </a:tc>
                <a:tc>
                  <a:txBody>
                    <a:bodyPr wrap="square"/>
                    <a:lstStyle/>
                    <a:p>
                      <a:pPr algn="ctr">
                        <a:lnSpc>
                          <a:spcPct val="100000"/>
                        </a:lnSpc>
                        <a:buNone/>
                      </a:pPr>
                      <a:r>
                        <a:rPr lang="zh-CN" altLang="en-US" sz="2400" b="1"/>
                        <a:t>命题特点</a:t>
                      </a:r>
                      <a:endParaRPr lang="zh-CN" altLang="en-US" sz="2400" b="1"/>
                    </a:p>
                  </a:txBody>
                  <a:tcPr vert="horz" anchor="ctr"/>
                </a:tc>
              </a:tr>
              <a:tr h="1134073">
                <a:tc>
                  <a:txBody>
                    <a:bodyPr wrap="square"/>
                    <a:lstStyle/>
                    <a:p>
                      <a:pPr algn="ctr">
                        <a:lnSpc>
                          <a:spcPct val="100000"/>
                        </a:lnSpc>
                        <a:buNone/>
                      </a:pPr>
                      <a:r>
                        <a:rPr lang="en-US" altLang="zh-CN" sz="2400" b="1" smtClean="0">
                          <a:latin typeface="新宋体" panose="02010609030101010101" charset="-122"/>
                          <a:ea typeface="新宋体" panose="02010609030101010101" charset="-122"/>
                        </a:rPr>
                        <a:t>2024</a:t>
                      </a:r>
                      <a:endParaRPr lang="en-US" altLang="zh-CN" sz="2400" b="1">
                        <a:latin typeface="新宋体" panose="02010609030101010101" charset="-122"/>
                        <a:ea typeface="新宋体" panose="02010609030101010101" charset="-122"/>
                      </a:endParaRPr>
                    </a:p>
                  </a:txBody>
                  <a:tcPr vert="horz" anchor="ctr">
                    <a:solidFill>
                      <a:schemeClr val="accent4">
                        <a:lumMod val="40000"/>
                        <a:lumOff val="60000"/>
                      </a:schemeClr>
                    </a:solidFill>
                  </a:tcPr>
                </a:tc>
                <a:tc>
                  <a:txBody>
                    <a:bodyPr wrap="square"/>
                    <a:lstStyle/>
                    <a:p>
                      <a:pPr algn="ctr">
                        <a:lnSpc>
                          <a:spcPct val="100000"/>
                        </a:lnSpc>
                        <a:buNone/>
                      </a:pPr>
                      <a:r>
                        <a:rPr lang="zh-CN" altLang="en-US" sz="2400" b="1">
                          <a:latin typeface="新宋体" panose="02010609030101010101" charset="-122"/>
                          <a:ea typeface="新宋体" panose="02010609030101010101" charset="-122"/>
                          <a:cs typeface="新宋体" panose="02010609030101010101" charset="-122"/>
                        </a:rPr>
                        <a:t>新课</a:t>
                      </a:r>
                      <a:r>
                        <a:rPr lang="zh-CN" altLang="en-US" sz="2400" b="1" smtClean="0">
                          <a:latin typeface="新宋体" panose="02010609030101010101" charset="-122"/>
                          <a:ea typeface="新宋体" panose="02010609030101010101" charset="-122"/>
                          <a:cs typeface="新宋体" panose="02010609030101010101" charset="-122"/>
                        </a:rPr>
                        <a:t>标</a:t>
                      </a:r>
                      <a:r>
                        <a:rPr lang="en-US" altLang="zh-CN" sz="2400" b="1" smtClean="0">
                          <a:latin typeface="新宋体" panose="02010609030101010101" charset="-122"/>
                          <a:ea typeface="新宋体" panose="02010609030101010101" charset="-122"/>
                          <a:cs typeface="新宋体" panose="02010609030101010101" charset="-122"/>
                        </a:rPr>
                        <a:t>1</a:t>
                      </a:r>
                      <a:endParaRPr lang="zh-CN" altLang="en-US" sz="2400" b="1">
                        <a:latin typeface="新宋体" panose="02010609030101010101" charset="-122"/>
                        <a:ea typeface="新宋体" panose="02010609030101010101" charset="-122"/>
                        <a:cs typeface="新宋体" panose="02010609030101010101" charset="-122"/>
                      </a:endParaRPr>
                    </a:p>
                  </a:txBody>
                  <a:tcPr vert="horz" anchor="ctr">
                    <a:solidFill>
                      <a:schemeClr val="accent4">
                        <a:lumMod val="40000"/>
                        <a:lumOff val="60000"/>
                      </a:schemeClr>
                    </a:solidFill>
                  </a:tcPr>
                </a:tc>
                <a:tc>
                  <a:txBody>
                    <a:bodyPr wrap="square"/>
                    <a:lstStyle/>
                    <a:p>
                      <a:pPr algn="ctr">
                        <a:lnSpc>
                          <a:spcPct val="100000"/>
                        </a:lnSpc>
                        <a:buNone/>
                      </a:pPr>
                      <a:r>
                        <a:rPr lang="zh-CN" altLang="en-US" sz="2400" b="1" smtClean="0">
                          <a:latin typeface="新宋体" panose="02010609030101010101" charset="-122"/>
                          <a:ea typeface="新宋体" panose="02010609030101010101" charset="-122"/>
                        </a:rPr>
                        <a:t>《资治通鉴》</a:t>
                      </a:r>
                      <a:endParaRPr lang="zh-CN" altLang="en-US" sz="2400" b="1">
                        <a:latin typeface="新宋体" panose="02010609030101010101" charset="-122"/>
                        <a:ea typeface="新宋体" panose="02010609030101010101" charset="-122"/>
                      </a:endParaRPr>
                    </a:p>
                    <a:p>
                      <a:pPr algn="ctr">
                        <a:lnSpc>
                          <a:spcPct val="100000"/>
                        </a:lnSpc>
                        <a:buNone/>
                      </a:pPr>
                      <a:r>
                        <a:rPr lang="zh-CN" altLang="en-US" sz="2400" b="1" smtClean="0">
                          <a:latin typeface="新宋体" panose="02010609030101010101" charset="-122"/>
                          <a:ea typeface="新宋体" panose="02010609030101010101" charset="-122"/>
                        </a:rPr>
                        <a:t>《读通鉴论》</a:t>
                      </a:r>
                      <a:endParaRPr lang="zh-CN" altLang="en-US" sz="2400" b="1">
                        <a:latin typeface="新宋体" panose="02010609030101010101" charset="-122"/>
                        <a:ea typeface="新宋体" panose="02010609030101010101" charset="-122"/>
                      </a:endParaRPr>
                    </a:p>
                  </a:txBody>
                  <a:tcPr vert="horz" anchor="ctr">
                    <a:solidFill>
                      <a:schemeClr val="accent4">
                        <a:lumMod val="40000"/>
                        <a:lumOff val="60000"/>
                      </a:schemeClr>
                    </a:solidFill>
                  </a:tcPr>
                </a:tc>
                <a:tc>
                  <a:txBody>
                    <a:bodyPr wrap="square"/>
                    <a:lstStyle/>
                    <a:p>
                      <a:pPr algn="l">
                        <a:lnSpc>
                          <a:spcPct val="100000"/>
                        </a:lnSpc>
                        <a:buNone/>
                      </a:pPr>
                      <a:r>
                        <a:rPr lang="zh-CN" altLang="en-US" sz="2400" b="1" smtClean="0">
                          <a:latin typeface="新宋体" panose="02010609030101010101" charset="-122"/>
                          <a:ea typeface="新宋体" panose="02010609030101010101" charset="-122"/>
                        </a:rPr>
                        <a:t>王夫之强调李陵“大节丧，则余无可浣洗也”，材料一有哪些事实可以支持王夫之的观点？请简要概括。</a:t>
                      </a:r>
                      <a:endParaRPr lang="zh-CN" altLang="en-US" sz="2400" b="1">
                        <a:latin typeface="新宋体" panose="02010609030101010101" charset="-122"/>
                        <a:ea typeface="新宋体" panose="02010609030101010101" charset="-122"/>
                      </a:endParaRPr>
                    </a:p>
                  </a:txBody>
                  <a:tcPr vert="horz" anchor="ctr">
                    <a:solidFill>
                      <a:schemeClr val="accent4">
                        <a:lumMod val="40000"/>
                        <a:lumOff val="60000"/>
                      </a:schemeClr>
                    </a:solidFill>
                  </a:tcPr>
                </a:tc>
                <a:tc>
                  <a:txBody>
                    <a:bodyPr wrap="square"/>
                    <a:lstStyle/>
                    <a:p>
                      <a:pPr algn="ctr">
                        <a:lnSpc>
                          <a:spcPct val="100000"/>
                        </a:lnSpc>
                        <a:buNone/>
                      </a:pPr>
                      <a:r>
                        <a:rPr lang="zh-CN" altLang="en-US" sz="2400" b="1" smtClean="0">
                          <a:solidFill>
                            <a:schemeClr val="accent5">
                              <a:lumMod val="75000"/>
                            </a:schemeClr>
                          </a:solidFill>
                          <a:latin typeface="新宋体" panose="02010609030101010101" charset="-122"/>
                          <a:ea typeface="新宋体" panose="02010609030101010101" charset="-122"/>
                        </a:rPr>
                        <a:t>概括事实</a:t>
                      </a:r>
                      <a:endParaRPr lang="zh-CN" altLang="en-US" sz="2400" b="1">
                        <a:solidFill>
                          <a:schemeClr val="accent5">
                            <a:lumMod val="75000"/>
                          </a:schemeClr>
                        </a:solidFill>
                        <a:latin typeface="新宋体" panose="02010609030101010101" charset="-122"/>
                        <a:ea typeface="新宋体" panose="02010609030101010101" charset="-122"/>
                      </a:endParaRPr>
                    </a:p>
                  </a:txBody>
                  <a:tcPr vert="horz" anchor="ctr">
                    <a:solidFill>
                      <a:schemeClr val="accent4">
                        <a:lumMod val="40000"/>
                        <a:lumOff val="60000"/>
                      </a:schemeClr>
                    </a:solidFill>
                  </a:tcPr>
                </a:tc>
              </a:tr>
              <a:tr h="896827">
                <a:tc>
                  <a:txBody>
                    <a:bodyPr wrap="square"/>
                    <a:lstStyle/>
                    <a:p>
                      <a:pPr algn="ctr">
                        <a:lnSpc>
                          <a:spcPct val="100000"/>
                        </a:lnSpc>
                        <a:buNone/>
                      </a:pPr>
                      <a:r>
                        <a:rPr lang="en-US" altLang="zh-CN" sz="2400" b="1" smtClean="0">
                          <a:latin typeface="新宋体" panose="02010609030101010101" charset="-122"/>
                          <a:ea typeface="新宋体" panose="02010609030101010101" charset="-122"/>
                        </a:rPr>
                        <a:t>2023</a:t>
                      </a:r>
                      <a:endParaRPr lang="en-US" altLang="zh-CN" sz="2400" b="1">
                        <a:latin typeface="新宋体" panose="02010609030101010101" charset="-122"/>
                        <a:ea typeface="新宋体" panose="02010609030101010101" charset="-122"/>
                      </a:endParaRPr>
                    </a:p>
                  </a:txBody>
                  <a:tcPr vert="horz" anchor="ctr">
                    <a:solidFill>
                      <a:schemeClr val="accent4">
                        <a:lumMod val="20000"/>
                        <a:lumOff val="80000"/>
                      </a:schemeClr>
                    </a:solidFill>
                  </a:tcPr>
                </a:tc>
                <a:tc>
                  <a:txBody>
                    <a:bodyPr wrap="square"/>
                    <a:lstStyle/>
                    <a:p>
                      <a:pPr algn="ctr">
                        <a:lnSpc>
                          <a:spcPct val="100000"/>
                        </a:lnSpc>
                        <a:buNone/>
                      </a:pPr>
                      <a:r>
                        <a:rPr lang="zh-CN" altLang="en-US" sz="2400" b="1" smtClean="0">
                          <a:latin typeface="新宋体" panose="02010609030101010101" charset="-122"/>
                          <a:ea typeface="新宋体" panose="02010609030101010101" charset="-122"/>
                          <a:cs typeface="新宋体" panose="02010609030101010101" charset="-122"/>
                        </a:rPr>
                        <a:t>新课标1</a:t>
                      </a:r>
                      <a:endParaRPr lang="zh-CN" altLang="en-US" sz="2400" b="1">
                        <a:latin typeface="新宋体" panose="02010609030101010101" charset="-122"/>
                        <a:ea typeface="新宋体" panose="02010609030101010101" charset="-122"/>
                        <a:cs typeface="新宋体" panose="02010609030101010101" charset="-122"/>
                      </a:endParaRPr>
                    </a:p>
                  </a:txBody>
                  <a:tcPr vert="horz" anchor="ctr">
                    <a:solidFill>
                      <a:schemeClr val="accent4">
                        <a:lumMod val="20000"/>
                        <a:lumOff val="80000"/>
                      </a:schemeClr>
                    </a:solidFill>
                  </a:tcP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400" b="1" smtClean="0">
                          <a:latin typeface="新宋体" panose="02010609030101010101" charset="-122"/>
                          <a:ea typeface="新宋体" panose="02010609030101010101" charset="-122"/>
                          <a:cs typeface="新宋体" panose="02010609030101010101" charset="-122"/>
                        </a:rPr>
                        <a:t>《</a:t>
                      </a:r>
                      <a:r>
                        <a:rPr lang="zh-CN" altLang="en-US" sz="2400" b="1" smtClean="0">
                          <a:latin typeface="新宋体" panose="02010609030101010101" charset="-122"/>
                          <a:ea typeface="新宋体" panose="02010609030101010101" charset="-122"/>
                          <a:cs typeface="新宋体" panose="02010609030101010101" charset="-122"/>
                          <a:sym typeface="+mn-ea"/>
                        </a:rPr>
                        <a:t>韩非子·难一》</a:t>
                      </a:r>
                      <a:endParaRPr lang="en-US" altLang="zh-CN" sz="2400" b="1" smtClean="0">
                        <a:latin typeface="新宋体" panose="02010609030101010101" charset="-122"/>
                        <a:ea typeface="新宋体" panose="02010609030101010101" charset="-122"/>
                        <a:cs typeface="新宋体" panose="02010609030101010101" charset="-122"/>
                        <a:sym typeface="+mn-ea"/>
                      </a:endParaRPr>
                    </a:p>
                    <a:p>
                      <a:pPr marL="0" marR="0" indent="0" algn="ctr" defTabSz="914400" rtl="0" eaLnBrk="1" fontAlgn="auto" latinLnBrk="0" hangingPunct="1">
                        <a:lnSpc>
                          <a:spcPct val="100000"/>
                        </a:lnSpc>
                        <a:spcBef>
                          <a:spcPct val="0"/>
                        </a:spcBef>
                        <a:spcAft>
                          <a:spcPct val="0"/>
                        </a:spcAft>
                        <a:buClrTx/>
                        <a:buSzTx/>
                        <a:buFontTx/>
                        <a:buNone/>
                        <a:defRPr/>
                      </a:pPr>
                      <a:r>
                        <a:rPr lang="zh-CN" altLang="en-US" sz="2400" b="1" smtClean="0">
                          <a:latin typeface="新宋体" panose="02010609030101010101" charset="-122"/>
                          <a:ea typeface="新宋体" panose="02010609030101010101" charset="-122"/>
                          <a:cs typeface="新宋体" panose="02010609030101010101" charset="-122"/>
                        </a:rPr>
                        <a:t>《</a:t>
                      </a:r>
                      <a:r>
                        <a:rPr lang="zh-CN" altLang="en-US" sz="2400" b="1" smtClean="0">
                          <a:latin typeface="新宋体" panose="02010609030101010101" charset="-122"/>
                          <a:ea typeface="新宋体" panose="02010609030101010101" charset="-122"/>
                          <a:cs typeface="新宋体" panose="02010609030101010101" charset="-122"/>
                          <a:sym typeface="+mn-ea"/>
                        </a:rPr>
                        <a:t>孔丛子·答问》</a:t>
                      </a:r>
                      <a:endParaRPr lang="zh-CN" altLang="en-US" sz="2400" b="1" smtClean="0">
                        <a:latin typeface="新宋体" panose="02010609030101010101" charset="-122"/>
                        <a:ea typeface="新宋体" panose="02010609030101010101" charset="-122"/>
                        <a:cs typeface="新宋体" panose="02010609030101010101" charset="-122"/>
                        <a:sym typeface="+mn-ea"/>
                      </a:endParaRPr>
                    </a:p>
                  </a:txBody>
                  <a:tcPr vert="horz" anchor="ctr">
                    <a:solidFill>
                      <a:schemeClr val="accent4">
                        <a:lumMod val="20000"/>
                        <a:lumOff val="80000"/>
                      </a:schemeClr>
                    </a:solidFill>
                  </a:tcPr>
                </a:tc>
                <a:tc>
                  <a:txBody>
                    <a:bodyPr wrap="square"/>
                    <a:lstStyle/>
                    <a:p>
                      <a:pPr algn="l">
                        <a:lnSpc>
                          <a:spcPct val="100000"/>
                        </a:lnSpc>
                        <a:buNone/>
                      </a:pPr>
                      <a:r>
                        <a:rPr lang="zh-CN" altLang="en-US" sz="2400" b="1" smtClean="0">
                          <a:latin typeface="新宋体" panose="02010609030101010101" charset="-122"/>
                          <a:ea typeface="新宋体" panose="02010609030101010101" charset="-122"/>
                        </a:rPr>
                        <a:t>子鲋用以批驳韩非的事实依据是什么？</a:t>
                      </a:r>
                      <a:endParaRPr lang="zh-CN" altLang="en-US" sz="2400" b="1">
                        <a:latin typeface="新宋体" panose="02010609030101010101" charset="-122"/>
                        <a:ea typeface="新宋体" panose="02010609030101010101" charset="-122"/>
                      </a:endParaRPr>
                    </a:p>
                  </a:txBody>
                  <a:tcPr vert="horz" anchor="ctr">
                    <a:solidFill>
                      <a:schemeClr val="accent4">
                        <a:lumMod val="20000"/>
                        <a:lumOff val="80000"/>
                      </a:schemeClr>
                    </a:solidFill>
                  </a:tcPr>
                </a:tc>
                <a:tc>
                  <a:txBody>
                    <a:bodyPr wrap="square"/>
                    <a:lstStyle/>
                    <a:p>
                      <a:pPr algn="ctr">
                        <a:lnSpc>
                          <a:spcPct val="100000"/>
                        </a:lnSpc>
                        <a:buNone/>
                      </a:pPr>
                      <a:r>
                        <a:rPr lang="zh-CN" altLang="en-US" sz="2400" b="1" smtClean="0">
                          <a:solidFill>
                            <a:schemeClr val="accent5">
                              <a:lumMod val="75000"/>
                            </a:schemeClr>
                          </a:solidFill>
                          <a:latin typeface="新宋体" panose="02010609030101010101" charset="-122"/>
                          <a:ea typeface="新宋体" panose="02010609030101010101" charset="-122"/>
                        </a:rPr>
                        <a:t>信息的筛选整合</a:t>
                      </a:r>
                      <a:endParaRPr lang="zh-CN" altLang="en-US" sz="2400" b="1">
                        <a:solidFill>
                          <a:schemeClr val="accent5">
                            <a:lumMod val="75000"/>
                          </a:schemeClr>
                        </a:solidFill>
                        <a:latin typeface="新宋体" panose="02010609030101010101" charset="-122"/>
                        <a:ea typeface="新宋体" panose="02010609030101010101" charset="-122"/>
                      </a:endParaRPr>
                    </a:p>
                  </a:txBody>
                  <a:tcPr vert="horz" anchor="ctr">
                    <a:solidFill>
                      <a:schemeClr val="accent4">
                        <a:lumMod val="20000"/>
                        <a:lumOff val="80000"/>
                      </a:schemeClr>
                    </a:solidFill>
                  </a:tcPr>
                </a:tc>
              </a:tr>
              <a:tr h="936983">
                <a:tc rowSpan="2">
                  <a:txBody>
                    <a:bodyPr wrap="square"/>
                    <a:lstStyle/>
                    <a:p>
                      <a:pPr algn="ctr">
                        <a:lnSpc>
                          <a:spcPct val="100000"/>
                        </a:lnSpc>
                        <a:buNone/>
                      </a:pPr>
                      <a:r>
                        <a:rPr lang="en-US" altLang="zh-CN" sz="2400" b="1" smtClean="0">
                          <a:latin typeface="新宋体" panose="02010609030101010101" charset="-122"/>
                          <a:ea typeface="新宋体" panose="02010609030101010101" charset="-122"/>
                        </a:rPr>
                        <a:t>2022</a:t>
                      </a:r>
                      <a:endParaRPr lang="en-US" altLang="zh-CN" sz="2400" b="1">
                        <a:latin typeface="新宋体" panose="02010609030101010101" charset="-122"/>
                        <a:ea typeface="新宋体" panose="02010609030101010101" charset="-122"/>
                      </a:endParaRPr>
                    </a:p>
                  </a:txBody>
                  <a:tcPr vert="horz" anchor="ctr">
                    <a:solidFill>
                      <a:schemeClr val="accent4">
                        <a:lumMod val="40000"/>
                        <a:lumOff val="60000"/>
                      </a:schemeClr>
                    </a:solidFill>
                  </a:tcPr>
                </a:tc>
                <a:tc>
                  <a:txBody>
                    <a:bodyPr wrap="square"/>
                    <a:lstStyle/>
                    <a:p>
                      <a:pPr algn="ctr">
                        <a:lnSpc>
                          <a:spcPct val="100000"/>
                        </a:lnSpc>
                        <a:buNone/>
                      </a:pPr>
                      <a:r>
                        <a:rPr lang="zh-CN" altLang="en-US" sz="2400" b="1">
                          <a:latin typeface="新宋体" panose="02010609030101010101" charset="-122"/>
                          <a:ea typeface="新宋体" panose="02010609030101010101" charset="-122"/>
                          <a:cs typeface="新宋体" panose="02010609030101010101" charset="-122"/>
                        </a:rPr>
                        <a:t>新高考1</a:t>
                      </a:r>
                      <a:endParaRPr lang="zh-CN" altLang="en-US" sz="2400" b="1">
                        <a:latin typeface="新宋体" panose="02010609030101010101" charset="-122"/>
                        <a:ea typeface="新宋体" panose="02010609030101010101" charset="-122"/>
                        <a:cs typeface="新宋体" panose="02010609030101010101" charset="-122"/>
                      </a:endParaRPr>
                    </a:p>
                  </a:txBody>
                  <a:tcPr vert="horz" anchor="ctr">
                    <a:solidFill>
                      <a:schemeClr val="accent4">
                        <a:lumMod val="40000"/>
                        <a:lumOff val="60000"/>
                      </a:schemeClr>
                    </a:solidFill>
                  </a:tcPr>
                </a:tc>
                <a:tc>
                  <a:txBody>
                    <a:bodyPr wrap="square"/>
                    <a:lstStyle/>
                    <a:p>
                      <a:pPr algn="ctr">
                        <a:lnSpc>
                          <a:spcPct val="100000"/>
                        </a:lnSpc>
                        <a:buClrTx/>
                        <a:buSzTx/>
                        <a:buFontTx/>
                      </a:pPr>
                      <a:r>
                        <a:rPr lang="zh-CN" altLang="en-US" sz="2400" b="1" smtClean="0">
                          <a:latin typeface="新宋体" panose="02010609030101010101" charset="-122"/>
                          <a:ea typeface="新宋体" panose="02010609030101010101" charset="-122"/>
                          <a:cs typeface="新宋体" panose="02010609030101010101" charset="-122"/>
                        </a:rPr>
                        <a:t>《</a:t>
                      </a:r>
                      <a:r>
                        <a:rPr lang="zh-CN" altLang="en-US" sz="2400" b="1" smtClean="0">
                          <a:latin typeface="新宋体" panose="02010609030101010101" charset="-122"/>
                          <a:ea typeface="新宋体" panose="02010609030101010101" charset="-122"/>
                          <a:cs typeface="新宋体" panose="02010609030101010101" charset="-122"/>
                          <a:sym typeface="+mn-ea"/>
                        </a:rPr>
                        <a:t>战国策·魏策三》</a:t>
                      </a:r>
                      <a:endParaRPr lang="zh-CN" altLang="en-US" sz="2400" b="1" smtClean="0">
                        <a:latin typeface="新宋体" panose="02010609030101010101" charset="-122"/>
                        <a:ea typeface="新宋体" panose="02010609030101010101" charset="-122"/>
                        <a:cs typeface="新宋体" panose="02010609030101010101" charset="-122"/>
                        <a:sym typeface="+mn-ea"/>
                      </a:endParaRPr>
                    </a:p>
                    <a:p>
                      <a:pPr algn="ctr">
                        <a:lnSpc>
                          <a:spcPct val="100000"/>
                        </a:lnSpc>
                        <a:buClrTx/>
                        <a:buSzTx/>
                        <a:buFontTx/>
                      </a:pPr>
                      <a:r>
                        <a:rPr lang="zh-CN" altLang="en-US" sz="2400" b="1" smtClean="0">
                          <a:latin typeface="新宋体" panose="02010609030101010101" charset="-122"/>
                          <a:ea typeface="新宋体" panose="02010609030101010101" charset="-122"/>
                          <a:cs typeface="新宋体" panose="02010609030101010101" charset="-122"/>
                          <a:sym typeface="+mn-ea"/>
                        </a:rPr>
                        <a:t>国别体</a:t>
                      </a:r>
                      <a:endParaRPr lang="zh-CN" altLang="en-US" sz="2400" b="1">
                        <a:latin typeface="新宋体" panose="02010609030101010101" charset="-122"/>
                        <a:ea typeface="新宋体" panose="02010609030101010101" charset="-122"/>
                        <a:cs typeface="新宋体" panose="02010609030101010101" charset="-122"/>
                        <a:sym typeface="+mn-ea"/>
                      </a:endParaRPr>
                    </a:p>
                  </a:txBody>
                  <a:tcPr vert="horz" anchor="ctr">
                    <a:solidFill>
                      <a:schemeClr val="accent4">
                        <a:lumMod val="40000"/>
                        <a:lumOff val="60000"/>
                      </a:schemeClr>
                    </a:solidFill>
                  </a:tcPr>
                </a:tc>
                <a:tc>
                  <a:txBody>
                    <a:bodyPr wrap="square"/>
                    <a:lstStyle/>
                    <a:p>
                      <a:pPr algn="l">
                        <a:lnSpc>
                          <a:spcPct val="100000"/>
                        </a:lnSpc>
                        <a:buNone/>
                      </a:pPr>
                      <a:r>
                        <a:rPr lang="zh-CN" altLang="en-US" sz="2400" b="1" smtClean="0">
                          <a:latin typeface="新宋体" panose="02010609030101010101" charset="-122"/>
                          <a:ea typeface="新宋体" panose="02010609030101010101" charset="-122"/>
                        </a:rPr>
                        <a:t>孟尝君前往赵国、燕国借兵救魏，所采用的游说策略有什么不同？请简要概括。</a:t>
                      </a:r>
                      <a:endParaRPr lang="zh-CN" altLang="en-US" sz="2400" b="1">
                        <a:latin typeface="新宋体" panose="02010609030101010101" charset="-122"/>
                        <a:ea typeface="新宋体" panose="02010609030101010101" charset="-122"/>
                      </a:endParaRPr>
                    </a:p>
                  </a:txBody>
                  <a:tcPr vert="horz" anchor="ctr">
                    <a:solidFill>
                      <a:schemeClr val="accent4">
                        <a:lumMod val="40000"/>
                        <a:lumOff val="60000"/>
                      </a:schemeClr>
                    </a:solidFill>
                  </a:tcPr>
                </a:tc>
                <a:tc>
                  <a:txBody>
                    <a:bodyPr wrap="square"/>
                    <a:lstStyle/>
                    <a:p>
                      <a:pPr algn="ctr">
                        <a:lnSpc>
                          <a:spcPct val="100000"/>
                        </a:lnSpc>
                        <a:buNone/>
                      </a:pPr>
                      <a:r>
                        <a:rPr lang="zh-CN" altLang="en-US" sz="2400" b="1" smtClean="0">
                          <a:solidFill>
                            <a:schemeClr val="accent5">
                              <a:lumMod val="75000"/>
                            </a:schemeClr>
                          </a:solidFill>
                          <a:latin typeface="新宋体" panose="02010609030101010101" charset="-122"/>
                          <a:ea typeface="新宋体" panose="02010609030101010101" charset="-122"/>
                        </a:rPr>
                        <a:t>比较分析</a:t>
                      </a:r>
                      <a:endParaRPr lang="zh-CN" altLang="en-US" sz="2400" b="1">
                        <a:solidFill>
                          <a:schemeClr val="accent5">
                            <a:lumMod val="75000"/>
                          </a:schemeClr>
                        </a:solidFill>
                        <a:latin typeface="新宋体" panose="02010609030101010101" charset="-122"/>
                        <a:ea typeface="新宋体" panose="02010609030101010101" charset="-122"/>
                      </a:endParaRPr>
                    </a:p>
                  </a:txBody>
                  <a:tcPr marL="8326" marR="8326" marT="0" marB="0" vert="horz" anchor="ctr">
                    <a:solidFill>
                      <a:schemeClr val="accent4">
                        <a:lumMod val="40000"/>
                        <a:lumOff val="60000"/>
                      </a:schemeClr>
                    </a:solidFill>
                  </a:tcPr>
                </a:tc>
              </a:tr>
              <a:tr h="986510">
                <a:tc vMerge="1">
                  <a:tcPr anchor="ctr">
                    <a:solidFill>
                      <a:schemeClr val="accent4">
                        <a:lumMod val="40000"/>
                        <a:lumOff val="60000"/>
                      </a:schemeClr>
                    </a:solidFill>
                  </a:tcPr>
                </a:tc>
                <a:tc>
                  <a:txBody>
                    <a:bodyPr wrap="square"/>
                    <a:lstStyle/>
                    <a:p>
                      <a:pPr algn="ctr">
                        <a:lnSpc>
                          <a:spcPct val="100000"/>
                        </a:lnSpc>
                        <a:buNone/>
                      </a:pPr>
                      <a:r>
                        <a:rPr lang="zh-CN" altLang="en-US" sz="2400" b="1">
                          <a:latin typeface="新宋体" panose="02010609030101010101" charset="-122"/>
                          <a:ea typeface="新宋体" panose="02010609030101010101" charset="-122"/>
                          <a:cs typeface="新宋体" panose="02010609030101010101" charset="-122"/>
                        </a:rPr>
                        <a:t>新高考</a:t>
                      </a:r>
                      <a:r>
                        <a:rPr lang="en-US" altLang="zh-CN" sz="2400" b="1">
                          <a:latin typeface="新宋体" panose="02010609030101010101" charset="-122"/>
                          <a:ea typeface="新宋体" panose="02010609030101010101" charset="-122"/>
                          <a:cs typeface="新宋体" panose="02010609030101010101" charset="-122"/>
                        </a:rPr>
                        <a:t>2</a:t>
                      </a:r>
                      <a:endParaRPr lang="zh-CN" altLang="en-US" sz="2400" b="1">
                        <a:latin typeface="新宋体" panose="02010609030101010101" charset="-122"/>
                        <a:ea typeface="新宋体" panose="02010609030101010101" charset="-122"/>
                        <a:cs typeface="新宋体" panose="02010609030101010101" charset="-122"/>
                      </a:endParaRPr>
                    </a:p>
                  </a:txBody>
                  <a:tcPr vert="horz" anchor="ctr">
                    <a:solidFill>
                      <a:schemeClr val="accent4">
                        <a:lumMod val="40000"/>
                        <a:lumOff val="60000"/>
                      </a:schemeClr>
                    </a:solidFill>
                  </a:tcPr>
                </a:tc>
                <a:tc>
                  <a:txBody>
                    <a:bodyPr wrap="square"/>
                    <a:lstStyle/>
                    <a:p>
                      <a:pPr algn="ctr">
                        <a:lnSpc>
                          <a:spcPct val="100000"/>
                        </a:lnSpc>
                        <a:buNone/>
                      </a:pPr>
                      <a:r>
                        <a:rPr lang="zh-CN" altLang="en-US" sz="2400" b="1" smtClean="0">
                          <a:latin typeface="新宋体" panose="02010609030101010101" charset="-122"/>
                          <a:ea typeface="新宋体" panose="02010609030101010101" charset="-122"/>
                          <a:cs typeface="新宋体" panose="02010609030101010101" charset="-122"/>
                        </a:rPr>
                        <a:t>《东观汉记·卷十》</a:t>
                      </a:r>
                      <a:endParaRPr lang="zh-CN" altLang="en-US" sz="2400" b="1" smtClean="0">
                        <a:latin typeface="新宋体" panose="02010609030101010101" charset="-122"/>
                        <a:ea typeface="新宋体" panose="02010609030101010101" charset="-122"/>
                        <a:cs typeface="新宋体" panose="02010609030101010101" charset="-122"/>
                      </a:endParaRPr>
                    </a:p>
                    <a:p>
                      <a:pPr algn="ctr">
                        <a:lnSpc>
                          <a:spcPct val="100000"/>
                        </a:lnSpc>
                        <a:buNone/>
                      </a:pPr>
                      <a:r>
                        <a:rPr lang="zh-CN" altLang="en-US" sz="2400" b="1" smtClean="0">
                          <a:latin typeface="新宋体" panose="02010609030101010101" charset="-122"/>
                          <a:ea typeface="新宋体" panose="02010609030101010101" charset="-122"/>
                          <a:cs typeface="新宋体" panose="02010609030101010101" charset="-122"/>
                        </a:rPr>
                        <a:t>纪传体</a:t>
                      </a:r>
                      <a:endParaRPr lang="zh-CN" altLang="en-US" sz="2400" b="1">
                        <a:latin typeface="新宋体" panose="02010609030101010101" charset="-122"/>
                        <a:ea typeface="新宋体" panose="02010609030101010101" charset="-122"/>
                        <a:cs typeface="新宋体" panose="02010609030101010101" charset="-122"/>
                      </a:endParaRPr>
                    </a:p>
                  </a:txBody>
                  <a:tcPr vert="horz" anchor="ctr">
                    <a:solidFill>
                      <a:schemeClr val="accent4">
                        <a:lumMod val="40000"/>
                        <a:lumOff val="60000"/>
                      </a:schemeClr>
                    </a:solidFill>
                  </a:tcPr>
                </a:tc>
                <a:tc>
                  <a:txBody>
                    <a:bodyPr wrap="square"/>
                    <a:lstStyle/>
                    <a:p>
                      <a:pPr algn="l">
                        <a:lnSpc>
                          <a:spcPct val="100000"/>
                        </a:lnSpc>
                        <a:buNone/>
                      </a:pPr>
                      <a:r>
                        <a:rPr lang="zh-CN" altLang="en-US" sz="2400" b="1" smtClean="0">
                          <a:latin typeface="新宋体" panose="02010609030101010101" charset="-122"/>
                          <a:ea typeface="新宋体" panose="02010609030101010101" charset="-122"/>
                          <a:cs typeface="新宋体" panose="02010609030101010101" charset="-122"/>
                        </a:rPr>
                        <a:t>《后汉书·吴汉传》用孔子的“刚毅木讷近仁”一语来赞誉吴汉，请简要概述吴汉的刚毅与木讷之处。</a:t>
                      </a:r>
                      <a:endParaRPr lang="zh-CN" altLang="en-US" sz="2400" b="1">
                        <a:latin typeface="新宋体" panose="02010609030101010101" charset="-122"/>
                        <a:ea typeface="新宋体" panose="02010609030101010101" charset="-122"/>
                        <a:cs typeface="新宋体" panose="02010609030101010101" charset="-122"/>
                      </a:endParaRPr>
                    </a:p>
                  </a:txBody>
                  <a:tcPr vert="horz" anchor="ctr">
                    <a:solidFill>
                      <a:schemeClr val="accent4">
                        <a:lumMod val="40000"/>
                        <a:lumOff val="60000"/>
                      </a:schemeClr>
                    </a:solidFill>
                  </a:tcPr>
                </a:tc>
                <a:tc>
                  <a:txBody>
                    <a:bodyPr wrap="square"/>
                    <a:lstStyle/>
                    <a:p>
                      <a:pPr algn="ctr">
                        <a:lnSpc>
                          <a:spcPct val="100000"/>
                        </a:lnSpc>
                        <a:buClrTx/>
                        <a:buSzTx/>
                        <a:buFontTx/>
                      </a:pPr>
                      <a:r>
                        <a:rPr lang="zh-CN" altLang="en-US" sz="2400" b="1" smtClean="0">
                          <a:solidFill>
                            <a:schemeClr val="accent5">
                              <a:lumMod val="75000"/>
                            </a:schemeClr>
                          </a:solidFill>
                          <a:latin typeface="新宋体" panose="02010609030101010101" charset="-122"/>
                          <a:ea typeface="新宋体" panose="02010609030101010101" charset="-122"/>
                          <a:sym typeface="+mn-ea"/>
                        </a:rPr>
                        <a:t>概括人、事特点</a:t>
                      </a:r>
                      <a:endParaRPr lang="zh-CN" altLang="en-US" sz="2400" b="1" baseline="0">
                        <a:solidFill>
                          <a:schemeClr val="accent5">
                            <a:lumMod val="75000"/>
                          </a:schemeClr>
                        </a:solidFill>
                        <a:latin typeface="新宋体" panose="02010609030101010101" charset="-122"/>
                        <a:ea typeface="新宋体" panose="02010609030101010101" charset="-122"/>
                        <a:sym typeface="+mn-ea"/>
                      </a:endParaRPr>
                    </a:p>
                  </a:txBody>
                  <a:tcPr marL="8326" marR="8326" marT="0" marB="0" vert="horz" anchor="ctr">
                    <a:solidFill>
                      <a:schemeClr val="accent4">
                        <a:lumMod val="40000"/>
                        <a:lumOff val="60000"/>
                      </a:schemeClr>
                    </a:solidFill>
                  </a:tcPr>
                </a:tc>
              </a:tr>
            </a:tbl>
          </a:graphicData>
        </a:graphic>
      </p:graphicFrame>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3" name="Rectangle 2"/>
          <p:cNvSpPr/>
          <p:nvPr>
            <p:custDataLst>
              <p:tags r:id="rId1"/>
            </p:custDataLst>
          </p:nvPr>
        </p:nvSpPr>
        <p:spPr>
          <a:xfrm>
            <a:off x="268302" y="1678675"/>
            <a:ext cx="11557635" cy="297521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5pPr>
          </a:lstStyle>
          <a:p>
            <a:pPr lvl="0" indent="952500" algn="l" eaLnBrk="1" fontAlgn="auto" hangingPunct="1">
              <a:lnSpc>
                <a:spcPct val="130000"/>
              </a:lnSpc>
            </a:pPr>
            <a:r>
              <a:rPr sz="2800" b="1" spc="150" smtClean="0">
                <a:solidFill>
                  <a:schemeClr val="tx1"/>
                </a:solidFill>
                <a:uFillTx/>
                <a:latin typeface="宋体" panose="02010600030101010101" pitchFamily="2" charset="-122"/>
                <a:cs typeface="宋体" panose="02010600030101010101" pitchFamily="2" charset="-122"/>
              </a:rPr>
              <a:t>文言文简答题考</a:t>
            </a:r>
            <a:r>
              <a:rPr lang="zh-CN" altLang="en-US" sz="2800" b="1" spc="150" smtClean="0">
                <a:solidFill>
                  <a:schemeClr val="tx1"/>
                </a:solidFill>
                <a:uFillTx/>
                <a:latin typeface="宋体" panose="02010600030101010101" pitchFamily="2" charset="-122"/>
                <a:cs typeface="宋体" panose="02010600030101010101" pitchFamily="2" charset="-122"/>
              </a:rPr>
              <a:t>查</a:t>
            </a:r>
            <a:r>
              <a:rPr lang="zh-CN" altLang="en-US" sz="2800" b="1" spc="150" smtClean="0">
                <a:solidFill>
                  <a:schemeClr val="tx1"/>
                </a:solidFill>
                <a:latin typeface="宋体" panose="02010600030101010101" pitchFamily="2" charset="-122"/>
                <a:cs typeface="宋体" panose="02010600030101010101" pitchFamily="2" charset="-122"/>
              </a:rPr>
              <a:t>方式</a:t>
            </a:r>
            <a:r>
              <a:rPr sz="2800" b="1" spc="150" smtClean="0">
                <a:solidFill>
                  <a:schemeClr val="tx1"/>
                </a:solidFill>
                <a:uFillTx/>
                <a:latin typeface="宋体" panose="02010600030101010101" pitchFamily="2" charset="-122"/>
                <a:cs typeface="宋体" panose="02010600030101010101" pitchFamily="2" charset="-122"/>
              </a:rPr>
              <a:t>为主观题，重点考查学生筛选</a:t>
            </a:r>
            <a:r>
              <a:rPr sz="2800" b="1" spc="150">
                <a:solidFill>
                  <a:schemeClr val="tx1"/>
                </a:solidFill>
                <a:uFillTx/>
                <a:latin typeface="宋体" panose="02010600030101010101" pitchFamily="2" charset="-122"/>
                <a:cs typeface="宋体" panose="02010600030101010101" pitchFamily="2" charset="-122"/>
              </a:rPr>
              <a:t>、概括和整合信息的能力。</a:t>
            </a:r>
            <a:endParaRPr sz="2800" b="1" spc="150">
              <a:solidFill>
                <a:schemeClr val="tx1"/>
              </a:solidFill>
              <a:uFillTx/>
              <a:latin typeface="宋体" panose="02010600030101010101" pitchFamily="2" charset="-122"/>
              <a:cs typeface="宋体" panose="02010600030101010101" pitchFamily="2" charset="-122"/>
            </a:endParaRPr>
          </a:p>
          <a:p>
            <a:pPr lvl="0" indent="952500" algn="l" eaLnBrk="1" fontAlgn="auto" hangingPunct="1">
              <a:lnSpc>
                <a:spcPct val="130000"/>
              </a:lnSpc>
            </a:pPr>
            <a:r>
              <a:rPr sz="2800" b="1" spc="150" smtClean="0">
                <a:solidFill>
                  <a:schemeClr val="tx1"/>
                </a:solidFill>
                <a:uFillTx/>
                <a:latin typeface="宋体" panose="02010600030101010101" pitchFamily="2" charset="-122"/>
                <a:cs typeface="宋体" panose="02010600030101010101" pitchFamily="2" charset="-122"/>
              </a:rPr>
              <a:t>1</a:t>
            </a:r>
            <a:r>
              <a:rPr sz="2800" b="1" spc="150">
                <a:solidFill>
                  <a:schemeClr val="tx1"/>
                </a:solidFill>
                <a:uFillTx/>
                <a:latin typeface="宋体" panose="02010600030101010101" pitchFamily="2" charset="-122"/>
                <a:cs typeface="宋体" panose="02010600030101010101" pitchFamily="2" charset="-122"/>
              </a:rPr>
              <a:t>.</a:t>
            </a:r>
            <a:r>
              <a:rPr sz="2800" b="1" spc="150" smtClean="0">
                <a:solidFill>
                  <a:schemeClr val="tx1"/>
                </a:solidFill>
                <a:uFillTx/>
                <a:latin typeface="宋体" panose="02010600030101010101" pitchFamily="2" charset="-122"/>
                <a:cs typeface="宋体" panose="02010600030101010101" pitchFamily="2" charset="-122"/>
              </a:rPr>
              <a:t>概括人物特点</a:t>
            </a:r>
            <a:r>
              <a:rPr lang="zh-CN" altLang="en-US" sz="2800" b="1" spc="150" smtClean="0">
                <a:solidFill>
                  <a:schemeClr val="tx1"/>
                </a:solidFill>
                <a:uFillTx/>
                <a:latin typeface="宋体" panose="02010600030101010101" pitchFamily="2" charset="-122"/>
                <a:cs typeface="宋体" panose="02010600030101010101" pitchFamily="2" charset="-122"/>
              </a:rPr>
              <a:t>类</a:t>
            </a:r>
            <a:r>
              <a:rPr sz="2800" b="1" spc="150" smtClean="0">
                <a:solidFill>
                  <a:schemeClr val="tx1"/>
                </a:solidFill>
                <a:uFillTx/>
                <a:latin typeface="宋体" panose="02010600030101010101" pitchFamily="2" charset="-122"/>
                <a:cs typeface="宋体" panose="02010600030101010101" pitchFamily="2" charset="-122"/>
              </a:rPr>
              <a:t>；</a:t>
            </a:r>
            <a:r>
              <a:rPr lang="en-US" altLang="zh-CN" sz="2800" b="1" spc="150" smtClean="0">
                <a:solidFill>
                  <a:schemeClr val="tx1"/>
                </a:solidFill>
                <a:uFillTx/>
                <a:latin typeface="宋体" panose="02010600030101010101" pitchFamily="2" charset="-122"/>
                <a:cs typeface="宋体" panose="02010600030101010101" pitchFamily="2" charset="-122"/>
              </a:rPr>
              <a:t>  </a:t>
            </a:r>
            <a:r>
              <a:rPr sz="2800" b="1" spc="150" smtClean="0">
                <a:solidFill>
                  <a:schemeClr val="tx1"/>
                </a:solidFill>
                <a:uFillTx/>
                <a:latin typeface="宋体" panose="02010600030101010101" pitchFamily="2" charset="-122"/>
                <a:cs typeface="宋体" panose="02010600030101010101" pitchFamily="2" charset="-122"/>
              </a:rPr>
              <a:t>2.</a:t>
            </a:r>
            <a:r>
              <a:rPr lang="zh-CN" altLang="en-US" sz="2800" b="1" spc="150" smtClean="0">
                <a:solidFill>
                  <a:schemeClr val="tx1"/>
                </a:solidFill>
                <a:latin typeface="宋体" panose="02010600030101010101" pitchFamily="2" charset="-122"/>
                <a:cs typeface="宋体" panose="02010600030101010101" pitchFamily="2" charset="-122"/>
              </a:rPr>
              <a:t>筛选分析</a:t>
            </a:r>
            <a:r>
              <a:rPr sz="2800" b="1" spc="150" smtClean="0">
                <a:solidFill>
                  <a:schemeClr val="tx1"/>
                </a:solidFill>
                <a:uFillTx/>
                <a:latin typeface="宋体" panose="02010600030101010101" pitchFamily="2" charset="-122"/>
                <a:cs typeface="宋体" panose="02010600030101010101" pitchFamily="2" charset="-122"/>
              </a:rPr>
              <a:t>原因</a:t>
            </a:r>
            <a:r>
              <a:rPr sz="2800" b="1" spc="150">
                <a:solidFill>
                  <a:schemeClr val="tx1"/>
                </a:solidFill>
                <a:uFillTx/>
                <a:latin typeface="宋体" panose="02010600030101010101" pitchFamily="2" charset="-122"/>
                <a:cs typeface="宋体" panose="02010600030101010101" pitchFamily="2" charset="-122"/>
              </a:rPr>
              <a:t>；</a:t>
            </a:r>
            <a:endParaRPr sz="2800" b="1" spc="150">
              <a:solidFill>
                <a:schemeClr val="tx1"/>
              </a:solidFill>
              <a:uFillTx/>
              <a:latin typeface="宋体" panose="02010600030101010101" pitchFamily="2" charset="-122"/>
              <a:cs typeface="宋体" panose="02010600030101010101" pitchFamily="2" charset="-122"/>
            </a:endParaRPr>
          </a:p>
          <a:p>
            <a:pPr lvl="0" indent="952500" algn="l" eaLnBrk="1" fontAlgn="auto" hangingPunct="1">
              <a:lnSpc>
                <a:spcPct val="130000"/>
              </a:lnSpc>
            </a:pPr>
            <a:r>
              <a:rPr lang="en-US" altLang="zh-CN" sz="2800" b="1" spc="150">
                <a:solidFill>
                  <a:schemeClr val="tx1"/>
                </a:solidFill>
                <a:uFillTx/>
                <a:latin typeface="宋体" panose="02010600030101010101" pitchFamily="2" charset="-122"/>
                <a:cs typeface="宋体" panose="02010600030101010101" pitchFamily="2" charset="-122"/>
              </a:rPr>
              <a:t>3.</a:t>
            </a:r>
            <a:r>
              <a:rPr sz="2800" b="1" spc="150" smtClean="0">
                <a:solidFill>
                  <a:schemeClr val="tx1"/>
                </a:solidFill>
                <a:uFillTx/>
                <a:latin typeface="宋体" panose="02010600030101010101" pitchFamily="2" charset="-122"/>
                <a:cs typeface="宋体" panose="02010600030101010101" pitchFamily="2" charset="-122"/>
              </a:rPr>
              <a:t>概括</a:t>
            </a:r>
            <a:r>
              <a:rPr lang="zh-CN" altLang="en-US" sz="2800" b="1" spc="150" smtClean="0">
                <a:solidFill>
                  <a:schemeClr val="tx1"/>
                </a:solidFill>
                <a:latin typeface="宋体" panose="02010600030101010101" pitchFamily="2" charset="-122"/>
                <a:cs typeface="宋体" panose="02010600030101010101" pitchFamily="2" charset="-122"/>
              </a:rPr>
              <a:t>观点目的类</a:t>
            </a:r>
            <a:r>
              <a:rPr sz="2800" b="1" spc="150" smtClean="0">
                <a:solidFill>
                  <a:schemeClr val="tx1"/>
                </a:solidFill>
                <a:uFillTx/>
                <a:latin typeface="宋体" panose="02010600030101010101" pitchFamily="2" charset="-122"/>
                <a:cs typeface="宋体" panose="02010600030101010101" pitchFamily="2" charset="-122"/>
              </a:rPr>
              <a:t>；  </a:t>
            </a:r>
            <a:r>
              <a:rPr lang="en-US" altLang="zh-CN" sz="2800" b="1" spc="150" smtClean="0">
                <a:solidFill>
                  <a:schemeClr val="tx1"/>
                </a:solidFill>
                <a:uFillTx/>
                <a:latin typeface="宋体" panose="02010600030101010101" pitchFamily="2" charset="-122"/>
                <a:cs typeface="宋体" panose="02010600030101010101" pitchFamily="2" charset="-122"/>
              </a:rPr>
              <a:t>4.</a:t>
            </a:r>
            <a:r>
              <a:rPr lang="zh-CN" altLang="en-US" sz="2800" b="1" spc="150" smtClean="0">
                <a:solidFill>
                  <a:schemeClr val="tx1"/>
                </a:solidFill>
                <a:latin typeface="宋体" panose="02010600030101010101" pitchFamily="2" charset="-122"/>
                <a:cs typeface="宋体" panose="02010600030101010101" pitchFamily="2" charset="-122"/>
              </a:rPr>
              <a:t>多文本比较分析类</a:t>
            </a:r>
            <a:r>
              <a:rPr sz="2800" b="1" spc="150" smtClean="0">
                <a:solidFill>
                  <a:schemeClr val="tx1"/>
                </a:solidFill>
                <a:uFillTx/>
                <a:latin typeface="宋体" panose="02010600030101010101" pitchFamily="2" charset="-122"/>
                <a:cs typeface="宋体" panose="02010600030101010101" pitchFamily="2" charset="-122"/>
              </a:rPr>
              <a:t>；</a:t>
            </a:r>
            <a:r>
              <a:rPr lang="en-US" altLang="zh-CN" sz="2800" b="1" spc="150" smtClean="0">
                <a:solidFill>
                  <a:schemeClr val="tx1"/>
                </a:solidFill>
                <a:uFillTx/>
                <a:latin typeface="宋体" panose="02010600030101010101" pitchFamily="2" charset="-122"/>
                <a:cs typeface="宋体" panose="02010600030101010101" pitchFamily="2" charset="-122"/>
              </a:rPr>
              <a:t> </a:t>
            </a:r>
            <a:endParaRPr lang="en-US" altLang="zh-CN" sz="2800" b="1" spc="150" smtClean="0">
              <a:solidFill>
                <a:schemeClr val="tx1"/>
              </a:solidFill>
              <a:uFillTx/>
              <a:latin typeface="宋体" panose="02010600030101010101" pitchFamily="2" charset="-122"/>
              <a:cs typeface="宋体" panose="02010600030101010101" pitchFamily="2" charset="-122"/>
            </a:endParaRPr>
          </a:p>
          <a:p>
            <a:pPr lvl="0" indent="952500" algn="l" eaLnBrk="1" fontAlgn="auto" hangingPunct="1">
              <a:lnSpc>
                <a:spcPct val="130000"/>
              </a:lnSpc>
            </a:pPr>
            <a:r>
              <a:rPr lang="en-US" altLang="zh-CN" sz="2800" b="1" spc="150" smtClean="0">
                <a:solidFill>
                  <a:schemeClr val="tx1"/>
                </a:solidFill>
                <a:latin typeface="宋体" panose="02010600030101010101" pitchFamily="2" charset="-122"/>
                <a:cs typeface="宋体" panose="02010600030101010101" pitchFamily="2" charset="-122"/>
              </a:rPr>
              <a:t>5</a:t>
            </a:r>
            <a:r>
              <a:rPr lang="en-US" altLang="zh-CN" sz="2800" b="1" spc="150" smtClean="0">
                <a:solidFill>
                  <a:schemeClr val="tx1"/>
                </a:solidFill>
                <a:uFillTx/>
                <a:latin typeface="宋体" panose="02010600030101010101" pitchFamily="2" charset="-122"/>
                <a:cs typeface="宋体" panose="02010600030101010101" pitchFamily="2" charset="-122"/>
              </a:rPr>
              <a:t>.</a:t>
            </a:r>
            <a:r>
              <a:rPr lang="zh-CN" altLang="en-US" sz="2800" b="1" spc="150" smtClean="0">
                <a:solidFill>
                  <a:schemeClr val="tx1"/>
                </a:solidFill>
                <a:latin typeface="宋体" panose="02010600030101010101" pitchFamily="2" charset="-122"/>
                <a:cs typeface="宋体" panose="02010600030101010101" pitchFamily="2" charset="-122"/>
              </a:rPr>
              <a:t>筛选</a:t>
            </a:r>
            <a:r>
              <a:rPr lang="zh-CN" altLang="en-US" sz="2800" b="1" spc="150" smtClean="0">
                <a:solidFill>
                  <a:schemeClr val="tx1"/>
                </a:solidFill>
                <a:uFillTx/>
                <a:latin typeface="宋体" panose="02010600030101010101" pitchFamily="2" charset="-122"/>
                <a:cs typeface="宋体" panose="02010600030101010101" pitchFamily="2" charset="-122"/>
              </a:rPr>
              <a:t>或分析理据类。</a:t>
            </a:r>
            <a:endParaRPr sz="2800" b="1" spc="150">
              <a:solidFill>
                <a:schemeClr val="tx1"/>
              </a:solidFill>
              <a:uFillTx/>
              <a:latin typeface="宋体" panose="02010600030101010101" pitchFamily="2" charset="-122"/>
              <a:cs typeface="宋体" panose="02010600030101010101" pitchFamily="2" charset="-122"/>
            </a:endParaRPr>
          </a:p>
        </p:txBody>
      </p:sp>
      <p:sp>
        <p:nvSpPr>
          <p:cNvPr id="5" name="矩形 4"/>
          <p:cNvSpPr/>
          <p:nvPr>
            <p:custDataLst>
              <p:tags r:id="rId2"/>
            </p:custDataLst>
          </p:nvPr>
        </p:nvSpPr>
        <p:spPr>
          <a:xfrm>
            <a:off x="1084702" y="746187"/>
            <a:ext cx="3967753" cy="652486"/>
          </a:xfrm>
          <a:prstGeom prst="rect">
            <a:avLst/>
          </a:prstGeom>
        </p:spPr>
        <p:txBody>
          <a:bodyPr wrap="none">
            <a:spAutoFit/>
          </a:bodyPr>
          <a:lstStyle/>
          <a:p>
            <a:pPr lvl="0">
              <a:lnSpc>
                <a:spcPct val="130000"/>
              </a:lnSpc>
            </a:pPr>
            <a:r>
              <a:rPr lang="zh-CN" altLang="en-US" sz="2800" b="1" spc="150" smtClean="0">
                <a:latin typeface="宋体" panose="02010600030101010101" pitchFamily="2" charset="-122"/>
                <a:cs typeface="宋体" panose="02010600030101010101" pitchFamily="2" charset="-122"/>
              </a:rPr>
              <a:t>（二）考查的常见题型</a:t>
            </a:r>
            <a:endParaRPr lang="zh-CN" altLang="en-US" sz="2800" b="1" spc="150">
              <a:latin typeface="宋体" panose="02010600030101010101" pitchFamily="2" charset="-122"/>
              <a:cs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horizontal)">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2"/>
          <p:cNvSpPr>
            <a:spLocks noGrp="1"/>
          </p:cNvSpPr>
          <p:nvPr>
            <p:custDataLst>
              <p:tags r:id="rId1"/>
            </p:custDataLst>
          </p:nvPr>
        </p:nvSpPr>
        <p:spPr>
          <a:xfrm>
            <a:off x="462280" y="318135"/>
            <a:ext cx="3558540"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r>
              <a:rPr lang="zh-CN" altLang="zh-CN" sz="3600">
                <a:solidFill>
                  <a:srgbClr val="FF0000"/>
                </a:solidFill>
                <a:latin typeface="微软雅黑" panose="020B0503020204020204" pitchFamily="34" charset="-122"/>
                <a:ea typeface="微软雅黑" panose="020B0503020204020204" pitchFamily="34" charset="-122"/>
              </a:rPr>
              <a:t>知识梳理一</a:t>
            </a:r>
            <a:endParaRPr lang="zh-CN" altLang="zh-CN" sz="3600">
              <a:solidFill>
                <a:srgbClr val="FF0000"/>
              </a:solidFill>
              <a:latin typeface="微软雅黑" panose="020B0503020204020204" pitchFamily="34" charset="-122"/>
              <a:ea typeface="微软雅黑" panose="020B0503020204020204" pitchFamily="34" charset="-122"/>
            </a:endParaRPr>
          </a:p>
        </p:txBody>
      </p:sp>
      <p:sp>
        <p:nvSpPr>
          <p:cNvPr id="7173" name="Rectangle 2"/>
          <p:cNvSpPr/>
          <p:nvPr>
            <p:custDataLst>
              <p:tags r:id="rId2"/>
            </p:custDataLst>
          </p:nvPr>
        </p:nvSpPr>
        <p:spPr>
          <a:xfrm>
            <a:off x="462280" y="1036955"/>
            <a:ext cx="11251565" cy="482536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5pPr>
          </a:lstStyle>
          <a:p>
            <a:pPr marL="0" lvl="0" algn="just" eaLnBrk="1" hangingPunct="1">
              <a:lnSpc>
                <a:spcPct val="140000"/>
              </a:lnSpc>
              <a:spcBef>
                <a:spcPct val="0"/>
              </a:spcBef>
              <a:spcAft>
                <a:spcPts val="500"/>
              </a:spcAft>
            </a:pPr>
            <a:r>
              <a:rPr lang="zh-CN" altLang="en-US" sz="2800" b="1" smtClean="0">
                <a:latin typeface="等线" panose="02010600030101010101" charset="-122"/>
                <a:ea typeface="等线" panose="02010600030101010101" charset="-122"/>
                <a:cs typeface="新宋体" panose="02010609030101010101" charset="-122"/>
                <a:sym typeface="宋体" panose="02010600030101010101" pitchFamily="2" charset="-122"/>
              </a:rPr>
              <a:t>（一）</a:t>
            </a:r>
            <a:r>
              <a:rPr sz="2800" b="1" smtClean="0">
                <a:solidFill>
                  <a:srgbClr val="FF0000"/>
                </a:solidFill>
                <a:latin typeface="等线" panose="02010600030101010101" charset="-122"/>
                <a:ea typeface="等线" panose="02010600030101010101" charset="-122"/>
                <a:cs typeface="新宋体" panose="02010609030101010101" charset="-122"/>
                <a:sym typeface="宋体" panose="02010600030101010101" pitchFamily="2" charset="-122"/>
              </a:rPr>
              <a:t>概括人物</a:t>
            </a:r>
            <a:r>
              <a:rPr lang="zh-CN" altLang="en-US" sz="2800" b="1" smtClean="0">
                <a:solidFill>
                  <a:srgbClr val="FF0000"/>
                </a:solidFill>
                <a:latin typeface="等线" panose="02010600030101010101" charset="-122"/>
                <a:ea typeface="等线" panose="02010600030101010101" charset="-122"/>
                <a:cs typeface="新宋体" panose="02010609030101010101" charset="-122"/>
                <a:sym typeface="宋体" panose="02010600030101010101" pitchFamily="2" charset="-122"/>
              </a:rPr>
              <a:t>特点类</a:t>
            </a:r>
            <a:endParaRPr sz="2800" b="1">
              <a:solidFill>
                <a:srgbClr val="FF0000"/>
              </a:solidFill>
              <a:latin typeface="新宋体" panose="02010609030101010101" charset="-122"/>
              <a:ea typeface="新宋体" panose="02010609030101010101" charset="-122"/>
              <a:cs typeface="新宋体" panose="02010609030101010101" charset="-122"/>
              <a:sym typeface="宋体" panose="02010600030101010101" pitchFamily="2" charset="-122"/>
            </a:endParaRPr>
          </a:p>
          <a:p>
            <a:pPr marL="0" lvl="0" algn="just" eaLnBrk="1" hangingPunct="1">
              <a:lnSpc>
                <a:spcPct val="140000"/>
              </a:lnSpc>
              <a:spcBef>
                <a:spcPct val="0"/>
              </a:spcBef>
              <a:spcAft>
                <a:spcPts val="500"/>
              </a:spcAft>
            </a:pPr>
            <a:r>
              <a:rPr lang="en-US" altLang="zh-CN" sz="2800" b="1">
                <a:latin typeface="新宋体" panose="02010609030101010101" charset="-122"/>
                <a:ea typeface="新宋体" panose="02010609030101010101" charset="-122"/>
                <a:cs typeface="新宋体" panose="02010609030101010101" charset="-122"/>
                <a:sym typeface="宋体" panose="02010600030101010101" pitchFamily="2" charset="-122"/>
              </a:rPr>
              <a:t>    </a:t>
            </a:r>
            <a:r>
              <a:rPr sz="2800" b="1" smtClean="0">
                <a:latin typeface="新宋体" panose="02010609030101010101" charset="-122"/>
                <a:ea typeface="新宋体" panose="02010609030101010101" charset="-122"/>
                <a:cs typeface="新宋体" panose="02010609030101010101" charset="-122"/>
                <a:sym typeface="宋体" panose="02010600030101010101" pitchFamily="2" charset="-122"/>
              </a:rPr>
              <a:t>分析人物特点</a:t>
            </a:r>
            <a:r>
              <a:rPr lang="zh-CN" altLang="en-US" sz="2800" b="1" smtClean="0">
                <a:latin typeface="新宋体" panose="02010609030101010101" charset="-122"/>
                <a:ea typeface="新宋体" panose="02010609030101010101" charset="-122"/>
                <a:cs typeface="新宋体" panose="02010609030101010101" charset="-122"/>
                <a:sym typeface="宋体" panose="02010600030101010101" pitchFamily="2" charset="-122"/>
              </a:rPr>
              <a:t>类题目</a:t>
            </a:r>
            <a:r>
              <a:rPr sz="2800" b="1" smtClean="0">
                <a:latin typeface="新宋体" panose="02010609030101010101" charset="-122"/>
                <a:ea typeface="新宋体" panose="02010609030101010101" charset="-122"/>
                <a:cs typeface="新宋体" panose="02010609030101010101" charset="-122"/>
                <a:sym typeface="宋体" panose="02010600030101010101" pitchFamily="2" charset="-122"/>
              </a:rPr>
              <a:t>主要有两个命题角度</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：一是</a:t>
            </a:r>
            <a:r>
              <a:rPr sz="2800" b="1">
                <a:solidFill>
                  <a:srgbClr val="7030A0"/>
                </a:solidFill>
                <a:latin typeface="新宋体" panose="02010609030101010101" charset="-122"/>
                <a:ea typeface="新宋体" panose="02010609030101010101" charset="-122"/>
                <a:cs typeface="新宋体" panose="02010609030101010101" charset="-122"/>
                <a:sym typeface="宋体" panose="02010600030101010101" pitchFamily="2" charset="-122"/>
              </a:rPr>
              <a:t>概括人物在某方面的主要事迹</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,二是</a:t>
            </a:r>
            <a:r>
              <a:rPr sz="2800" b="1">
                <a:solidFill>
                  <a:srgbClr val="7030A0"/>
                </a:solidFill>
                <a:latin typeface="新宋体" panose="02010609030101010101" charset="-122"/>
                <a:ea typeface="新宋体" panose="02010609030101010101" charset="-122"/>
                <a:cs typeface="新宋体" panose="02010609030101010101" charset="-122"/>
                <a:sym typeface="宋体" panose="02010600030101010101" pitchFamily="2" charset="-122"/>
              </a:rPr>
              <a:t>概括人物的性情品质特点</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a:t>
            </a:r>
            <a:endParaRPr sz="2800" b="1">
              <a:latin typeface="新宋体" panose="02010609030101010101" charset="-122"/>
              <a:ea typeface="新宋体" panose="02010609030101010101" charset="-122"/>
              <a:cs typeface="新宋体" panose="02010609030101010101" charset="-122"/>
              <a:sym typeface="宋体" panose="02010600030101010101" pitchFamily="2" charset="-122"/>
            </a:endParaRPr>
          </a:p>
          <a:p>
            <a:pPr lvl="0" indent="812800" algn="just" eaLnBrk="1" hangingPunct="1">
              <a:lnSpc>
                <a:spcPct val="140000"/>
              </a:lnSpc>
              <a:spcBef>
                <a:spcPct val="0"/>
              </a:spcBef>
              <a:spcAft>
                <a:spcPts val="500"/>
              </a:spcAft>
            </a:pP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技巧：</a:t>
            </a:r>
            <a:r>
              <a:rPr sz="2800" b="1">
                <a:latin typeface="微软雅黑" panose="020B0503020204020204" pitchFamily="34" charset="-122"/>
                <a:ea typeface="微软雅黑" panose="020B0503020204020204" pitchFamily="34" charset="-122"/>
                <a:cs typeface="新宋体" panose="02010609030101010101" charset="-122"/>
                <a:sym typeface="宋体" panose="02010600030101010101" pitchFamily="2" charset="-122"/>
              </a:rPr>
              <a:t>➊</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直接</a:t>
            </a:r>
            <a:r>
              <a:rPr sz="2800" b="1" u="sng">
                <a:solidFill>
                  <a:schemeClr val="accent5">
                    <a:lumMod val="75000"/>
                  </a:schemeClr>
                </a:solidFill>
                <a:latin typeface="新宋体" panose="02010609030101010101" charset="-122"/>
                <a:ea typeface="新宋体" panose="02010609030101010101" charset="-122"/>
                <a:cs typeface="新宋体" panose="02010609030101010101" charset="-122"/>
                <a:sym typeface="宋体" panose="02010600030101010101" pitchFamily="2" charset="-122"/>
              </a:rPr>
              <a:t>摘取文中涉及人物特点的词语</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a:t>
            </a:r>
            <a:endParaRPr sz="2800" b="1">
              <a:latin typeface="新宋体" panose="02010609030101010101" charset="-122"/>
              <a:ea typeface="新宋体" panose="02010609030101010101" charset="-122"/>
              <a:cs typeface="新宋体" panose="02010609030101010101" charset="-122"/>
              <a:sym typeface="宋体" panose="02010600030101010101" pitchFamily="2" charset="-122"/>
            </a:endParaRPr>
          </a:p>
          <a:p>
            <a:pPr lvl="0" indent="2032000" algn="just" eaLnBrk="1" hangingPunct="1">
              <a:lnSpc>
                <a:spcPct val="140000"/>
              </a:lnSpc>
              <a:spcBef>
                <a:spcPct val="0"/>
              </a:spcBef>
              <a:spcAft>
                <a:spcPts val="500"/>
              </a:spcAft>
            </a:pPr>
            <a:r>
              <a:rPr sz="2800" b="1">
                <a:latin typeface="微软雅黑" panose="020B0503020204020204" pitchFamily="34" charset="-122"/>
                <a:ea typeface="微软雅黑" panose="020B0503020204020204" pitchFamily="34" charset="-122"/>
                <a:cs typeface="新宋体" panose="02010609030101010101" charset="-122"/>
                <a:sym typeface="宋体" panose="02010600030101010101" pitchFamily="2" charset="-122"/>
              </a:rPr>
              <a:t>➋</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从文中所写的</a:t>
            </a:r>
            <a:r>
              <a:rPr sz="2800" b="1" u="sng">
                <a:solidFill>
                  <a:schemeClr val="accent5">
                    <a:lumMod val="75000"/>
                  </a:schemeClr>
                </a:solidFill>
                <a:latin typeface="新宋体" panose="02010609030101010101" charset="-122"/>
                <a:ea typeface="新宋体" panose="02010609030101010101" charset="-122"/>
                <a:cs typeface="新宋体" panose="02010609030101010101" charset="-122"/>
                <a:sym typeface="宋体" panose="02010600030101010101" pitchFamily="2" charset="-122"/>
              </a:rPr>
              <a:t>事件</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中概括；</a:t>
            </a:r>
            <a:endParaRPr sz="2800" b="1">
              <a:latin typeface="新宋体" panose="02010609030101010101" charset="-122"/>
              <a:ea typeface="新宋体" panose="02010609030101010101" charset="-122"/>
              <a:cs typeface="新宋体" panose="02010609030101010101" charset="-122"/>
              <a:sym typeface="宋体" panose="02010600030101010101" pitchFamily="2" charset="-122"/>
            </a:endParaRPr>
          </a:p>
          <a:p>
            <a:pPr lvl="0" indent="2032000" algn="just" eaLnBrk="1" hangingPunct="1">
              <a:lnSpc>
                <a:spcPct val="140000"/>
              </a:lnSpc>
              <a:spcBef>
                <a:spcPct val="0"/>
              </a:spcBef>
              <a:spcAft>
                <a:spcPts val="500"/>
              </a:spcAft>
            </a:pPr>
            <a:r>
              <a:rPr sz="2800" b="1">
                <a:latin typeface="微软雅黑" panose="020B0503020204020204" pitchFamily="34" charset="-122"/>
                <a:ea typeface="微软雅黑" panose="020B0503020204020204" pitchFamily="34" charset="-122"/>
                <a:cs typeface="新宋体" panose="02010609030101010101" charset="-122"/>
                <a:sym typeface="宋体" panose="02010600030101010101" pitchFamily="2" charset="-122"/>
              </a:rPr>
              <a:t>➌</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从</a:t>
            </a:r>
            <a:r>
              <a:rPr sz="2800" b="1" u="sng">
                <a:solidFill>
                  <a:schemeClr val="accent5">
                    <a:lumMod val="75000"/>
                  </a:schemeClr>
                </a:solidFill>
                <a:latin typeface="新宋体" panose="02010609030101010101" charset="-122"/>
                <a:ea typeface="新宋体" panose="02010609030101010101" charset="-122"/>
                <a:cs typeface="新宋体" panose="02010609030101010101" charset="-122"/>
                <a:sym typeface="宋体" panose="02010600030101010101" pitchFamily="2" charset="-122"/>
              </a:rPr>
              <a:t>他人或者作者的评价</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中概括。</a:t>
            </a:r>
            <a:endParaRPr sz="2800" b="1">
              <a:latin typeface="新宋体" panose="02010609030101010101" charset="-122"/>
              <a:ea typeface="新宋体" panose="02010609030101010101" charset="-122"/>
              <a:cs typeface="新宋体" panose="02010609030101010101" charset="-122"/>
              <a:sym typeface="宋体" panose="02010600030101010101" pitchFamily="2" charset="-122"/>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2"/>
          <p:cNvSpPr>
            <a:spLocks noGrp="1"/>
          </p:cNvSpPr>
          <p:nvPr>
            <p:custDataLst>
              <p:tags r:id="rId1"/>
            </p:custDataLst>
          </p:nvPr>
        </p:nvSpPr>
        <p:spPr>
          <a:xfrm>
            <a:off x="338455" y="188595"/>
            <a:ext cx="11480800"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pPr indent="-228600" algn="l">
              <a:lnSpc>
                <a:spcPct val="130000"/>
              </a:lnSpc>
              <a:spcBef>
                <a:spcPts val="1000"/>
              </a:spcBef>
              <a:buClrTx/>
              <a:buSzTx/>
              <a:buFontTx/>
              <a:buNone/>
            </a:pPr>
            <a:r>
              <a:rPr lang="zh-CN" altLang="zh-CN" sz="3600">
                <a:solidFill>
                  <a:srgbClr val="FF0000"/>
                </a:solidFill>
                <a:latin typeface="微软雅黑" panose="020B0503020204020204" pitchFamily="34" charset="-122"/>
                <a:ea typeface="微软雅黑" panose="020B0503020204020204" pitchFamily="34" charset="-122"/>
              </a:rPr>
              <a:t>考题讲练一</a:t>
            </a:r>
            <a:r>
              <a:rPr lang="en-US" altLang="zh-CN" sz="3600">
                <a:solidFill>
                  <a:srgbClr val="FF0000"/>
                </a:solidFill>
                <a:latin typeface="微软雅黑" panose="020B0503020204020204" pitchFamily="34" charset="-122"/>
                <a:ea typeface="微软雅黑" panose="020B0503020204020204" pitchFamily="34" charset="-122"/>
              </a:rPr>
              <a:t>  </a:t>
            </a:r>
            <a:endParaRPr lang="zh-CN" altLang="zh-CN" sz="3600">
              <a:solidFill>
                <a:srgbClr val="7030A0"/>
              </a:solidFill>
              <a:latin typeface="等线" panose="02010600030101010101" charset="-122"/>
              <a:ea typeface="等线" panose="02010600030101010101" charset="-122"/>
              <a:cs typeface="等线" panose="02010600030101010101" charset="-122"/>
              <a:sym typeface="+mn-ea"/>
            </a:endParaRPr>
          </a:p>
        </p:txBody>
      </p:sp>
      <p:sp>
        <p:nvSpPr>
          <p:cNvPr id="2" name="内容占位符 4"/>
          <p:cNvSpPr>
            <a:spLocks noGrp="1"/>
          </p:cNvSpPr>
          <p:nvPr>
            <p:custDataLst>
              <p:tags r:id="rId2"/>
            </p:custDataLst>
          </p:nvPr>
        </p:nvSpPr>
        <p:spPr>
          <a:xfrm>
            <a:off x="337820" y="973455"/>
            <a:ext cx="11492865" cy="4396105"/>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fontAlgn="auto">
              <a:lnSpc>
                <a:spcPct val="120000"/>
              </a:lnSpc>
              <a:spcBef>
                <a:spcPts val="500"/>
              </a:spcBef>
              <a:buClrTx/>
              <a:buSzTx/>
              <a:buNone/>
            </a:pPr>
            <a:r>
              <a:rPr lang="zh-CN" altLang="en-US" sz="2800" b="1">
                <a:solidFill>
                  <a:srgbClr val="7030A0"/>
                </a:solidFill>
                <a:latin typeface="黑体" panose="02010609060101010101" charset="-122"/>
                <a:ea typeface="黑体" panose="02010609060101010101" charset="-122"/>
                <a:cs typeface="微软雅黑" panose="020B0503020204020204" pitchFamily="34" charset="-122"/>
                <a:sym typeface="+mn-ea"/>
              </a:rPr>
              <a:t>第二段是如何塑造萧承之的形象的？请对此加以分析。</a:t>
            </a:r>
            <a:endParaRPr lang="zh-CN" altLang="en-US" sz="2800" b="1" spc="0">
              <a:solidFill>
                <a:schemeClr val="tx1"/>
              </a:solidFill>
              <a:latin typeface="黑体" panose="02010609060101010101" charset="-122"/>
              <a:ea typeface="黑体" panose="02010609060101010101" charset="-122"/>
              <a:cs typeface="新宋体" panose="02010609030101010101" charset="-122"/>
            </a:endParaRPr>
          </a:p>
          <a:p>
            <a:pPr marL="0" indent="0" algn="just">
              <a:lnSpc>
                <a:spcPct val="120000"/>
              </a:lnSpc>
              <a:spcBef>
                <a:spcPct val="0"/>
              </a:spcBef>
              <a:spcAft>
                <a:spcPts val="800"/>
              </a:spcAft>
              <a:buClrTx/>
              <a:buSzTx/>
              <a:buFontTx/>
              <a:buNone/>
            </a:pPr>
            <a:r>
              <a:rPr sz="2800" b="1" smtClean="0">
                <a:solidFill>
                  <a:schemeClr val="tx1"/>
                </a:solidFill>
                <a:uFillTx/>
                <a:latin typeface="楷体" panose="02010609060101010101" charset="-122"/>
                <a:ea typeface="楷体" panose="02010609060101010101" charset="-122"/>
                <a:cs typeface="楷体" panose="02010609060101010101" charset="-122"/>
              </a:rPr>
              <a:t>元嘉七年</a:t>
            </a:r>
            <a:r>
              <a:rPr sz="2800" b="1">
                <a:solidFill>
                  <a:schemeClr val="tx1"/>
                </a:solidFill>
                <a:uFillTx/>
                <a:latin typeface="楷体" panose="02010609060101010101" charset="-122"/>
                <a:ea typeface="楷体" panose="02010609060101010101" charset="-122"/>
                <a:cs typeface="楷体" panose="02010609060101010101" charset="-122"/>
              </a:rPr>
              <a:t>，右将军到彦之北伐大败，虏乘胜破青部诸郡国，别帅安平公寇济南，皇考率数百人拒战，退之。虏众大集，皇考使偃兵开城门。众谏曰：“贼众我寡，何轻敌之甚！”皇考曰：“今日悬守穷城，事已危急，若复示弱，必为所屠，惟当见强待之耳。”虏疑有伏兵，遂引去。宋文帝以皇考有全城之功，手书与都督长沙王义欣曰：“承之理民直亦不在武干后，今拟为兖州刺史，檀征南详之。”皇考与道济无素故，事遂寝。</a:t>
            </a:r>
            <a:endParaRPr lang="zh-CN" altLang="en-US" sz="2800" b="1">
              <a:solidFill>
                <a:schemeClr val="tx1"/>
              </a:solidFill>
              <a:uFillTx/>
              <a:latin typeface="楷体" panose="02010609060101010101" charset="-122"/>
              <a:ea typeface="楷体" panose="02010609060101010101" charset="-122"/>
              <a:cs typeface="楷体" panose="02010609060101010101" charset="-122"/>
            </a:endParaRPr>
          </a:p>
        </p:txBody>
      </p:sp>
      <p:sp>
        <p:nvSpPr>
          <p:cNvPr id="6" name="文本框 5"/>
          <p:cNvSpPr txBox="1"/>
          <p:nvPr>
            <p:custDataLst>
              <p:tags r:id="rId3"/>
            </p:custDataLst>
          </p:nvPr>
        </p:nvSpPr>
        <p:spPr>
          <a:xfrm>
            <a:off x="338455" y="5318760"/>
            <a:ext cx="2661920" cy="1068070"/>
          </a:xfrm>
          <a:prstGeom prst="roundRect">
            <a:avLst/>
          </a:prstGeom>
          <a:solidFill>
            <a:schemeClr val="accent4">
              <a:lumMod val="60000"/>
              <a:lumOff val="40000"/>
            </a:schemeClr>
          </a:solidFill>
          <a:ln>
            <a:solidFill>
              <a:schemeClr val="accent4">
                <a:lumMod val="60000"/>
                <a:lumOff val="40000"/>
              </a:schemeClr>
            </a:solidFill>
          </a:ln>
        </p:spPr>
        <p:style>
          <a:lnRef idx="0">
            <a:srgbClr val="FFFFFF"/>
          </a:lnRef>
          <a:fillRef idx="2">
            <a:schemeClr val="accent3"/>
          </a:fillRef>
          <a:effectRef idx="1">
            <a:schemeClr val="accent3"/>
          </a:effectRef>
          <a:fontRef idx="minor">
            <a:schemeClr val="dk1"/>
          </a:fontRef>
        </p:style>
        <p:txBody>
          <a:bodyPr wrap="square" rtlCol="0" anchor="ctr" anchorCtr="0">
            <a:noAutofit/>
          </a:bodyPr>
          <a:lstStyle/>
          <a:p>
            <a:r>
              <a:rPr lang="en-US" sz="2800"/>
              <a:t>1</a:t>
            </a:r>
            <a:r>
              <a:rPr lang="zh-CN" altLang="en-US" sz="2800"/>
              <a:t>、</a:t>
            </a:r>
            <a:r>
              <a:rPr lang="zh-CN" sz="2800"/>
              <a:t>审题明方向</a:t>
            </a:r>
            <a:endParaRPr lang="zh-CN" sz="2800"/>
          </a:p>
          <a:p>
            <a:r>
              <a:rPr lang="en-US" sz="2800">
                <a:sym typeface="+mn-ea"/>
              </a:rPr>
              <a:t>2</a:t>
            </a:r>
            <a:r>
              <a:rPr lang="zh-CN" altLang="en-US" sz="2800">
                <a:sym typeface="+mn-ea"/>
              </a:rPr>
              <a:t>、定向找依据</a:t>
            </a:r>
            <a:endParaRPr lang="zh-CN" altLang="en-US" sz="2800">
              <a:sym typeface="+mn-ea"/>
            </a:endParaRPr>
          </a:p>
        </p:txBody>
      </p:sp>
      <p:sp>
        <p:nvSpPr>
          <p:cNvPr id="14" name="文本占位符 9"/>
          <p:cNvSpPr>
            <a:spLocks noGrp="1"/>
          </p:cNvSpPr>
          <p:nvPr>
            <p:custDataLst>
              <p:tags r:id="rId4"/>
            </p:custDataLst>
          </p:nvPr>
        </p:nvSpPr>
        <p:spPr>
          <a:xfrm>
            <a:off x="3119755" y="5302885"/>
            <a:ext cx="8700135" cy="1083945"/>
          </a:xfrm>
          <a:prstGeom prst="rect">
            <a:avLst/>
          </a:prstGeom>
          <a:ln w="28575" cmpd="thickThin">
            <a:solidFill>
              <a:schemeClr val="accent4">
                <a:lumMod val="60000"/>
                <a:lumOff val="40000"/>
              </a:schemeClr>
            </a:solidFill>
            <a:prstDash val="sysDash"/>
          </a:ln>
        </p:spPr>
        <p:txBody>
          <a:bodyPr vert="horz" lIns="90000" tIns="46800" rIns="90000" bIns="46800" rtlCol="0" anchor="ctr" anchorCtr="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10000"/>
              </a:lnSpc>
              <a:spcBef>
                <a:spcPct val="0"/>
              </a:spcBef>
              <a:spcAft>
                <a:spcPct val="0"/>
              </a:spcAft>
              <a:buClrTx/>
              <a:buSzTx/>
              <a:buNone/>
            </a:pPr>
            <a:r>
              <a:rPr lang="zh-CN" altLang="en-US" sz="2800" b="1" spc="0">
                <a:solidFill>
                  <a:schemeClr val="tx1"/>
                </a:solidFill>
                <a:latin typeface="新宋体" panose="02010609030101010101" charset="-122"/>
                <a:ea typeface="新宋体" panose="02010609030101010101" charset="-122"/>
              </a:rPr>
              <a:t>考查方向：塑造人物形象的</a:t>
            </a:r>
            <a:r>
              <a:rPr lang="zh-CN" altLang="en-US" sz="2800" b="1" spc="0">
                <a:solidFill>
                  <a:schemeClr val="accent5">
                    <a:lumMod val="75000"/>
                  </a:schemeClr>
                </a:solidFill>
                <a:latin typeface="新宋体" panose="02010609030101010101" charset="-122"/>
                <a:ea typeface="新宋体" panose="02010609030101010101" charset="-122"/>
              </a:rPr>
              <a:t>手法</a:t>
            </a:r>
            <a:r>
              <a:rPr lang="zh-CN" altLang="en-US" sz="2800" b="1" spc="0">
                <a:solidFill>
                  <a:schemeClr val="tx1"/>
                </a:solidFill>
                <a:latin typeface="新宋体" panose="02010609030101010101" charset="-122"/>
                <a:ea typeface="新宋体" panose="02010609030101010101" charset="-122"/>
              </a:rPr>
              <a:t>和人物</a:t>
            </a:r>
            <a:r>
              <a:rPr lang="zh-CN" altLang="en-US" sz="2800" b="1" spc="0">
                <a:solidFill>
                  <a:schemeClr val="accent5">
                    <a:lumMod val="75000"/>
                  </a:schemeClr>
                </a:solidFill>
                <a:latin typeface="新宋体" panose="02010609030101010101" charset="-122"/>
                <a:ea typeface="新宋体" panose="02010609030101010101" charset="-122"/>
              </a:rPr>
              <a:t>形象特点</a:t>
            </a:r>
            <a:endParaRPr lang="zh-CN" altLang="en-US" sz="2800" b="1" spc="0">
              <a:solidFill>
                <a:schemeClr val="accent5">
                  <a:lumMod val="75000"/>
                </a:schemeClr>
              </a:solidFill>
              <a:latin typeface="新宋体" panose="02010609030101010101" charset="-122"/>
              <a:ea typeface="新宋体" panose="02010609030101010101" charset="-122"/>
            </a:endParaRPr>
          </a:p>
          <a:p>
            <a:pPr marL="0" algn="l">
              <a:lnSpc>
                <a:spcPct val="110000"/>
              </a:lnSpc>
              <a:spcBef>
                <a:spcPct val="0"/>
              </a:spcBef>
              <a:spcAft>
                <a:spcPct val="0"/>
              </a:spcAft>
              <a:buClrTx/>
              <a:buSzTx/>
              <a:buNone/>
            </a:pPr>
            <a:r>
              <a:rPr lang="zh-CN" altLang="en-US" sz="2800" b="1" spc="0">
                <a:solidFill>
                  <a:schemeClr val="tx1"/>
                </a:solidFill>
                <a:latin typeface="新宋体" panose="02010609030101010101" charset="-122"/>
                <a:ea typeface="新宋体" panose="02010609030101010101" charset="-122"/>
              </a:rPr>
              <a:t>文本区间：</a:t>
            </a:r>
            <a:r>
              <a:rPr lang="zh-CN" altLang="en-US" sz="2800" b="1" spc="0">
                <a:solidFill>
                  <a:schemeClr val="accent5">
                    <a:lumMod val="75000"/>
                  </a:schemeClr>
                </a:solidFill>
                <a:latin typeface="新宋体" panose="02010609030101010101" charset="-122"/>
                <a:ea typeface="新宋体" panose="02010609030101010101" charset="-122"/>
              </a:rPr>
              <a:t>第二段</a:t>
            </a:r>
            <a:endParaRPr lang="zh-CN" altLang="en-US" sz="2800" b="1" spc="0">
              <a:solidFill>
                <a:schemeClr val="tx1"/>
              </a:solidFill>
              <a:latin typeface="新宋体" panose="02010609030101010101" charset="-122"/>
              <a:ea typeface="新宋体" panose="02010609030101010101" charset="-122"/>
            </a:endParaRPr>
          </a:p>
        </p:txBody>
      </p:sp>
      <p:sp>
        <p:nvSpPr>
          <p:cNvPr id="7" name="文本框 2"/>
          <p:cNvSpPr txBox="1"/>
          <p:nvPr>
            <p:custDataLst>
              <p:tags r:id="rId5"/>
            </p:custDataLst>
          </p:nvPr>
        </p:nvSpPr>
        <p:spPr>
          <a:xfrm>
            <a:off x="4394925" y="453663"/>
            <a:ext cx="1822450" cy="521970"/>
          </a:xfrm>
          <a:prstGeom prst="rect">
            <a:avLst/>
          </a:prstGeom>
          <a:noFill/>
        </p:spPr>
        <p:txBody>
          <a:bodyPr wrap="square" rtlCol="0">
            <a:spAutoFit/>
          </a:bodyPr>
          <a:lstStyle/>
          <a:p>
            <a:r>
              <a:rPr lang="en-US" altLang="zh-CN" sz="2800" smtClean="0">
                <a:highlight>
                  <a:srgbClr val="FFFF00"/>
                </a:highlight>
              </a:rPr>
              <a:t>8</a:t>
            </a:r>
            <a:r>
              <a:rPr lang="zh-CN" altLang="en-US" sz="2800" smtClean="0">
                <a:highlight>
                  <a:srgbClr val="FFFF00"/>
                </a:highlight>
              </a:rPr>
              <a:t>分</a:t>
            </a:r>
            <a:r>
              <a:rPr lang="zh-CN" altLang="en-US" sz="2800">
                <a:highlight>
                  <a:srgbClr val="FFFF00"/>
                </a:highlight>
              </a:rPr>
              <a:t>钟</a:t>
            </a:r>
            <a:endParaRPr lang="zh-CN" altLang="en-US" sz="2800">
              <a:highlight>
                <a:srgbClr val="FFFF00"/>
              </a:highlight>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blinds(horizont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blinds(horizontal)">
                                      <p:cBhvr>
                                        <p:cTn id="1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4"/>
          <p:cNvSpPr>
            <a:spLocks noGrp="1"/>
          </p:cNvSpPr>
          <p:nvPr>
            <p:custDataLst>
              <p:tags r:id="rId1"/>
            </p:custDataLst>
          </p:nvPr>
        </p:nvSpPr>
        <p:spPr>
          <a:xfrm>
            <a:off x="337820" y="973455"/>
            <a:ext cx="11492865" cy="4396105"/>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fontAlgn="auto">
              <a:lnSpc>
                <a:spcPct val="120000"/>
              </a:lnSpc>
              <a:spcBef>
                <a:spcPts val="500"/>
              </a:spcBef>
              <a:buClrTx/>
              <a:buSzTx/>
              <a:buNone/>
            </a:pPr>
            <a:r>
              <a:rPr lang="zh-CN" altLang="en-US" sz="2800" b="1">
                <a:solidFill>
                  <a:srgbClr val="7030A0"/>
                </a:solidFill>
                <a:latin typeface="黑体" panose="02010609060101010101" charset="-122"/>
                <a:ea typeface="黑体" panose="02010609060101010101" charset="-122"/>
                <a:cs typeface="微软雅黑" panose="020B0503020204020204" pitchFamily="34" charset="-122"/>
                <a:sym typeface="+mn-ea"/>
              </a:rPr>
              <a:t>第二段是如何塑造萧承之的形象的？请对此加以分析。</a:t>
            </a:r>
            <a:endParaRPr lang="zh-CN" altLang="en-US" sz="2800" b="1" spc="0">
              <a:solidFill>
                <a:schemeClr val="tx1"/>
              </a:solidFill>
              <a:latin typeface="黑体" panose="02010609060101010101" charset="-122"/>
              <a:ea typeface="黑体" panose="02010609060101010101" charset="-122"/>
              <a:cs typeface="新宋体" panose="02010609030101010101" charset="-122"/>
            </a:endParaRPr>
          </a:p>
          <a:p>
            <a:pPr marL="0" indent="0" algn="just">
              <a:lnSpc>
                <a:spcPct val="120000"/>
              </a:lnSpc>
              <a:spcBef>
                <a:spcPct val="0"/>
              </a:spcBef>
              <a:spcAft>
                <a:spcPts val="800"/>
              </a:spcAft>
              <a:buClrTx/>
              <a:buSzTx/>
              <a:buFontTx/>
              <a:buNone/>
            </a:pPr>
            <a:r>
              <a:rPr sz="2800" b="1" smtClean="0">
                <a:solidFill>
                  <a:schemeClr val="tx1"/>
                </a:solidFill>
                <a:uFillTx/>
                <a:latin typeface="楷体" panose="02010609060101010101" charset="-122"/>
                <a:ea typeface="楷体" panose="02010609060101010101" charset="-122"/>
                <a:cs typeface="楷体" panose="02010609060101010101" charset="-122"/>
              </a:rPr>
              <a:t>元嘉七年</a:t>
            </a:r>
            <a:r>
              <a:rPr sz="2800" b="1">
                <a:solidFill>
                  <a:schemeClr val="tx1"/>
                </a:solidFill>
                <a:uFillTx/>
                <a:latin typeface="楷体" panose="02010609060101010101" charset="-122"/>
                <a:ea typeface="楷体" panose="02010609060101010101" charset="-122"/>
                <a:cs typeface="楷体" panose="02010609060101010101" charset="-122"/>
              </a:rPr>
              <a:t>，右将军到彦之北伐大败，虏乘胜破青部诸郡国，别帅安平公寇济南，皇考率数百人拒战，退之。虏众大集，皇考使偃兵开城门。众谏曰：“贼众我寡，何轻敌之甚！”皇考曰：“今日悬守穷城，事已危急，若复示弱，必为所屠，惟当见强待之耳。”虏疑有伏兵，遂引去。宋文帝以皇考有全城之功，手书与都督长沙王义欣曰：“承之理民直亦不在武干后，今拟为兖州刺史，檀征南详之。”皇考与道济无素故，事遂寝。</a:t>
            </a:r>
            <a:endParaRPr lang="zh-CN" altLang="en-US" sz="2800" b="1">
              <a:solidFill>
                <a:schemeClr val="tx1"/>
              </a:solidFill>
              <a:uFillTx/>
              <a:latin typeface="楷体" panose="02010609060101010101" charset="-122"/>
              <a:ea typeface="楷体" panose="02010609060101010101" charset="-122"/>
              <a:cs typeface="楷体" panose="02010609060101010101" charset="-122"/>
            </a:endParaRPr>
          </a:p>
        </p:txBody>
      </p:sp>
      <p:sp>
        <p:nvSpPr>
          <p:cNvPr id="6" name="文本框 5"/>
          <p:cNvSpPr txBox="1"/>
          <p:nvPr>
            <p:custDataLst>
              <p:tags r:id="rId2"/>
            </p:custDataLst>
          </p:nvPr>
        </p:nvSpPr>
        <p:spPr>
          <a:xfrm>
            <a:off x="1150876" y="301956"/>
            <a:ext cx="2661920" cy="560070"/>
          </a:xfrm>
          <a:prstGeom prst="roundRect">
            <a:avLst/>
          </a:prstGeom>
          <a:solidFill>
            <a:schemeClr val="accent4">
              <a:lumMod val="60000"/>
              <a:lumOff val="40000"/>
            </a:schemeClr>
          </a:solidFill>
          <a:ln>
            <a:solidFill>
              <a:schemeClr val="accent4">
                <a:lumMod val="60000"/>
                <a:lumOff val="40000"/>
              </a:schemeClr>
            </a:solidFill>
          </a:ln>
        </p:spPr>
        <p:style>
          <a:lnRef idx="0">
            <a:srgbClr val="FFFFFF"/>
          </a:lnRef>
          <a:fillRef idx="2">
            <a:schemeClr val="accent3"/>
          </a:fillRef>
          <a:effectRef idx="1">
            <a:schemeClr val="accent3"/>
          </a:effectRef>
          <a:fontRef idx="minor">
            <a:schemeClr val="dk1"/>
          </a:fontRef>
        </p:style>
        <p:txBody>
          <a:bodyPr wrap="square" rtlCol="0" anchor="ctr" anchorCtr="0">
            <a:noAutofit/>
          </a:bodyPr>
          <a:lstStyle/>
          <a:p>
            <a:r>
              <a:rPr lang="en-US" sz="2800">
                <a:sym typeface="+mn-ea"/>
              </a:rPr>
              <a:t>3</a:t>
            </a:r>
            <a:r>
              <a:rPr lang="zh-CN" altLang="en-US" sz="2800">
                <a:sym typeface="+mn-ea"/>
              </a:rPr>
              <a:t>、</a:t>
            </a:r>
            <a:r>
              <a:rPr lang="zh-CN" sz="2800">
                <a:sym typeface="+mn-ea"/>
              </a:rPr>
              <a:t>概括分层次</a:t>
            </a:r>
            <a:endParaRPr lang="zh-CN" sz="2800"/>
          </a:p>
        </p:txBody>
      </p:sp>
      <p:sp>
        <p:nvSpPr>
          <p:cNvPr id="14" name="文本占位符 9"/>
          <p:cNvSpPr>
            <a:spLocks noGrp="1"/>
          </p:cNvSpPr>
          <p:nvPr>
            <p:custDataLst>
              <p:tags r:id="rId3"/>
            </p:custDataLst>
          </p:nvPr>
        </p:nvSpPr>
        <p:spPr>
          <a:xfrm>
            <a:off x="337820" y="5371465"/>
            <a:ext cx="11493500" cy="1203325"/>
          </a:xfrm>
          <a:prstGeom prst="rect">
            <a:avLst/>
          </a:prstGeom>
          <a:ln w="28575" cmpd="thickThin">
            <a:solidFill>
              <a:schemeClr val="accent4">
                <a:lumMod val="60000"/>
                <a:lumOff val="40000"/>
              </a:schemeClr>
            </a:solidFill>
            <a:prstDash val="sysDash"/>
          </a:ln>
        </p:spPr>
        <p:txBody>
          <a:bodyPr vert="horz" lIns="90000" tIns="46800" rIns="90000" bIns="46800" rtlCol="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20000"/>
              </a:lnSpc>
              <a:spcBef>
                <a:spcPct val="0"/>
              </a:spcBef>
              <a:spcAft>
                <a:spcPct val="0"/>
              </a:spcAft>
              <a:buClrTx/>
              <a:buSzTx/>
              <a:buNone/>
            </a:pPr>
            <a:r>
              <a:rPr lang="zh-CN" altLang="en-US" sz="2800" b="1" spc="0">
                <a:solidFill>
                  <a:schemeClr val="tx1"/>
                </a:solidFill>
                <a:latin typeface="等线" panose="02010600030101010101" charset="-122"/>
                <a:ea typeface="等线" panose="02010600030101010101" charset="-122"/>
                <a:cs typeface="等线" panose="02010600030101010101" charset="-122"/>
              </a:rPr>
              <a:t>①通过</a:t>
            </a:r>
            <a:r>
              <a:rPr lang="zh-CN" altLang="en-US" sz="2800" b="1" spc="0">
                <a:solidFill>
                  <a:schemeClr val="accent5">
                    <a:lumMod val="75000"/>
                  </a:schemeClr>
                </a:solidFill>
                <a:latin typeface="等线" panose="02010600030101010101" charset="-122"/>
                <a:ea typeface="等线" panose="02010600030101010101" charset="-122"/>
                <a:cs typeface="等线" panose="02010600030101010101" charset="-122"/>
              </a:rPr>
              <a:t>语言描写</a:t>
            </a:r>
            <a:r>
              <a:rPr lang="zh-CN" altLang="en-US" sz="2800" b="1" spc="0">
                <a:solidFill>
                  <a:schemeClr val="tx1"/>
                </a:solidFill>
                <a:latin typeface="等线" panose="02010600030101010101" charset="-122"/>
                <a:ea typeface="等线" panose="02010600030101010101" charset="-122"/>
                <a:cs typeface="等线" panose="02010600030101010101" charset="-122"/>
              </a:rPr>
              <a:t>表现萧承之</a:t>
            </a:r>
            <a:r>
              <a:rPr lang="zh-CN" altLang="en-US" sz="2800" b="1" spc="0">
                <a:solidFill>
                  <a:schemeClr val="accent5">
                    <a:lumMod val="75000"/>
                  </a:schemeClr>
                </a:solidFill>
                <a:latin typeface="等线" panose="02010600030101010101" charset="-122"/>
                <a:ea typeface="等线" panose="02010600030101010101" charset="-122"/>
                <a:cs typeface="等线" panose="02010600030101010101" charset="-122"/>
              </a:rPr>
              <a:t>有勇有谋</a:t>
            </a:r>
            <a:r>
              <a:rPr lang="zh-CN" altLang="en-US" sz="2800" b="1" spc="0">
                <a:solidFill>
                  <a:schemeClr val="tx1"/>
                </a:solidFill>
                <a:latin typeface="等线" panose="02010600030101010101" charset="-122"/>
                <a:ea typeface="等线" panose="02010600030101010101" charset="-122"/>
                <a:cs typeface="等线" panose="02010600030101010101" charset="-122"/>
              </a:rPr>
              <a:t>；</a:t>
            </a:r>
            <a:endParaRPr lang="zh-CN" altLang="en-US" sz="2800" b="1" spc="0">
              <a:solidFill>
                <a:schemeClr val="tx1"/>
              </a:solidFill>
              <a:latin typeface="等线" panose="02010600030101010101" charset="-122"/>
              <a:ea typeface="等线" panose="02010600030101010101" charset="-122"/>
              <a:cs typeface="等线" panose="02010600030101010101" charset="-122"/>
            </a:endParaRPr>
          </a:p>
          <a:p>
            <a:pPr marL="0" algn="l">
              <a:lnSpc>
                <a:spcPct val="120000"/>
              </a:lnSpc>
              <a:spcBef>
                <a:spcPct val="0"/>
              </a:spcBef>
              <a:spcAft>
                <a:spcPct val="0"/>
              </a:spcAft>
              <a:buClrTx/>
              <a:buSzTx/>
              <a:buNone/>
            </a:pPr>
            <a:r>
              <a:rPr lang="zh-CN" altLang="en-US" sz="2800" b="1" spc="0">
                <a:solidFill>
                  <a:schemeClr val="tx1"/>
                </a:solidFill>
                <a:latin typeface="等线" panose="02010600030101010101" charset="-122"/>
                <a:ea typeface="等线" panose="02010600030101010101" charset="-122"/>
                <a:cs typeface="等线" panose="02010600030101010101" charset="-122"/>
              </a:rPr>
              <a:t>②通过</a:t>
            </a:r>
            <a:r>
              <a:rPr lang="zh-CN" altLang="en-US" sz="2800" b="1" spc="0">
                <a:solidFill>
                  <a:schemeClr val="accent5">
                    <a:lumMod val="75000"/>
                  </a:schemeClr>
                </a:solidFill>
                <a:latin typeface="等线" panose="02010600030101010101" charset="-122"/>
                <a:ea typeface="等线" panose="02010600030101010101" charset="-122"/>
                <a:cs typeface="等线" panose="02010600030101010101" charset="-122"/>
              </a:rPr>
              <a:t>属下的进谏与宋文帝的评价</a:t>
            </a:r>
            <a:r>
              <a:rPr lang="zh-CN" altLang="en-US" sz="2800" b="1" spc="0">
                <a:solidFill>
                  <a:schemeClr val="tx1"/>
                </a:solidFill>
                <a:latin typeface="等线" panose="02010600030101010101" charset="-122"/>
                <a:ea typeface="等线" panose="02010600030101010101" charset="-122"/>
                <a:cs typeface="等线" panose="02010600030101010101" charset="-122"/>
              </a:rPr>
              <a:t>从</a:t>
            </a:r>
            <a:r>
              <a:rPr lang="zh-CN" altLang="en-US" sz="2800" b="1" spc="0">
                <a:solidFill>
                  <a:schemeClr val="accent5">
                    <a:lumMod val="75000"/>
                  </a:schemeClr>
                </a:solidFill>
                <a:latin typeface="等线" panose="02010600030101010101" charset="-122"/>
                <a:ea typeface="等线" panose="02010600030101010101" charset="-122"/>
                <a:cs typeface="等线" panose="02010600030101010101" charset="-122"/>
              </a:rPr>
              <a:t>侧面</a:t>
            </a:r>
            <a:r>
              <a:rPr lang="zh-CN" altLang="en-US" sz="2800" b="1" spc="0">
                <a:solidFill>
                  <a:schemeClr val="tx1"/>
                </a:solidFill>
                <a:latin typeface="等线" panose="02010600030101010101" charset="-122"/>
                <a:ea typeface="等线" panose="02010600030101010101" charset="-122"/>
                <a:cs typeface="等线" panose="02010600030101010101" charset="-122"/>
              </a:rPr>
              <a:t>突出</a:t>
            </a:r>
            <a:r>
              <a:rPr lang="zh-CN" altLang="en-US" sz="2800" b="1" spc="0">
                <a:solidFill>
                  <a:schemeClr val="accent5">
                    <a:lumMod val="75000"/>
                  </a:schemeClr>
                </a:solidFill>
                <a:latin typeface="等线" panose="02010600030101010101" charset="-122"/>
                <a:ea typeface="等线" panose="02010600030101010101" charset="-122"/>
                <a:cs typeface="等线" panose="02010600030101010101" charset="-122"/>
              </a:rPr>
              <a:t>萧承之卓越的军事才能</a:t>
            </a:r>
            <a:r>
              <a:rPr lang="zh-CN" altLang="en-US" sz="2800" b="1" spc="0">
                <a:solidFill>
                  <a:schemeClr val="tx1"/>
                </a:solidFill>
                <a:latin typeface="等线" panose="02010600030101010101" charset="-122"/>
                <a:ea typeface="等线" panose="02010600030101010101" charset="-122"/>
                <a:cs typeface="等线" panose="02010600030101010101" charset="-122"/>
              </a:rPr>
              <a:t>。</a:t>
            </a:r>
            <a:endParaRPr lang="zh-CN" altLang="en-US" sz="2800" b="1" spc="0">
              <a:solidFill>
                <a:srgbClr val="0000FF"/>
              </a:solidFill>
              <a:latin typeface="等线" panose="02010600030101010101" charset="-122"/>
              <a:ea typeface="等线" panose="02010600030101010101" charset="-122"/>
              <a:cs typeface="等线" panose="02010600030101010101" charset="-122"/>
            </a:endParaRPr>
          </a:p>
        </p:txBody>
      </p:sp>
      <p:sp>
        <p:nvSpPr>
          <p:cNvPr id="4" name="流程图: 可选过程 3"/>
          <p:cNvSpPr/>
          <p:nvPr>
            <p:custDataLst>
              <p:tags r:id="rId4"/>
            </p:custDataLst>
          </p:nvPr>
        </p:nvSpPr>
        <p:spPr>
          <a:xfrm>
            <a:off x="7122251" y="2652849"/>
            <a:ext cx="1261745" cy="464185"/>
          </a:xfrm>
          <a:prstGeom prst="flowChartAlternateProcess">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w="38100">
                <a:solidFill>
                  <a:schemeClr val="tx1"/>
                </a:solidFill>
              </a:ln>
            </a:endParaRPr>
          </a:p>
        </p:txBody>
      </p:sp>
      <p:sp>
        <p:nvSpPr>
          <p:cNvPr id="5" name="流程图: 可选过程 4"/>
          <p:cNvSpPr/>
          <p:nvPr>
            <p:custDataLst>
              <p:tags r:id="rId5"/>
            </p:custDataLst>
          </p:nvPr>
        </p:nvSpPr>
        <p:spPr>
          <a:xfrm>
            <a:off x="1883864" y="3664313"/>
            <a:ext cx="1261745" cy="464185"/>
          </a:xfrm>
          <a:prstGeom prst="flowChartAlternateProcess">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w="38100">
                <a:solidFill>
                  <a:schemeClr val="tx1"/>
                </a:solidFill>
              </a:ln>
            </a:endParaRPr>
          </a:p>
        </p:txBody>
      </p:sp>
      <p:sp>
        <p:nvSpPr>
          <p:cNvPr id="7" name="流程图: 可选过程 6"/>
          <p:cNvSpPr/>
          <p:nvPr>
            <p:custDataLst>
              <p:tags r:id="rId6"/>
            </p:custDataLst>
          </p:nvPr>
        </p:nvSpPr>
        <p:spPr>
          <a:xfrm>
            <a:off x="683169" y="2623820"/>
            <a:ext cx="1261745" cy="464185"/>
          </a:xfrm>
          <a:prstGeom prst="flowChartAlternateProcess">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w="38100">
                <a:solidFill>
                  <a:schemeClr val="tx1"/>
                </a:solidFill>
              </a:ln>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blinds(horizontal)">
                                      <p:cBhvr>
                                        <p:cTn id="28" dur="5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blinds(horizontal)">
                                      <p:cBhvr>
                                        <p:cTn id="3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uiExpand="1" build="p"/>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内容占位符 6"/>
          <p:cNvSpPr>
            <a:spLocks noGrp="1"/>
          </p:cNvSpPr>
          <p:nvPr>
            <p:ph idx="1"/>
            <p:custDataLst>
              <p:tags r:id="rId1"/>
            </p:custDataLst>
          </p:nvPr>
        </p:nvSpPr>
        <p:spPr>
          <a:xfrm>
            <a:off x="522568" y="425224"/>
            <a:ext cx="11306060" cy="4945062"/>
          </a:xfrm>
        </p:spPr>
        <p:txBody>
          <a:bodyPr/>
          <a:lstStyle/>
          <a:p>
            <a:pPr indent="719455" algn="ctr">
              <a:buNone/>
            </a:pPr>
            <a:r>
              <a:rPr lang="zh-CN" altLang="zh-CN" sz="2800" b="1" smtClean="0"/>
              <a:t>分析人物事迹</a:t>
            </a:r>
            <a:r>
              <a:rPr lang="zh-CN" altLang="zh-CN" sz="2800" smtClean="0"/>
              <a:t>，</a:t>
            </a:r>
            <a:r>
              <a:rPr lang="zh-CN" altLang="zh-CN" sz="2800" b="1" smtClean="0"/>
              <a:t>概括性格品质</a:t>
            </a:r>
            <a:endParaRPr lang="zh-CN" altLang="zh-CN" sz="2800" smtClean="0"/>
          </a:p>
          <a:p>
            <a:pPr indent="0">
              <a:buNone/>
            </a:pPr>
            <a:r>
              <a:rPr lang="en-US" altLang="zh-CN" b="1" smtClean="0">
                <a:latin typeface="宋体" panose="02010600030101010101" pitchFamily="2" charset="-122"/>
                <a:ea typeface="宋体" panose="02010600030101010101" pitchFamily="2" charset="-122"/>
              </a:rPr>
              <a:t>1</a:t>
            </a:r>
            <a:r>
              <a:rPr lang="zh-CN" altLang="zh-CN" b="1" smtClean="0">
                <a:latin typeface="宋体" panose="02010600030101010101" pitchFamily="2" charset="-122"/>
                <a:ea typeface="宋体" panose="02010600030101010101" pitchFamily="2" charset="-122"/>
              </a:rPr>
              <a:t>．注意传主的身份和作者的写作目的。如果传主是军事将领，应分析其作战才能和勇毅的性格等；如果传主是政府官员，应从为官</a:t>
            </a:r>
            <a:r>
              <a:rPr lang="en-US" altLang="zh-CN" b="1" smtClean="0">
                <a:latin typeface="宋体" panose="02010600030101010101" pitchFamily="2" charset="-122"/>
                <a:ea typeface="宋体" panose="02010600030101010101" pitchFamily="2" charset="-122"/>
              </a:rPr>
              <a:t>(</a:t>
            </a:r>
            <a:r>
              <a:rPr lang="zh-CN" altLang="zh-CN" b="1" smtClean="0">
                <a:latin typeface="宋体" panose="02010600030101010101" pitchFamily="2" charset="-122"/>
                <a:ea typeface="宋体" panose="02010600030101010101" pitchFamily="2" charset="-122"/>
              </a:rPr>
              <a:t>政绩</a:t>
            </a:r>
            <a:r>
              <a:rPr lang="en-US" altLang="zh-CN" b="1" smtClean="0">
                <a:latin typeface="宋体" panose="02010600030101010101" pitchFamily="2" charset="-122"/>
                <a:ea typeface="宋体" panose="02010600030101010101" pitchFamily="2" charset="-122"/>
              </a:rPr>
              <a:t>)</a:t>
            </a:r>
            <a:r>
              <a:rPr lang="zh-CN" altLang="zh-CN" b="1" smtClean="0">
                <a:latin typeface="宋体" panose="02010600030101010101" pitchFamily="2" charset="-122"/>
                <a:ea typeface="宋体" panose="02010600030101010101" pitchFamily="2" charset="-122"/>
              </a:rPr>
              <a:t>、为人</a:t>
            </a:r>
            <a:r>
              <a:rPr lang="en-US" altLang="zh-CN" b="1" smtClean="0">
                <a:latin typeface="宋体" panose="02010600030101010101" pitchFamily="2" charset="-122"/>
                <a:ea typeface="宋体" panose="02010600030101010101" pitchFamily="2" charset="-122"/>
              </a:rPr>
              <a:t>(</a:t>
            </a:r>
            <a:r>
              <a:rPr lang="zh-CN" altLang="zh-CN" b="1" smtClean="0">
                <a:latin typeface="宋体" panose="02010600030101010101" pitchFamily="2" charset="-122"/>
                <a:ea typeface="宋体" panose="02010600030101010101" pitchFamily="2" charset="-122"/>
              </a:rPr>
              <a:t>人品</a:t>
            </a:r>
            <a:r>
              <a:rPr lang="en-US" altLang="zh-CN" b="1" smtClean="0">
                <a:latin typeface="宋体" panose="02010600030101010101" pitchFamily="2" charset="-122"/>
                <a:ea typeface="宋体" panose="02010600030101010101" pitchFamily="2" charset="-122"/>
              </a:rPr>
              <a:t>)</a:t>
            </a:r>
            <a:r>
              <a:rPr lang="zh-CN" altLang="zh-CN" b="1" smtClean="0">
                <a:latin typeface="宋体" panose="02010600030101010101" pitchFamily="2" charset="-122"/>
                <a:ea typeface="宋体" panose="02010600030101010101" pitchFamily="2" charset="-122"/>
              </a:rPr>
              <a:t>两方面分析；如果传主是学者，应从为文、为学两方面分析。</a:t>
            </a:r>
            <a:endParaRPr lang="zh-CN" altLang="zh-CN" b="1" smtClean="0">
              <a:latin typeface="宋体" panose="02010600030101010101" pitchFamily="2" charset="-122"/>
              <a:ea typeface="宋体" panose="02010600030101010101" pitchFamily="2" charset="-122"/>
            </a:endParaRPr>
          </a:p>
          <a:p>
            <a:pPr indent="0">
              <a:buNone/>
            </a:pPr>
            <a:r>
              <a:rPr lang="en-US" altLang="zh-CN" b="1" smtClean="0">
                <a:latin typeface="宋体" panose="02010600030101010101" pitchFamily="2" charset="-122"/>
                <a:ea typeface="宋体" panose="02010600030101010101" pitchFamily="2" charset="-122"/>
              </a:rPr>
              <a:t>2</a:t>
            </a:r>
            <a:r>
              <a:rPr lang="zh-CN" altLang="zh-CN" b="1" smtClean="0">
                <a:latin typeface="宋体" panose="02010600030101010101" pitchFamily="2" charset="-122"/>
                <a:ea typeface="宋体" panose="02010600030101010101" pitchFamily="2" charset="-122"/>
              </a:rPr>
              <a:t>．了解人物的品质追求，如求学成才、求吏治民、求智研理等方面。另外，要多了解人物的功名心、利禄心和雅致意趣等。</a:t>
            </a:r>
            <a:endParaRPr lang="zh-CN" altLang="zh-CN" b="1" smtClean="0">
              <a:latin typeface="宋体" panose="02010600030101010101" pitchFamily="2" charset="-122"/>
              <a:ea typeface="宋体" panose="02010600030101010101" pitchFamily="2" charset="-122"/>
            </a:endParaRPr>
          </a:p>
          <a:p>
            <a:pPr indent="0">
              <a:buNone/>
            </a:pPr>
            <a:r>
              <a:rPr lang="en-US" altLang="zh-CN" b="1" smtClean="0">
                <a:latin typeface="宋体" panose="02010600030101010101" pitchFamily="2" charset="-122"/>
                <a:ea typeface="宋体" panose="02010600030101010101" pitchFamily="2" charset="-122"/>
              </a:rPr>
              <a:t>3</a:t>
            </a:r>
            <a:r>
              <a:rPr lang="zh-CN" altLang="zh-CN" b="1" smtClean="0">
                <a:latin typeface="宋体" panose="02010600030101010101" pitchFamily="2" charset="-122"/>
                <a:ea typeface="宋体" panose="02010600030101010101" pitchFamily="2" charset="-122"/>
              </a:rPr>
              <a:t>．分析概括的方法：从文中直接找出词语概括＋从文中具体事件中概括＋从其他人物或作者的评价中概括。</a:t>
            </a:r>
            <a:endParaRPr lang="en-US" altLang="zh-CN" b="1" smtClean="0">
              <a:latin typeface="宋体" panose="02010600030101010101" pitchFamily="2" charset="-122"/>
              <a:ea typeface="宋体" panose="02010600030101010101" pitchFamily="2" charset="-122"/>
            </a:endParaRPr>
          </a:p>
        </p:txBody>
      </p:sp>
      <p:pic>
        <p:nvPicPr>
          <p:cNvPr id="2" name="Picture 2"/>
          <p:cNvPicPr>
            <a:picLocks noChangeAspect="1"/>
          </p:cNvPicPr>
          <p:nvPr>
            <p:custDataLst>
              <p:tags r:id="rId2"/>
            </p:custDataLst>
          </p:nvPr>
        </p:nvPicPr>
        <p:blipFill>
          <a:blip r:embed="rId3"/>
          <a:stretch>
            <a:fillRect/>
          </a:stretch>
        </p:blipFill>
        <p:spPr>
          <a:xfrm flipH="1">
            <a:off x="11925300" y="11620500"/>
            <a:ext cx="0" cy="0"/>
          </a:xfrm>
          <a:prstGeom prst="rect">
            <a:avLst/>
          </a:prstGeom>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2"/>
          <p:cNvSpPr>
            <a:spLocks noGrp="1"/>
          </p:cNvSpPr>
          <p:nvPr>
            <p:custDataLst>
              <p:tags r:id="rId1"/>
            </p:custDataLst>
          </p:nvPr>
        </p:nvSpPr>
        <p:spPr>
          <a:xfrm>
            <a:off x="462280" y="318135"/>
            <a:ext cx="3558540" cy="723900"/>
          </a:xfrm>
          <a:prstGeom prst="rect">
            <a:avLst/>
          </a:prstGeom>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r>
              <a:rPr lang="zh-CN" altLang="zh-CN" sz="3600">
                <a:solidFill>
                  <a:srgbClr val="FF0000"/>
                </a:solidFill>
                <a:latin typeface="微软雅黑" panose="020B0503020204020204" pitchFamily="34" charset="-122"/>
                <a:ea typeface="微软雅黑" panose="020B0503020204020204" pitchFamily="34" charset="-122"/>
              </a:rPr>
              <a:t>知识梳理二</a:t>
            </a:r>
            <a:endParaRPr lang="zh-CN" altLang="zh-CN" sz="3600">
              <a:solidFill>
                <a:srgbClr val="FF0000"/>
              </a:solidFill>
              <a:latin typeface="微软雅黑" panose="020B0503020204020204" pitchFamily="34" charset="-122"/>
              <a:ea typeface="微软雅黑" panose="020B0503020204020204" pitchFamily="34" charset="-122"/>
            </a:endParaRPr>
          </a:p>
        </p:txBody>
      </p:sp>
      <p:sp>
        <p:nvSpPr>
          <p:cNvPr id="7173" name="Rectangle 2"/>
          <p:cNvSpPr/>
          <p:nvPr>
            <p:custDataLst>
              <p:tags r:id="rId2"/>
            </p:custDataLst>
          </p:nvPr>
        </p:nvSpPr>
        <p:spPr>
          <a:xfrm>
            <a:off x="462280" y="1036955"/>
            <a:ext cx="6507480" cy="436435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latin typeface="Arial" panose="020B0604020202020204" pitchFamily="34" charset="0"/>
                <a:ea typeface="宋体" panose="02010600030101010101" pitchFamily="2" charset="-122"/>
              </a:defRPr>
            </a:lvl5pPr>
          </a:lstStyle>
          <a:p>
            <a:pPr marL="0" lvl="0" algn="just" eaLnBrk="1" hangingPunct="1">
              <a:lnSpc>
                <a:spcPct val="140000"/>
              </a:lnSpc>
              <a:spcBef>
                <a:spcPct val="0"/>
              </a:spcBef>
              <a:spcAft>
                <a:spcPts val="500"/>
              </a:spcAft>
            </a:pPr>
            <a:r>
              <a:rPr lang="zh-CN" altLang="en-US" sz="2800" b="1" smtClean="0">
                <a:latin typeface="等线" panose="02010600030101010101" charset="-122"/>
                <a:ea typeface="等线" panose="02010600030101010101" charset="-122"/>
                <a:cs typeface="新宋体" panose="02010609030101010101" charset="-122"/>
                <a:sym typeface="宋体" panose="02010600030101010101" pitchFamily="2" charset="-122"/>
              </a:rPr>
              <a:t>（二）</a:t>
            </a:r>
            <a:r>
              <a:rPr sz="2800" b="1" smtClean="0">
                <a:solidFill>
                  <a:srgbClr val="FF0000"/>
                </a:solidFill>
                <a:latin typeface="等线" panose="02010600030101010101" charset="-122"/>
                <a:ea typeface="等线" panose="02010600030101010101" charset="-122"/>
                <a:cs typeface="新宋体" panose="02010609030101010101" charset="-122"/>
                <a:sym typeface="宋体" panose="02010600030101010101" pitchFamily="2" charset="-122"/>
              </a:rPr>
              <a:t>筛选</a:t>
            </a:r>
            <a:r>
              <a:rPr lang="zh-CN" altLang="en-US" sz="2800" b="1" smtClean="0">
                <a:solidFill>
                  <a:srgbClr val="FF0000"/>
                </a:solidFill>
                <a:latin typeface="等线" panose="02010600030101010101" charset="-122"/>
                <a:ea typeface="等线" panose="02010600030101010101" charset="-122"/>
                <a:cs typeface="新宋体" panose="02010609030101010101" charset="-122"/>
                <a:sym typeface="宋体" panose="02010600030101010101" pitchFamily="2" charset="-122"/>
              </a:rPr>
              <a:t>分析</a:t>
            </a:r>
            <a:r>
              <a:rPr sz="2800" b="1" smtClean="0">
                <a:solidFill>
                  <a:srgbClr val="FF0000"/>
                </a:solidFill>
                <a:latin typeface="等线" panose="02010600030101010101" charset="-122"/>
                <a:ea typeface="等线" panose="02010600030101010101" charset="-122"/>
                <a:cs typeface="新宋体" panose="02010609030101010101" charset="-122"/>
                <a:sym typeface="宋体" panose="02010600030101010101" pitchFamily="2" charset="-122"/>
              </a:rPr>
              <a:t>原因</a:t>
            </a:r>
            <a:r>
              <a:rPr lang="zh-CN" altLang="en-US" sz="2800" b="1" smtClean="0">
                <a:solidFill>
                  <a:srgbClr val="FF0000"/>
                </a:solidFill>
                <a:latin typeface="等线" panose="02010600030101010101" charset="-122"/>
                <a:ea typeface="等线" panose="02010600030101010101" charset="-122"/>
                <a:cs typeface="新宋体" panose="02010609030101010101" charset="-122"/>
                <a:sym typeface="宋体" panose="02010600030101010101" pitchFamily="2" charset="-122"/>
              </a:rPr>
              <a:t>类</a:t>
            </a:r>
            <a:endParaRPr sz="2800" b="1">
              <a:solidFill>
                <a:srgbClr val="FF0000"/>
              </a:solidFill>
              <a:latin typeface="等线" panose="02010600030101010101" charset="-122"/>
              <a:ea typeface="等线" panose="02010600030101010101" charset="-122"/>
              <a:cs typeface="新宋体" panose="02010609030101010101" charset="-122"/>
              <a:sym typeface="宋体" panose="02010600030101010101" pitchFamily="2" charset="-122"/>
            </a:endParaRPr>
          </a:p>
          <a:p>
            <a:pPr marL="0" lvl="0" algn="just" eaLnBrk="1" hangingPunct="1">
              <a:lnSpc>
                <a:spcPct val="140000"/>
              </a:lnSpc>
              <a:spcBef>
                <a:spcPct val="0"/>
              </a:spcBef>
              <a:spcAft>
                <a:spcPts val="500"/>
              </a:spcAft>
            </a:pPr>
            <a:r>
              <a:rPr lang="en-US" altLang="zh-CN" sz="2800" b="1">
                <a:latin typeface="新宋体" panose="02010609030101010101" charset="-122"/>
                <a:ea typeface="新宋体" panose="02010609030101010101" charset="-122"/>
                <a:cs typeface="新宋体" panose="02010609030101010101" charset="-122"/>
                <a:sym typeface="宋体" panose="02010600030101010101" pitchFamily="2" charset="-122"/>
              </a:rPr>
              <a:t>   (1)</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精准审题，明确答题</a:t>
            </a:r>
            <a:r>
              <a:rPr sz="2800" b="1">
                <a:solidFill>
                  <a:schemeClr val="accent5">
                    <a:lumMod val="75000"/>
                  </a:schemeClr>
                </a:solidFill>
                <a:latin typeface="新宋体" panose="02010609030101010101" charset="-122"/>
                <a:ea typeface="新宋体" panose="02010609030101010101" charset="-122"/>
                <a:cs typeface="新宋体" panose="02010609030101010101" charset="-122"/>
                <a:sym typeface="宋体" panose="02010600030101010101" pitchFamily="2" charset="-122"/>
              </a:rPr>
              <a:t>角度</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a:t>
            </a:r>
            <a:endParaRPr sz="2800" b="1">
              <a:latin typeface="新宋体" panose="02010609030101010101" charset="-122"/>
              <a:ea typeface="新宋体" panose="02010609030101010101" charset="-122"/>
              <a:cs typeface="新宋体" panose="02010609030101010101" charset="-122"/>
              <a:sym typeface="宋体" panose="02010600030101010101" pitchFamily="2" charset="-122"/>
            </a:endParaRPr>
          </a:p>
          <a:p>
            <a:pPr marL="0" lvl="0" algn="just" eaLnBrk="1" hangingPunct="1">
              <a:lnSpc>
                <a:spcPct val="140000"/>
              </a:lnSpc>
              <a:spcBef>
                <a:spcPct val="0"/>
              </a:spcBef>
              <a:spcAft>
                <a:spcPts val="500"/>
              </a:spcAft>
            </a:pPr>
            <a:endParaRPr lang="en-US" altLang="zh-CN" sz="2800" b="1">
              <a:solidFill>
                <a:schemeClr val="dk1"/>
              </a:solidFill>
              <a:latin typeface="新宋体" panose="02010609030101010101" charset="-122"/>
              <a:ea typeface="新宋体" panose="02010609030101010101" charset="-122"/>
              <a:cs typeface="新宋体" panose="02010609030101010101" charset="-122"/>
              <a:sym typeface="宋体" panose="02010600030101010101" pitchFamily="2" charset="-122"/>
            </a:endParaRPr>
          </a:p>
          <a:p>
            <a:pPr marL="0" lvl="0" algn="just" eaLnBrk="1" hangingPunct="1">
              <a:lnSpc>
                <a:spcPct val="140000"/>
              </a:lnSpc>
              <a:spcBef>
                <a:spcPct val="0"/>
              </a:spcBef>
              <a:spcAft>
                <a:spcPts val="500"/>
              </a:spcAft>
            </a:pPr>
            <a:r>
              <a:rPr lang="en-US" altLang="zh-CN" sz="2800" b="1">
                <a:solidFill>
                  <a:schemeClr val="dk1"/>
                </a:solidFill>
                <a:latin typeface="新宋体" panose="02010609030101010101" charset="-122"/>
                <a:ea typeface="新宋体" panose="02010609030101010101" charset="-122"/>
                <a:cs typeface="新宋体" panose="02010609030101010101" charset="-122"/>
                <a:sym typeface="宋体" panose="02010600030101010101" pitchFamily="2" charset="-122"/>
              </a:rPr>
              <a:t>   (2)</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理清层次，搜寻关键信息：</a:t>
            </a:r>
            <a:endParaRPr sz="2800" b="1">
              <a:latin typeface="新宋体" panose="02010609030101010101" charset="-122"/>
              <a:ea typeface="新宋体" panose="02010609030101010101" charset="-122"/>
              <a:cs typeface="新宋体" panose="02010609030101010101" charset="-122"/>
              <a:sym typeface="宋体" panose="02010600030101010101" pitchFamily="2" charset="-122"/>
            </a:endParaRPr>
          </a:p>
          <a:p>
            <a:pPr marL="0" lvl="0" algn="just" eaLnBrk="1" hangingPunct="1">
              <a:lnSpc>
                <a:spcPct val="140000"/>
              </a:lnSpc>
              <a:spcBef>
                <a:spcPct val="0"/>
              </a:spcBef>
              <a:spcAft>
                <a:spcPts val="500"/>
              </a:spcAft>
            </a:pPr>
            <a:endParaRPr lang="en-US" altLang="zh-CN" sz="2800" b="1">
              <a:latin typeface="新宋体" panose="02010609030101010101" charset="-122"/>
              <a:ea typeface="新宋体" panose="02010609030101010101" charset="-122"/>
              <a:cs typeface="新宋体" panose="02010609030101010101" charset="-122"/>
              <a:sym typeface="宋体" panose="02010600030101010101" pitchFamily="2" charset="-122"/>
            </a:endParaRPr>
          </a:p>
          <a:p>
            <a:pPr marL="0" lvl="0" algn="just" eaLnBrk="1" hangingPunct="1">
              <a:lnSpc>
                <a:spcPct val="140000"/>
              </a:lnSpc>
              <a:spcBef>
                <a:spcPct val="0"/>
              </a:spcBef>
              <a:spcAft>
                <a:spcPts val="500"/>
              </a:spcAft>
            </a:pPr>
            <a:r>
              <a:rPr lang="en-US" altLang="zh-CN" sz="2800" b="1">
                <a:latin typeface="新宋体" panose="02010609030101010101" charset="-122"/>
                <a:ea typeface="新宋体" panose="02010609030101010101" charset="-122"/>
                <a:cs typeface="新宋体" panose="02010609030101010101" charset="-122"/>
                <a:sym typeface="宋体" panose="02010600030101010101" pitchFamily="2" charset="-122"/>
              </a:rPr>
              <a:t>   (3)分清因果，理顺逻辑关系</a:t>
            </a:r>
            <a:r>
              <a:rPr sz="2800" b="1">
                <a:latin typeface="新宋体" panose="02010609030101010101" charset="-122"/>
                <a:ea typeface="新宋体" panose="02010609030101010101" charset="-122"/>
                <a:cs typeface="新宋体" panose="02010609030101010101" charset="-122"/>
                <a:sym typeface="宋体" panose="02010600030101010101" pitchFamily="2" charset="-122"/>
              </a:rPr>
              <a:t>：</a:t>
            </a:r>
            <a:endParaRPr sz="2800" b="1">
              <a:latin typeface="新宋体" panose="02010609030101010101" charset="-122"/>
              <a:ea typeface="新宋体" panose="02010609030101010101" charset="-122"/>
              <a:cs typeface="新宋体" panose="02010609030101010101" charset="-122"/>
              <a:sym typeface="宋体" panose="02010600030101010101" pitchFamily="2" charset="-122"/>
            </a:endParaRPr>
          </a:p>
        </p:txBody>
      </p:sp>
      <p:sp>
        <p:nvSpPr>
          <p:cNvPr id="13" name="矩形 12"/>
          <p:cNvSpPr/>
          <p:nvPr>
            <p:custDataLst>
              <p:tags r:id="rId3"/>
            </p:custDataLst>
          </p:nvPr>
        </p:nvSpPr>
        <p:spPr>
          <a:xfrm>
            <a:off x="6632575" y="1527810"/>
            <a:ext cx="5192395" cy="1276985"/>
          </a:xfrm>
          <a:prstGeom prst="rect">
            <a:avLst/>
          </a:prstGeom>
          <a:solidFill>
            <a:schemeClr val="accent4">
              <a:lumMod val="60000"/>
              <a:lumOff val="40000"/>
            </a:schemeClr>
          </a:solidFill>
          <a:ln>
            <a:solidFill>
              <a:schemeClr val="accent4">
                <a:lumMod val="60000"/>
                <a:lumOff val="40000"/>
              </a:schemeClr>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l">
              <a:lnSpc>
                <a:spcPct val="120000"/>
              </a:lnSpc>
            </a:pPr>
            <a:r>
              <a:rPr lang="zh-CN" sz="2800" b="1" u="sng">
                <a:solidFill>
                  <a:schemeClr val="tx1"/>
                </a:solidFill>
                <a:latin typeface="新宋体" panose="02010609030101010101" charset="-122"/>
                <a:ea typeface="新宋体" panose="02010609030101010101" charset="-122"/>
                <a:cs typeface="新宋体" panose="02010609030101010101" charset="-122"/>
              </a:rPr>
              <a:t>直接</a:t>
            </a:r>
            <a:r>
              <a:rPr lang="en-US" altLang="zh-CN" sz="2800" b="1" u="sng">
                <a:solidFill>
                  <a:schemeClr val="tx1"/>
                </a:solidFill>
                <a:latin typeface="新宋体" panose="02010609030101010101" charset="-122"/>
                <a:ea typeface="新宋体" panose="02010609030101010101" charset="-122"/>
                <a:cs typeface="新宋体" panose="02010609030101010101" charset="-122"/>
              </a:rPr>
              <a:t>/</a:t>
            </a:r>
            <a:r>
              <a:rPr lang="zh-CN" sz="2800" b="1" u="sng">
                <a:solidFill>
                  <a:schemeClr val="tx1"/>
                </a:solidFill>
                <a:latin typeface="新宋体" panose="02010609030101010101" charset="-122"/>
                <a:ea typeface="新宋体" panose="02010609030101010101" charset="-122"/>
                <a:cs typeface="新宋体" panose="02010609030101010101" charset="-122"/>
              </a:rPr>
              <a:t>间接</a:t>
            </a:r>
            <a:r>
              <a:rPr lang="zh-CN" sz="2800" b="1">
                <a:solidFill>
                  <a:schemeClr val="tx1"/>
                </a:solidFill>
                <a:latin typeface="新宋体" panose="02010609030101010101" charset="-122"/>
                <a:ea typeface="新宋体" panose="02010609030101010101" charset="-122"/>
                <a:cs typeface="新宋体" panose="02010609030101010101" charset="-122"/>
              </a:rPr>
              <a:t>原因</a:t>
            </a:r>
            <a:r>
              <a:rPr lang="en-US" altLang="zh-CN" sz="2800" b="1">
                <a:solidFill>
                  <a:schemeClr val="tx1"/>
                </a:solidFill>
                <a:latin typeface="新宋体" panose="02010609030101010101" charset="-122"/>
                <a:ea typeface="新宋体" panose="02010609030101010101" charset="-122"/>
                <a:cs typeface="新宋体" panose="02010609030101010101" charset="-122"/>
              </a:rPr>
              <a:t>;</a:t>
            </a:r>
            <a:r>
              <a:rPr lang="zh-CN" sz="2800" b="1" u="sng">
                <a:solidFill>
                  <a:schemeClr val="tx1"/>
                </a:solidFill>
                <a:latin typeface="新宋体" panose="02010609030101010101" charset="-122"/>
                <a:ea typeface="新宋体" panose="02010609030101010101" charset="-122"/>
                <a:cs typeface="新宋体" panose="02010609030101010101" charset="-122"/>
              </a:rPr>
              <a:t>主观/客观</a:t>
            </a:r>
            <a:r>
              <a:rPr lang="zh-CN" sz="2800" b="1">
                <a:solidFill>
                  <a:schemeClr val="tx1"/>
                </a:solidFill>
                <a:latin typeface="新宋体" panose="02010609030101010101" charset="-122"/>
                <a:ea typeface="新宋体" panose="02010609030101010101" charset="-122"/>
                <a:cs typeface="新宋体" panose="02010609030101010101" charset="-122"/>
              </a:rPr>
              <a:t>原因 </a:t>
            </a:r>
            <a:endParaRPr lang="zh-CN" sz="2800" b="1">
              <a:solidFill>
                <a:schemeClr val="tx1"/>
              </a:solidFill>
              <a:latin typeface="新宋体" panose="02010609030101010101" charset="-122"/>
              <a:ea typeface="新宋体" panose="02010609030101010101" charset="-122"/>
              <a:cs typeface="新宋体" panose="02010609030101010101" charset="-122"/>
            </a:endParaRPr>
          </a:p>
          <a:p>
            <a:pPr algn="l">
              <a:lnSpc>
                <a:spcPct val="120000"/>
              </a:lnSpc>
            </a:pPr>
            <a:r>
              <a:rPr lang="zh-CN" sz="2800" b="1" u="sng">
                <a:solidFill>
                  <a:schemeClr val="tx1"/>
                </a:solidFill>
                <a:latin typeface="新宋体" panose="02010609030101010101" charset="-122"/>
                <a:ea typeface="新宋体" panose="02010609030101010101" charset="-122"/>
                <a:cs typeface="新宋体" panose="02010609030101010101" charset="-122"/>
              </a:rPr>
              <a:t>主要/次要</a:t>
            </a:r>
            <a:r>
              <a:rPr lang="zh-CN" sz="2800" b="1">
                <a:solidFill>
                  <a:schemeClr val="tx1"/>
                </a:solidFill>
                <a:latin typeface="新宋体" panose="02010609030101010101" charset="-122"/>
                <a:ea typeface="新宋体" panose="02010609030101010101" charset="-122"/>
                <a:cs typeface="新宋体" panose="02010609030101010101" charset="-122"/>
              </a:rPr>
              <a:t>原因</a:t>
            </a:r>
            <a:r>
              <a:rPr lang="en-US" altLang="zh-CN" sz="2800" b="1">
                <a:solidFill>
                  <a:schemeClr val="tx1"/>
                </a:solidFill>
                <a:latin typeface="新宋体" panose="02010609030101010101" charset="-122"/>
                <a:ea typeface="新宋体" panose="02010609030101010101" charset="-122"/>
                <a:cs typeface="新宋体" panose="02010609030101010101" charset="-122"/>
              </a:rPr>
              <a:t>;</a:t>
            </a:r>
            <a:r>
              <a:rPr lang="zh-CN" sz="2800" b="1" u="sng">
                <a:solidFill>
                  <a:schemeClr val="tx1"/>
                </a:solidFill>
                <a:latin typeface="新宋体" panose="02010609030101010101" charset="-122"/>
                <a:ea typeface="新宋体" panose="02010609030101010101" charset="-122"/>
                <a:cs typeface="新宋体" panose="02010609030101010101" charset="-122"/>
              </a:rPr>
              <a:t>表层/深层</a:t>
            </a:r>
            <a:r>
              <a:rPr lang="zh-CN" sz="2800" b="1">
                <a:solidFill>
                  <a:schemeClr val="tx1"/>
                </a:solidFill>
                <a:latin typeface="新宋体" panose="02010609030101010101" charset="-122"/>
                <a:ea typeface="新宋体" panose="02010609030101010101" charset="-122"/>
                <a:cs typeface="新宋体" panose="02010609030101010101" charset="-122"/>
              </a:rPr>
              <a:t>原因</a:t>
            </a:r>
            <a:endParaRPr lang="zh-CN" sz="2800" b="1">
              <a:solidFill>
                <a:schemeClr val="tx1"/>
              </a:solidFill>
              <a:latin typeface="新宋体" panose="02010609030101010101" charset="-122"/>
              <a:ea typeface="新宋体" panose="02010609030101010101" charset="-122"/>
              <a:cs typeface="新宋体" panose="02010609030101010101" charset="-122"/>
            </a:endParaRPr>
          </a:p>
        </p:txBody>
      </p:sp>
      <p:sp>
        <p:nvSpPr>
          <p:cNvPr id="3" name="矩形 2"/>
          <p:cNvSpPr/>
          <p:nvPr>
            <p:custDataLst>
              <p:tags r:id="rId4"/>
            </p:custDataLst>
          </p:nvPr>
        </p:nvSpPr>
        <p:spPr>
          <a:xfrm>
            <a:off x="6632575" y="3023235"/>
            <a:ext cx="5192395" cy="1276985"/>
          </a:xfrm>
          <a:prstGeom prst="rect">
            <a:avLst/>
          </a:prstGeom>
          <a:solidFill>
            <a:schemeClr val="accent4">
              <a:lumMod val="60000"/>
              <a:lumOff val="40000"/>
            </a:schemeClr>
          </a:solidFill>
          <a:ln>
            <a:solidFill>
              <a:schemeClr val="accent4">
                <a:lumMod val="60000"/>
                <a:lumOff val="40000"/>
              </a:schemeClr>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l">
              <a:lnSpc>
                <a:spcPct val="120000"/>
              </a:lnSpc>
              <a:buClrTx/>
              <a:buSzTx/>
              <a:buFontTx/>
            </a:pPr>
            <a:r>
              <a:rPr lang="zh-CN" sz="2800" b="1">
                <a:solidFill>
                  <a:schemeClr val="tx1"/>
                </a:solidFill>
                <a:latin typeface="新宋体" panose="02010609030101010101" charset="-122"/>
                <a:ea typeface="新宋体" panose="02010609030101010101" charset="-122"/>
                <a:cs typeface="新宋体" panose="02010609030101010101" charset="-122"/>
              </a:rPr>
              <a:t>找与理由相关的语句；大段说理文字需分清层次，提取关键词。</a:t>
            </a:r>
            <a:endParaRPr lang="zh-CN" sz="2800" b="1">
              <a:solidFill>
                <a:schemeClr val="tx1"/>
              </a:solidFill>
              <a:latin typeface="新宋体" panose="02010609030101010101" charset="-122"/>
              <a:ea typeface="新宋体" panose="02010609030101010101" charset="-122"/>
              <a:cs typeface="新宋体" panose="02010609030101010101" charset="-122"/>
            </a:endParaRPr>
          </a:p>
        </p:txBody>
      </p:sp>
      <p:sp>
        <p:nvSpPr>
          <p:cNvPr id="4" name="矩形 3"/>
          <p:cNvSpPr/>
          <p:nvPr>
            <p:custDataLst>
              <p:tags r:id="rId5"/>
            </p:custDataLst>
          </p:nvPr>
        </p:nvSpPr>
        <p:spPr>
          <a:xfrm>
            <a:off x="6632575" y="4518660"/>
            <a:ext cx="5192395" cy="663575"/>
          </a:xfrm>
          <a:prstGeom prst="rect">
            <a:avLst/>
          </a:prstGeom>
          <a:solidFill>
            <a:schemeClr val="accent4">
              <a:lumMod val="60000"/>
              <a:lumOff val="40000"/>
            </a:schemeClr>
          </a:solidFill>
          <a:ln>
            <a:solidFill>
              <a:schemeClr val="accent4">
                <a:lumMod val="60000"/>
                <a:lumOff val="40000"/>
              </a:schemeClr>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l">
              <a:lnSpc>
                <a:spcPct val="120000"/>
              </a:lnSpc>
              <a:buClrTx/>
              <a:buSzTx/>
              <a:buFontTx/>
            </a:pPr>
            <a:r>
              <a:rPr lang="zh-CN" sz="2800" b="1">
                <a:solidFill>
                  <a:schemeClr val="tx1"/>
                </a:solidFill>
                <a:latin typeface="新宋体" panose="02010609030101010101" charset="-122"/>
                <a:ea typeface="新宋体" panose="02010609030101010101" charset="-122"/>
                <a:cs typeface="新宋体" panose="02010609030101010101" charset="-122"/>
              </a:rPr>
              <a:t>验证原因和结果之间是否合理</a:t>
            </a:r>
            <a:endParaRPr lang="zh-CN" sz="2800" b="1">
              <a:solidFill>
                <a:schemeClr val="tx1"/>
              </a:solidFill>
              <a:latin typeface="新宋体" panose="02010609030101010101" charset="-122"/>
              <a:ea typeface="新宋体" panose="02010609030101010101" charset="-122"/>
              <a:cs typeface="新宋体" panose="02010609030101010101" charset="-122"/>
            </a:endParaRPr>
          </a:p>
        </p:txBody>
      </p:sp>
      <p:sp>
        <p:nvSpPr>
          <p:cNvPr id="18" name="矩形 17"/>
          <p:cNvSpPr/>
          <p:nvPr>
            <p:custDataLst>
              <p:tags r:id="rId6"/>
            </p:custDataLst>
          </p:nvPr>
        </p:nvSpPr>
        <p:spPr>
          <a:xfrm>
            <a:off x="1063625" y="5556885"/>
            <a:ext cx="10079355" cy="686435"/>
          </a:xfrm>
          <a:prstGeom prst="rect">
            <a:avLst/>
          </a:prstGeom>
          <a:solidFill>
            <a:schemeClr val="bg1"/>
          </a:solidFill>
          <a:ln>
            <a:solidFill>
              <a:schemeClr val="bg1"/>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l">
              <a:lnSpc>
                <a:spcPct val="120000"/>
              </a:lnSpc>
            </a:pPr>
            <a:r>
              <a:rPr lang="zh-CN" sz="3200" b="1">
                <a:solidFill>
                  <a:schemeClr val="tx1"/>
                </a:solidFill>
                <a:latin typeface="黑体" panose="02010609060101010101" charset="-122"/>
                <a:ea typeface="黑体" panose="02010609060101010101" charset="-122"/>
              </a:rPr>
              <a:t>【注意】</a:t>
            </a:r>
            <a:r>
              <a:rPr lang="zh-CN" sz="3200" b="1">
                <a:solidFill>
                  <a:srgbClr val="FF0000"/>
                </a:solidFill>
                <a:latin typeface="黑体" panose="02010609060101010101" charset="-122"/>
                <a:ea typeface="黑体" panose="02010609060101010101" charset="-122"/>
              </a:rPr>
              <a:t>语言力求简洁，忌大段照抄原文。</a:t>
            </a:r>
            <a:endParaRPr lang="zh-CN" sz="3200" b="1">
              <a:solidFill>
                <a:srgbClr val="FF0000"/>
              </a:solidFill>
              <a:latin typeface="黑体" panose="02010609060101010101" charset="-122"/>
              <a:ea typeface="黑体" panose="0201060906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500" fill="hold">
                                          <p:stCondLst>
                                            <p:cond delay="0"/>
                                          </p:stCondLst>
                                        </p:cTn>
                                        <p:tgtEl>
                                          <p:spTgt spid="13"/>
                                        </p:tgtEl>
                                        <p:attrNameLst>
                                          <p:attrName>style.visibility</p:attrName>
                                        </p:attrNameLst>
                                      </p:cBhvr>
                                      <p:to>
                                        <p:strVal val="visible"/>
                                      </p:to>
                                    </p:set>
                                    <p:animEffect transition="in" filter="wedg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Effect transition="in" filter="wedg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500" fill="hold">
                                          <p:stCondLst>
                                            <p:cond delay="0"/>
                                          </p:stCondLst>
                                        </p:cTn>
                                        <p:tgtEl>
                                          <p:spTgt spid="4"/>
                                        </p:tgtEl>
                                        <p:attrNameLst>
                                          <p:attrName>style.visibility</p:attrName>
                                        </p:attrNameLst>
                                      </p:cBhvr>
                                      <p:to>
                                        <p:strVal val="visible"/>
                                      </p:to>
                                    </p:set>
                                    <p:animEffect transition="in" filter="wedg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500" fill="hold">
                                          <p:stCondLst>
                                            <p:cond delay="0"/>
                                          </p:stCondLst>
                                        </p:cTn>
                                        <p:tgtEl>
                                          <p:spTgt spid="18"/>
                                        </p:tgtEl>
                                        <p:attrNameLst>
                                          <p:attrName>style.visibility</p:attrName>
                                        </p:attrNameLst>
                                      </p:cBhvr>
                                      <p:to>
                                        <p:strVal val="visible"/>
                                      </p:to>
                                    </p:set>
                                    <p:animEffect transition="in" filter="wedg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animBg="1"/>
      <p:bldP spid="18" grpId="0" animBg="1"/>
    </p:bldLst>
  </p:timing>
</p:sld>
</file>

<file path=ppt/tags/tag1.xml><?xml version="1.0" encoding="utf-8"?>
<p:tagLst xmlns:p="http://schemas.openxmlformats.org/presentationml/2006/main">
  <p:tag name="AS_UNIQUEID" val="6273"/>
</p:tagLst>
</file>

<file path=ppt/tags/tag10.xml><?xml version="1.0" encoding="utf-8"?>
<p:tagLst xmlns:p="http://schemas.openxmlformats.org/presentationml/2006/main">
  <p:tag name="AS_UNIQUEID" val="195"/>
</p:tagLst>
</file>

<file path=ppt/tags/tag100.xml><?xml version="1.0" encoding="utf-8"?>
<p:tagLst xmlns:p="http://schemas.openxmlformats.org/presentationml/2006/main">
  <p:tag name="AS_UNIQUEID" val="6397"/>
  <p:tag name="KSO_WM_BEAUTIFY_FLAG" val=""/>
</p:tagLst>
</file>

<file path=ppt/tags/tag101.xml><?xml version="1.0" encoding="utf-8"?>
<p:tagLst xmlns:p="http://schemas.openxmlformats.org/presentationml/2006/main">
  <p:tag name="AS_UNIQUEID" val="6398"/>
  <p:tag name="KSO_WM_BEAUTIFY_FLAG" val=""/>
</p:tagLst>
</file>

<file path=ppt/tags/tag102.xml><?xml version="1.0" encoding="utf-8"?>
<p:tagLst xmlns:p="http://schemas.openxmlformats.org/presentationml/2006/main">
  <p:tag name="AS_UNIQUEID" val="6399"/>
  <p:tag name="KSO_WM_BEAUTIFY_FLAG" val=""/>
</p:tagLst>
</file>

<file path=ppt/tags/tag103.xml><?xml version="1.0" encoding="utf-8"?>
<p:tagLst xmlns:p="http://schemas.openxmlformats.org/presentationml/2006/main">
  <p:tag name="KSO_WM_BEAUTIFY_FLAG" val="#wm#"/>
  <p:tag name="KSO_WM_SLIDE_ID" val="custom20202809_9"/>
  <p:tag name="KSO_WM_SLIDE_INDEX" val="9"/>
  <p:tag name="KSO_WM_SLIDE_ITEM_CNT" val="0"/>
  <p:tag name="KSO_WM_SLIDE_LAYOUT" val="a_f"/>
  <p:tag name="KSO_WM_SLIDE_LAYOUT_CNT" val="1_1"/>
  <p:tag name="KSO_WM_SLIDE_POSITION" val="100*98"/>
  <p:tag name="KSO_WM_SLIDE_SIZE" val="758*343"/>
  <p:tag name="KSO_WM_SLIDE_SUBTYPE" val="pureTxt"/>
  <p:tag name="KSO_WM_SLIDE_TYPE" val="text"/>
  <p:tag name="KSO_WM_TAG_VERSION" val="1.0"/>
  <p:tag name="KSO_WM_TEMPLATE_CATEGORY" val="custom"/>
  <p:tag name="KSO_WM_TEMPLATE_COLOR_TYPE" val="1"/>
  <p:tag name="KSO_WM_TEMPLATE_INDEX" val="20202809"/>
  <p:tag name="KSO_WM_TEMPLATE_MASTER_TYPE" val="1"/>
  <p:tag name="KSO_WM_TEMPLATE_SUBCATEGORY" val="0"/>
</p:tagLst>
</file>

<file path=ppt/tags/tag104.xml><?xml version="1.0" encoding="utf-8"?>
<p:tagLst xmlns:p="http://schemas.openxmlformats.org/presentationml/2006/main">
  <p:tag name="AS_UNIQUEID" val="6393"/>
</p:tagLst>
</file>

<file path=ppt/tags/tag105.xml><?xml version="1.0" encoding="utf-8"?>
<p:tagLst xmlns:p="http://schemas.openxmlformats.org/presentationml/2006/main">
  <p:tag name="AS_UNIQUEID" val="6394"/>
</p:tagLst>
</file>

<file path=ppt/tags/tag106.xml><?xml version="1.0" encoding="utf-8"?>
<p:tagLst xmlns:p="http://schemas.openxmlformats.org/presentationml/2006/main">
  <p:tag name="AS_UNIQUEID" val="6402"/>
</p:tagLst>
</file>

<file path=ppt/tags/tag107.xml><?xml version="1.0" encoding="utf-8"?>
<p:tagLst xmlns:p="http://schemas.openxmlformats.org/presentationml/2006/main">
  <p:tag name="KSO_WM_BEAUTIFY_FLAG" val="#wm#"/>
  <p:tag name="KSO_WM_SPECIAL_SOURCE" val="bdnull"/>
  <p:tag name="KSO_WM_TEMPLATE_CATEGORY" val="custom"/>
  <p:tag name="KSO_WM_TEMPLATE_INDEX" val="20200264"/>
</p:tagLst>
</file>

<file path=ppt/tags/tag108.xml><?xml version="1.0" encoding="utf-8"?>
<p:tagLst xmlns:p="http://schemas.openxmlformats.org/presentationml/2006/main">
  <p:tag name="AS_UNIQUEID" val="6404"/>
</p:tagLst>
</file>

<file path=ppt/tags/tag109.xml><?xml version="1.0" encoding="utf-8"?>
<p:tagLst xmlns:p="http://schemas.openxmlformats.org/presentationml/2006/main">
  <p:tag name="KSO_WM_BEAUTIFY_FLAG" val="#wm#"/>
  <p:tag name="KSO_WM_SPECIAL_SOURCE" val="bdnull"/>
  <p:tag name="KSO_WM_TEMPLATE_CATEGORY" val="custom"/>
  <p:tag name="KSO_WM_TEMPLATE_INDEX" val="20200264"/>
</p:tagLst>
</file>

<file path=ppt/tags/tag11.xml><?xml version="1.0" encoding="utf-8"?>
<p:tagLst xmlns:p="http://schemas.openxmlformats.org/presentationml/2006/main">
  <p:tag name="AS_UNIQUEID" val="196"/>
</p:tagLst>
</file>

<file path=ppt/tags/tag110.xml><?xml version="1.0" encoding="utf-8"?>
<p:tagLst xmlns:p="http://schemas.openxmlformats.org/presentationml/2006/main">
  <p:tag name="AS_UNIQUEID" val="6411"/>
</p:tagLst>
</file>

<file path=ppt/tags/tag111.xml><?xml version="1.0" encoding="utf-8"?>
<p:tagLst xmlns:p="http://schemas.openxmlformats.org/presentationml/2006/main">
  <p:tag name="KSO_WM_BEAUTIFY_FLAG" val="#wm#"/>
  <p:tag name="KSO_WM_SPECIAL_SOURCE" val="bdnull"/>
  <p:tag name="KSO_WM_TEMPLATE_CATEGORY" val="custom"/>
  <p:tag name="KSO_WM_TEMPLATE_INDEX" val="20200264"/>
</p:tagLst>
</file>

<file path=ppt/tags/tag112.xml><?xml version="1.0" encoding="utf-8"?>
<p:tagLst xmlns:p="http://schemas.openxmlformats.org/presentationml/2006/main">
  <p:tag name="AS_UNIQUEID" val="6416"/>
  <p:tag name="KSO_WM_BEAUTIFY_FLAG" val=""/>
</p:tagLst>
</file>

<file path=ppt/tags/tag113.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14.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115.xml><?xml version="1.0" encoding="utf-8"?>
<p:tagLst xmlns:p="http://schemas.openxmlformats.org/presentationml/2006/main">
  <p:tag name="AS_UNIQUEID" val="6269"/>
</p:tagLst>
</file>

<file path=ppt/tags/tag116.xml><?xml version="1.0" encoding="utf-8"?>
<p:tagLst xmlns:p="http://schemas.openxmlformats.org/presentationml/2006/main">
  <p:tag name="AS_UNIQUEID" val="6425"/>
</p:tagLst>
</file>

<file path=ppt/tags/tag117.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118.xml><?xml version="1.0" encoding="utf-8"?>
<p:tagLst xmlns:p="http://schemas.openxmlformats.org/presentationml/2006/main">
  <p:tag name="AS_UNIQUEID" val="6428"/>
</p:tagLst>
</file>

<file path=ppt/tags/tag119.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12.xml><?xml version="1.0" encoding="utf-8"?>
<p:tagLst xmlns:p="http://schemas.openxmlformats.org/presentationml/2006/main">
  <p:tag name="AS_UNIQUEID" val="6285"/>
</p:tagLst>
</file>

<file path=ppt/tags/tag120.xml><?xml version="1.0" encoding="utf-8"?>
<p:tagLst xmlns:p="http://schemas.openxmlformats.org/presentationml/2006/main">
  <p:tag name="AS_UNIQUEID" val="6431"/>
</p:tagLst>
</file>

<file path=ppt/tags/tag121.xml><?xml version="1.0" encoding="utf-8"?>
<p:tagLst xmlns:p="http://schemas.openxmlformats.org/presentationml/2006/main">
  <p:tag name="AS_UNIQUEID" val="6432"/>
</p:tagLst>
</file>

<file path=ppt/tags/tag122.xml><?xml version="1.0" encoding="utf-8"?>
<p:tagLst xmlns:p="http://schemas.openxmlformats.org/presentationml/2006/main">
  <p:tag name="AS_UNIQUEID" val="6434"/>
</p:tagLst>
</file>

<file path=ppt/tags/tag123.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124.xml><?xml version="1.0" encoding="utf-8"?>
<p:tagLst xmlns:p="http://schemas.openxmlformats.org/presentationml/2006/main">
  <p:tag name="AS_UNIQUEID" val="6445"/>
</p:tagLst>
</file>

<file path=ppt/tags/tag125.xml><?xml version="1.0" encoding="utf-8"?>
<p:tagLst xmlns:p="http://schemas.openxmlformats.org/presentationml/2006/main">
  <p:tag name="AS_UNIQUEID" val="6446"/>
</p:tagLst>
</file>

<file path=ppt/tags/tag126.xml><?xml version="1.0" encoding="utf-8"?>
<p:tagLst xmlns:p="http://schemas.openxmlformats.org/presentationml/2006/main">
  <p:tag name="AS_UNIQUEID" val="6447"/>
</p:tagLst>
</file>

<file path=ppt/tags/tag127.xml><?xml version="1.0" encoding="utf-8"?>
<p:tagLst xmlns:p="http://schemas.openxmlformats.org/presentationml/2006/main">
  <p:tag name="AS_UNIQUEID" val="6448"/>
</p:tagLst>
</file>

<file path=ppt/tags/tag128.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129.xml><?xml version="1.0" encoding="utf-8"?>
<p:tagLst xmlns:p="http://schemas.openxmlformats.org/presentationml/2006/main">
  <p:tag name="KSO_WM_BEAUTIFY_FLAG" val="#wm#"/>
  <p:tag name="KSO_WM_SPECIAL_SOURCE" val="bdnull"/>
  <p:tag name="KSO_WM_TEMPLATE_CATEGORY" val="custom"/>
  <p:tag name="KSO_WM_TEMPLATE_INDEX" val="20200264"/>
</p:tagLst>
</file>

<file path=ppt/tags/tag13.xml><?xml version="1.0" encoding="utf-8"?>
<p:tagLst xmlns:p="http://schemas.openxmlformats.org/presentationml/2006/main">
  <p:tag name="AS_UNIQUEID" val="6286"/>
</p:tagLst>
</file>

<file path=ppt/tags/tag130.xml><?xml version="1.0" encoding="utf-8"?>
<p:tagLst xmlns:p="http://schemas.openxmlformats.org/presentationml/2006/main">
  <p:tag name="AS_UNIQUEID" val="6458"/>
</p:tagLst>
</file>

<file path=ppt/tags/tag131.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132.xml><?xml version="1.0" encoding="utf-8"?>
<p:tagLst xmlns:p="http://schemas.openxmlformats.org/presentationml/2006/main">
  <p:tag name="KSO_WM_BEAUTIFY_FLAG" val="#wm#"/>
  <p:tag name="KSO_WM_SPECIAL_SOURCE" val="bdnull"/>
  <p:tag name="KSO_WM_TEMPLATE_CATEGORY" val="custom"/>
  <p:tag name="KSO_WM_TEMPLATE_INDEX" val="20200264"/>
</p:tagLst>
</file>

<file path=ppt/tags/tag133.xml><?xml version="1.0" encoding="utf-8"?>
<p:tagLst xmlns:p="http://schemas.openxmlformats.org/presentationml/2006/main">
  <p:tag name="AS_UNIQUEID" val="6320"/>
</p:tagLst>
</file>

<file path=ppt/tags/tag134.xml><?xml version="1.0" encoding="utf-8"?>
<p:tagLst xmlns:p="http://schemas.openxmlformats.org/presentationml/2006/main">
  <p:tag name="AS_UNIQUEID" val="6321"/>
</p:tagLst>
</file>

<file path=ppt/tags/tag135.xml><?xml version="1.0" encoding="utf-8"?>
<p:tagLst xmlns:p="http://schemas.openxmlformats.org/presentationml/2006/main">
  <p:tag name="AS_UNIQUEID" val="6322"/>
</p:tagLst>
</file>

<file path=ppt/tags/tag136.xml><?xml version="1.0" encoding="utf-8"?>
<p:tagLst xmlns:p="http://schemas.openxmlformats.org/presentationml/2006/main">
  <p:tag name="AS_UNIQUEID" val="6323"/>
</p:tagLst>
</file>

<file path=ppt/tags/tag137.xml><?xml version="1.0" encoding="utf-8"?>
<p:tagLst xmlns:p="http://schemas.openxmlformats.org/presentationml/2006/main">
  <p:tag name="AS_UNIQUEID" val="6324"/>
</p:tagLst>
</file>

<file path=ppt/tags/tag138.xml><?xml version="1.0" encoding="utf-8"?>
<p:tagLst xmlns:p="http://schemas.openxmlformats.org/presentationml/2006/main">
  <p:tag name="AS_UNIQUEID" val="6325"/>
</p:tagLst>
</file>

<file path=ppt/tags/tag139.xml><?xml version="1.0" encoding="utf-8"?>
<p:tagLst xmlns:p="http://schemas.openxmlformats.org/presentationml/2006/main">
  <p:tag name="AS_OS" val="Unix 3.10 unknown"/>
  <p:tag name="AS_RELEASE_DATE" val="2023.03.31"/>
  <p:tag name="AS_TITLE" val="Aspose.Slides for Java"/>
  <p:tag name="AS_VERSION" val="23.3"/>
  <p:tag name="COMMONDATA" val="eyJoZGlkIjoiMTZlMDc0MDdmMzBkYzU1ZTgxZDIzM2Y3NWJjMGMzYWYifQ=="/>
  <p:tag name="KSO_WPP_MARK_KEY" val="5db1f896-c93f-477e-be03-33e0f81a4b0e"/>
</p:tagLst>
</file>

<file path=ppt/tags/tag14.xml><?xml version="1.0" encoding="utf-8"?>
<p:tagLst xmlns:p="http://schemas.openxmlformats.org/presentationml/2006/main">
  <p:tag name="AS_UNIQUEID" val="6287"/>
</p:tagLst>
</file>

<file path=ppt/tags/tag15.xml><?xml version="1.0" encoding="utf-8"?>
<p:tagLst xmlns:p="http://schemas.openxmlformats.org/presentationml/2006/main">
  <p:tag name="AS_UNIQUEID" val="6288"/>
</p:tagLst>
</file>

<file path=ppt/tags/tag16.xml><?xml version="1.0" encoding="utf-8"?>
<p:tagLst xmlns:p="http://schemas.openxmlformats.org/presentationml/2006/main">
  <p:tag name="AS_UNIQUEID" val="6289"/>
</p:tagLst>
</file>

<file path=ppt/tags/tag17.xml><?xml version="1.0" encoding="utf-8"?>
<p:tagLst xmlns:p="http://schemas.openxmlformats.org/presentationml/2006/main">
  <p:tag name="AS_UNIQUEID" val="6290"/>
</p:tagLst>
</file>

<file path=ppt/tags/tag18.xml><?xml version="1.0" encoding="utf-8"?>
<p:tagLst xmlns:p="http://schemas.openxmlformats.org/presentationml/2006/main">
  <p:tag name="AS_UNIQUEID" val="6291"/>
</p:tagLst>
</file>

<file path=ppt/tags/tag19.xml><?xml version="1.0" encoding="utf-8"?>
<p:tagLst xmlns:p="http://schemas.openxmlformats.org/presentationml/2006/main">
  <p:tag name="AS_UNIQUEID" val="6293"/>
</p:tagLst>
</file>

<file path=ppt/tags/tag2.xml><?xml version="1.0" encoding="utf-8"?>
<p:tagLst xmlns:p="http://schemas.openxmlformats.org/presentationml/2006/main">
  <p:tag name="AS_UNIQUEID" val="6275"/>
</p:tagLst>
</file>

<file path=ppt/tags/tag20.xml><?xml version="1.0" encoding="utf-8"?>
<p:tagLst xmlns:p="http://schemas.openxmlformats.org/presentationml/2006/main">
  <p:tag name="AS_UNIQUEID" val="6294"/>
</p:tagLst>
</file>

<file path=ppt/tags/tag21.xml><?xml version="1.0" encoding="utf-8"?>
<p:tagLst xmlns:p="http://schemas.openxmlformats.org/presentationml/2006/main">
  <p:tag name="AS_UNIQUEID" val="6295"/>
</p:tagLst>
</file>

<file path=ppt/tags/tag22.xml><?xml version="1.0" encoding="utf-8"?>
<p:tagLst xmlns:p="http://schemas.openxmlformats.org/presentationml/2006/main">
  <p:tag name="AS_UNIQUEID" val="6296"/>
</p:tagLst>
</file>

<file path=ppt/tags/tag23.xml><?xml version="1.0" encoding="utf-8"?>
<p:tagLst xmlns:p="http://schemas.openxmlformats.org/presentationml/2006/main">
  <p:tag name="AS_UNIQUEID" val="6297"/>
</p:tagLst>
</file>

<file path=ppt/tags/tag24.xml><?xml version="1.0" encoding="utf-8"?>
<p:tagLst xmlns:p="http://schemas.openxmlformats.org/presentationml/2006/main">
  <p:tag name="AS_UNIQUEID" val="6298"/>
</p:tagLst>
</file>

<file path=ppt/tags/tag25.xml><?xml version="1.0" encoding="utf-8"?>
<p:tagLst xmlns:p="http://schemas.openxmlformats.org/presentationml/2006/main">
  <p:tag name="AS_UNIQUEID" val="1943"/>
</p:tagLst>
</file>

<file path=ppt/tags/tag26.xml><?xml version="1.0" encoding="utf-8"?>
<p:tagLst xmlns:p="http://schemas.openxmlformats.org/presentationml/2006/main">
  <p:tag name="AS_UNIQUEID" val="6301"/>
</p:tagLst>
</file>

<file path=ppt/tags/tag27.xml><?xml version="1.0" encoding="utf-8"?>
<p:tagLst xmlns:p="http://schemas.openxmlformats.org/presentationml/2006/main">
  <p:tag name="AS_UNIQUEID" val="6302"/>
</p:tagLst>
</file>

<file path=ppt/tags/tag28.xml><?xml version="1.0" encoding="utf-8"?>
<p:tagLst xmlns:p="http://schemas.openxmlformats.org/presentationml/2006/main">
  <p:tag name="AS_UNIQUEID" val="6304"/>
</p:tagLst>
</file>

<file path=ppt/tags/tag29.xml><?xml version="1.0" encoding="utf-8"?>
<p:tagLst xmlns:p="http://schemas.openxmlformats.org/presentationml/2006/main">
  <p:tag name="AS_UNIQUEID" val="6305"/>
</p:tagLst>
</file>

<file path=ppt/tags/tag3.xml><?xml version="1.0" encoding="utf-8"?>
<p:tagLst xmlns:p="http://schemas.openxmlformats.org/presentationml/2006/main">
  <p:tag name="AS_UNIQUEID" val="6277"/>
</p:tagLst>
</file>

<file path=ppt/tags/tag30.xml><?xml version="1.0" encoding="utf-8"?>
<p:tagLst xmlns:p="http://schemas.openxmlformats.org/presentationml/2006/main">
  <p:tag name="AS_UNIQUEID" val="6306"/>
</p:tagLst>
</file>

<file path=ppt/tags/tag31.xml><?xml version="1.0" encoding="utf-8"?>
<p:tagLst xmlns:p="http://schemas.openxmlformats.org/presentationml/2006/main">
  <p:tag name="AS_UNIQUEID" val="6307"/>
</p:tagLst>
</file>

<file path=ppt/tags/tag32.xml><?xml version="1.0" encoding="utf-8"?>
<p:tagLst xmlns:p="http://schemas.openxmlformats.org/presentationml/2006/main">
  <p:tag name="AS_UNIQUEID" val="6308"/>
</p:tagLst>
</file>

<file path=ppt/tags/tag33.xml><?xml version="1.0" encoding="utf-8"?>
<p:tagLst xmlns:p="http://schemas.openxmlformats.org/presentationml/2006/main">
  <p:tag name="AS_UNIQUEID" val="6310"/>
</p:tagLst>
</file>

<file path=ppt/tags/tag34.xml><?xml version="1.0" encoding="utf-8"?>
<p:tagLst xmlns:p="http://schemas.openxmlformats.org/presentationml/2006/main">
  <p:tag name="AS_UNIQUEID" val="6311"/>
</p:tagLst>
</file>

<file path=ppt/tags/tag35.xml><?xml version="1.0" encoding="utf-8"?>
<p:tagLst xmlns:p="http://schemas.openxmlformats.org/presentationml/2006/main">
  <p:tag name="AS_UNIQUEID" val="6312"/>
</p:tagLst>
</file>

<file path=ppt/tags/tag36.xml><?xml version="1.0" encoding="utf-8"?>
<p:tagLst xmlns:p="http://schemas.openxmlformats.org/presentationml/2006/main">
  <p:tag name="AS_UNIQUEID" val="6313"/>
</p:tagLst>
</file>

<file path=ppt/tags/tag37.xml><?xml version="1.0" encoding="utf-8"?>
<p:tagLst xmlns:p="http://schemas.openxmlformats.org/presentationml/2006/main">
  <p:tag name="AS_UNIQUEID" val="6314"/>
</p:tagLst>
</file>

<file path=ppt/tags/tag38.xml><?xml version="1.0" encoding="utf-8"?>
<p:tagLst xmlns:p="http://schemas.openxmlformats.org/presentationml/2006/main">
  <p:tag name="AS_UNIQUEID" val="6317"/>
</p:tagLst>
</file>

<file path=ppt/tags/tag39.xml><?xml version="1.0" encoding="utf-8"?>
<p:tagLst xmlns:p="http://schemas.openxmlformats.org/presentationml/2006/main">
  <p:tag name="AS_UNIQUEID" val="6318"/>
</p:tagLst>
</file>

<file path=ppt/tags/tag4.xml><?xml version="1.0" encoding="utf-8"?>
<p:tagLst xmlns:p="http://schemas.openxmlformats.org/presentationml/2006/main">
  <p:tag name="AS_UNIQUEID" val="6279"/>
</p:tagLst>
</file>

<file path=ppt/tags/tag40.xml><?xml version="1.0" encoding="utf-8"?>
<p:tagLst xmlns:p="http://schemas.openxmlformats.org/presentationml/2006/main">
  <p:tag name="AS_UNIQUEID" val="6330"/>
  <p:tag name="KSO_WM_BEAUTIFY_FLAG" val=""/>
</p:tagLst>
</file>

<file path=ppt/tags/tag41.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2.xml><?xml version="1.0" encoding="utf-8"?>
<p:tagLst xmlns:p="http://schemas.openxmlformats.org/presentationml/2006/main">
  <p:tag name="AS_UNIQUEID" val="6337"/>
</p:tagLst>
</file>

<file path=ppt/tags/tag43.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44.xml><?xml version="1.0" encoding="utf-8"?>
<p:tagLst xmlns:p="http://schemas.openxmlformats.org/presentationml/2006/main">
  <p:tag name="AS_UNIQUEID" val="6340"/>
</p:tagLst>
</file>

<file path=ppt/tags/tag45.xml><?xml version="1.0" encoding="utf-8"?>
<p:tagLst xmlns:p="http://schemas.openxmlformats.org/presentationml/2006/main">
  <p:tag name="AS_UNIQUEID" val="6341"/>
  <p:tag name="TABLE_ENDDRAG_ORIGIN_RECT" val="909*446"/>
  <p:tag name="TABLE_ENDDRAG_RECT" val="25*60*909*446"/>
</p:tagLst>
</file>

<file path=ppt/tags/tag46.xml><?xml version="1.0" encoding="utf-8"?>
<p:tagLst xmlns:p="http://schemas.openxmlformats.org/presentationml/2006/main">
  <p:tag name="AS_UNIQUEID" val="830"/>
</p:tagLst>
</file>

<file path=ppt/tags/tag47.xml><?xml version="1.0" encoding="utf-8"?>
<p:tagLst xmlns:p="http://schemas.openxmlformats.org/presentationml/2006/main">
  <p:tag name="AS_UNIQUEID" val="6346"/>
</p:tagLst>
</file>

<file path=ppt/tags/tag48.xml><?xml version="1.0" encoding="utf-8"?>
<p:tagLst xmlns:p="http://schemas.openxmlformats.org/presentationml/2006/main">
  <p:tag name="AS_UNIQUEID" val="6343"/>
</p:tagLst>
</file>

<file path=ppt/tags/tag49.xml><?xml version="1.0" encoding="utf-8"?>
<p:tagLst xmlns:p="http://schemas.openxmlformats.org/presentationml/2006/main">
  <p:tag name="AS_UNIQUEID" val="6344"/>
</p:tagLst>
</file>

<file path=ppt/tags/tag5.xml><?xml version="1.0" encoding="utf-8"?>
<p:tagLst xmlns:p="http://schemas.openxmlformats.org/presentationml/2006/main">
  <p:tag name="AS_UNIQUEID" val="6280"/>
</p:tagLst>
</file>

<file path=ppt/tags/tag50.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51.xml><?xml version="1.0" encoding="utf-8"?>
<p:tagLst xmlns:p="http://schemas.openxmlformats.org/presentationml/2006/main">
  <p:tag name="AS_UNIQUEID" val="830"/>
</p:tagLst>
</file>

<file path=ppt/tags/tag52.xml><?xml version="1.0" encoding="utf-8"?>
<p:tagLst xmlns:p="http://schemas.openxmlformats.org/presentationml/2006/main">
  <p:tag name="AS_UNIQUEID" val="6350"/>
</p:tagLst>
</file>

<file path=ppt/tags/tag53.xml><?xml version="1.0" encoding="utf-8"?>
<p:tagLst xmlns:p="http://schemas.openxmlformats.org/presentationml/2006/main">
  <p:tag name="AS_UNIQUEID" val="6351"/>
</p:tagLst>
</file>

<file path=ppt/tags/tag54.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55.xml><?xml version="1.0" encoding="utf-8"?>
<p:tagLst xmlns:p="http://schemas.openxmlformats.org/presentationml/2006/main">
  <p:tag name="AS_UNIQUEID" val="375"/>
  <p:tag name="KSO_WM_BEAUTIFY_FLAG" val=""/>
  <p:tag name="KSO_WM_TAG_VERSION" val="1.0"/>
  <p:tag name="KSO_WM_TEMPLATE_CATEGORY" val="custom"/>
  <p:tag name="KSO_WM_TEMPLATE_INDEX" val="20202809"/>
  <p:tag name="KSO_WM_UNIT_COMPATIBLE" val="0"/>
  <p:tag name="KSO_WM_UNIT_DIAGRAM_ISNUMVISUAL" val="0"/>
  <p:tag name="KSO_WM_UNIT_DIAGRAM_ISREFERUNIT" val="0"/>
  <p:tag name="KSO_WM_UNIT_HIGHLIGHT" val="0"/>
  <p:tag name="KSO_WM_UNIT_ID" val="custom20202809_9*f*1"/>
  <p:tag name="KSO_WM_UNIT_INDEX" val="1"/>
  <p:tag name="KSO_WM_UNIT_LAYERLEVEL" val="1"/>
  <p:tag name="KSO_WM_UNIT_NOCLEAR" val="0"/>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TYPE" val="f"/>
  <p:tag name="KSO_WM_UNIT_VALUE" val="460"/>
</p:tagLst>
</file>

<file path=ppt/tags/tag56.xml><?xml version="1.0" encoding="utf-8"?>
<p:tagLst xmlns:p="http://schemas.openxmlformats.org/presentationml/2006/main">
  <p:tag name="AS_UNIQUEID" val="6358"/>
  <p:tag name="KSO_WM_BEAUTIFY_FLAG" val=""/>
</p:tagLst>
</file>

<file path=ppt/tags/tag57.xml><?xml version="1.0" encoding="utf-8"?>
<p:tagLst xmlns:p="http://schemas.openxmlformats.org/presentationml/2006/main">
  <p:tag name="AS_UNIQUEID" val="6359"/>
  <p:tag name="KSO_WM_BEAUTIFY_FLAG" val=""/>
</p:tagLst>
</file>

<file path=ppt/tags/tag58.xml><?xml version="1.0" encoding="utf-8"?>
<p:tagLst xmlns:p="http://schemas.openxmlformats.org/presentationml/2006/main">
  <p:tag name="AS_UNIQUEID" val="6360"/>
</p:tagLst>
</file>

<file path=ppt/tags/tag59.xml><?xml version="1.0" encoding="utf-8"?>
<p:tagLst xmlns:p="http://schemas.openxmlformats.org/presentationml/2006/main">
  <p:tag name="KSO_WM_BEAUTIFY_FLAG" val="#wm#"/>
  <p:tag name="KSO_WM_SLIDE_ID" val="custom20202809_9"/>
  <p:tag name="KSO_WM_SLIDE_INDEX" val="9"/>
  <p:tag name="KSO_WM_SLIDE_ITEM_CNT" val="0"/>
  <p:tag name="KSO_WM_SLIDE_LAYOUT" val="a_f"/>
  <p:tag name="KSO_WM_SLIDE_LAYOUT_CNT" val="1_1"/>
  <p:tag name="KSO_WM_SLIDE_POSITION" val="100*98"/>
  <p:tag name="KSO_WM_SLIDE_SIZE" val="758*343"/>
  <p:tag name="KSO_WM_SLIDE_SUBTYPE" val="pureTxt"/>
  <p:tag name="KSO_WM_SLIDE_TYPE" val="text"/>
  <p:tag name="KSO_WM_TAG_VERSION" val="1.0"/>
  <p:tag name="KSO_WM_TEMPLATE_CATEGORY" val="custom"/>
  <p:tag name="KSO_WM_TEMPLATE_COLOR_TYPE" val="1"/>
  <p:tag name="KSO_WM_TEMPLATE_INDEX" val="20202809"/>
  <p:tag name="KSO_WM_TEMPLATE_MASTER_TYPE" val="1"/>
  <p:tag name="KSO_WM_TEMPLATE_SUBCATEGORY" val="0"/>
</p:tagLst>
</file>

<file path=ppt/tags/tag6.xml><?xml version="1.0" encoding="utf-8"?>
<p:tagLst xmlns:p="http://schemas.openxmlformats.org/presentationml/2006/main">
  <p:tag name="AS_UNIQUEID" val="6282"/>
</p:tagLst>
</file>

<file path=ppt/tags/tag60.xml><?xml version="1.0" encoding="utf-8"?>
<p:tagLst xmlns:p="http://schemas.openxmlformats.org/presentationml/2006/main">
  <p:tag name="AS_UNIQUEID" val="6355"/>
</p:tagLst>
</file>

<file path=ppt/tags/tag61.xml><?xml version="1.0" encoding="utf-8"?>
<p:tagLst xmlns:p="http://schemas.openxmlformats.org/presentationml/2006/main">
  <p:tag name="AS_UNIQUEID" val="6356"/>
</p:tagLst>
</file>

<file path=ppt/tags/tag62.xml><?xml version="1.0" encoding="utf-8"?>
<p:tagLst xmlns:p="http://schemas.openxmlformats.org/presentationml/2006/main">
  <p:tag name="AS_UNIQUEID" val="375"/>
  <p:tag name="KSO_WM_BEAUTIFY_FLAG" val=""/>
  <p:tag name="KSO_WM_TAG_VERSION" val="1.0"/>
  <p:tag name="KSO_WM_TEMPLATE_CATEGORY" val="custom"/>
  <p:tag name="KSO_WM_TEMPLATE_INDEX" val="20202809"/>
  <p:tag name="KSO_WM_UNIT_COMPATIBLE" val="0"/>
  <p:tag name="KSO_WM_UNIT_DIAGRAM_ISNUMVISUAL" val="0"/>
  <p:tag name="KSO_WM_UNIT_DIAGRAM_ISREFERUNIT" val="0"/>
  <p:tag name="KSO_WM_UNIT_HIGHLIGHT" val="0"/>
  <p:tag name="KSO_WM_UNIT_ID" val="custom20202809_9*f*1"/>
  <p:tag name="KSO_WM_UNIT_INDEX" val="1"/>
  <p:tag name="KSO_WM_UNIT_LAYERLEVEL" val="1"/>
  <p:tag name="KSO_WM_UNIT_NOCLEAR" val="0"/>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TYPE" val="f"/>
  <p:tag name="KSO_WM_UNIT_VALUE" val="460"/>
</p:tagLst>
</file>

<file path=ppt/tags/tag63.xml><?xml version="1.0" encoding="utf-8"?>
<p:tagLst xmlns:p="http://schemas.openxmlformats.org/presentationml/2006/main">
  <p:tag name="AS_UNIQUEID" val="6362"/>
  <p:tag name="KSO_WM_BEAUTIFY_FLAG" val=""/>
</p:tagLst>
</file>

<file path=ppt/tags/tag64.xml><?xml version="1.0" encoding="utf-8"?>
<p:tagLst xmlns:p="http://schemas.openxmlformats.org/presentationml/2006/main">
  <p:tag name="AS_UNIQUEID" val="6363"/>
  <p:tag name="KSO_WM_BEAUTIFY_FLAG" val=""/>
</p:tagLst>
</file>

<file path=ppt/tags/tag65.xml><?xml version="1.0" encoding="utf-8"?>
<p:tagLst xmlns:p="http://schemas.openxmlformats.org/presentationml/2006/main">
  <p:tag name="AS_UNIQUEID" val="6364"/>
</p:tagLst>
</file>

<file path=ppt/tags/tag66.xml><?xml version="1.0" encoding="utf-8"?>
<p:tagLst xmlns:p="http://schemas.openxmlformats.org/presentationml/2006/main">
  <p:tag name="AS_UNIQUEID" val="6365"/>
</p:tagLst>
</file>

<file path=ppt/tags/tag67.xml><?xml version="1.0" encoding="utf-8"?>
<p:tagLst xmlns:p="http://schemas.openxmlformats.org/presentationml/2006/main">
  <p:tag name="AS_UNIQUEID" val="6366"/>
  <p:tag name="KSO_WM_BEAUTIFY_FLAG" val=""/>
</p:tagLst>
</file>

<file path=ppt/tags/tag68.xml><?xml version="1.0" encoding="utf-8"?>
<p:tagLst xmlns:p="http://schemas.openxmlformats.org/presentationml/2006/main">
  <p:tag name="KSO_WM_BEAUTIFY_FLAG" val="#wm#"/>
  <p:tag name="KSO_WM_SLIDE_ID" val="custom20202809_9"/>
  <p:tag name="KSO_WM_SLIDE_INDEX" val="9"/>
  <p:tag name="KSO_WM_SLIDE_ITEM_CNT" val="0"/>
  <p:tag name="KSO_WM_SLIDE_LAYOUT" val="a_f"/>
  <p:tag name="KSO_WM_SLIDE_LAYOUT_CNT" val="1_1"/>
  <p:tag name="KSO_WM_SLIDE_POSITION" val="100*98"/>
  <p:tag name="KSO_WM_SLIDE_SIZE" val="758*343"/>
  <p:tag name="KSO_WM_SLIDE_SUBTYPE" val="pureTxt"/>
  <p:tag name="KSO_WM_SLIDE_TYPE" val="text"/>
  <p:tag name="KSO_WM_TAG_VERSION" val="1.0"/>
  <p:tag name="KSO_WM_TEMPLATE_CATEGORY" val="custom"/>
  <p:tag name="KSO_WM_TEMPLATE_COLOR_TYPE" val="1"/>
  <p:tag name="KSO_WM_TEMPLATE_INDEX" val="20202809"/>
  <p:tag name="KSO_WM_TEMPLATE_MASTER_TYPE" val="1"/>
  <p:tag name="KSO_WM_TEMPLATE_SUBCATEGORY" val="0"/>
</p:tagLst>
</file>

<file path=ppt/tags/tag69.xml><?xml version="1.0" encoding="utf-8"?>
<p:tagLst xmlns:p="http://schemas.openxmlformats.org/presentationml/2006/main">
  <p:tag name="AS_UNIQUEID" val="6368"/>
</p:tagLst>
</file>

<file path=ppt/tags/tag7.xml><?xml version="1.0" encoding="utf-8"?>
<p:tagLst xmlns:p="http://schemas.openxmlformats.org/presentationml/2006/main">
  <p:tag name="AS_UNIQUEID" val="192"/>
</p:tagLst>
</file>

<file path=ppt/tags/tag70.xml><?xml version="1.0" encoding="utf-8"?>
<p:tagLst xmlns:p="http://schemas.openxmlformats.org/presentationml/2006/main">
  <p:tag name="AS_UNIQUEID" val="6459"/>
</p:tagLst>
</file>

<file path=ppt/tags/tag71.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72.xml><?xml version="1.0" encoding="utf-8"?>
<p:tagLst xmlns:p="http://schemas.openxmlformats.org/presentationml/2006/main">
  <p:tag name="AS_UNIQUEID" val="830"/>
</p:tagLst>
</file>

<file path=ppt/tags/tag73.xml><?xml version="1.0" encoding="utf-8"?>
<p:tagLst xmlns:p="http://schemas.openxmlformats.org/presentationml/2006/main">
  <p:tag name="AS_UNIQUEID" val="6373"/>
  <p:tag name="KSO_WM_BEAUTIFY_FLAG" val=""/>
</p:tagLst>
</file>

<file path=ppt/tags/tag74.xml><?xml version="1.0" encoding="utf-8"?>
<p:tagLst xmlns:p="http://schemas.openxmlformats.org/presentationml/2006/main">
  <p:tag name="AS_UNIQUEID" val="6374"/>
  <p:tag name="KSO_WM_BEAUTIFY_FLAG" val=""/>
</p:tagLst>
</file>

<file path=ppt/tags/tag75.xml><?xml version="1.0" encoding="utf-8"?>
<p:tagLst xmlns:p="http://schemas.openxmlformats.org/presentationml/2006/main">
  <p:tag name="AS_UNIQUEID" val="6375"/>
  <p:tag name="KSO_WM_BEAUTIFY_FLAG" val=""/>
</p:tagLst>
</file>

<file path=ppt/tags/tag76.xml><?xml version="1.0" encoding="utf-8"?>
<p:tagLst xmlns:p="http://schemas.openxmlformats.org/presentationml/2006/main">
  <p:tag name="AS_UNIQUEID" val="6376"/>
  <p:tag name="KSO_WM_BEAUTIFY_FLAG" val=""/>
</p:tagLst>
</file>

<file path=ppt/tags/tag77.xml><?xml version="1.0" encoding="utf-8"?>
<p:tagLst xmlns:p="http://schemas.openxmlformats.org/presentationml/2006/main">
  <p:tag name="AS_UNIQUEID" val="6370"/>
</p:tagLst>
</file>

<file path=ppt/tags/tag78.xml><?xml version="1.0" encoding="utf-8"?>
<p:tagLst xmlns:p="http://schemas.openxmlformats.org/presentationml/2006/main">
  <p:tag name="AS_UNIQUEID" val="6371"/>
</p:tagLst>
</file>

<file path=ppt/tags/tag79.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8.xml><?xml version="1.0" encoding="utf-8"?>
<p:tagLst xmlns:p="http://schemas.openxmlformats.org/presentationml/2006/main">
  <p:tag name="AS_UNIQUEID" val="193"/>
</p:tagLst>
</file>

<file path=ppt/tags/tag80.xml><?xml version="1.0" encoding="utf-8"?>
<p:tagLst xmlns:p="http://schemas.openxmlformats.org/presentationml/2006/main">
  <p:tag name="AS_UNIQUEID" val="375"/>
  <p:tag name="KSO_WM_BEAUTIFY_FLAG" val=""/>
  <p:tag name="KSO_WM_TAG_VERSION" val="1.0"/>
  <p:tag name="KSO_WM_TEMPLATE_CATEGORY" val="custom"/>
  <p:tag name="KSO_WM_TEMPLATE_INDEX" val="20202809"/>
  <p:tag name="KSO_WM_UNIT_COMPATIBLE" val="0"/>
  <p:tag name="KSO_WM_UNIT_DIAGRAM_ISNUMVISUAL" val="0"/>
  <p:tag name="KSO_WM_UNIT_DIAGRAM_ISREFERUNIT" val="0"/>
  <p:tag name="KSO_WM_UNIT_HIGHLIGHT" val="0"/>
  <p:tag name="KSO_WM_UNIT_ID" val="custom20202809_9*f*1"/>
  <p:tag name="KSO_WM_UNIT_INDEX" val="1"/>
  <p:tag name="KSO_WM_UNIT_LAYERLEVEL" val="1"/>
  <p:tag name="KSO_WM_UNIT_NOCLEAR" val="0"/>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TYPE" val="f"/>
  <p:tag name="KSO_WM_UNIT_VALUE" val="460"/>
</p:tagLst>
</file>

<file path=ppt/tags/tag81.xml><?xml version="1.0" encoding="utf-8"?>
<p:tagLst xmlns:p="http://schemas.openxmlformats.org/presentationml/2006/main">
  <p:tag name="AS_UNIQUEID" val="6382"/>
</p:tagLst>
</file>

<file path=ppt/tags/tag82.xml><?xml version="1.0" encoding="utf-8"?>
<p:tagLst xmlns:p="http://schemas.openxmlformats.org/presentationml/2006/main">
  <p:tag name="AS_UNIQUEID" val="721"/>
  <p:tag name="KSO_WM_BEAUTIFY_FLAG" val=""/>
</p:tagLst>
</file>

<file path=ppt/tags/tag83.xml><?xml version="1.0" encoding="utf-8"?>
<p:tagLst xmlns:p="http://schemas.openxmlformats.org/presentationml/2006/main">
  <p:tag name="AS_UNIQUEID" val="721"/>
  <p:tag name="KSO_WM_BEAUTIFY_FLAG" val=""/>
</p:tagLst>
</file>

<file path=ppt/tags/tag84.xml><?xml version="1.0" encoding="utf-8"?>
<p:tagLst xmlns:p="http://schemas.openxmlformats.org/presentationml/2006/main">
  <p:tag name="AS_UNIQUEID" val="721"/>
  <p:tag name="KSO_WM_BEAUTIFY_FLAG" val=""/>
</p:tagLst>
</file>

<file path=ppt/tags/tag85.xml><?xml version="1.0" encoding="utf-8"?>
<p:tagLst xmlns:p="http://schemas.openxmlformats.org/presentationml/2006/main">
  <p:tag name="AS_UNIQUEID" val="721"/>
  <p:tag name="KSO_WM_BEAUTIFY_FLAG" val=""/>
</p:tagLst>
</file>

<file path=ppt/tags/tag86.xml><?xml version="1.0" encoding="utf-8"?>
<p:tagLst xmlns:p="http://schemas.openxmlformats.org/presentationml/2006/main">
  <p:tag name="AS_UNIQUEID" val="721"/>
  <p:tag name="KSO_WM_BEAUTIFY_FLAG" val=""/>
</p:tagLst>
</file>

<file path=ppt/tags/tag87.xml><?xml version="1.0" encoding="utf-8"?>
<p:tagLst xmlns:p="http://schemas.openxmlformats.org/presentationml/2006/main">
  <p:tag name="KSO_WM_BEAUTIFY_FLAG" val="#wm#"/>
  <p:tag name="KSO_WM_SLIDE_ID" val="custom20202809_9"/>
  <p:tag name="KSO_WM_SLIDE_INDEX" val="9"/>
  <p:tag name="KSO_WM_SLIDE_ITEM_CNT" val="0"/>
  <p:tag name="KSO_WM_SLIDE_LAYOUT" val="a_f"/>
  <p:tag name="KSO_WM_SLIDE_LAYOUT_CNT" val="1_1"/>
  <p:tag name="KSO_WM_SLIDE_POSITION" val="100*98"/>
  <p:tag name="KSO_WM_SLIDE_SIZE" val="758*343"/>
  <p:tag name="KSO_WM_SLIDE_SUBTYPE" val="pureTxt"/>
  <p:tag name="KSO_WM_SLIDE_TYPE" val="text"/>
  <p:tag name="KSO_WM_TAG_VERSION" val="1.0"/>
  <p:tag name="KSO_WM_TEMPLATE_CATEGORY" val="custom"/>
  <p:tag name="KSO_WM_TEMPLATE_COLOR_TYPE" val="1"/>
  <p:tag name="KSO_WM_TEMPLATE_INDEX" val="20202809"/>
  <p:tag name="KSO_WM_TEMPLATE_MASTER_TYPE" val="1"/>
  <p:tag name="KSO_WM_TEMPLATE_SUBCATEGORY" val="0"/>
</p:tagLst>
</file>

<file path=ppt/tags/tag88.xml><?xml version="1.0" encoding="utf-8"?>
<p:tagLst xmlns:p="http://schemas.openxmlformats.org/presentationml/2006/main">
  <p:tag name="AS_UNIQUEID" val="6379"/>
</p:tagLst>
</file>

<file path=ppt/tags/tag89.xml><?xml version="1.0" encoding="utf-8"?>
<p:tagLst xmlns:p="http://schemas.openxmlformats.org/presentationml/2006/main">
  <p:tag name="AS_UNIQUEID" val="6380"/>
</p:tagLst>
</file>

<file path=ppt/tags/tag9.xml><?xml version="1.0" encoding="utf-8"?>
<p:tagLst xmlns:p="http://schemas.openxmlformats.org/presentationml/2006/main">
  <p:tag name="AS_UNIQUEID" val="194"/>
</p:tagLst>
</file>

<file path=ppt/tags/tag90.xml><?xml version="1.0" encoding="utf-8"?>
<p:tagLst xmlns:p="http://schemas.openxmlformats.org/presentationml/2006/main">
  <p:tag name="AS_UNIQUEID" val="6385"/>
</p:tagLst>
</file>

<file path=ppt/tags/tag91.xml><?xml version="1.0" encoding="utf-8"?>
<p:tagLst xmlns:p="http://schemas.openxmlformats.org/presentationml/2006/main">
  <p:tag name="AS_UNIQUEID" val="6387"/>
</p:tagLst>
</file>

<file path=ppt/tags/tag92.xml><?xml version="1.0" encoding="utf-8"?>
<p:tagLst xmlns:p="http://schemas.openxmlformats.org/presentationml/2006/main">
  <p:tag name="AS_UNIQUEID" val="6388"/>
</p:tagLst>
</file>

<file path=ppt/tags/tag93.xml><?xml version="1.0" encoding="utf-8"?>
<p:tagLst xmlns:p="http://schemas.openxmlformats.org/presentationml/2006/main">
  <p:tag name="AS_UNIQUEID" val="6389"/>
</p:tagLst>
</file>

<file path=ppt/tags/tag94.xml><?xml version="1.0" encoding="utf-8"?>
<p:tagLst xmlns:p="http://schemas.openxmlformats.org/presentationml/2006/main">
  <p:tag name="AS_UNIQUEID" val="6390"/>
</p:tagLst>
</file>

<file path=ppt/tags/tag95.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96.xml><?xml version="1.0" encoding="utf-8"?>
<p:tagLst xmlns:p="http://schemas.openxmlformats.org/presentationml/2006/main">
  <p:tag name="KSO_WM_BEAUTIFY_FLAG" val="#wm#"/>
  <p:tag name="KSO_WM_SPECIAL_SOURCE" val="bdnull"/>
  <p:tag name="KSO_WM_TEMPLATE_CATEGORY" val="custom"/>
  <p:tag name="KSO_WM_TEMPLATE_INDEX" val="20200264"/>
</p:tagLst>
</file>

<file path=ppt/tags/tag97.xml><?xml version="1.0" encoding="utf-8"?>
<p:tagLst xmlns:p="http://schemas.openxmlformats.org/presentationml/2006/main">
  <p:tag name="AS_UNIQUEID" val="375"/>
  <p:tag name="KSO_WM_BEAUTIFY_FLAG" val="#wm#"/>
  <p:tag name="KSO_WM_TAG_VERSION" val="1.0"/>
  <p:tag name="KSO_WM_TEMPLATE_CATEGORY" val="custom"/>
  <p:tag name="KSO_WM_TEMPLATE_INDEX" val="20202809"/>
  <p:tag name="KSO_WM_UNIT_COMPATIBLE" val="0"/>
  <p:tag name="KSO_WM_UNIT_DIAGRAM_ISNUMVISUAL" val="0"/>
  <p:tag name="KSO_WM_UNIT_DIAGRAM_ISREFERUNIT" val="0"/>
  <p:tag name="KSO_WM_UNIT_HIGHLIGHT" val="0"/>
  <p:tag name="KSO_WM_UNIT_ID" val="custom20202809_9*f*1"/>
  <p:tag name="KSO_WM_UNIT_INDEX" val="1"/>
  <p:tag name="KSO_WM_UNIT_LAYERLEVEL" val="1"/>
  <p:tag name="KSO_WM_UNIT_NOCLEAR" val="0"/>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TYPE" val="f"/>
  <p:tag name="KSO_WM_UNIT_VALUE" val="460"/>
</p:tagLst>
</file>

<file path=ppt/tags/tag98.xml><?xml version="1.0" encoding="utf-8"?>
<p:tagLst xmlns:p="http://schemas.openxmlformats.org/presentationml/2006/main">
  <p:tag name="AS_UNIQUEID" val="836"/>
  <p:tag name="KSO_WM_BEAUTIFY_FLAG" val="#wm#"/>
  <p:tag name="KSO_WM_TAG_VERSION" val="1.0"/>
  <p:tag name="KSO_WM_TEMPLATE_CATEGORY" val="custom"/>
  <p:tag name="KSO_WM_TEMPLATE_INDEX" val="20202805"/>
  <p:tag name="KSO_WM_UNIT_COMPATIBLE" val="0"/>
  <p:tag name="KSO_WM_UNIT_DIAGRAM_ISNUMVISUAL" val="0"/>
  <p:tag name="KSO_WM_UNIT_DIAGRAM_ISREFERUNIT" val="0"/>
  <p:tag name="KSO_WM_UNIT_HIGHLIGHT" val="0"/>
  <p:tag name="KSO_WM_UNIT_ID" val="custom20202805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99.xml><?xml version="1.0" encoding="utf-8"?>
<p:tagLst xmlns:p="http://schemas.openxmlformats.org/presentationml/2006/main">
  <p:tag name="AS_UNIQUEID" val="6396"/>
  <p:tag name="KSO_WM_BEAUTIFY_FLAG" val=""/>
</p:tagLst>
</file>

<file path=ppt/theme/theme1.xml><?xml version="1.0" encoding="utf-8"?>
<a:theme xmlns:a="http://schemas.openxmlformats.org/drawingml/2006/main" name="11">
  <a:themeElements>
    <a:clrScheme name="自定义 825">
      <a:dk1>
        <a:sysClr val="windowText" lastClr="000000"/>
      </a:dk1>
      <a:lt1>
        <a:sysClr val="window" lastClr="FFFFFF"/>
      </a:lt1>
      <a:dk2>
        <a:srgbClr val="44546A"/>
      </a:dk2>
      <a:lt2>
        <a:srgbClr val="E7E6E6"/>
      </a:lt2>
      <a:accent1>
        <a:srgbClr val="295059"/>
      </a:accent1>
      <a:accent2>
        <a:srgbClr val="295059"/>
      </a:accent2>
      <a:accent3>
        <a:srgbClr val="295059"/>
      </a:accent3>
      <a:accent4>
        <a:srgbClr val="295059"/>
      </a:accent4>
      <a:accent5>
        <a:srgbClr val="295059"/>
      </a:accent5>
      <a:accent6>
        <a:srgbClr val="295059"/>
      </a:accent6>
      <a:hlink>
        <a:srgbClr val="0563C1"/>
      </a:hlink>
      <a:folHlink>
        <a:srgbClr val="954F72"/>
      </a:folHlink>
    </a:clrScheme>
    <a:fontScheme name="uvnfajuf">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4034</Words>
  <Application>WPS 演示</Application>
  <PresentationFormat/>
  <Paragraphs>227</Paragraphs>
  <Slides>24</Slides>
  <Notes>9</Notes>
  <HiddenSlides>0</HiddenSlides>
  <MMClips>0</MMClips>
  <ScaleCrop>false</ScaleCrop>
  <HeadingPairs>
    <vt:vector size="8" baseType="variant">
      <vt:variant>
        <vt:lpstr>已用的字体</vt:lpstr>
      </vt:variant>
      <vt:variant>
        <vt:i4>22</vt:i4>
      </vt:variant>
      <vt:variant>
        <vt:lpstr>主题</vt:lpstr>
      </vt:variant>
      <vt:variant>
        <vt:i4>2</vt:i4>
      </vt:variant>
      <vt:variant>
        <vt:lpstr>嵌入 OLE 服务器</vt:lpstr>
      </vt:variant>
      <vt:variant>
        <vt:i4>1</vt:i4>
      </vt:variant>
      <vt:variant>
        <vt:lpstr>幻灯片标题</vt:lpstr>
      </vt:variant>
      <vt:variant>
        <vt:i4>24</vt:i4>
      </vt:variant>
    </vt:vector>
  </HeadingPairs>
  <TitlesOfParts>
    <vt:vector size="49" baseType="lpstr">
      <vt:lpstr>Arial</vt:lpstr>
      <vt:lpstr>宋体</vt:lpstr>
      <vt:lpstr>Wingdings</vt:lpstr>
      <vt:lpstr>Century Gothic</vt:lpstr>
      <vt:lpstr>经典综艺体简</vt:lpstr>
      <vt:lpstr>黑体</vt:lpstr>
      <vt:lpstr>Kozuka Gothic Pr6N B</vt:lpstr>
      <vt:lpstr>Yu Gothic UI Semibold</vt:lpstr>
      <vt:lpstr>Times New Roman</vt:lpstr>
      <vt:lpstr>微软雅黑</vt:lpstr>
      <vt:lpstr>仿宋_GB2312</vt:lpstr>
      <vt:lpstr>仿宋</vt:lpstr>
      <vt:lpstr>隶书</vt:lpstr>
      <vt:lpstr>新宋体</vt:lpstr>
      <vt:lpstr>等线</vt:lpstr>
      <vt:lpstr>楷体</vt:lpstr>
      <vt:lpstr>Times New Roman</vt:lpstr>
      <vt:lpstr>Wingdings</vt:lpstr>
      <vt:lpstr>Arial Unicode MS</vt:lpstr>
      <vt:lpstr>Arial</vt:lpstr>
      <vt:lpstr>楷体_GB2312</vt:lpstr>
      <vt:lpstr>Calibri</vt:lpstr>
      <vt:lpstr>11</vt:lpstr>
      <vt:lpstr>自定义设计方案</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麒麟小小</cp:lastModifiedBy>
  <cp:revision>2</cp:revision>
  <cp:lastPrinted>2024-09-12T15:35:00Z</cp:lastPrinted>
  <dcterms:created xsi:type="dcterms:W3CDTF">2024-09-12T15:35:00Z</dcterms:created>
  <dcterms:modified xsi:type="dcterms:W3CDTF">2024-10-29T08:59:57Z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4CAE8C37422C4D8187F1C17E400D86D9</vt:lpwstr>
  </property>
  <property fmtid="{D5CDD505-2E9C-101B-9397-08002B2CF9AE}" pid="7" name="KSOProductBuildVer">
    <vt:lpwstr>2052-11.1.0.12165</vt:lpwstr>
  </property>
</Properties>
</file>