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8" r:id="rId3"/>
  </p:sldMasterIdLst>
  <p:notesMasterIdLst>
    <p:notesMasterId r:id="rId35"/>
  </p:notesMasterIdLst>
  <p:sldIdLst>
    <p:sldId id="293" r:id="rId4"/>
    <p:sldId id="294" r:id="rId5"/>
    <p:sldId id="295" r:id="rId6"/>
    <p:sldId id="296" r:id="rId7"/>
    <p:sldId id="297" r:id="rId8"/>
    <p:sldId id="298"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11" r:id="rId22"/>
    <p:sldId id="312" r:id="rId23"/>
    <p:sldId id="313" r:id="rId24"/>
    <p:sldId id="314" r:id="rId25"/>
    <p:sldId id="315" r:id="rId26"/>
    <p:sldId id="316" r:id="rId27"/>
    <p:sldId id="317" r:id="rId28"/>
    <p:sldId id="318" r:id="rId29"/>
    <p:sldId id="319" r:id="rId30"/>
    <p:sldId id="320" r:id="rId31"/>
    <p:sldId id="321" r:id="rId32"/>
    <p:sldId id="322" r:id="rId33"/>
    <p:sldId id="323" r:id="rId34"/>
  </p:sldIdLst>
  <p:sldSz cx="12195175"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a:srgbClr val="99CCFF"/>
    <a:srgbClr val="33CCCC"/>
    <a:srgbClr val="FFFF99"/>
    <a:srgbClr val="0099CC"/>
    <a:srgbClr val="D60093"/>
    <a:srgbClr val="66CCFF"/>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34" autoAdjust="0"/>
    <p:restoredTop sz="94660"/>
  </p:normalViewPr>
  <p:slideViewPr>
    <p:cSldViewPr>
      <p:cViewPr varScale="1">
        <p:scale>
          <a:sx n="94" d="100"/>
          <a:sy n="94" d="100"/>
        </p:scale>
        <p:origin x="116" y="64"/>
      </p:cViewPr>
      <p:guideLst>
        <p:guide orient="horz" pos="2160"/>
        <p:guide pos="3842"/>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8" Type="http://schemas.openxmlformats.org/officeDocument/2006/relationships/tableStyles" Target="tableStyles.xml"/><Relationship Id="rId37" Type="http://schemas.openxmlformats.org/officeDocument/2006/relationships/viewProps" Target="viewProps.xml"/><Relationship Id="rId36" Type="http://schemas.openxmlformats.org/officeDocument/2006/relationships/presProps" Target="presProps.xml"/><Relationship Id="rId35" Type="http://schemas.openxmlformats.org/officeDocument/2006/relationships/notesMaster" Target="notesMasters/notesMaster1.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59" name=""/>
        <p:cNvGrpSpPr/>
        <p:nvPr/>
      </p:nvGrpSpPr>
      <p:grpSpPr>
        <a:xfrm>
          <a:off x="0" y="0"/>
          <a:ext cx="0" cy="0"/>
          <a:chOff x="0" y="0"/>
          <a:chExt cx="0" cy="0"/>
        </a:xfrm>
      </p:grpSpPr>
      <p:sp>
        <p:nvSpPr>
          <p:cNvPr id="1048805"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1048806"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BE5813-8D0B-4A3D-A00F-446B5C27363A}" type="datetimeFigureOut">
              <a:rPr lang="zh-CN" altLang="en-US" smtClean="0"/>
            </a:fld>
            <a:endParaRPr lang="zh-CN" altLang="en-US"/>
          </a:p>
        </p:txBody>
      </p:sp>
      <p:sp>
        <p:nvSpPr>
          <p:cNvPr id="1048807"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p>
            <a:endParaRPr lang="zh-CN" altLang="en-US"/>
          </a:p>
        </p:txBody>
      </p:sp>
      <p:sp>
        <p:nvSpPr>
          <p:cNvPr id="1048808"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48809"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1048810"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A05056-AC67-4396-92DE-D50900845843}"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9" Type="http://schemas.openxmlformats.org/officeDocument/2006/relationships/tags" Target="../tags/tag7.xml"/><Relationship Id="rId8" Type="http://schemas.openxmlformats.org/officeDocument/2006/relationships/tags" Target="../tags/tag6.xml"/><Relationship Id="rId7" Type="http://schemas.openxmlformats.org/officeDocument/2006/relationships/tags" Target="../tags/tag5.xml"/><Relationship Id="rId6" Type="http://schemas.openxmlformats.org/officeDocument/2006/relationships/tags" Target="../tags/tag4.xml"/><Relationship Id="rId5" Type="http://schemas.openxmlformats.org/officeDocument/2006/relationships/tags" Target="../tags/tag3.xml"/><Relationship Id="rId4" Type="http://schemas.openxmlformats.org/officeDocument/2006/relationships/tags" Target="../tags/tag2.xml"/><Relationship Id="rId3" Type="http://schemas.openxmlformats.org/officeDocument/2006/relationships/tags" Target="../tags/tag1.xml"/><Relationship Id="rId2" Type="http://schemas.openxmlformats.org/officeDocument/2006/relationships/image" Target="../media/image1.png"/><Relationship Id="rId14" Type="http://schemas.openxmlformats.org/officeDocument/2006/relationships/tags" Target="../tags/tag12.xml"/><Relationship Id="rId13" Type="http://schemas.openxmlformats.org/officeDocument/2006/relationships/tags" Target="../tags/tag11.xml"/><Relationship Id="rId12" Type="http://schemas.openxmlformats.org/officeDocument/2006/relationships/tags" Target="../tags/tag10.xml"/><Relationship Id="rId11" Type="http://schemas.openxmlformats.org/officeDocument/2006/relationships/tags" Target="../tags/tag9.xml"/><Relationship Id="rId10" Type="http://schemas.openxmlformats.org/officeDocument/2006/relationships/tags" Target="../tags/tag8.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9" Type="http://schemas.openxmlformats.org/officeDocument/2006/relationships/image" Target="../media/image4.png"/><Relationship Id="rId8" Type="http://schemas.openxmlformats.org/officeDocument/2006/relationships/tags" Target="../tags/tag96.xml"/><Relationship Id="rId7" Type="http://schemas.openxmlformats.org/officeDocument/2006/relationships/image" Target="../media/image3.png"/><Relationship Id="rId6" Type="http://schemas.openxmlformats.org/officeDocument/2006/relationships/tags" Target="../tags/tag95.xml"/><Relationship Id="rId5" Type="http://schemas.openxmlformats.org/officeDocument/2006/relationships/image" Target="../media/image2.png"/><Relationship Id="rId4" Type="http://schemas.openxmlformats.org/officeDocument/2006/relationships/tags" Target="../tags/tag94.xml"/><Relationship Id="rId3" Type="http://schemas.openxmlformats.org/officeDocument/2006/relationships/tags" Target="../tags/tag93.xml"/><Relationship Id="rId2" Type="http://schemas.openxmlformats.org/officeDocument/2006/relationships/image" Target="../media/image1.png"/><Relationship Id="rId14" Type="http://schemas.openxmlformats.org/officeDocument/2006/relationships/tags" Target="../tags/tag101.xml"/><Relationship Id="rId13" Type="http://schemas.openxmlformats.org/officeDocument/2006/relationships/tags" Target="../tags/tag100.xml"/><Relationship Id="rId12" Type="http://schemas.openxmlformats.org/officeDocument/2006/relationships/tags" Target="../tags/tag99.xml"/><Relationship Id="rId11" Type="http://schemas.openxmlformats.org/officeDocument/2006/relationships/tags" Target="../tags/tag98.xml"/><Relationship Id="rId10" Type="http://schemas.openxmlformats.org/officeDocument/2006/relationships/tags" Target="../tags/tag97.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107.xml"/><Relationship Id="rId8" Type="http://schemas.openxmlformats.org/officeDocument/2006/relationships/tags" Target="../tags/tag106.xml"/><Relationship Id="rId7" Type="http://schemas.openxmlformats.org/officeDocument/2006/relationships/tags" Target="../tags/tag105.xml"/><Relationship Id="rId6" Type="http://schemas.openxmlformats.org/officeDocument/2006/relationships/tags" Target="../tags/tag104.xml"/><Relationship Id="rId5" Type="http://schemas.openxmlformats.org/officeDocument/2006/relationships/tags" Target="../tags/tag103.xml"/><Relationship Id="rId4" Type="http://schemas.openxmlformats.org/officeDocument/2006/relationships/image" Target="../media/image5.png"/><Relationship Id="rId3" Type="http://schemas.openxmlformats.org/officeDocument/2006/relationships/tags" Target="../tags/tag102.xml"/><Relationship Id="rId2" Type="http://schemas.openxmlformats.org/officeDocument/2006/relationships/image" Target="../media/image1.png"/><Relationship Id="rId16" Type="http://schemas.openxmlformats.org/officeDocument/2006/relationships/tags" Target="../tags/tag114.xml"/><Relationship Id="rId15" Type="http://schemas.openxmlformats.org/officeDocument/2006/relationships/tags" Target="../tags/tag113.xml"/><Relationship Id="rId14" Type="http://schemas.openxmlformats.org/officeDocument/2006/relationships/tags" Target="../tags/tag112.xml"/><Relationship Id="rId13" Type="http://schemas.openxmlformats.org/officeDocument/2006/relationships/tags" Target="../tags/tag111.xml"/><Relationship Id="rId12" Type="http://schemas.openxmlformats.org/officeDocument/2006/relationships/tags" Target="../tags/tag110.xml"/><Relationship Id="rId11" Type="http://schemas.openxmlformats.org/officeDocument/2006/relationships/tags" Target="../tags/tag109.xml"/><Relationship Id="rId10" Type="http://schemas.openxmlformats.org/officeDocument/2006/relationships/tags" Target="../tags/tag108.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6" Type="http://schemas.openxmlformats.org/officeDocument/2006/relationships/tags" Target="../tags/tag118.xml"/><Relationship Id="rId5" Type="http://schemas.openxmlformats.org/officeDocument/2006/relationships/tags" Target="../tags/tag117.xml"/><Relationship Id="rId4" Type="http://schemas.openxmlformats.org/officeDocument/2006/relationships/tags" Target="../tags/tag116.xml"/><Relationship Id="rId3" Type="http://schemas.openxmlformats.org/officeDocument/2006/relationships/tags" Target="../tags/tag115.xm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9" Type="http://schemas.openxmlformats.org/officeDocument/2006/relationships/tags" Target="../tags/tag123.xml"/><Relationship Id="rId8" Type="http://schemas.openxmlformats.org/officeDocument/2006/relationships/image" Target="../media/image9.png"/><Relationship Id="rId7" Type="http://schemas.openxmlformats.org/officeDocument/2006/relationships/tags" Target="../tags/tag122.xml"/><Relationship Id="rId6" Type="http://schemas.openxmlformats.org/officeDocument/2006/relationships/image" Target="../media/image8.png"/><Relationship Id="rId5" Type="http://schemas.openxmlformats.org/officeDocument/2006/relationships/tags" Target="../tags/tag121.xml"/><Relationship Id="rId4" Type="http://schemas.openxmlformats.org/officeDocument/2006/relationships/tags" Target="../tags/tag120.xml"/><Relationship Id="rId3" Type="http://schemas.openxmlformats.org/officeDocument/2006/relationships/tags" Target="../tags/tag119.xml"/><Relationship Id="rId2" Type="http://schemas.openxmlformats.org/officeDocument/2006/relationships/image" Target="../media/image1.png"/><Relationship Id="rId18" Type="http://schemas.openxmlformats.org/officeDocument/2006/relationships/tags" Target="../tags/tag130.xml"/><Relationship Id="rId17" Type="http://schemas.openxmlformats.org/officeDocument/2006/relationships/tags" Target="../tags/tag129.xml"/><Relationship Id="rId16" Type="http://schemas.openxmlformats.org/officeDocument/2006/relationships/tags" Target="../tags/tag128.xml"/><Relationship Id="rId15" Type="http://schemas.openxmlformats.org/officeDocument/2006/relationships/tags" Target="../tags/tag127.xml"/><Relationship Id="rId14" Type="http://schemas.openxmlformats.org/officeDocument/2006/relationships/tags" Target="../tags/tag126.xml"/><Relationship Id="rId13" Type="http://schemas.openxmlformats.org/officeDocument/2006/relationships/image" Target="../media/image11.png"/><Relationship Id="rId12" Type="http://schemas.openxmlformats.org/officeDocument/2006/relationships/tags" Target="../tags/tag125.xml"/><Relationship Id="rId11" Type="http://schemas.openxmlformats.org/officeDocument/2006/relationships/image" Target="../media/image10.png"/><Relationship Id="rId10" Type="http://schemas.openxmlformats.org/officeDocument/2006/relationships/tags" Target="../tags/tag124.xm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137.xml"/><Relationship Id="rId8" Type="http://schemas.openxmlformats.org/officeDocument/2006/relationships/tags" Target="../tags/tag136.xml"/><Relationship Id="rId7" Type="http://schemas.openxmlformats.org/officeDocument/2006/relationships/tags" Target="../tags/tag135.xml"/><Relationship Id="rId6" Type="http://schemas.openxmlformats.org/officeDocument/2006/relationships/tags" Target="../tags/tag134.xml"/><Relationship Id="rId5" Type="http://schemas.openxmlformats.org/officeDocument/2006/relationships/tags" Target="../tags/tag133.xml"/><Relationship Id="rId4" Type="http://schemas.openxmlformats.org/officeDocument/2006/relationships/tags" Target="../tags/tag132.xml"/><Relationship Id="rId3" Type="http://schemas.openxmlformats.org/officeDocument/2006/relationships/tags" Target="../tags/tag131.xml"/><Relationship Id="rId2" Type="http://schemas.openxmlformats.org/officeDocument/2006/relationships/image" Target="../media/image1.png"/><Relationship Id="rId14" Type="http://schemas.openxmlformats.org/officeDocument/2006/relationships/image" Target="../media/image3.png"/><Relationship Id="rId13" Type="http://schemas.openxmlformats.org/officeDocument/2006/relationships/tags" Target="../tags/tag140.xml"/><Relationship Id="rId12" Type="http://schemas.openxmlformats.org/officeDocument/2006/relationships/image" Target="../media/image4.png"/><Relationship Id="rId11" Type="http://schemas.openxmlformats.org/officeDocument/2006/relationships/tags" Target="../tags/tag139.xml"/><Relationship Id="rId10" Type="http://schemas.openxmlformats.org/officeDocument/2006/relationships/tags" Target="../tags/tag138.xm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145.xml"/><Relationship Id="rId8" Type="http://schemas.openxmlformats.org/officeDocument/2006/relationships/image" Target="../media/image3.png"/><Relationship Id="rId7" Type="http://schemas.openxmlformats.org/officeDocument/2006/relationships/tags" Target="../tags/tag144.xml"/><Relationship Id="rId6" Type="http://schemas.openxmlformats.org/officeDocument/2006/relationships/image" Target="../media/image2.png"/><Relationship Id="rId5" Type="http://schemas.openxmlformats.org/officeDocument/2006/relationships/tags" Target="../tags/tag143.xml"/><Relationship Id="rId4" Type="http://schemas.openxmlformats.org/officeDocument/2006/relationships/tags" Target="../tags/tag142.xml"/><Relationship Id="rId3" Type="http://schemas.openxmlformats.org/officeDocument/2006/relationships/tags" Target="../tags/tag141.xml"/><Relationship Id="rId2" Type="http://schemas.openxmlformats.org/officeDocument/2006/relationships/image" Target="../media/image1.png"/><Relationship Id="rId14" Type="http://schemas.openxmlformats.org/officeDocument/2006/relationships/tags" Target="../tags/tag150.xml"/><Relationship Id="rId13" Type="http://schemas.openxmlformats.org/officeDocument/2006/relationships/tags" Target="../tags/tag149.xml"/><Relationship Id="rId12" Type="http://schemas.openxmlformats.org/officeDocument/2006/relationships/tags" Target="../tags/tag148.xml"/><Relationship Id="rId11" Type="http://schemas.openxmlformats.org/officeDocument/2006/relationships/tags" Target="../tags/tag147.xml"/><Relationship Id="rId10" Type="http://schemas.openxmlformats.org/officeDocument/2006/relationships/tags" Target="../tags/tag146.xm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155.xml"/><Relationship Id="rId8" Type="http://schemas.openxmlformats.org/officeDocument/2006/relationships/image" Target="../media/image3.png"/><Relationship Id="rId7" Type="http://schemas.openxmlformats.org/officeDocument/2006/relationships/tags" Target="../tags/tag154.xml"/><Relationship Id="rId6" Type="http://schemas.openxmlformats.org/officeDocument/2006/relationships/image" Target="../media/image4.png"/><Relationship Id="rId5" Type="http://schemas.openxmlformats.org/officeDocument/2006/relationships/tags" Target="../tags/tag153.xml"/><Relationship Id="rId4" Type="http://schemas.openxmlformats.org/officeDocument/2006/relationships/tags" Target="../tags/tag152.xml"/><Relationship Id="rId3" Type="http://schemas.openxmlformats.org/officeDocument/2006/relationships/tags" Target="../tags/tag151.xml"/><Relationship Id="rId2" Type="http://schemas.openxmlformats.org/officeDocument/2006/relationships/image" Target="../media/image1.png"/><Relationship Id="rId14" Type="http://schemas.openxmlformats.org/officeDocument/2006/relationships/tags" Target="../tags/tag160.xml"/><Relationship Id="rId13" Type="http://schemas.openxmlformats.org/officeDocument/2006/relationships/tags" Target="../tags/tag159.xml"/><Relationship Id="rId12" Type="http://schemas.openxmlformats.org/officeDocument/2006/relationships/tags" Target="../tags/tag158.xml"/><Relationship Id="rId11" Type="http://schemas.openxmlformats.org/officeDocument/2006/relationships/tags" Target="../tags/tag157.xml"/><Relationship Id="rId10" Type="http://schemas.openxmlformats.org/officeDocument/2006/relationships/tags" Target="../tags/tag156.xml"/><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165.xml"/><Relationship Id="rId8" Type="http://schemas.openxmlformats.org/officeDocument/2006/relationships/image" Target="../media/image13.png"/><Relationship Id="rId7" Type="http://schemas.openxmlformats.org/officeDocument/2006/relationships/tags" Target="../tags/tag164.xml"/><Relationship Id="rId6" Type="http://schemas.openxmlformats.org/officeDocument/2006/relationships/image" Target="../media/image12.png"/><Relationship Id="rId5" Type="http://schemas.openxmlformats.org/officeDocument/2006/relationships/tags" Target="../tags/tag163.xml"/><Relationship Id="rId4" Type="http://schemas.openxmlformats.org/officeDocument/2006/relationships/tags" Target="../tags/tag162.xml"/><Relationship Id="rId3" Type="http://schemas.openxmlformats.org/officeDocument/2006/relationships/tags" Target="../tags/tag161.xml"/><Relationship Id="rId2" Type="http://schemas.openxmlformats.org/officeDocument/2006/relationships/image" Target="../media/image1.png"/><Relationship Id="rId16" Type="http://schemas.openxmlformats.org/officeDocument/2006/relationships/tags" Target="../tags/tag172.xml"/><Relationship Id="rId15" Type="http://schemas.openxmlformats.org/officeDocument/2006/relationships/tags" Target="../tags/tag171.xml"/><Relationship Id="rId14" Type="http://schemas.openxmlformats.org/officeDocument/2006/relationships/tags" Target="../tags/tag170.xml"/><Relationship Id="rId13" Type="http://schemas.openxmlformats.org/officeDocument/2006/relationships/tags" Target="../tags/tag169.xml"/><Relationship Id="rId12" Type="http://schemas.openxmlformats.org/officeDocument/2006/relationships/tags" Target="../tags/tag168.xml"/><Relationship Id="rId11" Type="http://schemas.openxmlformats.org/officeDocument/2006/relationships/tags" Target="../tags/tag167.xml"/><Relationship Id="rId10" Type="http://schemas.openxmlformats.org/officeDocument/2006/relationships/tags" Target="../tags/tag166.xml"/><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9" Type="http://schemas.openxmlformats.org/officeDocument/2006/relationships/tags" Target="../tags/tag179.xml"/><Relationship Id="rId8" Type="http://schemas.openxmlformats.org/officeDocument/2006/relationships/tags" Target="../tags/tag178.xml"/><Relationship Id="rId7" Type="http://schemas.openxmlformats.org/officeDocument/2006/relationships/tags" Target="../tags/tag177.xml"/><Relationship Id="rId6" Type="http://schemas.openxmlformats.org/officeDocument/2006/relationships/tags" Target="../tags/tag176.xml"/><Relationship Id="rId5" Type="http://schemas.openxmlformats.org/officeDocument/2006/relationships/tags" Target="../tags/tag175.xml"/><Relationship Id="rId4" Type="http://schemas.openxmlformats.org/officeDocument/2006/relationships/tags" Target="../tags/tag174.xml"/><Relationship Id="rId3" Type="http://schemas.openxmlformats.org/officeDocument/2006/relationships/tags" Target="../tags/tag173.xml"/><Relationship Id="rId2" Type="http://schemas.openxmlformats.org/officeDocument/2006/relationships/image" Target="../media/image1.png"/><Relationship Id="rId16" Type="http://schemas.openxmlformats.org/officeDocument/2006/relationships/tags" Target="../tags/tag184.xml"/><Relationship Id="rId15" Type="http://schemas.openxmlformats.org/officeDocument/2006/relationships/tags" Target="../tags/tag183.xml"/><Relationship Id="rId14" Type="http://schemas.openxmlformats.org/officeDocument/2006/relationships/tags" Target="../tags/tag182.xml"/><Relationship Id="rId13" Type="http://schemas.openxmlformats.org/officeDocument/2006/relationships/image" Target="../media/image3.png"/><Relationship Id="rId12" Type="http://schemas.openxmlformats.org/officeDocument/2006/relationships/tags" Target="../tags/tag181.xml"/><Relationship Id="rId11" Type="http://schemas.openxmlformats.org/officeDocument/2006/relationships/image" Target="../media/image2.png"/><Relationship Id="rId10" Type="http://schemas.openxmlformats.org/officeDocument/2006/relationships/tags" Target="../tags/tag180.xml"/><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9" Type="http://schemas.openxmlformats.org/officeDocument/2006/relationships/image" Target="../media/image4.png"/><Relationship Id="rId8" Type="http://schemas.openxmlformats.org/officeDocument/2006/relationships/tags" Target="../tags/tag16.xml"/><Relationship Id="rId7" Type="http://schemas.openxmlformats.org/officeDocument/2006/relationships/image" Target="../media/image3.png"/><Relationship Id="rId6" Type="http://schemas.openxmlformats.org/officeDocument/2006/relationships/tags" Target="../tags/tag15.xml"/><Relationship Id="rId5" Type="http://schemas.openxmlformats.org/officeDocument/2006/relationships/image" Target="../media/image2.png"/><Relationship Id="rId4" Type="http://schemas.openxmlformats.org/officeDocument/2006/relationships/tags" Target="../tags/tag14.xml"/><Relationship Id="rId3" Type="http://schemas.openxmlformats.org/officeDocument/2006/relationships/tags" Target="../tags/tag13.xml"/><Relationship Id="rId2" Type="http://schemas.openxmlformats.org/officeDocument/2006/relationships/image" Target="../media/image1.png"/><Relationship Id="rId15" Type="http://schemas.openxmlformats.org/officeDocument/2006/relationships/tags" Target="../tags/tag22.xml"/><Relationship Id="rId14" Type="http://schemas.openxmlformats.org/officeDocument/2006/relationships/tags" Target="../tags/tag21.xml"/><Relationship Id="rId13" Type="http://schemas.openxmlformats.org/officeDocument/2006/relationships/tags" Target="../tags/tag20.xml"/><Relationship Id="rId12" Type="http://schemas.openxmlformats.org/officeDocument/2006/relationships/tags" Target="../tags/tag19.xml"/><Relationship Id="rId11" Type="http://schemas.openxmlformats.org/officeDocument/2006/relationships/tags" Target="../tags/tag18.xml"/><Relationship Id="rId10" Type="http://schemas.openxmlformats.org/officeDocument/2006/relationships/tags" Target="../tags/tag17.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9" Type="http://schemas.openxmlformats.org/officeDocument/2006/relationships/image" Target="../media/image6.png"/><Relationship Id="rId8" Type="http://schemas.openxmlformats.org/officeDocument/2006/relationships/tags" Target="../tags/tag27.xml"/><Relationship Id="rId7" Type="http://schemas.openxmlformats.org/officeDocument/2006/relationships/tags" Target="../tags/tag26.xml"/><Relationship Id="rId6" Type="http://schemas.openxmlformats.org/officeDocument/2006/relationships/tags" Target="../tags/tag25.xml"/><Relationship Id="rId5" Type="http://schemas.openxmlformats.org/officeDocument/2006/relationships/image" Target="../media/image5.png"/><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image" Target="../media/image1.png"/><Relationship Id="rId18" Type="http://schemas.openxmlformats.org/officeDocument/2006/relationships/tags" Target="../tags/tag35.xml"/><Relationship Id="rId17" Type="http://schemas.openxmlformats.org/officeDocument/2006/relationships/tags" Target="../tags/tag34.xml"/><Relationship Id="rId16" Type="http://schemas.openxmlformats.org/officeDocument/2006/relationships/tags" Target="../tags/tag33.xml"/><Relationship Id="rId15" Type="http://schemas.openxmlformats.org/officeDocument/2006/relationships/tags" Target="../tags/tag32.xml"/><Relationship Id="rId14" Type="http://schemas.openxmlformats.org/officeDocument/2006/relationships/tags" Target="../tags/tag31.xml"/><Relationship Id="rId13" Type="http://schemas.openxmlformats.org/officeDocument/2006/relationships/tags" Target="../tags/tag30.xml"/><Relationship Id="rId12" Type="http://schemas.openxmlformats.org/officeDocument/2006/relationships/tags" Target="../tags/tag29.xml"/><Relationship Id="rId11" Type="http://schemas.openxmlformats.org/officeDocument/2006/relationships/image" Target="../media/image7.png"/><Relationship Id="rId10" Type="http://schemas.openxmlformats.org/officeDocument/2006/relationships/tags" Target="../tags/tag28.xml"/><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9" Type="http://schemas.openxmlformats.org/officeDocument/2006/relationships/image" Target="../media/image4.png"/><Relationship Id="rId8" Type="http://schemas.openxmlformats.org/officeDocument/2006/relationships/tags" Target="../tags/tag39.xml"/><Relationship Id="rId7" Type="http://schemas.openxmlformats.org/officeDocument/2006/relationships/image" Target="../media/image3.png"/><Relationship Id="rId6" Type="http://schemas.openxmlformats.org/officeDocument/2006/relationships/tags" Target="../tags/tag38.xml"/><Relationship Id="rId5" Type="http://schemas.openxmlformats.org/officeDocument/2006/relationships/image" Target="../media/image2.png"/><Relationship Id="rId4" Type="http://schemas.openxmlformats.org/officeDocument/2006/relationships/tags" Target="../tags/tag37.xml"/><Relationship Id="rId3" Type="http://schemas.openxmlformats.org/officeDocument/2006/relationships/tags" Target="../tags/tag36.xml"/><Relationship Id="rId2" Type="http://schemas.openxmlformats.org/officeDocument/2006/relationships/image" Target="../media/image1.png"/><Relationship Id="rId16" Type="http://schemas.openxmlformats.org/officeDocument/2006/relationships/tags" Target="../tags/tag46.xml"/><Relationship Id="rId15" Type="http://schemas.openxmlformats.org/officeDocument/2006/relationships/tags" Target="../tags/tag45.xml"/><Relationship Id="rId14" Type="http://schemas.openxmlformats.org/officeDocument/2006/relationships/tags" Target="../tags/tag44.xml"/><Relationship Id="rId13" Type="http://schemas.openxmlformats.org/officeDocument/2006/relationships/tags" Target="../tags/tag43.xml"/><Relationship Id="rId12" Type="http://schemas.openxmlformats.org/officeDocument/2006/relationships/tags" Target="../tags/tag42.xml"/><Relationship Id="rId11" Type="http://schemas.openxmlformats.org/officeDocument/2006/relationships/tags" Target="../tags/tag41.xml"/><Relationship Id="rId10" Type="http://schemas.openxmlformats.org/officeDocument/2006/relationships/tags" Target="../tags/tag40.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image" Target="../media/image4.png"/><Relationship Id="rId8" Type="http://schemas.openxmlformats.org/officeDocument/2006/relationships/tags" Target="../tags/tag50.xml"/><Relationship Id="rId7" Type="http://schemas.openxmlformats.org/officeDocument/2006/relationships/image" Target="../media/image3.png"/><Relationship Id="rId6" Type="http://schemas.openxmlformats.org/officeDocument/2006/relationships/tags" Target="../tags/tag49.xml"/><Relationship Id="rId5" Type="http://schemas.openxmlformats.org/officeDocument/2006/relationships/image" Target="../media/image2.png"/><Relationship Id="rId4" Type="http://schemas.openxmlformats.org/officeDocument/2006/relationships/tags" Target="../tags/tag48.xml"/><Relationship Id="rId3" Type="http://schemas.openxmlformats.org/officeDocument/2006/relationships/tags" Target="../tags/tag47.xml"/><Relationship Id="rId2" Type="http://schemas.openxmlformats.org/officeDocument/2006/relationships/image" Target="../media/image1.png"/><Relationship Id="rId18" Type="http://schemas.openxmlformats.org/officeDocument/2006/relationships/tags" Target="../tags/tag59.xml"/><Relationship Id="rId17" Type="http://schemas.openxmlformats.org/officeDocument/2006/relationships/tags" Target="../tags/tag58.xml"/><Relationship Id="rId16" Type="http://schemas.openxmlformats.org/officeDocument/2006/relationships/tags" Target="../tags/tag57.xml"/><Relationship Id="rId15" Type="http://schemas.openxmlformats.org/officeDocument/2006/relationships/tags" Target="../tags/tag56.xml"/><Relationship Id="rId14" Type="http://schemas.openxmlformats.org/officeDocument/2006/relationships/tags" Target="../tags/tag55.xml"/><Relationship Id="rId13" Type="http://schemas.openxmlformats.org/officeDocument/2006/relationships/tags" Target="../tags/tag54.xml"/><Relationship Id="rId12" Type="http://schemas.openxmlformats.org/officeDocument/2006/relationships/tags" Target="../tags/tag53.xml"/><Relationship Id="rId11" Type="http://schemas.openxmlformats.org/officeDocument/2006/relationships/tags" Target="../tags/tag52.xml"/><Relationship Id="rId10" Type="http://schemas.openxmlformats.org/officeDocument/2006/relationships/tags" Target="../tags/tag51.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9" Type="http://schemas.openxmlformats.org/officeDocument/2006/relationships/tags" Target="../tags/tag65.xml"/><Relationship Id="rId8" Type="http://schemas.openxmlformats.org/officeDocument/2006/relationships/tags" Target="../tags/tag64.xml"/><Relationship Id="rId7" Type="http://schemas.openxmlformats.org/officeDocument/2006/relationships/tags" Target="../tags/tag63.xml"/><Relationship Id="rId6" Type="http://schemas.openxmlformats.org/officeDocument/2006/relationships/tags" Target="../tags/tag62.xml"/><Relationship Id="rId5" Type="http://schemas.openxmlformats.org/officeDocument/2006/relationships/image" Target="../media/image5.png"/><Relationship Id="rId4" Type="http://schemas.openxmlformats.org/officeDocument/2006/relationships/tags" Target="../tags/tag61.xml"/><Relationship Id="rId3" Type="http://schemas.openxmlformats.org/officeDocument/2006/relationships/tags" Target="../tags/tag60.xml"/><Relationship Id="rId2" Type="http://schemas.openxmlformats.org/officeDocument/2006/relationships/image" Target="../media/image1.png"/><Relationship Id="rId11" Type="http://schemas.openxmlformats.org/officeDocument/2006/relationships/tags" Target="../tags/tag67.xml"/><Relationship Id="rId10" Type="http://schemas.openxmlformats.org/officeDocument/2006/relationships/tags" Target="../tags/tag66.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7" Type="http://schemas.openxmlformats.org/officeDocument/2006/relationships/tags" Target="../tags/tag71.xml"/><Relationship Id="rId6" Type="http://schemas.openxmlformats.org/officeDocument/2006/relationships/tags" Target="../tags/tag70.xml"/><Relationship Id="rId5" Type="http://schemas.openxmlformats.org/officeDocument/2006/relationships/tags" Target="../tags/tag69.xml"/><Relationship Id="rId4" Type="http://schemas.openxmlformats.org/officeDocument/2006/relationships/image" Target="../media/image5.png"/><Relationship Id="rId3" Type="http://schemas.openxmlformats.org/officeDocument/2006/relationships/tags" Target="../tags/tag68.xm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9" Type="http://schemas.openxmlformats.org/officeDocument/2006/relationships/image" Target="../media/image4.png"/><Relationship Id="rId8" Type="http://schemas.openxmlformats.org/officeDocument/2006/relationships/tags" Target="../tags/tag75.xml"/><Relationship Id="rId7" Type="http://schemas.openxmlformats.org/officeDocument/2006/relationships/image" Target="../media/image3.png"/><Relationship Id="rId6" Type="http://schemas.openxmlformats.org/officeDocument/2006/relationships/tags" Target="../tags/tag74.xml"/><Relationship Id="rId5" Type="http://schemas.openxmlformats.org/officeDocument/2006/relationships/image" Target="../media/image2.png"/><Relationship Id="rId4" Type="http://schemas.openxmlformats.org/officeDocument/2006/relationships/tags" Target="../tags/tag73.xml"/><Relationship Id="rId3" Type="http://schemas.openxmlformats.org/officeDocument/2006/relationships/tags" Target="../tags/tag72.xml"/><Relationship Id="rId2" Type="http://schemas.openxmlformats.org/officeDocument/2006/relationships/image" Target="../media/image1.png"/><Relationship Id="rId16" Type="http://schemas.openxmlformats.org/officeDocument/2006/relationships/tags" Target="../tags/tag82.xml"/><Relationship Id="rId15" Type="http://schemas.openxmlformats.org/officeDocument/2006/relationships/tags" Target="../tags/tag81.xml"/><Relationship Id="rId14" Type="http://schemas.openxmlformats.org/officeDocument/2006/relationships/tags" Target="../tags/tag80.xml"/><Relationship Id="rId13" Type="http://schemas.openxmlformats.org/officeDocument/2006/relationships/tags" Target="../tags/tag79.xml"/><Relationship Id="rId12" Type="http://schemas.openxmlformats.org/officeDocument/2006/relationships/tags" Target="../tags/tag78.xml"/><Relationship Id="rId11" Type="http://schemas.openxmlformats.org/officeDocument/2006/relationships/tags" Target="../tags/tag77.xml"/><Relationship Id="rId10" Type="http://schemas.openxmlformats.org/officeDocument/2006/relationships/tags" Target="../tags/tag76.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9" Type="http://schemas.openxmlformats.org/officeDocument/2006/relationships/image" Target="../media/image4.png"/><Relationship Id="rId8" Type="http://schemas.openxmlformats.org/officeDocument/2006/relationships/tags" Target="../tags/tag86.xml"/><Relationship Id="rId7" Type="http://schemas.openxmlformats.org/officeDocument/2006/relationships/image" Target="../media/image3.png"/><Relationship Id="rId6" Type="http://schemas.openxmlformats.org/officeDocument/2006/relationships/tags" Target="../tags/tag85.xml"/><Relationship Id="rId5" Type="http://schemas.openxmlformats.org/officeDocument/2006/relationships/image" Target="../media/image2.png"/><Relationship Id="rId4" Type="http://schemas.openxmlformats.org/officeDocument/2006/relationships/tags" Target="../tags/tag84.xml"/><Relationship Id="rId3" Type="http://schemas.openxmlformats.org/officeDocument/2006/relationships/tags" Target="../tags/tag83.xml"/><Relationship Id="rId2" Type="http://schemas.openxmlformats.org/officeDocument/2006/relationships/image" Target="../media/image1.png"/><Relationship Id="rId15" Type="http://schemas.openxmlformats.org/officeDocument/2006/relationships/tags" Target="../tags/tag92.xml"/><Relationship Id="rId14" Type="http://schemas.openxmlformats.org/officeDocument/2006/relationships/tags" Target="../tags/tag91.xml"/><Relationship Id="rId13" Type="http://schemas.openxmlformats.org/officeDocument/2006/relationships/tags" Target="../tags/tag90.xml"/><Relationship Id="rId12" Type="http://schemas.openxmlformats.org/officeDocument/2006/relationships/tags" Target="../tags/tag89.xml"/><Relationship Id="rId11" Type="http://schemas.openxmlformats.org/officeDocument/2006/relationships/tags" Target="../tags/tag88.xml"/><Relationship Id="rId10" Type="http://schemas.openxmlformats.org/officeDocument/2006/relationships/tags" Target="../tags/tag87.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bg>
      <p:bgPr>
        <a:blipFill dpi="0" rotWithShape="1">
          <a:blip r:embed="rId2">
            <a:lum/>
          </a:blip>
          <a:srcRect/>
          <a:stretch>
            <a:fillRect/>
          </a:stretch>
        </a:blipFill>
        <a:effectLst/>
      </p:bgPr>
    </p:bg>
    <p:spTree>
      <p:nvGrpSpPr>
        <p:cNvPr id="117" name=""/>
        <p:cNvGrpSpPr/>
        <p:nvPr/>
      </p:nvGrpSpPr>
      <p:grpSpPr>
        <a:xfrm>
          <a:off x="0" y="0"/>
          <a:ext cx="0" cy="0"/>
          <a:chOff x="0" y="0"/>
          <a:chExt cx="0" cy="0"/>
        </a:xfrm>
      </p:grpSpPr>
      <p:sp>
        <p:nvSpPr>
          <p:cNvPr id="1048700" name="矩形 2"/>
          <p:cNvSpPr/>
          <p:nvPr>
            <p:custDataLst>
              <p:tags r:id="rId3"/>
            </p:custDataLst>
          </p:nvPr>
        </p:nvSpPr>
        <p:spPr>
          <a:xfrm>
            <a:off x="-135925" y="2936875"/>
            <a:ext cx="2685479" cy="111760"/>
          </a:xfrm>
          <a:custGeom>
            <a:avLst/>
            <a:gdLst>
              <a:gd name="connsiteX0" fmla="*/ 0 w 2682416"/>
              <a:gd name="connsiteY0" fmla="*/ 0 h 111919"/>
              <a:gd name="connsiteX1" fmla="*/ 2682416 w 2682416"/>
              <a:gd name="connsiteY1" fmla="*/ 0 h 111919"/>
              <a:gd name="connsiteX2" fmla="*/ 2682416 w 2682416"/>
              <a:gd name="connsiteY2" fmla="*/ 111919 h 111919"/>
              <a:gd name="connsiteX3" fmla="*/ 0 w 2682416"/>
              <a:gd name="connsiteY3" fmla="*/ 111919 h 111919"/>
              <a:gd name="connsiteX4" fmla="*/ 0 w 2682416"/>
              <a:gd name="connsiteY4" fmla="*/ 0 h 111919"/>
              <a:gd name="connsiteX0-1" fmla="*/ 0 w 2684798"/>
              <a:gd name="connsiteY0-2" fmla="*/ 50006 h 111919"/>
              <a:gd name="connsiteX1-3" fmla="*/ 2684798 w 2684798"/>
              <a:gd name="connsiteY1-4" fmla="*/ 0 h 111919"/>
              <a:gd name="connsiteX2-5" fmla="*/ 2684798 w 2684798"/>
              <a:gd name="connsiteY2-6" fmla="*/ 111919 h 111919"/>
              <a:gd name="connsiteX3-7" fmla="*/ 2382 w 2684798"/>
              <a:gd name="connsiteY3-8" fmla="*/ 111919 h 111919"/>
              <a:gd name="connsiteX4-9" fmla="*/ 0 w 2684798"/>
              <a:gd name="connsiteY4-10" fmla="*/ 50006 h 111919"/>
              <a:gd name="connsiteX0-11" fmla="*/ 0 w 2684798"/>
              <a:gd name="connsiteY0-12" fmla="*/ 50006 h 111919"/>
              <a:gd name="connsiteX1-13" fmla="*/ 2684798 w 2684798"/>
              <a:gd name="connsiteY1-14" fmla="*/ 0 h 111919"/>
              <a:gd name="connsiteX2-15" fmla="*/ 2684798 w 2684798"/>
              <a:gd name="connsiteY2-16" fmla="*/ 111919 h 111919"/>
              <a:gd name="connsiteX3-17" fmla="*/ 1 w 2684798"/>
              <a:gd name="connsiteY3-18" fmla="*/ 50007 h 111919"/>
              <a:gd name="connsiteX4-19" fmla="*/ 0 w 2684798"/>
              <a:gd name="connsiteY4-20" fmla="*/ 50006 h 111919"/>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684798" h="111919">
                <a:moveTo>
                  <a:pt x="0" y="50006"/>
                </a:moveTo>
                <a:lnTo>
                  <a:pt x="2684798" y="0"/>
                </a:lnTo>
                <a:lnTo>
                  <a:pt x="2684798" y="111919"/>
                </a:lnTo>
                <a:lnTo>
                  <a:pt x="1" y="50007"/>
                </a:lnTo>
                <a:lnTo>
                  <a:pt x="0" y="50006"/>
                </a:lnTo>
                <a:close/>
              </a:path>
            </a:pathLst>
          </a:custGeom>
          <a:gradFill>
            <a:gsLst>
              <a:gs pos="0">
                <a:schemeClr val="accent1">
                  <a:lumMod val="5000"/>
                  <a:lumOff val="95000"/>
                  <a:alpha val="0"/>
                </a:schemeClr>
              </a:gs>
              <a:gs pos="100000">
                <a:schemeClr val="bg1">
                  <a:lumMod val="85000"/>
                  <a:alpha val="64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48701" name="矩形 10"/>
          <p:cNvSpPr/>
          <p:nvPr>
            <p:custDataLst>
              <p:tags r:id="rId4"/>
            </p:custDataLst>
          </p:nvPr>
        </p:nvSpPr>
        <p:spPr>
          <a:xfrm rot="2700000">
            <a:off x="2484132" y="2926715"/>
            <a:ext cx="130844" cy="13081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48702" name="矩形 2"/>
          <p:cNvSpPr/>
          <p:nvPr>
            <p:custDataLst>
              <p:tags r:id="rId5"/>
            </p:custDataLst>
          </p:nvPr>
        </p:nvSpPr>
        <p:spPr>
          <a:xfrm rot="10800000">
            <a:off x="9670393" y="2936875"/>
            <a:ext cx="2685479" cy="111760"/>
          </a:xfrm>
          <a:custGeom>
            <a:avLst/>
            <a:gdLst>
              <a:gd name="connsiteX0" fmla="*/ 0 w 2682416"/>
              <a:gd name="connsiteY0" fmla="*/ 0 h 111919"/>
              <a:gd name="connsiteX1" fmla="*/ 2682416 w 2682416"/>
              <a:gd name="connsiteY1" fmla="*/ 0 h 111919"/>
              <a:gd name="connsiteX2" fmla="*/ 2682416 w 2682416"/>
              <a:gd name="connsiteY2" fmla="*/ 111919 h 111919"/>
              <a:gd name="connsiteX3" fmla="*/ 0 w 2682416"/>
              <a:gd name="connsiteY3" fmla="*/ 111919 h 111919"/>
              <a:gd name="connsiteX4" fmla="*/ 0 w 2682416"/>
              <a:gd name="connsiteY4" fmla="*/ 0 h 111919"/>
              <a:gd name="connsiteX0-1" fmla="*/ 0 w 2684798"/>
              <a:gd name="connsiteY0-2" fmla="*/ 50006 h 111919"/>
              <a:gd name="connsiteX1-3" fmla="*/ 2684798 w 2684798"/>
              <a:gd name="connsiteY1-4" fmla="*/ 0 h 111919"/>
              <a:gd name="connsiteX2-5" fmla="*/ 2684798 w 2684798"/>
              <a:gd name="connsiteY2-6" fmla="*/ 111919 h 111919"/>
              <a:gd name="connsiteX3-7" fmla="*/ 2382 w 2684798"/>
              <a:gd name="connsiteY3-8" fmla="*/ 111919 h 111919"/>
              <a:gd name="connsiteX4-9" fmla="*/ 0 w 2684798"/>
              <a:gd name="connsiteY4-10" fmla="*/ 50006 h 111919"/>
              <a:gd name="connsiteX0-11" fmla="*/ 0 w 2684798"/>
              <a:gd name="connsiteY0-12" fmla="*/ 50006 h 111919"/>
              <a:gd name="connsiteX1-13" fmla="*/ 2684798 w 2684798"/>
              <a:gd name="connsiteY1-14" fmla="*/ 0 h 111919"/>
              <a:gd name="connsiteX2-15" fmla="*/ 2684798 w 2684798"/>
              <a:gd name="connsiteY2-16" fmla="*/ 111919 h 111919"/>
              <a:gd name="connsiteX3-17" fmla="*/ 1 w 2684798"/>
              <a:gd name="connsiteY3-18" fmla="*/ 50007 h 111919"/>
              <a:gd name="connsiteX4-19" fmla="*/ 0 w 2684798"/>
              <a:gd name="connsiteY4-20" fmla="*/ 50006 h 111919"/>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684798" h="111919">
                <a:moveTo>
                  <a:pt x="0" y="50006"/>
                </a:moveTo>
                <a:lnTo>
                  <a:pt x="2684798" y="0"/>
                </a:lnTo>
                <a:lnTo>
                  <a:pt x="2684798" y="111919"/>
                </a:lnTo>
                <a:lnTo>
                  <a:pt x="1" y="50007"/>
                </a:lnTo>
                <a:lnTo>
                  <a:pt x="0" y="50006"/>
                </a:lnTo>
                <a:close/>
              </a:path>
            </a:pathLst>
          </a:custGeom>
          <a:gradFill>
            <a:gsLst>
              <a:gs pos="0">
                <a:schemeClr val="accent1">
                  <a:lumMod val="5000"/>
                  <a:lumOff val="95000"/>
                  <a:alpha val="0"/>
                </a:schemeClr>
              </a:gs>
              <a:gs pos="100000">
                <a:schemeClr val="bg1">
                  <a:lumMod val="85000"/>
                  <a:alpha val="64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48703" name="矩形 13"/>
          <p:cNvSpPr/>
          <p:nvPr>
            <p:custDataLst>
              <p:tags r:id="rId6"/>
            </p:custDataLst>
          </p:nvPr>
        </p:nvSpPr>
        <p:spPr>
          <a:xfrm rot="13500000">
            <a:off x="9604971" y="2926715"/>
            <a:ext cx="130844" cy="13081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48704" name="日期占位符 15"/>
          <p:cNvSpPr>
            <a:spLocks noGrp="1"/>
          </p:cNvSpPr>
          <p:nvPr>
            <p:ph type="dt" sz="half" idx="10"/>
            <p:custDataLst>
              <p:tags r:id="rId7"/>
            </p:custDataLst>
          </p:nvPr>
        </p:nvSpPr>
        <p:spPr/>
        <p:txBody>
          <a:bodyPr/>
          <a:p>
            <a:fld id="{760FBDFE-C587-4B4C-A407-44438C67B59E}" type="datetimeFigureOut">
              <a:rPr lang="zh-CN" altLang="en-US" smtClean="0"/>
            </a:fld>
            <a:endParaRPr lang="zh-CN" altLang="en-US"/>
          </a:p>
        </p:txBody>
      </p:sp>
      <p:sp>
        <p:nvSpPr>
          <p:cNvPr id="1048705" name="页脚占位符 16"/>
          <p:cNvSpPr>
            <a:spLocks noGrp="1"/>
          </p:cNvSpPr>
          <p:nvPr>
            <p:ph type="ftr" sz="quarter" idx="11"/>
            <p:custDataLst>
              <p:tags r:id="rId8"/>
            </p:custDataLst>
          </p:nvPr>
        </p:nvSpPr>
        <p:spPr/>
        <p:txBody>
          <a:bodyPr/>
          <a:p>
            <a:endParaRPr lang="zh-CN" altLang="en-US" dirty="0"/>
          </a:p>
        </p:txBody>
      </p:sp>
      <p:sp>
        <p:nvSpPr>
          <p:cNvPr id="1048706" name="灯片编号占位符 17"/>
          <p:cNvSpPr>
            <a:spLocks noGrp="1"/>
          </p:cNvSpPr>
          <p:nvPr>
            <p:ph type="sldNum" sz="quarter" idx="12"/>
            <p:custDataLst>
              <p:tags r:id="rId9"/>
            </p:custDataLst>
          </p:nvPr>
        </p:nvSpPr>
        <p:spPr/>
        <p:txBody>
          <a:bodyPr/>
          <a:p>
            <a:fld id="{49AE70B2-8BF9-45C0-BB95-33D1B9D3A854}" type="slidenum">
              <a:rPr lang="zh-CN" altLang="en-US" smtClean="0"/>
            </a:fld>
            <a:endParaRPr lang="zh-CN" altLang="en-US" dirty="0"/>
          </a:p>
        </p:txBody>
      </p:sp>
      <p:sp>
        <p:nvSpPr>
          <p:cNvPr id="1048707" name="文本占位符 4"/>
          <p:cNvSpPr>
            <a:spLocks noGrp="1"/>
          </p:cNvSpPr>
          <p:nvPr>
            <p:ph type="body" sz="quarter" idx="13" hasCustomPrompt="1"/>
            <p:custDataLst>
              <p:tags r:id="rId10"/>
            </p:custDataLst>
          </p:nvPr>
        </p:nvSpPr>
        <p:spPr>
          <a:xfrm>
            <a:off x="5277798" y="5847455"/>
            <a:ext cx="1643491" cy="458459"/>
          </a:xfrm>
        </p:spPr>
        <p:txBody>
          <a:bodyPr lIns="90000" tIns="46800" rIns="90000" bIns="46800" anchor="ctr"/>
          <a:lstStyle>
            <a:lvl1pPr marL="0" indent="0" algn="ctr">
              <a:buNone/>
              <a:defRPr baseline="0">
                <a:solidFill>
                  <a:schemeClr val="tx1">
                    <a:lumMod val="85000"/>
                    <a:lumOff val="15000"/>
                  </a:schemeClr>
                </a:solidFill>
              </a:defRPr>
            </a:lvl1pPr>
          </a:lstStyle>
          <a:p>
            <a:pPr lvl="0"/>
            <a:r>
              <a:rPr lang="zh-CN" altLang="en-US" dirty="0"/>
              <a:t>编辑文本</a:t>
            </a:r>
            <a:endParaRPr lang="zh-CN" altLang="en-US" dirty="0"/>
          </a:p>
        </p:txBody>
      </p:sp>
      <p:sp>
        <p:nvSpPr>
          <p:cNvPr id="1048708" name="标题 1"/>
          <p:cNvSpPr>
            <a:spLocks noGrp="1"/>
          </p:cNvSpPr>
          <p:nvPr>
            <p:ph type="ctrTitle" hasCustomPrompt="1"/>
            <p:custDataLst>
              <p:tags r:id="rId11"/>
            </p:custDataLst>
          </p:nvPr>
        </p:nvSpPr>
        <p:spPr>
          <a:xfrm>
            <a:off x="2795183" y="2061300"/>
            <a:ext cx="6604810" cy="1862047"/>
          </a:xfrm>
        </p:spPr>
        <p:txBody>
          <a:bodyPr lIns="90000" tIns="46800" rIns="90000" bIns="46800" anchor="b" anchorCtr="0">
            <a:normAutofit/>
          </a:bodyPr>
          <a:lstStyle>
            <a:lvl1pPr algn="ctr">
              <a:defRPr sz="11500" spc="600" baseline="0">
                <a:solidFill>
                  <a:schemeClr val="tx1">
                    <a:lumMod val="85000"/>
                    <a:lumOff val="15000"/>
                  </a:schemeClr>
                </a:solidFill>
                <a:ea typeface="汉仪尚巍手书W" pitchFamily="18" charset="-122"/>
              </a:defRPr>
            </a:lvl1pPr>
          </a:lstStyle>
          <a:p>
            <a:r>
              <a:rPr lang="zh-CN" altLang="en-US" dirty="0"/>
              <a:t>编辑标题</a:t>
            </a:r>
            <a:endParaRPr lang="zh-CN" altLang="en-US" dirty="0"/>
          </a:p>
        </p:txBody>
      </p:sp>
      <p:sp>
        <p:nvSpPr>
          <p:cNvPr id="1048709" name="副标题 2"/>
          <p:cNvSpPr>
            <a:spLocks noGrp="1"/>
          </p:cNvSpPr>
          <p:nvPr>
            <p:ph type="subTitle" idx="1" hasCustomPrompt="1"/>
            <p:custDataLst>
              <p:tags r:id="rId12"/>
            </p:custDataLst>
          </p:nvPr>
        </p:nvSpPr>
        <p:spPr>
          <a:xfrm>
            <a:off x="2795183" y="3995173"/>
            <a:ext cx="6604810" cy="802139"/>
          </a:xfrm>
        </p:spPr>
        <p:txBody>
          <a:bodyPr lIns="90000" tIns="46800" rIns="90000" bIns="46800">
            <a:normAutofit/>
          </a:bodyPr>
          <a:lstStyle>
            <a:lvl1pPr marL="0" indent="0" algn="ctr" eaLnBrk="1" fontAlgn="auto" latinLnBrk="0" hangingPunct="1">
              <a:lnSpc>
                <a:spcPct val="100000"/>
              </a:lnSpc>
              <a:buNone/>
              <a:defRPr sz="2800" u="none" strike="noStrike" kern="1200" cap="none" spc="200" normalizeH="0"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048710" name="矩形 2"/>
          <p:cNvSpPr/>
          <p:nvPr>
            <p:custDataLst>
              <p:tags r:id="rId13"/>
            </p:custDataLst>
          </p:nvPr>
        </p:nvSpPr>
        <p:spPr>
          <a:xfrm>
            <a:off x="-149899" y="2936875"/>
            <a:ext cx="2685479" cy="111760"/>
          </a:xfrm>
          <a:custGeom>
            <a:avLst/>
            <a:gdLst>
              <a:gd name="connsiteX0" fmla="*/ 0 w 2682416"/>
              <a:gd name="connsiteY0" fmla="*/ 0 h 111919"/>
              <a:gd name="connsiteX1" fmla="*/ 2682416 w 2682416"/>
              <a:gd name="connsiteY1" fmla="*/ 0 h 111919"/>
              <a:gd name="connsiteX2" fmla="*/ 2682416 w 2682416"/>
              <a:gd name="connsiteY2" fmla="*/ 111919 h 111919"/>
              <a:gd name="connsiteX3" fmla="*/ 0 w 2682416"/>
              <a:gd name="connsiteY3" fmla="*/ 111919 h 111919"/>
              <a:gd name="connsiteX4" fmla="*/ 0 w 2682416"/>
              <a:gd name="connsiteY4" fmla="*/ 0 h 111919"/>
              <a:gd name="connsiteX0-1" fmla="*/ 0 w 2684798"/>
              <a:gd name="connsiteY0-2" fmla="*/ 50006 h 111919"/>
              <a:gd name="connsiteX1-3" fmla="*/ 2684798 w 2684798"/>
              <a:gd name="connsiteY1-4" fmla="*/ 0 h 111919"/>
              <a:gd name="connsiteX2-5" fmla="*/ 2684798 w 2684798"/>
              <a:gd name="connsiteY2-6" fmla="*/ 111919 h 111919"/>
              <a:gd name="connsiteX3-7" fmla="*/ 2382 w 2684798"/>
              <a:gd name="connsiteY3-8" fmla="*/ 111919 h 111919"/>
              <a:gd name="connsiteX4-9" fmla="*/ 0 w 2684798"/>
              <a:gd name="connsiteY4-10" fmla="*/ 50006 h 111919"/>
              <a:gd name="connsiteX0-11" fmla="*/ 0 w 2684798"/>
              <a:gd name="connsiteY0-12" fmla="*/ 50006 h 111919"/>
              <a:gd name="connsiteX1-13" fmla="*/ 2684798 w 2684798"/>
              <a:gd name="connsiteY1-14" fmla="*/ 0 h 111919"/>
              <a:gd name="connsiteX2-15" fmla="*/ 2684798 w 2684798"/>
              <a:gd name="connsiteY2-16" fmla="*/ 111919 h 111919"/>
              <a:gd name="connsiteX3-17" fmla="*/ 1 w 2684798"/>
              <a:gd name="connsiteY3-18" fmla="*/ 50007 h 111919"/>
              <a:gd name="connsiteX4-19" fmla="*/ 0 w 2684798"/>
              <a:gd name="connsiteY4-20" fmla="*/ 50006 h 111919"/>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684798" h="111919">
                <a:moveTo>
                  <a:pt x="0" y="50006"/>
                </a:moveTo>
                <a:lnTo>
                  <a:pt x="2684798" y="0"/>
                </a:lnTo>
                <a:lnTo>
                  <a:pt x="2684798" y="111919"/>
                </a:lnTo>
                <a:lnTo>
                  <a:pt x="1" y="50007"/>
                </a:lnTo>
                <a:lnTo>
                  <a:pt x="0" y="50006"/>
                </a:lnTo>
                <a:close/>
              </a:path>
            </a:pathLst>
          </a:custGeom>
          <a:gradFill>
            <a:gsLst>
              <a:gs pos="0">
                <a:schemeClr val="accent1">
                  <a:lumMod val="5000"/>
                  <a:lumOff val="95000"/>
                  <a:alpha val="0"/>
                </a:schemeClr>
              </a:gs>
              <a:gs pos="100000">
                <a:schemeClr val="bg1">
                  <a:lumMod val="85000"/>
                  <a:alpha val="64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48711" name="矩形 6"/>
          <p:cNvSpPr/>
          <p:nvPr>
            <p:custDataLst>
              <p:tags r:id="rId14"/>
            </p:custDataLst>
          </p:nvPr>
        </p:nvSpPr>
        <p:spPr>
          <a:xfrm rot="2700000">
            <a:off x="2470158" y="2926715"/>
            <a:ext cx="130844" cy="13081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blipFill dpi="0" rotWithShape="1">
          <a:blip r:embed="rId2">
            <a:lum/>
          </a:blip>
          <a:srcRect/>
          <a:stretch>
            <a:fillRect/>
          </a:stretch>
        </a:blipFill>
        <a:effectLst/>
      </p:bgPr>
    </p:bg>
    <p:spTree>
      <p:nvGrpSpPr>
        <p:cNvPr id="143" name=""/>
        <p:cNvGrpSpPr/>
        <p:nvPr/>
      </p:nvGrpSpPr>
      <p:grpSpPr>
        <a:xfrm>
          <a:off x="0" y="0"/>
          <a:ext cx="0" cy="0"/>
          <a:chOff x="0" y="0"/>
          <a:chExt cx="0" cy="0"/>
        </a:xfrm>
      </p:grpSpPr>
      <p:grpSp>
        <p:nvGrpSpPr>
          <p:cNvPr id="144" name="组合 5"/>
          <p:cNvGrpSpPr/>
          <p:nvPr>
            <p:custDataLst>
              <p:tags r:id="rId3"/>
            </p:custDataLst>
          </p:nvPr>
        </p:nvGrpSpPr>
        <p:grpSpPr>
          <a:xfrm>
            <a:off x="184833" y="164465"/>
            <a:ext cx="11825509" cy="6557645"/>
            <a:chOff x="184785" y="164465"/>
            <a:chExt cx="11822430" cy="6557645"/>
          </a:xfrm>
        </p:grpSpPr>
        <p:grpSp>
          <p:nvGrpSpPr>
            <p:cNvPr id="145" name="组合 7"/>
            <p:cNvGrpSpPr/>
            <p:nvPr userDrawn="1"/>
          </p:nvGrpSpPr>
          <p:grpSpPr>
            <a:xfrm>
              <a:off x="9814560" y="164465"/>
              <a:ext cx="2192655" cy="711835"/>
              <a:chOff x="9814560" y="164465"/>
              <a:chExt cx="2192655" cy="711835"/>
            </a:xfrm>
          </p:grpSpPr>
          <p:pic>
            <p:nvPicPr>
              <p:cNvPr id="2097183" name="图片 11"/>
              <p:cNvPicPr>
                <a:picLocks noChangeAspect="1"/>
              </p:cNvPicPr>
              <p:nvPr userDrawn="1">
                <p:custDataLst>
                  <p:tags r:id="rId4"/>
                </p:custDataLst>
              </p:nvPr>
            </p:nvPicPr>
            <p:blipFill>
              <a:blip r:embed="rId5"/>
              <a:stretch>
                <a:fillRect/>
              </a:stretch>
            </p:blipFill>
            <p:spPr>
              <a:xfrm>
                <a:off x="10479405" y="164465"/>
                <a:ext cx="1527810" cy="711835"/>
              </a:xfrm>
              <a:prstGeom prst="rect">
                <a:avLst/>
              </a:prstGeom>
              <a:ln>
                <a:noFill/>
              </a:ln>
            </p:spPr>
          </p:pic>
          <p:pic>
            <p:nvPicPr>
              <p:cNvPr id="2097184" name="图片 12"/>
              <p:cNvPicPr>
                <a:picLocks noChangeAspect="1"/>
              </p:cNvPicPr>
              <p:nvPr userDrawn="1">
                <p:custDataLst>
                  <p:tags r:id="rId6"/>
                </p:custDataLst>
              </p:nvPr>
            </p:nvPicPr>
            <p:blipFill>
              <a:blip r:embed="rId7"/>
              <a:stretch>
                <a:fillRect/>
              </a:stretch>
            </p:blipFill>
            <p:spPr>
              <a:xfrm flipH="1" flipV="1">
                <a:off x="9814560" y="347980"/>
                <a:ext cx="741045" cy="345440"/>
              </a:xfrm>
              <a:prstGeom prst="rect">
                <a:avLst/>
              </a:prstGeom>
              <a:ln>
                <a:noFill/>
              </a:ln>
            </p:spPr>
          </p:pic>
        </p:grpSp>
        <p:grpSp>
          <p:nvGrpSpPr>
            <p:cNvPr id="146" name="组合 8"/>
            <p:cNvGrpSpPr/>
            <p:nvPr userDrawn="1"/>
          </p:nvGrpSpPr>
          <p:grpSpPr>
            <a:xfrm>
              <a:off x="184785" y="5835650"/>
              <a:ext cx="2512695" cy="886460"/>
              <a:chOff x="184785" y="5835650"/>
              <a:chExt cx="2512695" cy="886460"/>
            </a:xfrm>
          </p:grpSpPr>
          <p:pic>
            <p:nvPicPr>
              <p:cNvPr id="2097185" name="图片 9"/>
              <p:cNvPicPr>
                <a:picLocks noChangeAspect="1"/>
              </p:cNvPicPr>
              <p:nvPr userDrawn="1">
                <p:custDataLst>
                  <p:tags r:id="rId8"/>
                </p:custDataLst>
              </p:nvPr>
            </p:nvPicPr>
            <p:blipFill>
              <a:blip r:embed="rId9"/>
              <a:stretch>
                <a:fillRect/>
              </a:stretch>
            </p:blipFill>
            <p:spPr>
              <a:xfrm>
                <a:off x="184785" y="5957570"/>
                <a:ext cx="1771650" cy="764540"/>
              </a:xfrm>
              <a:prstGeom prst="rect">
                <a:avLst/>
              </a:prstGeom>
              <a:ln>
                <a:noFill/>
              </a:ln>
            </p:spPr>
          </p:pic>
          <p:pic>
            <p:nvPicPr>
              <p:cNvPr id="2097186" name="图片 10"/>
              <p:cNvPicPr>
                <a:picLocks noChangeAspect="1"/>
              </p:cNvPicPr>
              <p:nvPr userDrawn="1">
                <p:custDataLst>
                  <p:tags r:id="rId10"/>
                </p:custDataLst>
              </p:nvPr>
            </p:nvPicPr>
            <p:blipFill>
              <a:blip r:embed="rId7"/>
              <a:stretch>
                <a:fillRect/>
              </a:stretch>
            </p:blipFill>
            <p:spPr>
              <a:xfrm flipH="1" flipV="1">
                <a:off x="1956435" y="5835650"/>
                <a:ext cx="741045" cy="345440"/>
              </a:xfrm>
              <a:prstGeom prst="rect">
                <a:avLst/>
              </a:prstGeom>
              <a:ln>
                <a:noFill/>
              </a:ln>
            </p:spPr>
          </p:pic>
        </p:grpSp>
      </p:grpSp>
      <p:sp>
        <p:nvSpPr>
          <p:cNvPr id="1048775" name="日期占位符 2"/>
          <p:cNvSpPr>
            <a:spLocks noGrp="1"/>
          </p:cNvSpPr>
          <p:nvPr>
            <p:ph type="dt" sz="half" idx="10"/>
            <p:custDataLst>
              <p:tags r:id="rId11"/>
            </p:custDataLst>
          </p:nvPr>
        </p:nvSpPr>
        <p:spPr/>
        <p:txBody>
          <a:bodyPr/>
          <a:p>
            <a:fld id="{760FBDFE-C587-4B4C-A407-44438C67B59E}" type="datetimeFigureOut">
              <a:rPr lang="zh-CN" altLang="en-US" smtClean="0"/>
            </a:fld>
            <a:endParaRPr lang="zh-CN" altLang="en-US"/>
          </a:p>
        </p:txBody>
      </p:sp>
      <p:sp>
        <p:nvSpPr>
          <p:cNvPr id="1048776" name="页脚占位符 3"/>
          <p:cNvSpPr>
            <a:spLocks noGrp="1"/>
          </p:cNvSpPr>
          <p:nvPr>
            <p:ph type="ftr" sz="quarter" idx="11"/>
            <p:custDataLst>
              <p:tags r:id="rId12"/>
            </p:custDataLst>
          </p:nvPr>
        </p:nvSpPr>
        <p:spPr/>
        <p:txBody>
          <a:bodyPr/>
          <a:p>
            <a:endParaRPr lang="zh-CN" altLang="en-US"/>
          </a:p>
        </p:txBody>
      </p:sp>
      <p:sp>
        <p:nvSpPr>
          <p:cNvPr id="1048777" name="灯片编号占位符 4"/>
          <p:cNvSpPr>
            <a:spLocks noGrp="1"/>
          </p:cNvSpPr>
          <p:nvPr>
            <p:ph type="sldNum" sz="quarter" idx="12"/>
            <p:custDataLst>
              <p:tags r:id="rId13"/>
            </p:custDataLst>
          </p:nvPr>
        </p:nvSpPr>
        <p:spPr/>
        <p:txBody>
          <a:bodyPr/>
          <a:p>
            <a:fld id="{49AE70B2-8BF9-45C0-BB95-33D1B9D3A854}" type="slidenum">
              <a:rPr lang="zh-CN" altLang="en-US" smtClean="0"/>
            </a:fld>
            <a:endParaRPr lang="zh-CN" altLang="en-US"/>
          </a:p>
        </p:txBody>
      </p:sp>
      <p:sp>
        <p:nvSpPr>
          <p:cNvPr id="1048778" name="内容占位符 6"/>
          <p:cNvSpPr>
            <a:spLocks noGrp="1"/>
          </p:cNvSpPr>
          <p:nvPr>
            <p:ph sz="quarter" idx="13"/>
            <p:custDataLst>
              <p:tags r:id="rId14"/>
            </p:custDataLst>
          </p:nvPr>
        </p:nvSpPr>
        <p:spPr>
          <a:xfrm>
            <a:off x="670104" y="952508"/>
            <a:ext cx="10855063" cy="5388907"/>
          </a:xfrm>
        </p:spPr>
        <p:txBody>
          <a:bodyPr/>
          <a:lstStyle>
            <a:lvl1pPr>
              <a:defRPr baseline="0">
                <a:solidFill>
                  <a:schemeClr val="tx1">
                    <a:lumMod val="85000"/>
                    <a:lumOff val="15000"/>
                  </a:schemeClr>
                </a:solidFill>
              </a:defRPr>
            </a:lvl1pPr>
            <a:lvl2pPr>
              <a:defRPr baseline="0">
                <a:solidFill>
                  <a:schemeClr val="tx1">
                    <a:lumMod val="85000"/>
                    <a:lumOff val="15000"/>
                  </a:schemeClr>
                </a:solidFill>
              </a:defRPr>
            </a:lvl2pPr>
            <a:lvl3pPr>
              <a:defRPr baseline="0">
                <a:solidFill>
                  <a:schemeClr val="tx1">
                    <a:lumMod val="85000"/>
                    <a:lumOff val="15000"/>
                  </a:schemeClr>
                </a:solidFill>
              </a:defRPr>
            </a:lvl3pPr>
            <a:lvl4pPr>
              <a:defRPr baseline="0">
                <a:solidFill>
                  <a:schemeClr val="tx1">
                    <a:lumMod val="85000"/>
                    <a:lumOff val="15000"/>
                  </a:schemeClr>
                </a:solidFill>
              </a:defRPr>
            </a:lvl4pPr>
            <a:lvl5pPr>
              <a:defRPr baseline="0">
                <a:solidFill>
                  <a:schemeClr val="tx1">
                    <a:lumMod val="85000"/>
                    <a:lumOff val="1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blipFill dpi="0" rotWithShape="1">
          <a:blip r:embed="rId2">
            <a:lum/>
          </a:blip>
          <a:srcRect/>
          <a:stretch>
            <a:fillRect/>
          </a:stretch>
        </a:blipFill>
        <a:effectLst/>
      </p:bgPr>
    </p:bg>
    <p:spTree>
      <p:nvGrpSpPr>
        <p:cNvPr id="69" name=""/>
        <p:cNvGrpSpPr/>
        <p:nvPr/>
      </p:nvGrpSpPr>
      <p:grpSpPr>
        <a:xfrm>
          <a:off x="0" y="0"/>
          <a:ext cx="0" cy="0"/>
          <a:chOff x="0" y="0"/>
          <a:chExt cx="0" cy="0"/>
        </a:xfrm>
      </p:grpSpPr>
      <p:pic>
        <p:nvPicPr>
          <p:cNvPr id="2097153" name="图片 6"/>
          <p:cNvPicPr>
            <a:picLocks noChangeAspect="1"/>
          </p:cNvPicPr>
          <p:nvPr>
            <p:custDataLst>
              <p:tags r:id="rId3"/>
            </p:custDataLst>
          </p:nvPr>
        </p:nvPicPr>
        <p:blipFill rotWithShape="1">
          <a:blip r:embed="rId4"/>
          <a:srcRect/>
          <a:stretch>
            <a:fillRect/>
          </a:stretch>
        </p:blipFill>
        <p:spPr>
          <a:xfrm flipH="1">
            <a:off x="5902463" y="3619499"/>
            <a:ext cx="6292711" cy="3238501"/>
          </a:xfrm>
          <a:prstGeom prst="rect">
            <a:avLst/>
          </a:prstGeom>
        </p:spPr>
      </p:pic>
      <p:sp>
        <p:nvSpPr>
          <p:cNvPr id="1048596" name="文本框 5"/>
          <p:cNvSpPr txBox="1"/>
          <p:nvPr>
            <p:custDataLst>
              <p:tags r:id="rId5"/>
            </p:custDataLst>
          </p:nvPr>
        </p:nvSpPr>
        <p:spPr>
          <a:xfrm>
            <a:off x="10364189" y="1032877"/>
            <a:ext cx="1402080" cy="1513840"/>
          </a:xfrm>
          <a:prstGeom prst="rect">
            <a:avLst/>
          </a:prstGeom>
          <a:noFill/>
        </p:spPr>
        <p:txBody>
          <a:bodyPr wrap="none" rtlCol="0">
            <a:spAutoFit/>
          </a:bodyPr>
          <a:p>
            <a:r>
              <a:rPr lang="zh-CN" altLang="en-US" sz="9600" dirty="0">
                <a:solidFill>
                  <a:srgbClr val="BDCBD1">
                    <a:alpha val="10000"/>
                  </a:srgbClr>
                </a:solidFill>
                <a:latin typeface="华文中宋" panose="02010600040101010101" pitchFamily="2" charset="-122"/>
                <a:ea typeface="华文中宋" panose="02010600040101010101" pitchFamily="2" charset="-122"/>
              </a:rPr>
              <a:t>海</a:t>
            </a:r>
            <a:endParaRPr lang="zh-CN" altLang="en-US" sz="9600" dirty="0">
              <a:solidFill>
                <a:srgbClr val="BDCBD1">
                  <a:alpha val="10000"/>
                </a:srgbClr>
              </a:solidFill>
              <a:latin typeface="华文中宋" panose="02010600040101010101" pitchFamily="2" charset="-122"/>
              <a:ea typeface="华文中宋" panose="02010600040101010101" pitchFamily="2" charset="-122"/>
            </a:endParaRPr>
          </a:p>
        </p:txBody>
      </p:sp>
      <p:sp>
        <p:nvSpPr>
          <p:cNvPr id="1048597" name="文本框 7"/>
          <p:cNvSpPr txBox="1"/>
          <p:nvPr>
            <p:custDataLst>
              <p:tags r:id="rId6"/>
            </p:custDataLst>
          </p:nvPr>
        </p:nvSpPr>
        <p:spPr>
          <a:xfrm>
            <a:off x="8477003" y="-935554"/>
            <a:ext cx="2291080" cy="2567941"/>
          </a:xfrm>
          <a:prstGeom prst="rect">
            <a:avLst/>
          </a:prstGeom>
          <a:noFill/>
        </p:spPr>
        <p:txBody>
          <a:bodyPr wrap="none" rtlCol="0">
            <a:spAutoFit/>
          </a:bodyPr>
          <a:p>
            <a:r>
              <a:rPr lang="zh-CN" altLang="en-US" sz="16600" dirty="0">
                <a:solidFill>
                  <a:srgbClr val="BDCBD1">
                    <a:alpha val="10000"/>
                  </a:srgbClr>
                </a:solidFill>
                <a:latin typeface="华文中宋" panose="02010600040101010101" pitchFamily="2" charset="-122"/>
                <a:ea typeface="华文中宋" panose="02010600040101010101" pitchFamily="2" charset="-122"/>
              </a:rPr>
              <a:t>字</a:t>
            </a:r>
            <a:endParaRPr lang="zh-CN" altLang="en-US" sz="16600" dirty="0">
              <a:solidFill>
                <a:srgbClr val="BDCBD1">
                  <a:alpha val="10000"/>
                </a:srgbClr>
              </a:solidFill>
              <a:latin typeface="华文中宋" panose="02010600040101010101" pitchFamily="2" charset="-122"/>
              <a:ea typeface="华文中宋" panose="02010600040101010101" pitchFamily="2" charset="-122"/>
            </a:endParaRPr>
          </a:p>
        </p:txBody>
      </p:sp>
      <p:grpSp>
        <p:nvGrpSpPr>
          <p:cNvPr id="70" name="组合 8"/>
          <p:cNvGrpSpPr/>
          <p:nvPr>
            <p:custDataLst>
              <p:tags r:id="rId7"/>
            </p:custDataLst>
          </p:nvPr>
        </p:nvGrpSpPr>
        <p:grpSpPr>
          <a:xfrm>
            <a:off x="-148267" y="3359604"/>
            <a:ext cx="12491707" cy="131122"/>
            <a:chOff x="-135794" y="3359604"/>
            <a:chExt cx="12488455" cy="131122"/>
          </a:xfrm>
        </p:grpSpPr>
        <p:grpSp>
          <p:nvGrpSpPr>
            <p:cNvPr id="71" name="组合 10"/>
            <p:cNvGrpSpPr/>
            <p:nvPr/>
          </p:nvGrpSpPr>
          <p:grpSpPr>
            <a:xfrm>
              <a:off x="-135794" y="3359604"/>
              <a:ext cx="2750359" cy="131122"/>
              <a:chOff x="-2382" y="3188417"/>
              <a:chExt cx="2750359" cy="131122"/>
            </a:xfrm>
          </p:grpSpPr>
          <p:sp>
            <p:nvSpPr>
              <p:cNvPr id="1048598" name="矩形 2"/>
              <p:cNvSpPr/>
              <p:nvPr>
                <p:custDataLst>
                  <p:tags r:id="rId8"/>
                </p:custDataLst>
              </p:nvPr>
            </p:nvSpPr>
            <p:spPr>
              <a:xfrm>
                <a:off x="-2382" y="3198019"/>
                <a:ext cx="2684798" cy="111919"/>
              </a:xfrm>
              <a:custGeom>
                <a:avLst/>
                <a:gdLst>
                  <a:gd name="connsiteX0" fmla="*/ 0 w 2682416"/>
                  <a:gd name="connsiteY0" fmla="*/ 0 h 111919"/>
                  <a:gd name="connsiteX1" fmla="*/ 2682416 w 2682416"/>
                  <a:gd name="connsiteY1" fmla="*/ 0 h 111919"/>
                  <a:gd name="connsiteX2" fmla="*/ 2682416 w 2682416"/>
                  <a:gd name="connsiteY2" fmla="*/ 111919 h 111919"/>
                  <a:gd name="connsiteX3" fmla="*/ 0 w 2682416"/>
                  <a:gd name="connsiteY3" fmla="*/ 111919 h 111919"/>
                  <a:gd name="connsiteX4" fmla="*/ 0 w 2682416"/>
                  <a:gd name="connsiteY4" fmla="*/ 0 h 111919"/>
                  <a:gd name="connsiteX0-1" fmla="*/ 0 w 2684798"/>
                  <a:gd name="connsiteY0-2" fmla="*/ 50006 h 111919"/>
                  <a:gd name="connsiteX1-3" fmla="*/ 2684798 w 2684798"/>
                  <a:gd name="connsiteY1-4" fmla="*/ 0 h 111919"/>
                  <a:gd name="connsiteX2-5" fmla="*/ 2684798 w 2684798"/>
                  <a:gd name="connsiteY2-6" fmla="*/ 111919 h 111919"/>
                  <a:gd name="connsiteX3-7" fmla="*/ 2382 w 2684798"/>
                  <a:gd name="connsiteY3-8" fmla="*/ 111919 h 111919"/>
                  <a:gd name="connsiteX4-9" fmla="*/ 0 w 2684798"/>
                  <a:gd name="connsiteY4-10" fmla="*/ 50006 h 111919"/>
                  <a:gd name="connsiteX0-11" fmla="*/ 0 w 2684798"/>
                  <a:gd name="connsiteY0-12" fmla="*/ 50006 h 111919"/>
                  <a:gd name="connsiteX1-13" fmla="*/ 2684798 w 2684798"/>
                  <a:gd name="connsiteY1-14" fmla="*/ 0 h 111919"/>
                  <a:gd name="connsiteX2-15" fmla="*/ 2684798 w 2684798"/>
                  <a:gd name="connsiteY2-16" fmla="*/ 111919 h 111919"/>
                  <a:gd name="connsiteX3-17" fmla="*/ 1 w 2684798"/>
                  <a:gd name="connsiteY3-18" fmla="*/ 50007 h 111919"/>
                  <a:gd name="connsiteX4-19" fmla="*/ 0 w 2684798"/>
                  <a:gd name="connsiteY4-20" fmla="*/ 50006 h 111919"/>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684798" h="111919">
                    <a:moveTo>
                      <a:pt x="0" y="50006"/>
                    </a:moveTo>
                    <a:lnTo>
                      <a:pt x="2684798" y="0"/>
                    </a:lnTo>
                    <a:lnTo>
                      <a:pt x="2684798" y="111919"/>
                    </a:lnTo>
                    <a:lnTo>
                      <a:pt x="1" y="50007"/>
                    </a:lnTo>
                    <a:lnTo>
                      <a:pt x="0" y="50006"/>
                    </a:lnTo>
                    <a:close/>
                  </a:path>
                </a:pathLst>
              </a:custGeom>
              <a:gradFill>
                <a:gsLst>
                  <a:gs pos="0">
                    <a:schemeClr val="accent1">
                      <a:lumMod val="5000"/>
                      <a:lumOff val="95000"/>
                      <a:alpha val="0"/>
                    </a:schemeClr>
                  </a:gs>
                  <a:gs pos="100000">
                    <a:schemeClr val="bg1">
                      <a:lumMod val="85000"/>
                      <a:alpha val="64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48599" name="矩形 15"/>
              <p:cNvSpPr/>
              <p:nvPr>
                <p:custDataLst>
                  <p:tags r:id="rId9"/>
                </p:custDataLst>
              </p:nvPr>
            </p:nvSpPr>
            <p:spPr>
              <a:xfrm rot="2700000">
                <a:off x="2616855" y="3188417"/>
                <a:ext cx="131122" cy="13112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p>
            </p:txBody>
          </p:sp>
        </p:grpSp>
        <p:grpSp>
          <p:nvGrpSpPr>
            <p:cNvPr id="72" name="组合 11"/>
            <p:cNvGrpSpPr/>
            <p:nvPr/>
          </p:nvGrpSpPr>
          <p:grpSpPr>
            <a:xfrm rot="10800000">
              <a:off x="9602302" y="3359604"/>
              <a:ext cx="2750359" cy="131122"/>
              <a:chOff x="-2382" y="3188417"/>
              <a:chExt cx="2750359" cy="131122"/>
            </a:xfrm>
          </p:grpSpPr>
          <p:sp>
            <p:nvSpPr>
              <p:cNvPr id="1048600" name="矩形 2"/>
              <p:cNvSpPr/>
              <p:nvPr>
                <p:custDataLst>
                  <p:tags r:id="rId10"/>
                </p:custDataLst>
              </p:nvPr>
            </p:nvSpPr>
            <p:spPr>
              <a:xfrm>
                <a:off x="-2382" y="3198019"/>
                <a:ext cx="2684798" cy="111919"/>
              </a:xfrm>
              <a:custGeom>
                <a:avLst/>
                <a:gdLst>
                  <a:gd name="connsiteX0" fmla="*/ 0 w 2682416"/>
                  <a:gd name="connsiteY0" fmla="*/ 0 h 111919"/>
                  <a:gd name="connsiteX1" fmla="*/ 2682416 w 2682416"/>
                  <a:gd name="connsiteY1" fmla="*/ 0 h 111919"/>
                  <a:gd name="connsiteX2" fmla="*/ 2682416 w 2682416"/>
                  <a:gd name="connsiteY2" fmla="*/ 111919 h 111919"/>
                  <a:gd name="connsiteX3" fmla="*/ 0 w 2682416"/>
                  <a:gd name="connsiteY3" fmla="*/ 111919 h 111919"/>
                  <a:gd name="connsiteX4" fmla="*/ 0 w 2682416"/>
                  <a:gd name="connsiteY4" fmla="*/ 0 h 111919"/>
                  <a:gd name="connsiteX0-1" fmla="*/ 0 w 2684798"/>
                  <a:gd name="connsiteY0-2" fmla="*/ 50006 h 111919"/>
                  <a:gd name="connsiteX1-3" fmla="*/ 2684798 w 2684798"/>
                  <a:gd name="connsiteY1-4" fmla="*/ 0 h 111919"/>
                  <a:gd name="connsiteX2-5" fmla="*/ 2684798 w 2684798"/>
                  <a:gd name="connsiteY2-6" fmla="*/ 111919 h 111919"/>
                  <a:gd name="connsiteX3-7" fmla="*/ 2382 w 2684798"/>
                  <a:gd name="connsiteY3-8" fmla="*/ 111919 h 111919"/>
                  <a:gd name="connsiteX4-9" fmla="*/ 0 w 2684798"/>
                  <a:gd name="connsiteY4-10" fmla="*/ 50006 h 111919"/>
                  <a:gd name="connsiteX0-11" fmla="*/ 0 w 2684798"/>
                  <a:gd name="connsiteY0-12" fmla="*/ 50006 h 111919"/>
                  <a:gd name="connsiteX1-13" fmla="*/ 2684798 w 2684798"/>
                  <a:gd name="connsiteY1-14" fmla="*/ 0 h 111919"/>
                  <a:gd name="connsiteX2-15" fmla="*/ 2684798 w 2684798"/>
                  <a:gd name="connsiteY2-16" fmla="*/ 111919 h 111919"/>
                  <a:gd name="connsiteX3-17" fmla="*/ 1 w 2684798"/>
                  <a:gd name="connsiteY3-18" fmla="*/ 50007 h 111919"/>
                  <a:gd name="connsiteX4-19" fmla="*/ 0 w 2684798"/>
                  <a:gd name="connsiteY4-20" fmla="*/ 50006 h 111919"/>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684798" h="111919">
                    <a:moveTo>
                      <a:pt x="0" y="50006"/>
                    </a:moveTo>
                    <a:lnTo>
                      <a:pt x="2684798" y="0"/>
                    </a:lnTo>
                    <a:lnTo>
                      <a:pt x="2684798" y="111919"/>
                    </a:lnTo>
                    <a:lnTo>
                      <a:pt x="1" y="50007"/>
                    </a:lnTo>
                    <a:lnTo>
                      <a:pt x="0" y="50006"/>
                    </a:lnTo>
                    <a:close/>
                  </a:path>
                </a:pathLst>
              </a:custGeom>
              <a:gradFill>
                <a:gsLst>
                  <a:gs pos="0">
                    <a:schemeClr val="accent1">
                      <a:lumMod val="5000"/>
                      <a:lumOff val="95000"/>
                      <a:alpha val="0"/>
                    </a:schemeClr>
                  </a:gs>
                  <a:gs pos="100000">
                    <a:schemeClr val="bg1">
                      <a:lumMod val="85000"/>
                      <a:alpha val="64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48601" name="矩形 13"/>
              <p:cNvSpPr/>
              <p:nvPr>
                <p:custDataLst>
                  <p:tags r:id="rId11"/>
                </p:custDataLst>
              </p:nvPr>
            </p:nvSpPr>
            <p:spPr>
              <a:xfrm rot="2700000">
                <a:off x="2616855" y="3188417"/>
                <a:ext cx="131122" cy="13112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sp>
        <p:nvSpPr>
          <p:cNvPr id="1048602" name="文本框 16"/>
          <p:cNvSpPr txBox="1"/>
          <p:nvPr>
            <p:custDataLst>
              <p:tags r:id="rId12"/>
            </p:custDataLst>
          </p:nvPr>
        </p:nvSpPr>
        <p:spPr>
          <a:xfrm>
            <a:off x="-793290" y="4360024"/>
            <a:ext cx="2710180" cy="3063241"/>
          </a:xfrm>
          <a:prstGeom prst="rect">
            <a:avLst/>
          </a:prstGeom>
          <a:noFill/>
        </p:spPr>
        <p:txBody>
          <a:bodyPr wrap="none" rtlCol="0">
            <a:spAutoFit/>
          </a:bodyPr>
          <a:p>
            <a:r>
              <a:rPr lang="zh-CN" altLang="en-US" sz="19900" dirty="0">
                <a:solidFill>
                  <a:srgbClr val="BDCBD1">
                    <a:alpha val="25000"/>
                  </a:srgbClr>
                </a:solidFill>
                <a:latin typeface="华文中宋" panose="02010600040101010101" pitchFamily="2" charset="-122"/>
                <a:ea typeface="华文中宋" panose="02010600040101010101" pitchFamily="2" charset="-122"/>
              </a:rPr>
              <a:t>字</a:t>
            </a:r>
            <a:endParaRPr lang="zh-CN" altLang="en-US" sz="19900" dirty="0">
              <a:solidFill>
                <a:srgbClr val="BDCBD1">
                  <a:alpha val="25000"/>
                </a:srgbClr>
              </a:solidFill>
              <a:latin typeface="华文中宋" panose="02010600040101010101" pitchFamily="2" charset="-122"/>
              <a:ea typeface="华文中宋" panose="02010600040101010101" pitchFamily="2" charset="-122"/>
            </a:endParaRPr>
          </a:p>
        </p:txBody>
      </p:sp>
      <p:sp>
        <p:nvSpPr>
          <p:cNvPr id="1048603" name="日期占位符 2"/>
          <p:cNvSpPr>
            <a:spLocks noGrp="1"/>
          </p:cNvSpPr>
          <p:nvPr>
            <p:ph type="dt" sz="half" idx="10"/>
            <p:custDataLst>
              <p:tags r:id="rId13"/>
            </p:custDataLst>
          </p:nvPr>
        </p:nvSpPr>
        <p:spPr/>
        <p:txBody>
          <a:bodyPr/>
          <a:p>
            <a:fld id="{760FBDFE-C587-4B4C-A407-44438C67B59E}" type="datetimeFigureOut">
              <a:rPr lang="zh-CN" altLang="en-US" smtClean="0"/>
            </a:fld>
            <a:endParaRPr lang="zh-CN" altLang="en-US"/>
          </a:p>
        </p:txBody>
      </p:sp>
      <p:sp>
        <p:nvSpPr>
          <p:cNvPr id="1048604" name="页脚占位符 3"/>
          <p:cNvSpPr>
            <a:spLocks noGrp="1"/>
          </p:cNvSpPr>
          <p:nvPr>
            <p:ph type="ftr" sz="quarter" idx="11"/>
            <p:custDataLst>
              <p:tags r:id="rId14"/>
            </p:custDataLst>
          </p:nvPr>
        </p:nvSpPr>
        <p:spPr/>
        <p:txBody>
          <a:bodyPr/>
          <a:p>
            <a:endParaRPr lang="zh-CN" altLang="en-US"/>
          </a:p>
        </p:txBody>
      </p:sp>
      <p:sp>
        <p:nvSpPr>
          <p:cNvPr id="1048605" name="灯片编号占位符 4"/>
          <p:cNvSpPr>
            <a:spLocks noGrp="1"/>
          </p:cNvSpPr>
          <p:nvPr>
            <p:ph type="sldNum" sz="quarter" idx="12"/>
            <p:custDataLst>
              <p:tags r:id="rId15"/>
            </p:custDataLst>
          </p:nvPr>
        </p:nvSpPr>
        <p:spPr/>
        <p:txBody>
          <a:bodyPr/>
          <a:p>
            <a:fld id="{49AE70B2-8BF9-45C0-BB95-33D1B9D3A854}" type="slidenum">
              <a:rPr lang="zh-CN" altLang="en-US" smtClean="0"/>
            </a:fld>
            <a:endParaRPr lang="zh-CN" altLang="en-US"/>
          </a:p>
        </p:txBody>
      </p:sp>
      <p:sp>
        <p:nvSpPr>
          <p:cNvPr id="1048606" name="标题 1"/>
          <p:cNvSpPr>
            <a:spLocks noGrp="1"/>
          </p:cNvSpPr>
          <p:nvPr>
            <p:ph type="title" hasCustomPrompt="1"/>
            <p:custDataLst>
              <p:tags r:id="rId16"/>
            </p:custDataLst>
          </p:nvPr>
        </p:nvSpPr>
        <p:spPr>
          <a:xfrm>
            <a:off x="2782745" y="2497976"/>
            <a:ext cx="6604810" cy="1862047"/>
          </a:xfrm>
        </p:spPr>
        <p:txBody>
          <a:bodyPr vert="horz" lIns="90000" tIns="46800" rIns="90000" bIns="46800" rtlCol="0" anchor="ctr" anchorCtr="0">
            <a:normAutofit/>
          </a:bodyPr>
          <a:lstStyle>
            <a:lvl1pPr marL="0" marR="0" algn="ctr" defTabSz="914400" rtl="0" eaLnBrk="1" fontAlgn="auto" latinLnBrk="0" hangingPunct="1">
              <a:lnSpc>
                <a:spcPct val="100000"/>
              </a:lnSpc>
              <a:buNone/>
              <a:defRPr kumimoji="0" lang="zh-CN" altLang="en-US" sz="11500" b="1" i="0" u="none" strike="noStrike" kern="1200" cap="none" spc="600" normalizeH="0" baseline="0" noProof="1" dirty="0">
                <a:solidFill>
                  <a:schemeClr val="tx1">
                    <a:lumMod val="85000"/>
                    <a:lumOff val="15000"/>
                  </a:schemeClr>
                </a:solidFill>
                <a:latin typeface="Arial" panose="020B0604020202020204" pitchFamily="34" charset="0"/>
                <a:ea typeface="汉仪尚巍手书W" pitchFamily="18" charset="-122"/>
                <a:cs typeface="+mj-cs"/>
                <a:sym typeface="+mn-ea"/>
              </a:defRPr>
            </a:lvl1pPr>
          </a:lstStyle>
          <a:p>
            <a:pPr lvl="0"/>
            <a:r>
              <a:rPr dirty="0">
                <a:sym typeface="+mn-ea"/>
              </a:rPr>
              <a:t>编辑标题</a:t>
            </a:r>
            <a:endParaRPr dirty="0">
              <a:sym typeface="+mn-ea"/>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通用">
    <p:bg>
      <p:bgPr>
        <a:blipFill dpi="0" rotWithShape="1">
          <a:blip r:embed="rId2">
            <a:lum/>
          </a:blip>
          <a:srcRect/>
          <a:stretch>
            <a:fillRect/>
          </a:stretch>
        </a:blipFill>
        <a:effectLst/>
      </p:bgPr>
    </p:bg>
    <p:spTree>
      <p:nvGrpSpPr>
        <p:cNvPr id="138" name=""/>
        <p:cNvGrpSpPr/>
        <p:nvPr/>
      </p:nvGrpSpPr>
      <p:grpSpPr>
        <a:xfrm>
          <a:off x="0" y="0"/>
          <a:ext cx="0" cy="0"/>
          <a:chOff x="0" y="0"/>
          <a:chExt cx="0" cy="0"/>
        </a:xfrm>
      </p:grpSpPr>
      <p:sp>
        <p:nvSpPr>
          <p:cNvPr id="1048766" name="标题 1"/>
          <p:cNvSpPr>
            <a:spLocks noGrp="1"/>
          </p:cNvSpPr>
          <p:nvPr>
            <p:ph type="title"/>
            <p:custDataLst>
              <p:tags r:id="rId3"/>
            </p:custDataLst>
          </p:nvPr>
        </p:nvSpPr>
        <p:spPr/>
        <p:txBody>
          <a:bodyPr lIns="90000" tIns="46800" rIns="90000" bIns="46800">
            <a:normAutofit/>
          </a:bodyPr>
          <a:lstStyle>
            <a:lvl1pPr>
              <a:defRPr baseline="0">
                <a:solidFill>
                  <a:schemeClr val="tx1">
                    <a:lumMod val="85000"/>
                    <a:lumOff val="15000"/>
                  </a:schemeClr>
                </a:solidFill>
                <a:latin typeface="Arial" panose="020B0604020202020204" pitchFamily="34" charset="0"/>
                <a:ea typeface="隶书" panose="02010509060101010101" pitchFamily="49" charset="-122"/>
              </a:defRPr>
            </a:lvl1pPr>
          </a:lstStyle>
          <a:p>
            <a:r>
              <a:rPr lang="zh-CN" altLang="en-US" dirty="0"/>
              <a:t>单击此处编辑母版标题样式</a:t>
            </a:r>
            <a:endParaRPr lang="zh-CN" altLang="en-US" dirty="0"/>
          </a:p>
        </p:txBody>
      </p:sp>
      <p:sp>
        <p:nvSpPr>
          <p:cNvPr id="1048767" name="日期占位符 2"/>
          <p:cNvSpPr>
            <a:spLocks noGrp="1"/>
          </p:cNvSpPr>
          <p:nvPr>
            <p:ph type="dt" sz="half" idx="10"/>
            <p:custDataLst>
              <p:tags r:id="rId4"/>
            </p:custDataLst>
          </p:nvPr>
        </p:nvSpPr>
        <p:spPr/>
        <p:txBody>
          <a:bodyPr/>
          <a:lstStyle>
            <a:lvl1pPr>
              <a:defRPr baseline="0">
                <a:latin typeface="隶书" panose="02010509060101010101" pitchFamily="49" charset="-122"/>
                <a:ea typeface="隶书" panose="02010509060101010101" pitchFamily="49" charset="-122"/>
              </a:defRPr>
            </a:lvl1pPr>
          </a:lstStyle>
          <a:p>
            <a:fld id="{760FBDFE-C587-4B4C-A407-44438C67B59E}" type="datetimeFigureOut">
              <a:rPr lang="zh-CN" altLang="en-US" smtClean="0"/>
            </a:fld>
            <a:endParaRPr lang="zh-CN" altLang="en-US"/>
          </a:p>
        </p:txBody>
      </p:sp>
      <p:sp>
        <p:nvSpPr>
          <p:cNvPr id="1048768" name="页脚占位符 3"/>
          <p:cNvSpPr>
            <a:spLocks noGrp="1"/>
          </p:cNvSpPr>
          <p:nvPr>
            <p:ph type="ftr" sz="quarter" idx="11"/>
            <p:custDataLst>
              <p:tags r:id="rId5"/>
            </p:custDataLst>
          </p:nvPr>
        </p:nvSpPr>
        <p:spPr/>
        <p:txBody>
          <a:bodyPr/>
          <a:lstStyle>
            <a:lvl1pPr>
              <a:defRPr baseline="0">
                <a:latin typeface="隶书" panose="02010509060101010101" pitchFamily="49" charset="-122"/>
                <a:ea typeface="隶书" panose="02010509060101010101" pitchFamily="49" charset="-122"/>
              </a:defRPr>
            </a:lvl1pPr>
          </a:lstStyle>
          <a:p>
            <a:endParaRPr lang="zh-CN" altLang="en-US" dirty="0"/>
          </a:p>
        </p:txBody>
      </p:sp>
      <p:sp>
        <p:nvSpPr>
          <p:cNvPr id="1048769" name="灯片编号占位符 4"/>
          <p:cNvSpPr>
            <a:spLocks noGrp="1"/>
          </p:cNvSpPr>
          <p:nvPr>
            <p:ph type="sldNum" sz="quarter" idx="12"/>
            <p:custDataLst>
              <p:tags r:id="rId6"/>
            </p:custDataLst>
          </p:nvPr>
        </p:nvSpPr>
        <p:spPr/>
        <p:txBody>
          <a:bodyPr/>
          <a:lstStyle>
            <a:lvl1pPr>
              <a:defRPr baseline="0">
                <a:latin typeface="隶书" panose="02010509060101010101" pitchFamily="49" charset="-122"/>
                <a:ea typeface="隶书" panose="02010509060101010101" pitchFamily="49" charset="-122"/>
              </a:defRPr>
            </a:lvl1pPr>
          </a:lstStyle>
          <a:p>
            <a:fld id="{49AE70B2-8BF9-45C0-BB95-33D1B9D3A854}" type="slidenum">
              <a:rPr lang="zh-CN" altLang="en-US" smtClean="0"/>
            </a:fld>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相框">
    <p:bg>
      <p:bgPr>
        <a:blipFill dpi="0" rotWithShape="1">
          <a:blip r:embed="rId2">
            <a:lum/>
          </a:blip>
          <a:srcRect/>
          <a:stretch>
            <a:fillRect/>
          </a:stretch>
        </a:blipFill>
        <a:effectLst/>
      </p:bgPr>
    </p:bg>
    <p:spTree>
      <p:nvGrpSpPr>
        <p:cNvPr id="119" name=""/>
        <p:cNvGrpSpPr/>
        <p:nvPr/>
      </p:nvGrpSpPr>
      <p:grpSpPr>
        <a:xfrm>
          <a:off x="0" y="0"/>
          <a:ext cx="0" cy="0"/>
          <a:chOff x="0" y="0"/>
          <a:chExt cx="0" cy="0"/>
        </a:xfrm>
      </p:grpSpPr>
      <p:sp>
        <p:nvSpPr>
          <p:cNvPr id="1048719" name="矩形 7"/>
          <p:cNvSpPr/>
          <p:nvPr>
            <p:custDataLst>
              <p:tags r:id="rId3"/>
            </p:custDataLst>
          </p:nvPr>
        </p:nvSpPr>
        <p:spPr>
          <a:xfrm>
            <a:off x="292876" y="304200"/>
            <a:ext cx="11609423" cy="624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baseline="0">
              <a:latin typeface="隶书" panose="02010509060101010101" pitchFamily="49" charset="-122"/>
              <a:ea typeface="隶书" panose="02010509060101010101" pitchFamily="49" charset="-122"/>
            </a:endParaRPr>
          </a:p>
        </p:txBody>
      </p:sp>
      <p:grpSp>
        <p:nvGrpSpPr>
          <p:cNvPr id="120" name="组合 9"/>
          <p:cNvGrpSpPr/>
          <p:nvPr>
            <p:custDataLst>
              <p:tags r:id="rId4"/>
            </p:custDataLst>
          </p:nvPr>
        </p:nvGrpSpPr>
        <p:grpSpPr>
          <a:xfrm>
            <a:off x="9723111" y="396240"/>
            <a:ext cx="2040151" cy="662305"/>
            <a:chOff x="9814560" y="164465"/>
            <a:chExt cx="2192655" cy="711835"/>
          </a:xfrm>
        </p:grpSpPr>
        <p:pic>
          <p:nvPicPr>
            <p:cNvPr id="2097159" name="图片 13"/>
            <p:cNvPicPr>
              <a:picLocks noChangeAspect="1"/>
            </p:cNvPicPr>
            <p:nvPr userDrawn="1">
              <p:custDataLst>
                <p:tags r:id="rId5"/>
              </p:custDataLst>
            </p:nvPr>
          </p:nvPicPr>
          <p:blipFill>
            <a:blip r:embed="rId6"/>
            <a:stretch>
              <a:fillRect/>
            </a:stretch>
          </p:blipFill>
          <p:spPr>
            <a:xfrm>
              <a:off x="10479405" y="164465"/>
              <a:ext cx="1527810" cy="711835"/>
            </a:xfrm>
            <a:prstGeom prst="rect">
              <a:avLst/>
            </a:prstGeom>
            <a:ln>
              <a:noFill/>
            </a:ln>
          </p:spPr>
        </p:pic>
        <p:pic>
          <p:nvPicPr>
            <p:cNvPr id="2097160" name="图片 14"/>
            <p:cNvPicPr>
              <a:picLocks noChangeAspect="1"/>
            </p:cNvPicPr>
            <p:nvPr userDrawn="1">
              <p:custDataLst>
                <p:tags r:id="rId7"/>
              </p:custDataLst>
            </p:nvPr>
          </p:nvPicPr>
          <p:blipFill>
            <a:blip r:embed="rId8"/>
            <a:stretch>
              <a:fillRect/>
            </a:stretch>
          </p:blipFill>
          <p:spPr>
            <a:xfrm flipH="1" flipV="1">
              <a:off x="9814560" y="347980"/>
              <a:ext cx="741045" cy="345440"/>
            </a:xfrm>
            <a:prstGeom prst="rect">
              <a:avLst/>
            </a:prstGeom>
            <a:ln>
              <a:noFill/>
            </a:ln>
          </p:spPr>
        </p:pic>
      </p:grpSp>
      <p:grpSp>
        <p:nvGrpSpPr>
          <p:cNvPr id="121" name="组合 10"/>
          <p:cNvGrpSpPr/>
          <p:nvPr>
            <p:custDataLst>
              <p:tags r:id="rId9"/>
            </p:custDataLst>
          </p:nvPr>
        </p:nvGrpSpPr>
        <p:grpSpPr>
          <a:xfrm>
            <a:off x="451603" y="5736590"/>
            <a:ext cx="2089059" cy="736600"/>
            <a:chOff x="184785" y="5835650"/>
            <a:chExt cx="2512695" cy="886460"/>
          </a:xfrm>
        </p:grpSpPr>
        <p:pic>
          <p:nvPicPr>
            <p:cNvPr id="2097161" name="图片 11"/>
            <p:cNvPicPr>
              <a:picLocks noChangeAspect="1"/>
            </p:cNvPicPr>
            <p:nvPr userDrawn="1">
              <p:custDataLst>
                <p:tags r:id="rId10"/>
              </p:custDataLst>
            </p:nvPr>
          </p:nvPicPr>
          <p:blipFill>
            <a:blip r:embed="rId11"/>
            <a:stretch>
              <a:fillRect/>
            </a:stretch>
          </p:blipFill>
          <p:spPr>
            <a:xfrm>
              <a:off x="184785" y="5957570"/>
              <a:ext cx="1771650" cy="764540"/>
            </a:xfrm>
            <a:prstGeom prst="rect">
              <a:avLst/>
            </a:prstGeom>
            <a:ln>
              <a:noFill/>
            </a:ln>
          </p:spPr>
        </p:pic>
        <p:pic>
          <p:nvPicPr>
            <p:cNvPr id="2097162" name="图片 12"/>
            <p:cNvPicPr>
              <a:picLocks noChangeAspect="1"/>
            </p:cNvPicPr>
            <p:nvPr userDrawn="1">
              <p:custDataLst>
                <p:tags r:id="rId12"/>
              </p:custDataLst>
            </p:nvPr>
          </p:nvPicPr>
          <p:blipFill>
            <a:blip r:embed="rId13"/>
            <a:stretch>
              <a:fillRect/>
            </a:stretch>
          </p:blipFill>
          <p:spPr>
            <a:xfrm flipH="1" flipV="1">
              <a:off x="1956435" y="5835650"/>
              <a:ext cx="741045" cy="345440"/>
            </a:xfrm>
            <a:prstGeom prst="rect">
              <a:avLst/>
            </a:prstGeom>
            <a:ln>
              <a:noFill/>
            </a:ln>
          </p:spPr>
        </p:pic>
      </p:grpSp>
      <p:sp>
        <p:nvSpPr>
          <p:cNvPr id="1048720" name="标题 1"/>
          <p:cNvSpPr>
            <a:spLocks noGrp="1"/>
          </p:cNvSpPr>
          <p:nvPr>
            <p:ph type="title" hasCustomPrompt="1"/>
            <p:custDataLst>
              <p:tags r:id="rId14"/>
            </p:custDataLst>
          </p:nvPr>
        </p:nvSpPr>
        <p:spPr>
          <a:xfrm>
            <a:off x="1281934" y="1249200"/>
            <a:ext cx="9628907" cy="723600"/>
          </a:xfrm>
        </p:spPr>
        <p:txBody>
          <a:bodyPr lIns="90000" tIns="46800" rIns="90000" bIns="46800" anchor="ctr">
            <a:normAutofit/>
          </a:bodyPr>
          <a:lstStyle>
            <a:lvl1pPr>
              <a:defRPr sz="3200" baseline="0">
                <a:solidFill>
                  <a:schemeClr val="tx1">
                    <a:lumMod val="85000"/>
                    <a:lumOff val="15000"/>
                  </a:schemeClr>
                </a:solidFill>
                <a:latin typeface="Arial" panose="020B0604020202020204" pitchFamily="34" charset="0"/>
                <a:ea typeface="隶书" panose="02010509060101010101" pitchFamily="49" charset="-122"/>
              </a:defRPr>
            </a:lvl1pPr>
          </a:lstStyle>
          <a:p>
            <a:r>
              <a:rPr lang="zh-CN" altLang="en-US" dirty="0"/>
              <a:t>单击此处编辑标题</a:t>
            </a:r>
            <a:endParaRPr lang="zh-CN" altLang="en-US" dirty="0"/>
          </a:p>
        </p:txBody>
      </p:sp>
      <p:sp>
        <p:nvSpPr>
          <p:cNvPr id="1048721" name="内容占位符 6"/>
          <p:cNvSpPr>
            <a:spLocks noGrp="1"/>
          </p:cNvSpPr>
          <p:nvPr>
            <p:ph sz="quarter" idx="13"/>
            <p:custDataLst>
              <p:tags r:id="rId15"/>
            </p:custDataLst>
          </p:nvPr>
        </p:nvSpPr>
        <p:spPr>
          <a:xfrm>
            <a:off x="1281447" y="2163600"/>
            <a:ext cx="9629107" cy="3445200"/>
          </a:xfrm>
        </p:spPr>
        <p:txBody>
          <a:bodyPr lIns="90000" tIns="46800" rIns="90000" bIns="46800">
            <a:normAutofit/>
          </a:bodyPr>
          <a:lstStyle>
            <a:lvl1pPr>
              <a:defRPr baseline="0">
                <a:solidFill>
                  <a:schemeClr val="tx1">
                    <a:lumMod val="85000"/>
                    <a:lumOff val="15000"/>
                  </a:schemeClr>
                </a:solidFill>
                <a:latin typeface="Arial" panose="020B0604020202020204" pitchFamily="34" charset="0"/>
                <a:ea typeface="隶书" panose="02010509060101010101" pitchFamily="49" charset="-122"/>
              </a:defRPr>
            </a:lvl1pPr>
            <a:lvl2pPr>
              <a:defRPr baseline="0">
                <a:solidFill>
                  <a:schemeClr val="tx1">
                    <a:lumMod val="85000"/>
                    <a:lumOff val="15000"/>
                  </a:schemeClr>
                </a:solidFill>
                <a:latin typeface="Arial" panose="020B0604020202020204" pitchFamily="34" charset="0"/>
                <a:ea typeface="隶书" panose="02010509060101010101" pitchFamily="49" charset="-122"/>
              </a:defRPr>
            </a:lvl2pPr>
            <a:lvl3pPr>
              <a:defRPr baseline="0">
                <a:solidFill>
                  <a:schemeClr val="tx1">
                    <a:lumMod val="85000"/>
                    <a:lumOff val="15000"/>
                  </a:schemeClr>
                </a:solidFill>
                <a:latin typeface="Arial" panose="020B0604020202020204" pitchFamily="34" charset="0"/>
                <a:ea typeface="隶书" panose="02010509060101010101" pitchFamily="49" charset="-122"/>
              </a:defRPr>
            </a:lvl3pPr>
            <a:lvl4pPr>
              <a:defRPr baseline="0">
                <a:solidFill>
                  <a:schemeClr val="tx1">
                    <a:lumMod val="85000"/>
                    <a:lumOff val="15000"/>
                  </a:schemeClr>
                </a:solidFill>
                <a:latin typeface="Arial" panose="020B0604020202020204" pitchFamily="34" charset="0"/>
                <a:ea typeface="隶书" panose="02010509060101010101" pitchFamily="49" charset="-122"/>
              </a:defRPr>
            </a:lvl4pPr>
            <a:lvl5pPr>
              <a:defRPr baseline="0">
                <a:solidFill>
                  <a:schemeClr val="tx1">
                    <a:lumMod val="85000"/>
                    <a:lumOff val="15000"/>
                  </a:schemeClr>
                </a:solidFill>
                <a:latin typeface="Arial" panose="020B0604020202020204" pitchFamily="34" charset="0"/>
                <a:ea typeface="隶书" panose="02010509060101010101" pitchFamily="49"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48722" name="日期占位符 2"/>
          <p:cNvSpPr>
            <a:spLocks noGrp="1"/>
          </p:cNvSpPr>
          <p:nvPr>
            <p:ph type="dt" sz="half" idx="10"/>
            <p:custDataLst>
              <p:tags r:id="rId16"/>
            </p:custDataLst>
          </p:nvPr>
        </p:nvSpPr>
        <p:spPr/>
        <p:txBody>
          <a:bodyPr/>
          <a:lstStyle>
            <a:lvl1pPr>
              <a:defRPr baseline="0">
                <a:latin typeface="隶书" panose="02010509060101010101" pitchFamily="49" charset="-122"/>
                <a:ea typeface="隶书" panose="02010509060101010101" pitchFamily="49" charset="-122"/>
              </a:defRPr>
            </a:lvl1pPr>
          </a:lstStyle>
          <a:p>
            <a:fld id="{760FBDFE-C587-4B4C-A407-44438C67B59E}" type="datetimeFigureOut">
              <a:rPr lang="zh-CN" altLang="en-US" smtClean="0"/>
            </a:fld>
            <a:endParaRPr lang="zh-CN" altLang="en-US"/>
          </a:p>
        </p:txBody>
      </p:sp>
      <p:sp>
        <p:nvSpPr>
          <p:cNvPr id="1048723" name="页脚占位符 3"/>
          <p:cNvSpPr>
            <a:spLocks noGrp="1"/>
          </p:cNvSpPr>
          <p:nvPr>
            <p:ph type="ftr" sz="quarter" idx="11"/>
            <p:custDataLst>
              <p:tags r:id="rId17"/>
            </p:custDataLst>
          </p:nvPr>
        </p:nvSpPr>
        <p:spPr/>
        <p:txBody>
          <a:bodyPr/>
          <a:lstStyle>
            <a:lvl1pPr>
              <a:defRPr baseline="0">
                <a:latin typeface="隶书" panose="02010509060101010101" pitchFamily="49" charset="-122"/>
                <a:ea typeface="隶书" panose="02010509060101010101" pitchFamily="49" charset="-122"/>
              </a:defRPr>
            </a:lvl1pPr>
          </a:lstStyle>
          <a:p>
            <a:endParaRPr lang="zh-CN" altLang="en-US" dirty="0"/>
          </a:p>
        </p:txBody>
      </p:sp>
      <p:sp>
        <p:nvSpPr>
          <p:cNvPr id="1048724" name="灯片编号占位符 4"/>
          <p:cNvSpPr>
            <a:spLocks noGrp="1"/>
          </p:cNvSpPr>
          <p:nvPr>
            <p:ph type="sldNum" sz="quarter" idx="12"/>
            <p:custDataLst>
              <p:tags r:id="rId18"/>
            </p:custDataLst>
          </p:nvPr>
        </p:nvSpPr>
        <p:spPr/>
        <p:txBody>
          <a:bodyPr/>
          <a:lstStyle>
            <a:lvl1pPr>
              <a:defRPr baseline="0">
                <a:latin typeface="隶书" panose="02010509060101010101" pitchFamily="49" charset="-122"/>
                <a:ea typeface="隶书" panose="02010509060101010101" pitchFamily="49" charset="-122"/>
              </a:defRPr>
            </a:lvl1pPr>
          </a:lstStyle>
          <a:p>
            <a:fld id="{49AE70B2-8BF9-45C0-BB95-33D1B9D3A854}" type="slidenum">
              <a:rPr lang="zh-CN" altLang="en-US" smtClean="0"/>
            </a:fld>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左右">
    <p:bg>
      <p:bgPr>
        <a:blipFill dpi="0" rotWithShape="1">
          <a:blip r:embed="rId2">
            <a:lum/>
          </a:blip>
          <a:srcRect/>
          <a:stretch>
            <a:fillRect/>
          </a:stretch>
        </a:blipFill>
        <a:effectLst/>
      </p:bgPr>
    </p:bg>
    <p:spTree>
      <p:nvGrpSpPr>
        <p:cNvPr id="151" name=""/>
        <p:cNvGrpSpPr/>
        <p:nvPr/>
      </p:nvGrpSpPr>
      <p:grpSpPr>
        <a:xfrm>
          <a:off x="0" y="0"/>
          <a:ext cx="0" cy="0"/>
          <a:chOff x="0" y="0"/>
          <a:chExt cx="0" cy="0"/>
        </a:xfrm>
      </p:grpSpPr>
      <p:sp>
        <p:nvSpPr>
          <p:cNvPr id="1048785" name="矩形 7"/>
          <p:cNvSpPr/>
          <p:nvPr>
            <p:custDataLst>
              <p:tags r:id="rId3"/>
            </p:custDataLst>
          </p:nvPr>
        </p:nvSpPr>
        <p:spPr>
          <a:xfrm>
            <a:off x="0" y="0"/>
            <a:ext cx="4824716"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lvl="0" algn="ctr"/>
            <a:endParaRPr lang="en-US" altLang="zh-CN" baseline="0" dirty="0">
              <a:latin typeface="隶书" panose="02010509060101010101" pitchFamily="49" charset="-122"/>
              <a:ea typeface="隶书" panose="02010509060101010101" pitchFamily="49" charset="-122"/>
              <a:sym typeface="+mn-ea"/>
            </a:endParaRPr>
          </a:p>
        </p:txBody>
      </p:sp>
      <p:sp>
        <p:nvSpPr>
          <p:cNvPr id="1048786" name="标题 1"/>
          <p:cNvSpPr>
            <a:spLocks noGrp="1"/>
          </p:cNvSpPr>
          <p:nvPr>
            <p:ph type="title" hasCustomPrompt="1"/>
            <p:custDataLst>
              <p:tags r:id="rId4"/>
            </p:custDataLst>
          </p:nvPr>
        </p:nvSpPr>
        <p:spPr>
          <a:xfrm>
            <a:off x="583352" y="770400"/>
            <a:ext cx="3961031" cy="882000"/>
          </a:xfrm>
        </p:spPr>
        <p:txBody>
          <a:bodyPr lIns="90000" tIns="46800" rIns="90000" bIns="46800" anchor="ctr">
            <a:normAutofit/>
          </a:bodyPr>
          <a:lstStyle>
            <a:lvl1pPr>
              <a:defRPr sz="3600" baseline="0">
                <a:solidFill>
                  <a:schemeClr val="tx1">
                    <a:lumMod val="85000"/>
                    <a:lumOff val="15000"/>
                  </a:schemeClr>
                </a:solidFill>
                <a:latin typeface="Arial" panose="020B0604020202020204" pitchFamily="34" charset="0"/>
                <a:ea typeface="隶书" panose="02010509060101010101" pitchFamily="49" charset="-122"/>
              </a:defRPr>
            </a:lvl1pPr>
          </a:lstStyle>
          <a:p>
            <a:r>
              <a:rPr lang="zh-CN" altLang="en-US" dirty="0"/>
              <a:t>单击编辑标题</a:t>
            </a:r>
            <a:endParaRPr lang="zh-CN" altLang="en-US" dirty="0"/>
          </a:p>
        </p:txBody>
      </p:sp>
      <p:sp>
        <p:nvSpPr>
          <p:cNvPr id="1048787" name="日期占位符 2"/>
          <p:cNvSpPr>
            <a:spLocks noGrp="1"/>
          </p:cNvSpPr>
          <p:nvPr>
            <p:ph type="dt" sz="half" idx="10"/>
            <p:custDataLst>
              <p:tags r:id="rId5"/>
            </p:custDataLst>
          </p:nvPr>
        </p:nvSpPr>
        <p:spPr/>
        <p:txBody>
          <a:bodyPr/>
          <a:lstStyle>
            <a:lvl1pPr>
              <a:defRPr baseline="0">
                <a:latin typeface="隶书" panose="02010509060101010101" pitchFamily="49" charset="-122"/>
                <a:ea typeface="隶书" panose="02010509060101010101" pitchFamily="49" charset="-122"/>
              </a:defRPr>
            </a:lvl1pPr>
          </a:lstStyle>
          <a:p>
            <a:fld id="{760FBDFE-C587-4B4C-A407-44438C67B59E}" type="datetimeFigureOut">
              <a:rPr lang="zh-CN" altLang="en-US" smtClean="0"/>
            </a:fld>
            <a:endParaRPr lang="zh-CN" altLang="en-US"/>
          </a:p>
        </p:txBody>
      </p:sp>
      <p:sp>
        <p:nvSpPr>
          <p:cNvPr id="1048788" name="页脚占位符 3"/>
          <p:cNvSpPr>
            <a:spLocks noGrp="1"/>
          </p:cNvSpPr>
          <p:nvPr>
            <p:ph type="ftr" sz="quarter" idx="11"/>
            <p:custDataLst>
              <p:tags r:id="rId6"/>
            </p:custDataLst>
          </p:nvPr>
        </p:nvSpPr>
        <p:spPr/>
        <p:txBody>
          <a:bodyPr/>
          <a:lstStyle>
            <a:lvl1pPr>
              <a:defRPr baseline="0">
                <a:latin typeface="隶书" panose="02010509060101010101" pitchFamily="49" charset="-122"/>
                <a:ea typeface="隶书" panose="02010509060101010101" pitchFamily="49" charset="-122"/>
              </a:defRPr>
            </a:lvl1pPr>
          </a:lstStyle>
          <a:p>
            <a:endParaRPr lang="zh-CN" altLang="en-US" dirty="0"/>
          </a:p>
        </p:txBody>
      </p:sp>
      <p:sp>
        <p:nvSpPr>
          <p:cNvPr id="1048789" name="灯片编号占位符 4"/>
          <p:cNvSpPr>
            <a:spLocks noGrp="1"/>
          </p:cNvSpPr>
          <p:nvPr>
            <p:ph type="sldNum" sz="quarter" idx="12"/>
            <p:custDataLst>
              <p:tags r:id="rId7"/>
            </p:custDataLst>
          </p:nvPr>
        </p:nvSpPr>
        <p:spPr/>
        <p:txBody>
          <a:bodyPr/>
          <a:lstStyle>
            <a:lvl1pPr>
              <a:defRPr baseline="0">
                <a:latin typeface="隶书" panose="02010509060101010101" pitchFamily="49" charset="-122"/>
                <a:ea typeface="隶书" panose="02010509060101010101" pitchFamily="49" charset="-122"/>
              </a:defRPr>
            </a:lvl1pPr>
          </a:lstStyle>
          <a:p>
            <a:fld id="{49AE70B2-8BF9-45C0-BB95-33D1B9D3A854}" type="slidenum">
              <a:rPr lang="zh-CN" altLang="en-US" smtClean="0"/>
            </a:fld>
            <a:endParaRPr lang="zh-CN" altLang="en-US" dirty="0"/>
          </a:p>
        </p:txBody>
      </p:sp>
      <p:sp>
        <p:nvSpPr>
          <p:cNvPr id="1048790" name="文本占位符 6"/>
          <p:cNvSpPr>
            <a:spLocks noGrp="1"/>
          </p:cNvSpPr>
          <p:nvPr>
            <p:ph type="body" sz="quarter" idx="13"/>
            <p:custDataLst>
              <p:tags r:id="rId8"/>
            </p:custDataLst>
          </p:nvPr>
        </p:nvSpPr>
        <p:spPr>
          <a:xfrm>
            <a:off x="586953" y="1764000"/>
            <a:ext cx="3957430" cy="4093200"/>
          </a:xfrm>
        </p:spPr>
        <p:txBody>
          <a:bodyPr lIns="90000" tIns="46800" rIns="90000" bIns="46800">
            <a:normAutofit/>
          </a:bodyPr>
          <a:lstStyle>
            <a:lvl1pPr>
              <a:defRPr baseline="0">
                <a:solidFill>
                  <a:schemeClr val="tx1">
                    <a:lumMod val="85000"/>
                    <a:lumOff val="15000"/>
                  </a:schemeClr>
                </a:solidFill>
                <a:latin typeface="Arial" panose="020B0604020202020204" pitchFamily="34" charset="0"/>
                <a:ea typeface="隶书" panose="02010509060101010101" pitchFamily="49" charset="-122"/>
              </a:defRPr>
            </a:lvl1pPr>
            <a:lvl2pPr>
              <a:defRPr baseline="0">
                <a:solidFill>
                  <a:schemeClr val="tx1">
                    <a:lumMod val="85000"/>
                    <a:lumOff val="15000"/>
                  </a:schemeClr>
                </a:solidFill>
                <a:latin typeface="Arial" panose="020B0604020202020204" pitchFamily="34" charset="0"/>
                <a:ea typeface="隶书" panose="02010509060101010101" pitchFamily="49" charset="-122"/>
              </a:defRPr>
            </a:lvl2pPr>
            <a:lvl3pPr>
              <a:defRPr baseline="0">
                <a:solidFill>
                  <a:schemeClr val="tx1">
                    <a:lumMod val="85000"/>
                    <a:lumOff val="15000"/>
                  </a:schemeClr>
                </a:solidFill>
                <a:latin typeface="Arial" panose="020B0604020202020204" pitchFamily="34" charset="0"/>
                <a:ea typeface="隶书" panose="02010509060101010101" pitchFamily="49" charset="-122"/>
              </a:defRPr>
            </a:lvl3pPr>
            <a:lvl4pPr>
              <a:defRPr baseline="0">
                <a:solidFill>
                  <a:schemeClr val="tx1">
                    <a:lumMod val="85000"/>
                    <a:lumOff val="15000"/>
                  </a:schemeClr>
                </a:solidFill>
                <a:latin typeface="Arial" panose="020B0604020202020204" pitchFamily="34" charset="0"/>
                <a:ea typeface="隶书" panose="02010509060101010101" pitchFamily="49" charset="-122"/>
              </a:defRPr>
            </a:lvl4pPr>
            <a:lvl5pPr>
              <a:defRPr baseline="0">
                <a:solidFill>
                  <a:schemeClr val="tx1">
                    <a:lumMod val="85000"/>
                    <a:lumOff val="15000"/>
                  </a:schemeClr>
                </a:solidFill>
                <a:latin typeface="Arial" panose="020B0604020202020204" pitchFamily="34" charset="0"/>
                <a:ea typeface="隶书" panose="02010509060101010101" pitchFamily="49"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48791" name="内容占位符 8"/>
          <p:cNvSpPr>
            <a:spLocks noGrp="1"/>
          </p:cNvSpPr>
          <p:nvPr>
            <p:ph sz="quarter" idx="14"/>
            <p:custDataLst>
              <p:tags r:id="rId9"/>
            </p:custDataLst>
          </p:nvPr>
        </p:nvSpPr>
        <p:spPr>
          <a:xfrm>
            <a:off x="5102528" y="769938"/>
            <a:ext cx="6481688" cy="5087937"/>
          </a:xfrm>
        </p:spPr>
        <p:txBody>
          <a:bodyPr lIns="90000" tIns="46800" rIns="90000" bIns="46800">
            <a:normAutofit/>
          </a:bodyPr>
          <a:lstStyle>
            <a:lvl1pPr>
              <a:defRPr baseline="0">
                <a:solidFill>
                  <a:schemeClr val="tx1">
                    <a:lumMod val="85000"/>
                    <a:lumOff val="15000"/>
                  </a:schemeClr>
                </a:solidFill>
                <a:latin typeface="Arial" panose="020B0604020202020204" pitchFamily="34" charset="0"/>
                <a:ea typeface="隶书" panose="02010509060101010101" pitchFamily="49" charset="-122"/>
              </a:defRPr>
            </a:lvl1pPr>
            <a:lvl2pPr>
              <a:defRPr baseline="0">
                <a:solidFill>
                  <a:schemeClr val="tx1">
                    <a:lumMod val="85000"/>
                    <a:lumOff val="15000"/>
                  </a:schemeClr>
                </a:solidFill>
                <a:latin typeface="Arial" panose="020B0604020202020204" pitchFamily="34" charset="0"/>
                <a:ea typeface="隶书" panose="02010509060101010101" pitchFamily="49" charset="-122"/>
              </a:defRPr>
            </a:lvl2pPr>
            <a:lvl3pPr>
              <a:defRPr baseline="0">
                <a:solidFill>
                  <a:schemeClr val="tx1">
                    <a:lumMod val="85000"/>
                    <a:lumOff val="15000"/>
                  </a:schemeClr>
                </a:solidFill>
                <a:latin typeface="Arial" panose="020B0604020202020204" pitchFamily="34" charset="0"/>
                <a:ea typeface="隶书" panose="02010509060101010101" pitchFamily="49" charset="-122"/>
              </a:defRPr>
            </a:lvl3pPr>
            <a:lvl4pPr>
              <a:defRPr baseline="0">
                <a:solidFill>
                  <a:schemeClr val="tx1">
                    <a:lumMod val="85000"/>
                    <a:lumOff val="15000"/>
                  </a:schemeClr>
                </a:solidFill>
                <a:latin typeface="Arial" panose="020B0604020202020204" pitchFamily="34" charset="0"/>
                <a:ea typeface="隶书" panose="02010509060101010101" pitchFamily="49" charset="-122"/>
              </a:defRPr>
            </a:lvl4pPr>
            <a:lvl5pPr>
              <a:defRPr baseline="0">
                <a:solidFill>
                  <a:schemeClr val="tx1">
                    <a:lumMod val="85000"/>
                    <a:lumOff val="15000"/>
                  </a:schemeClr>
                </a:solidFill>
                <a:latin typeface="Arial" panose="020B0604020202020204" pitchFamily="34" charset="0"/>
                <a:ea typeface="隶书" panose="02010509060101010101" pitchFamily="49"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grpSp>
        <p:nvGrpSpPr>
          <p:cNvPr id="152" name="组合 11"/>
          <p:cNvGrpSpPr/>
          <p:nvPr>
            <p:custDataLst>
              <p:tags r:id="rId10"/>
            </p:custDataLst>
          </p:nvPr>
        </p:nvGrpSpPr>
        <p:grpSpPr>
          <a:xfrm>
            <a:off x="184833" y="5835650"/>
            <a:ext cx="2513349" cy="886460"/>
            <a:chOff x="184785" y="5835650"/>
            <a:chExt cx="2512695" cy="886460"/>
          </a:xfrm>
        </p:grpSpPr>
        <p:pic>
          <p:nvPicPr>
            <p:cNvPr id="2097191" name="图片 12"/>
            <p:cNvPicPr>
              <a:picLocks noChangeAspect="1"/>
            </p:cNvPicPr>
            <p:nvPr userDrawn="1">
              <p:custDataLst>
                <p:tags r:id="rId11"/>
              </p:custDataLst>
            </p:nvPr>
          </p:nvPicPr>
          <p:blipFill>
            <a:blip r:embed="rId12"/>
            <a:stretch>
              <a:fillRect/>
            </a:stretch>
          </p:blipFill>
          <p:spPr>
            <a:xfrm>
              <a:off x="184785" y="5957570"/>
              <a:ext cx="1771650" cy="764540"/>
            </a:xfrm>
            <a:prstGeom prst="rect">
              <a:avLst/>
            </a:prstGeom>
            <a:ln>
              <a:noFill/>
            </a:ln>
          </p:spPr>
        </p:pic>
        <p:pic>
          <p:nvPicPr>
            <p:cNvPr id="2097192" name="图片 13"/>
            <p:cNvPicPr>
              <a:picLocks noChangeAspect="1"/>
            </p:cNvPicPr>
            <p:nvPr userDrawn="1">
              <p:custDataLst>
                <p:tags r:id="rId13"/>
              </p:custDataLst>
            </p:nvPr>
          </p:nvPicPr>
          <p:blipFill>
            <a:blip r:embed="rId14"/>
            <a:stretch>
              <a:fillRect/>
            </a:stretch>
          </p:blipFill>
          <p:spPr>
            <a:xfrm flipH="1" flipV="1">
              <a:off x="1956435" y="5835650"/>
              <a:ext cx="741045" cy="345440"/>
            </a:xfrm>
            <a:prstGeom prst="rect">
              <a:avLst/>
            </a:prstGeom>
            <a:ln>
              <a:noFill/>
            </a:ln>
          </p:spPr>
        </p:pic>
      </p:gr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上下">
    <p:bg>
      <p:bgPr>
        <a:blipFill dpi="0" rotWithShape="1">
          <a:blip r:embed="rId2">
            <a:lum/>
          </a:blip>
          <a:srcRect/>
          <a:stretch>
            <a:fillRect/>
          </a:stretch>
        </a:blipFill>
        <a:effectLst/>
      </p:bgPr>
    </p:bg>
    <p:spTree>
      <p:nvGrpSpPr>
        <p:cNvPr id="126" name=""/>
        <p:cNvGrpSpPr/>
        <p:nvPr/>
      </p:nvGrpSpPr>
      <p:grpSpPr>
        <a:xfrm>
          <a:off x="0" y="0"/>
          <a:ext cx="0" cy="0"/>
          <a:chOff x="0" y="0"/>
          <a:chExt cx="0" cy="0"/>
        </a:xfrm>
      </p:grpSpPr>
      <p:sp>
        <p:nvSpPr>
          <p:cNvPr id="1048730" name="矩形 9"/>
          <p:cNvSpPr/>
          <p:nvPr>
            <p:custDataLst>
              <p:tags r:id="rId3"/>
            </p:custDataLst>
          </p:nvPr>
        </p:nvSpPr>
        <p:spPr>
          <a:xfrm>
            <a:off x="0" y="0"/>
            <a:ext cx="12195175"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lvl="0" algn="ctr"/>
            <a:endParaRPr lang="en-US" altLang="zh-CN" baseline="0">
              <a:latin typeface="隶书" panose="02010509060101010101" pitchFamily="49" charset="-122"/>
              <a:ea typeface="隶书" panose="02010509060101010101" pitchFamily="49" charset="-122"/>
              <a:sym typeface="+mn-ea"/>
            </a:endParaRPr>
          </a:p>
        </p:txBody>
      </p:sp>
      <p:grpSp>
        <p:nvGrpSpPr>
          <p:cNvPr id="127" name="组合 10"/>
          <p:cNvGrpSpPr/>
          <p:nvPr>
            <p:custDataLst>
              <p:tags r:id="rId4"/>
            </p:custDataLst>
          </p:nvPr>
        </p:nvGrpSpPr>
        <p:grpSpPr>
          <a:xfrm>
            <a:off x="9817116" y="164465"/>
            <a:ext cx="2193226" cy="711835"/>
            <a:chOff x="9814560" y="164465"/>
            <a:chExt cx="2192655" cy="711835"/>
          </a:xfrm>
        </p:grpSpPr>
        <p:pic>
          <p:nvPicPr>
            <p:cNvPr id="2097167" name="图片 11"/>
            <p:cNvPicPr>
              <a:picLocks noChangeAspect="1"/>
            </p:cNvPicPr>
            <p:nvPr userDrawn="1">
              <p:custDataLst>
                <p:tags r:id="rId5"/>
              </p:custDataLst>
            </p:nvPr>
          </p:nvPicPr>
          <p:blipFill>
            <a:blip r:embed="rId6"/>
            <a:stretch>
              <a:fillRect/>
            </a:stretch>
          </p:blipFill>
          <p:spPr>
            <a:xfrm>
              <a:off x="10479405" y="164465"/>
              <a:ext cx="1527810" cy="711835"/>
            </a:xfrm>
            <a:prstGeom prst="rect">
              <a:avLst/>
            </a:prstGeom>
            <a:ln>
              <a:noFill/>
            </a:ln>
          </p:spPr>
        </p:pic>
        <p:pic>
          <p:nvPicPr>
            <p:cNvPr id="2097168" name="图片 12"/>
            <p:cNvPicPr>
              <a:picLocks noChangeAspect="1"/>
            </p:cNvPicPr>
            <p:nvPr userDrawn="1">
              <p:custDataLst>
                <p:tags r:id="rId7"/>
              </p:custDataLst>
            </p:nvPr>
          </p:nvPicPr>
          <p:blipFill>
            <a:blip r:embed="rId8"/>
            <a:stretch>
              <a:fillRect/>
            </a:stretch>
          </p:blipFill>
          <p:spPr>
            <a:xfrm flipH="1" flipV="1">
              <a:off x="9814560" y="347980"/>
              <a:ext cx="741045" cy="345440"/>
            </a:xfrm>
            <a:prstGeom prst="rect">
              <a:avLst/>
            </a:prstGeom>
            <a:ln>
              <a:noFill/>
            </a:ln>
          </p:spPr>
        </p:pic>
      </p:grpSp>
      <p:sp>
        <p:nvSpPr>
          <p:cNvPr id="1048731" name="标题 1"/>
          <p:cNvSpPr>
            <a:spLocks noGrp="1"/>
          </p:cNvSpPr>
          <p:nvPr>
            <p:ph type="title"/>
            <p:custDataLst>
              <p:tags r:id="rId9"/>
            </p:custDataLst>
          </p:nvPr>
        </p:nvSpPr>
        <p:spPr>
          <a:xfrm>
            <a:off x="612159" y="781200"/>
            <a:ext cx="10979258" cy="626400"/>
          </a:xfrm>
        </p:spPr>
        <p:txBody>
          <a:bodyPr lIns="90000" tIns="46800" rIns="90000" bIns="46800" anchor="ctr">
            <a:normAutofit/>
          </a:bodyPr>
          <a:lstStyle>
            <a:lvl1pPr algn="ctr">
              <a:defRPr sz="3600" baseline="0">
                <a:solidFill>
                  <a:schemeClr val="tx1">
                    <a:lumMod val="85000"/>
                    <a:lumOff val="15000"/>
                  </a:schemeClr>
                </a:solidFill>
                <a:latin typeface="Arial" panose="020B0604020202020204" pitchFamily="34" charset="0"/>
                <a:ea typeface="隶书" panose="02010509060101010101" pitchFamily="49" charset="-122"/>
              </a:defRPr>
            </a:lvl1pPr>
          </a:lstStyle>
          <a:p>
            <a:r>
              <a:rPr lang="zh-CN" altLang="en-US" dirty="0"/>
              <a:t>单击此处编辑母版标题样式</a:t>
            </a:r>
            <a:endParaRPr lang="zh-CN" altLang="en-US" dirty="0"/>
          </a:p>
        </p:txBody>
      </p:sp>
      <p:sp>
        <p:nvSpPr>
          <p:cNvPr id="1048732" name="日期占位符 2"/>
          <p:cNvSpPr>
            <a:spLocks noGrp="1"/>
          </p:cNvSpPr>
          <p:nvPr>
            <p:ph type="dt" sz="half" idx="10"/>
            <p:custDataLst>
              <p:tags r:id="rId10"/>
            </p:custDataLst>
          </p:nvPr>
        </p:nvSpPr>
        <p:spPr/>
        <p:txBody>
          <a:bodyPr/>
          <a:lstStyle>
            <a:lvl1pPr>
              <a:defRPr baseline="0">
                <a:latin typeface="隶书" panose="02010509060101010101" pitchFamily="49" charset="-122"/>
                <a:ea typeface="隶书" panose="02010509060101010101" pitchFamily="49" charset="-122"/>
              </a:defRPr>
            </a:lvl1pPr>
          </a:lstStyle>
          <a:p>
            <a:fld id="{760FBDFE-C587-4B4C-A407-44438C67B59E}" type="datetimeFigureOut">
              <a:rPr lang="zh-CN" altLang="en-US" smtClean="0"/>
            </a:fld>
            <a:endParaRPr lang="zh-CN" altLang="en-US"/>
          </a:p>
        </p:txBody>
      </p:sp>
      <p:sp>
        <p:nvSpPr>
          <p:cNvPr id="1048733" name="页脚占位符 3"/>
          <p:cNvSpPr>
            <a:spLocks noGrp="1"/>
          </p:cNvSpPr>
          <p:nvPr>
            <p:ph type="ftr" sz="quarter" idx="11"/>
            <p:custDataLst>
              <p:tags r:id="rId11"/>
            </p:custDataLst>
          </p:nvPr>
        </p:nvSpPr>
        <p:spPr/>
        <p:txBody>
          <a:bodyPr/>
          <a:lstStyle>
            <a:lvl1pPr>
              <a:defRPr baseline="0">
                <a:latin typeface="隶书" panose="02010509060101010101" pitchFamily="49" charset="-122"/>
                <a:ea typeface="隶书" panose="02010509060101010101" pitchFamily="49" charset="-122"/>
              </a:defRPr>
            </a:lvl1pPr>
          </a:lstStyle>
          <a:p>
            <a:endParaRPr lang="zh-CN" altLang="en-US" dirty="0"/>
          </a:p>
        </p:txBody>
      </p:sp>
      <p:sp>
        <p:nvSpPr>
          <p:cNvPr id="1048734" name="灯片编号占位符 4"/>
          <p:cNvSpPr>
            <a:spLocks noGrp="1"/>
          </p:cNvSpPr>
          <p:nvPr>
            <p:ph type="sldNum" sz="quarter" idx="12"/>
            <p:custDataLst>
              <p:tags r:id="rId12"/>
            </p:custDataLst>
          </p:nvPr>
        </p:nvSpPr>
        <p:spPr/>
        <p:txBody>
          <a:bodyPr/>
          <a:lstStyle>
            <a:lvl1pPr>
              <a:defRPr baseline="0">
                <a:latin typeface="隶书" panose="02010509060101010101" pitchFamily="49" charset="-122"/>
                <a:ea typeface="隶书" panose="02010509060101010101" pitchFamily="49" charset="-122"/>
              </a:defRPr>
            </a:lvl1pPr>
          </a:lstStyle>
          <a:p>
            <a:fld id="{49AE70B2-8BF9-45C0-BB95-33D1B9D3A854}" type="slidenum">
              <a:rPr lang="zh-CN" altLang="en-US" smtClean="0"/>
            </a:fld>
            <a:endParaRPr lang="zh-CN" altLang="en-US" dirty="0"/>
          </a:p>
        </p:txBody>
      </p:sp>
      <p:sp>
        <p:nvSpPr>
          <p:cNvPr id="1048735" name="文本占位符 6"/>
          <p:cNvSpPr>
            <a:spLocks noGrp="1"/>
          </p:cNvSpPr>
          <p:nvPr>
            <p:ph type="body" sz="quarter" idx="13"/>
            <p:custDataLst>
              <p:tags r:id="rId13"/>
            </p:custDataLst>
          </p:nvPr>
        </p:nvSpPr>
        <p:spPr>
          <a:xfrm>
            <a:off x="612159" y="1659600"/>
            <a:ext cx="10978833" cy="828000"/>
          </a:xfrm>
        </p:spPr>
        <p:txBody>
          <a:bodyPr lIns="90000" tIns="46800" rIns="90000" bIns="46800">
            <a:normAutofit/>
          </a:bodyPr>
          <a:lstStyle>
            <a:lvl1pPr marL="0" indent="0" algn="ctr">
              <a:buNone/>
              <a:defRPr baseline="0">
                <a:solidFill>
                  <a:schemeClr val="tx1">
                    <a:lumMod val="85000"/>
                    <a:lumOff val="15000"/>
                  </a:schemeClr>
                </a:solidFill>
                <a:latin typeface="Arial" panose="020B0604020202020204" pitchFamily="34" charset="0"/>
                <a:ea typeface="隶书" panose="02010509060101010101" pitchFamily="49" charset="-122"/>
              </a:defRPr>
            </a:lvl1pPr>
          </a:lstStyle>
          <a:p>
            <a:pPr lvl="0"/>
            <a:r>
              <a:rPr lang="zh-CN" altLang="en-US" dirty="0"/>
              <a:t>单击此处编辑母版文本样式</a:t>
            </a:r>
            <a:endParaRPr lang="zh-CN" altLang="en-US" dirty="0"/>
          </a:p>
        </p:txBody>
      </p:sp>
      <p:sp>
        <p:nvSpPr>
          <p:cNvPr id="1048736" name="内容占位符 8"/>
          <p:cNvSpPr>
            <a:spLocks noGrp="1"/>
          </p:cNvSpPr>
          <p:nvPr>
            <p:ph sz="quarter" idx="14"/>
            <p:custDataLst>
              <p:tags r:id="rId14"/>
            </p:custDataLst>
          </p:nvPr>
        </p:nvSpPr>
        <p:spPr>
          <a:xfrm>
            <a:off x="612935" y="2808000"/>
            <a:ext cx="10968456" cy="3430800"/>
          </a:xfrm>
        </p:spPr>
        <p:txBody>
          <a:bodyPr lIns="90000" tIns="46800" rIns="90000" bIns="46800">
            <a:normAutofit/>
          </a:bodyPr>
          <a:lstStyle>
            <a:lvl1pPr>
              <a:defRPr baseline="0">
                <a:solidFill>
                  <a:schemeClr val="tx1">
                    <a:lumMod val="85000"/>
                    <a:lumOff val="15000"/>
                  </a:schemeClr>
                </a:solidFill>
                <a:latin typeface="Arial" panose="020B0604020202020204" pitchFamily="34" charset="0"/>
                <a:ea typeface="隶书" panose="02010509060101010101" pitchFamily="49" charset="-122"/>
              </a:defRPr>
            </a:lvl1pPr>
            <a:lvl2pPr>
              <a:defRPr baseline="0">
                <a:solidFill>
                  <a:schemeClr val="tx1">
                    <a:lumMod val="85000"/>
                    <a:lumOff val="15000"/>
                  </a:schemeClr>
                </a:solidFill>
                <a:latin typeface="Arial" panose="020B0604020202020204" pitchFamily="34" charset="0"/>
                <a:ea typeface="隶书" panose="02010509060101010101" pitchFamily="49" charset="-122"/>
              </a:defRPr>
            </a:lvl2pPr>
            <a:lvl3pPr>
              <a:defRPr baseline="0">
                <a:solidFill>
                  <a:schemeClr val="tx1">
                    <a:lumMod val="85000"/>
                    <a:lumOff val="15000"/>
                  </a:schemeClr>
                </a:solidFill>
                <a:latin typeface="Arial" panose="020B0604020202020204" pitchFamily="34" charset="0"/>
                <a:ea typeface="隶书" panose="02010509060101010101" pitchFamily="49" charset="-122"/>
              </a:defRPr>
            </a:lvl3pPr>
            <a:lvl4pPr>
              <a:defRPr baseline="0">
                <a:solidFill>
                  <a:schemeClr val="tx1">
                    <a:lumMod val="85000"/>
                    <a:lumOff val="15000"/>
                  </a:schemeClr>
                </a:solidFill>
                <a:latin typeface="Arial" panose="020B0604020202020204" pitchFamily="34" charset="0"/>
                <a:ea typeface="隶书" panose="02010509060101010101" pitchFamily="49" charset="-122"/>
              </a:defRPr>
            </a:lvl4pPr>
            <a:lvl5pPr>
              <a:defRPr baseline="0">
                <a:solidFill>
                  <a:schemeClr val="tx1">
                    <a:lumMod val="85000"/>
                    <a:lumOff val="15000"/>
                  </a:schemeClr>
                </a:solidFill>
                <a:latin typeface="Arial" panose="020B0604020202020204" pitchFamily="34" charset="0"/>
                <a:ea typeface="隶书" panose="02010509060101010101" pitchFamily="49"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下上">
    <p:bg>
      <p:bgPr>
        <a:blipFill dpi="0" rotWithShape="1">
          <a:blip r:embed="rId2">
            <a:lum/>
          </a:blip>
          <a:srcRect/>
          <a:stretch>
            <a:fillRect/>
          </a:stretch>
        </a:blipFill>
        <a:effectLst/>
      </p:bgPr>
    </p:bg>
    <p:spTree>
      <p:nvGrpSpPr>
        <p:cNvPr id="157" name=""/>
        <p:cNvGrpSpPr/>
        <p:nvPr/>
      </p:nvGrpSpPr>
      <p:grpSpPr>
        <a:xfrm>
          <a:off x="0" y="0"/>
          <a:ext cx="0" cy="0"/>
          <a:chOff x="0" y="0"/>
          <a:chExt cx="0" cy="0"/>
        </a:xfrm>
      </p:grpSpPr>
      <p:sp>
        <p:nvSpPr>
          <p:cNvPr id="1048798" name="矩形 7"/>
          <p:cNvSpPr/>
          <p:nvPr>
            <p:custDataLst>
              <p:tags r:id="rId3"/>
            </p:custDataLst>
          </p:nvPr>
        </p:nvSpPr>
        <p:spPr>
          <a:xfrm>
            <a:off x="0" y="5029201"/>
            <a:ext cx="12195175"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lvl="0" algn="ctr"/>
            <a:endParaRPr lang="en-US" altLang="zh-CN" baseline="0">
              <a:latin typeface="隶书" panose="02010509060101010101" pitchFamily="49" charset="-122"/>
              <a:ea typeface="隶书" panose="02010509060101010101" pitchFamily="49" charset="-122"/>
              <a:sym typeface="+mn-ea"/>
            </a:endParaRPr>
          </a:p>
        </p:txBody>
      </p:sp>
      <p:grpSp>
        <p:nvGrpSpPr>
          <p:cNvPr id="158" name="组合 9"/>
          <p:cNvGrpSpPr/>
          <p:nvPr>
            <p:custDataLst>
              <p:tags r:id="rId4"/>
            </p:custDataLst>
          </p:nvPr>
        </p:nvGrpSpPr>
        <p:grpSpPr>
          <a:xfrm>
            <a:off x="184833" y="5835650"/>
            <a:ext cx="2513349" cy="886460"/>
            <a:chOff x="184785" y="5835650"/>
            <a:chExt cx="2512695" cy="886460"/>
          </a:xfrm>
        </p:grpSpPr>
        <p:pic>
          <p:nvPicPr>
            <p:cNvPr id="2097197" name="图片 10"/>
            <p:cNvPicPr>
              <a:picLocks noChangeAspect="1"/>
            </p:cNvPicPr>
            <p:nvPr userDrawn="1">
              <p:custDataLst>
                <p:tags r:id="rId5"/>
              </p:custDataLst>
            </p:nvPr>
          </p:nvPicPr>
          <p:blipFill>
            <a:blip r:embed="rId6"/>
            <a:stretch>
              <a:fillRect/>
            </a:stretch>
          </p:blipFill>
          <p:spPr>
            <a:xfrm>
              <a:off x="184785" y="5957570"/>
              <a:ext cx="1771650" cy="764540"/>
            </a:xfrm>
            <a:prstGeom prst="rect">
              <a:avLst/>
            </a:prstGeom>
            <a:ln>
              <a:noFill/>
            </a:ln>
          </p:spPr>
        </p:pic>
        <p:pic>
          <p:nvPicPr>
            <p:cNvPr id="2097198" name="图片 11"/>
            <p:cNvPicPr>
              <a:picLocks noChangeAspect="1"/>
            </p:cNvPicPr>
            <p:nvPr userDrawn="1">
              <p:custDataLst>
                <p:tags r:id="rId7"/>
              </p:custDataLst>
            </p:nvPr>
          </p:nvPicPr>
          <p:blipFill>
            <a:blip r:embed="rId8"/>
            <a:stretch>
              <a:fillRect/>
            </a:stretch>
          </p:blipFill>
          <p:spPr>
            <a:xfrm flipH="1" flipV="1">
              <a:off x="1956435" y="5835650"/>
              <a:ext cx="741045" cy="345440"/>
            </a:xfrm>
            <a:prstGeom prst="rect">
              <a:avLst/>
            </a:prstGeom>
            <a:ln>
              <a:noFill/>
            </a:ln>
          </p:spPr>
        </p:pic>
      </p:grpSp>
      <p:sp>
        <p:nvSpPr>
          <p:cNvPr id="1048799" name="标题 1"/>
          <p:cNvSpPr>
            <a:spLocks noGrp="1"/>
          </p:cNvSpPr>
          <p:nvPr>
            <p:ph type="title"/>
            <p:custDataLst>
              <p:tags r:id="rId9"/>
            </p:custDataLst>
          </p:nvPr>
        </p:nvSpPr>
        <p:spPr>
          <a:xfrm>
            <a:off x="604958" y="669600"/>
            <a:ext cx="10979258" cy="565200"/>
          </a:xfrm>
        </p:spPr>
        <p:txBody>
          <a:bodyPr lIns="90000" tIns="46800" rIns="90000" bIns="46800" anchor="ctr">
            <a:normAutofit/>
          </a:bodyPr>
          <a:lstStyle>
            <a:lvl1pPr algn="ctr">
              <a:defRPr sz="3200" baseline="0">
                <a:solidFill>
                  <a:schemeClr val="tx1">
                    <a:lumMod val="85000"/>
                    <a:lumOff val="15000"/>
                  </a:schemeClr>
                </a:solidFill>
                <a:latin typeface="Arial" panose="020B0604020202020204" pitchFamily="34" charset="0"/>
                <a:ea typeface="隶书" panose="02010509060101010101" pitchFamily="49" charset="-122"/>
              </a:defRPr>
            </a:lvl1pPr>
          </a:lstStyle>
          <a:p>
            <a:r>
              <a:rPr lang="zh-CN" altLang="en-US" dirty="0"/>
              <a:t>单击此处编辑母版标题样式</a:t>
            </a:r>
            <a:endParaRPr lang="zh-CN" altLang="en-US" dirty="0"/>
          </a:p>
        </p:txBody>
      </p:sp>
      <p:sp>
        <p:nvSpPr>
          <p:cNvPr id="1048800" name="日期占位符 2"/>
          <p:cNvSpPr>
            <a:spLocks noGrp="1"/>
          </p:cNvSpPr>
          <p:nvPr>
            <p:ph type="dt" sz="half" idx="10"/>
            <p:custDataLst>
              <p:tags r:id="rId10"/>
            </p:custDataLst>
          </p:nvPr>
        </p:nvSpPr>
        <p:spPr/>
        <p:txBody>
          <a:bodyPr/>
          <a:lstStyle>
            <a:lvl1pPr>
              <a:defRPr baseline="0">
                <a:latin typeface="隶书" panose="02010509060101010101" pitchFamily="49" charset="-122"/>
                <a:ea typeface="隶书" panose="02010509060101010101" pitchFamily="49" charset="-122"/>
              </a:defRPr>
            </a:lvl1pPr>
          </a:lstStyle>
          <a:p>
            <a:fld id="{760FBDFE-C587-4B4C-A407-44438C67B59E}" type="datetimeFigureOut">
              <a:rPr lang="zh-CN" altLang="en-US" smtClean="0"/>
            </a:fld>
            <a:endParaRPr lang="zh-CN" altLang="en-US"/>
          </a:p>
        </p:txBody>
      </p:sp>
      <p:sp>
        <p:nvSpPr>
          <p:cNvPr id="1048801" name="页脚占位符 3"/>
          <p:cNvSpPr>
            <a:spLocks noGrp="1"/>
          </p:cNvSpPr>
          <p:nvPr>
            <p:ph type="ftr" sz="quarter" idx="11"/>
            <p:custDataLst>
              <p:tags r:id="rId11"/>
            </p:custDataLst>
          </p:nvPr>
        </p:nvSpPr>
        <p:spPr/>
        <p:txBody>
          <a:bodyPr/>
          <a:lstStyle>
            <a:lvl1pPr>
              <a:defRPr baseline="0">
                <a:latin typeface="隶书" panose="02010509060101010101" pitchFamily="49" charset="-122"/>
                <a:ea typeface="隶书" panose="02010509060101010101" pitchFamily="49" charset="-122"/>
              </a:defRPr>
            </a:lvl1pPr>
          </a:lstStyle>
          <a:p>
            <a:endParaRPr lang="zh-CN" altLang="en-US" dirty="0"/>
          </a:p>
        </p:txBody>
      </p:sp>
      <p:sp>
        <p:nvSpPr>
          <p:cNvPr id="1048802" name="灯片编号占位符 4"/>
          <p:cNvSpPr>
            <a:spLocks noGrp="1"/>
          </p:cNvSpPr>
          <p:nvPr>
            <p:ph type="sldNum" sz="quarter" idx="12"/>
            <p:custDataLst>
              <p:tags r:id="rId12"/>
            </p:custDataLst>
          </p:nvPr>
        </p:nvSpPr>
        <p:spPr/>
        <p:txBody>
          <a:bodyPr/>
          <a:lstStyle>
            <a:lvl1pPr>
              <a:defRPr baseline="0">
                <a:latin typeface="隶书" panose="02010509060101010101" pitchFamily="49" charset="-122"/>
                <a:ea typeface="隶书" panose="02010509060101010101" pitchFamily="49" charset="-122"/>
              </a:defRPr>
            </a:lvl1pPr>
          </a:lstStyle>
          <a:p>
            <a:fld id="{49AE70B2-8BF9-45C0-BB95-33D1B9D3A854}" type="slidenum">
              <a:rPr lang="zh-CN" altLang="en-US" smtClean="0"/>
            </a:fld>
            <a:endParaRPr lang="zh-CN" altLang="en-US" dirty="0"/>
          </a:p>
        </p:txBody>
      </p:sp>
      <p:sp>
        <p:nvSpPr>
          <p:cNvPr id="1048803" name="内容占位符 6"/>
          <p:cNvSpPr>
            <a:spLocks noGrp="1"/>
          </p:cNvSpPr>
          <p:nvPr>
            <p:ph sz="quarter" idx="13"/>
            <p:custDataLst>
              <p:tags r:id="rId13"/>
            </p:custDataLst>
          </p:nvPr>
        </p:nvSpPr>
        <p:spPr>
          <a:xfrm>
            <a:off x="604995" y="1681200"/>
            <a:ext cx="10993662" cy="3211200"/>
          </a:xfrm>
        </p:spPr>
        <p:txBody>
          <a:bodyPr lIns="90000" tIns="46800" rIns="90000" bIns="46800">
            <a:normAutofit/>
          </a:bodyPr>
          <a:lstStyle>
            <a:lvl1pPr>
              <a:defRPr baseline="0">
                <a:solidFill>
                  <a:schemeClr val="tx1">
                    <a:lumMod val="85000"/>
                    <a:lumOff val="15000"/>
                  </a:schemeClr>
                </a:solidFill>
                <a:latin typeface="Arial" panose="020B0604020202020204" pitchFamily="34" charset="0"/>
                <a:ea typeface="隶书" panose="02010509060101010101" pitchFamily="49" charset="-122"/>
              </a:defRPr>
            </a:lvl1pPr>
            <a:lvl2pPr>
              <a:defRPr baseline="0">
                <a:solidFill>
                  <a:schemeClr val="tx1">
                    <a:lumMod val="85000"/>
                    <a:lumOff val="15000"/>
                  </a:schemeClr>
                </a:solidFill>
                <a:latin typeface="Arial" panose="020B0604020202020204" pitchFamily="34" charset="0"/>
                <a:ea typeface="隶书" panose="02010509060101010101" pitchFamily="49" charset="-122"/>
              </a:defRPr>
            </a:lvl2pPr>
            <a:lvl3pPr>
              <a:defRPr baseline="0">
                <a:solidFill>
                  <a:schemeClr val="tx1">
                    <a:lumMod val="85000"/>
                    <a:lumOff val="15000"/>
                  </a:schemeClr>
                </a:solidFill>
                <a:latin typeface="Arial" panose="020B0604020202020204" pitchFamily="34" charset="0"/>
                <a:ea typeface="隶书" panose="02010509060101010101" pitchFamily="49" charset="-122"/>
              </a:defRPr>
            </a:lvl3pPr>
            <a:lvl4pPr>
              <a:defRPr baseline="0">
                <a:solidFill>
                  <a:schemeClr val="tx1">
                    <a:lumMod val="85000"/>
                    <a:lumOff val="15000"/>
                  </a:schemeClr>
                </a:solidFill>
                <a:latin typeface="Arial" panose="020B0604020202020204" pitchFamily="34" charset="0"/>
                <a:ea typeface="隶书" panose="02010509060101010101" pitchFamily="49" charset="-122"/>
              </a:defRPr>
            </a:lvl4pPr>
            <a:lvl5pPr>
              <a:defRPr baseline="0">
                <a:solidFill>
                  <a:schemeClr val="tx1">
                    <a:lumMod val="85000"/>
                    <a:lumOff val="15000"/>
                  </a:schemeClr>
                </a:solidFill>
                <a:latin typeface="Arial" panose="020B0604020202020204" pitchFamily="34" charset="0"/>
                <a:ea typeface="隶书" panose="02010509060101010101" pitchFamily="49"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48804" name="文本占位符 8"/>
          <p:cNvSpPr>
            <a:spLocks noGrp="1"/>
          </p:cNvSpPr>
          <p:nvPr>
            <p:ph type="body" sz="quarter" idx="14"/>
            <p:custDataLst>
              <p:tags r:id="rId14"/>
            </p:custDataLst>
          </p:nvPr>
        </p:nvSpPr>
        <p:spPr>
          <a:xfrm>
            <a:off x="594155" y="5180400"/>
            <a:ext cx="11004465" cy="1011600"/>
          </a:xfrm>
        </p:spPr>
        <p:txBody>
          <a:bodyPr lIns="90000" tIns="46800" rIns="90000" bIns="46800">
            <a:normAutofit/>
          </a:bodyPr>
          <a:lstStyle>
            <a:lvl1pPr marL="0" indent="0">
              <a:buNone/>
              <a:defRPr baseline="0">
                <a:solidFill>
                  <a:schemeClr val="tx1">
                    <a:lumMod val="85000"/>
                    <a:lumOff val="15000"/>
                  </a:schemeClr>
                </a:solidFill>
                <a:latin typeface="Arial" panose="020B0604020202020204" pitchFamily="34" charset="0"/>
                <a:ea typeface="隶书" panose="02010509060101010101" pitchFamily="49" charset="-122"/>
              </a:defRPr>
            </a:lvl1pPr>
          </a:lstStyle>
          <a:p>
            <a:pPr lvl="0"/>
            <a:r>
              <a:rPr lang="zh-CN" altLang="en-US" dirty="0"/>
              <a:t>单击此处编辑母版文本样式</a:t>
            </a:r>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导航">
    <p:bg>
      <p:bgPr>
        <a:blipFill dpi="0" rotWithShape="1">
          <a:blip r:embed="rId2">
            <a:lum/>
          </a:blip>
          <a:srcRect/>
          <a:stretch>
            <a:fillRect/>
          </a:stretch>
        </a:blipFill>
        <a:effectLst/>
      </p:bgPr>
    </p:bg>
    <p:spTree>
      <p:nvGrpSpPr>
        <p:cNvPr id="136" name=""/>
        <p:cNvGrpSpPr/>
        <p:nvPr/>
      </p:nvGrpSpPr>
      <p:grpSpPr>
        <a:xfrm>
          <a:off x="0" y="0"/>
          <a:ext cx="0" cy="0"/>
          <a:chOff x="0" y="0"/>
          <a:chExt cx="0" cy="0"/>
        </a:xfrm>
      </p:grpSpPr>
      <p:sp>
        <p:nvSpPr>
          <p:cNvPr id="1048757" name="矩形 9"/>
          <p:cNvSpPr/>
          <p:nvPr>
            <p:custDataLst>
              <p:tags r:id="rId3"/>
            </p:custDataLst>
          </p:nvPr>
        </p:nvSpPr>
        <p:spPr>
          <a:xfrm>
            <a:off x="0" y="0"/>
            <a:ext cx="12195175"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lvl="0" algn="ctr"/>
            <a:endParaRPr lang="en-US" altLang="zh-CN" baseline="0">
              <a:latin typeface="隶书" panose="02010509060101010101" pitchFamily="49" charset="-122"/>
              <a:ea typeface="隶书" panose="02010509060101010101" pitchFamily="49" charset="-122"/>
              <a:sym typeface="+mn-ea"/>
            </a:endParaRPr>
          </a:p>
        </p:txBody>
      </p:sp>
      <p:grpSp>
        <p:nvGrpSpPr>
          <p:cNvPr id="137" name="组合 15"/>
          <p:cNvGrpSpPr/>
          <p:nvPr>
            <p:custDataLst>
              <p:tags r:id="rId4"/>
            </p:custDataLst>
          </p:nvPr>
        </p:nvGrpSpPr>
        <p:grpSpPr>
          <a:xfrm>
            <a:off x="10232052" y="115976"/>
            <a:ext cx="1853853" cy="601688"/>
            <a:chOff x="9814560" y="164465"/>
            <a:chExt cx="2192655" cy="711835"/>
          </a:xfrm>
        </p:grpSpPr>
        <p:pic>
          <p:nvPicPr>
            <p:cNvPr id="2097177" name="图片 16"/>
            <p:cNvPicPr>
              <a:picLocks noChangeAspect="1"/>
            </p:cNvPicPr>
            <p:nvPr userDrawn="1">
              <p:custDataLst>
                <p:tags r:id="rId5"/>
              </p:custDataLst>
            </p:nvPr>
          </p:nvPicPr>
          <p:blipFill>
            <a:blip r:embed="rId6"/>
            <a:stretch>
              <a:fillRect/>
            </a:stretch>
          </p:blipFill>
          <p:spPr>
            <a:xfrm>
              <a:off x="10479405" y="164465"/>
              <a:ext cx="1527810" cy="711835"/>
            </a:xfrm>
            <a:prstGeom prst="rect">
              <a:avLst/>
            </a:prstGeom>
            <a:ln>
              <a:noFill/>
            </a:ln>
          </p:spPr>
        </p:pic>
        <p:pic>
          <p:nvPicPr>
            <p:cNvPr id="2097178" name="图片 17"/>
            <p:cNvPicPr>
              <a:picLocks noChangeAspect="1"/>
            </p:cNvPicPr>
            <p:nvPr userDrawn="1">
              <p:custDataLst>
                <p:tags r:id="rId7"/>
              </p:custDataLst>
            </p:nvPr>
          </p:nvPicPr>
          <p:blipFill>
            <a:blip r:embed="rId8"/>
            <a:stretch>
              <a:fillRect/>
            </a:stretch>
          </p:blipFill>
          <p:spPr>
            <a:xfrm flipH="1" flipV="1">
              <a:off x="9814560" y="347980"/>
              <a:ext cx="741045" cy="345440"/>
            </a:xfrm>
            <a:prstGeom prst="rect">
              <a:avLst/>
            </a:prstGeom>
            <a:ln>
              <a:noFill/>
            </a:ln>
          </p:spPr>
        </p:pic>
      </p:grpSp>
      <p:sp>
        <p:nvSpPr>
          <p:cNvPr id="1048758" name="标题 1"/>
          <p:cNvSpPr>
            <a:spLocks noGrp="1"/>
          </p:cNvSpPr>
          <p:nvPr>
            <p:ph type="title"/>
            <p:custDataLst>
              <p:tags r:id="rId9"/>
            </p:custDataLst>
          </p:nvPr>
        </p:nvSpPr>
        <p:spPr>
          <a:xfrm>
            <a:off x="579751" y="237600"/>
            <a:ext cx="11040474" cy="441964"/>
          </a:xfrm>
        </p:spPr>
        <p:txBody>
          <a:bodyPr lIns="90000" tIns="46800" rIns="90000" bIns="46800">
            <a:normAutofit/>
          </a:bodyPr>
          <a:lstStyle>
            <a:lvl1pPr>
              <a:defRPr baseline="0">
                <a:solidFill>
                  <a:schemeClr val="tx1">
                    <a:lumMod val="85000"/>
                    <a:lumOff val="15000"/>
                  </a:schemeClr>
                </a:solidFill>
                <a:latin typeface="Arial" panose="020B0604020202020204" pitchFamily="34" charset="0"/>
                <a:ea typeface="隶书" panose="02010509060101010101" pitchFamily="49" charset="-122"/>
              </a:defRPr>
            </a:lvl1pPr>
          </a:lstStyle>
          <a:p>
            <a:r>
              <a:rPr lang="zh-CN" altLang="en-US" dirty="0"/>
              <a:t>单击此处编辑母版标题样式</a:t>
            </a:r>
            <a:endParaRPr lang="zh-CN" altLang="en-US" dirty="0"/>
          </a:p>
        </p:txBody>
      </p:sp>
      <p:sp>
        <p:nvSpPr>
          <p:cNvPr id="1048759" name="日期占位符 2"/>
          <p:cNvSpPr>
            <a:spLocks noGrp="1"/>
          </p:cNvSpPr>
          <p:nvPr>
            <p:ph type="dt" sz="half" idx="10"/>
            <p:custDataLst>
              <p:tags r:id="rId10"/>
            </p:custDataLst>
          </p:nvPr>
        </p:nvSpPr>
        <p:spPr/>
        <p:txBody>
          <a:bodyPr/>
          <a:lstStyle>
            <a:lvl1pPr>
              <a:defRPr baseline="0">
                <a:latin typeface="隶书" panose="02010509060101010101" pitchFamily="49" charset="-122"/>
                <a:ea typeface="隶书" panose="02010509060101010101" pitchFamily="49" charset="-122"/>
              </a:defRPr>
            </a:lvl1pPr>
          </a:lstStyle>
          <a:p>
            <a:fld id="{760FBDFE-C587-4B4C-A407-44438C67B59E}" type="datetimeFigureOut">
              <a:rPr lang="zh-CN" altLang="en-US" smtClean="0"/>
            </a:fld>
            <a:endParaRPr lang="zh-CN" altLang="en-US"/>
          </a:p>
        </p:txBody>
      </p:sp>
      <p:sp>
        <p:nvSpPr>
          <p:cNvPr id="1048760" name="页脚占位符 3"/>
          <p:cNvSpPr>
            <a:spLocks noGrp="1"/>
          </p:cNvSpPr>
          <p:nvPr>
            <p:ph type="ftr" sz="quarter" idx="11"/>
            <p:custDataLst>
              <p:tags r:id="rId11"/>
            </p:custDataLst>
          </p:nvPr>
        </p:nvSpPr>
        <p:spPr/>
        <p:txBody>
          <a:bodyPr/>
          <a:lstStyle>
            <a:lvl1pPr>
              <a:defRPr baseline="0">
                <a:latin typeface="隶书" panose="02010509060101010101" pitchFamily="49" charset="-122"/>
                <a:ea typeface="隶书" panose="02010509060101010101" pitchFamily="49" charset="-122"/>
              </a:defRPr>
            </a:lvl1pPr>
          </a:lstStyle>
          <a:p>
            <a:endParaRPr lang="zh-CN" altLang="en-US" dirty="0"/>
          </a:p>
        </p:txBody>
      </p:sp>
      <p:sp>
        <p:nvSpPr>
          <p:cNvPr id="1048761" name="灯片编号占位符 4"/>
          <p:cNvSpPr>
            <a:spLocks noGrp="1"/>
          </p:cNvSpPr>
          <p:nvPr>
            <p:ph type="sldNum" sz="quarter" idx="12"/>
            <p:custDataLst>
              <p:tags r:id="rId12"/>
            </p:custDataLst>
          </p:nvPr>
        </p:nvSpPr>
        <p:spPr/>
        <p:txBody>
          <a:bodyPr/>
          <a:lstStyle>
            <a:lvl1pPr>
              <a:defRPr baseline="0">
                <a:latin typeface="隶书" panose="02010509060101010101" pitchFamily="49" charset="-122"/>
                <a:ea typeface="隶书" panose="02010509060101010101" pitchFamily="49" charset="-122"/>
              </a:defRPr>
            </a:lvl1pPr>
          </a:lstStyle>
          <a:p>
            <a:fld id="{49AE70B2-8BF9-45C0-BB95-33D1B9D3A854}" type="slidenum">
              <a:rPr lang="zh-CN" altLang="en-US" smtClean="0"/>
            </a:fld>
            <a:endParaRPr lang="zh-CN" altLang="en-US" dirty="0"/>
          </a:p>
        </p:txBody>
      </p:sp>
      <p:sp>
        <p:nvSpPr>
          <p:cNvPr id="1048762" name="内容占位符 6"/>
          <p:cNvSpPr>
            <a:spLocks noGrp="1"/>
          </p:cNvSpPr>
          <p:nvPr>
            <p:ph sz="quarter" idx="13"/>
            <p:custDataLst>
              <p:tags r:id="rId13"/>
            </p:custDataLst>
          </p:nvPr>
        </p:nvSpPr>
        <p:spPr>
          <a:xfrm>
            <a:off x="579751" y="1663200"/>
            <a:ext cx="5343791" cy="2894400"/>
          </a:xfrm>
        </p:spPr>
        <p:txBody>
          <a:bodyPr lIns="90000" tIns="46800" rIns="90000" bIns="46800">
            <a:normAutofit/>
          </a:bodyPr>
          <a:lstStyle>
            <a:lvl1pPr>
              <a:defRPr baseline="0">
                <a:solidFill>
                  <a:schemeClr val="tx1">
                    <a:lumMod val="85000"/>
                    <a:lumOff val="15000"/>
                  </a:schemeClr>
                </a:solidFill>
                <a:latin typeface="Arial" panose="020B0604020202020204" pitchFamily="34" charset="0"/>
                <a:ea typeface="隶书" panose="02010509060101010101" pitchFamily="49" charset="-122"/>
              </a:defRPr>
            </a:lvl1pPr>
            <a:lvl2pPr>
              <a:defRPr baseline="0">
                <a:solidFill>
                  <a:schemeClr val="tx1">
                    <a:lumMod val="85000"/>
                    <a:lumOff val="15000"/>
                  </a:schemeClr>
                </a:solidFill>
                <a:latin typeface="Arial" panose="020B0604020202020204" pitchFamily="34" charset="0"/>
                <a:ea typeface="隶书" panose="02010509060101010101" pitchFamily="49" charset="-122"/>
              </a:defRPr>
            </a:lvl2pPr>
            <a:lvl3pPr>
              <a:defRPr baseline="0">
                <a:solidFill>
                  <a:schemeClr val="tx1">
                    <a:lumMod val="85000"/>
                    <a:lumOff val="15000"/>
                  </a:schemeClr>
                </a:solidFill>
                <a:latin typeface="Arial" panose="020B0604020202020204" pitchFamily="34" charset="0"/>
                <a:ea typeface="隶书" panose="02010509060101010101" pitchFamily="49" charset="-122"/>
              </a:defRPr>
            </a:lvl3pPr>
            <a:lvl4pPr>
              <a:defRPr baseline="0">
                <a:solidFill>
                  <a:schemeClr val="tx1">
                    <a:lumMod val="85000"/>
                    <a:lumOff val="15000"/>
                  </a:schemeClr>
                </a:solidFill>
                <a:latin typeface="Arial" panose="020B0604020202020204" pitchFamily="34" charset="0"/>
                <a:ea typeface="隶书" panose="02010509060101010101" pitchFamily="49" charset="-122"/>
              </a:defRPr>
            </a:lvl4pPr>
            <a:lvl5pPr>
              <a:defRPr baseline="0">
                <a:solidFill>
                  <a:schemeClr val="tx1">
                    <a:lumMod val="85000"/>
                    <a:lumOff val="15000"/>
                  </a:schemeClr>
                </a:solidFill>
                <a:latin typeface="Arial" panose="020B0604020202020204" pitchFamily="34" charset="0"/>
                <a:ea typeface="隶书" panose="02010509060101010101" pitchFamily="49"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48763" name="内容占位符 8"/>
          <p:cNvSpPr>
            <a:spLocks noGrp="1"/>
          </p:cNvSpPr>
          <p:nvPr>
            <p:ph sz="quarter" idx="14"/>
            <p:custDataLst>
              <p:tags r:id="rId14"/>
            </p:custDataLst>
          </p:nvPr>
        </p:nvSpPr>
        <p:spPr>
          <a:xfrm>
            <a:off x="6244026" y="1663200"/>
            <a:ext cx="5368998" cy="2894400"/>
          </a:xfrm>
        </p:spPr>
        <p:txBody>
          <a:bodyPr lIns="90000" tIns="46800" rIns="90000" bIns="46800">
            <a:normAutofit/>
          </a:bodyPr>
          <a:lstStyle>
            <a:lvl1pPr>
              <a:defRPr baseline="0">
                <a:solidFill>
                  <a:schemeClr val="tx1">
                    <a:lumMod val="85000"/>
                    <a:lumOff val="15000"/>
                  </a:schemeClr>
                </a:solidFill>
                <a:latin typeface="Arial" panose="020B0604020202020204" pitchFamily="34" charset="0"/>
                <a:ea typeface="隶书" panose="02010509060101010101" pitchFamily="49" charset="-122"/>
              </a:defRPr>
            </a:lvl1pPr>
            <a:lvl2pPr>
              <a:defRPr baseline="0">
                <a:solidFill>
                  <a:schemeClr val="tx1">
                    <a:lumMod val="85000"/>
                    <a:lumOff val="15000"/>
                  </a:schemeClr>
                </a:solidFill>
                <a:latin typeface="Arial" panose="020B0604020202020204" pitchFamily="34" charset="0"/>
                <a:ea typeface="隶书" panose="02010509060101010101" pitchFamily="49" charset="-122"/>
              </a:defRPr>
            </a:lvl2pPr>
            <a:lvl3pPr>
              <a:defRPr baseline="0">
                <a:solidFill>
                  <a:schemeClr val="tx1">
                    <a:lumMod val="85000"/>
                    <a:lumOff val="15000"/>
                  </a:schemeClr>
                </a:solidFill>
                <a:latin typeface="Arial" panose="020B0604020202020204" pitchFamily="34" charset="0"/>
                <a:ea typeface="隶书" panose="02010509060101010101" pitchFamily="49" charset="-122"/>
              </a:defRPr>
            </a:lvl3pPr>
            <a:lvl4pPr>
              <a:defRPr baseline="0">
                <a:solidFill>
                  <a:schemeClr val="tx1">
                    <a:lumMod val="85000"/>
                    <a:lumOff val="15000"/>
                  </a:schemeClr>
                </a:solidFill>
                <a:latin typeface="Arial" panose="020B0604020202020204" pitchFamily="34" charset="0"/>
                <a:ea typeface="隶书" panose="02010509060101010101" pitchFamily="49" charset="-122"/>
              </a:defRPr>
            </a:lvl4pPr>
            <a:lvl5pPr>
              <a:defRPr baseline="0">
                <a:solidFill>
                  <a:schemeClr val="tx1">
                    <a:lumMod val="85000"/>
                    <a:lumOff val="15000"/>
                  </a:schemeClr>
                </a:solidFill>
                <a:latin typeface="Arial" panose="020B0604020202020204" pitchFamily="34" charset="0"/>
                <a:ea typeface="隶书" panose="02010509060101010101" pitchFamily="49"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48764" name="文本占位符 10"/>
          <p:cNvSpPr>
            <a:spLocks noGrp="1"/>
          </p:cNvSpPr>
          <p:nvPr>
            <p:ph type="body" sz="quarter" idx="15"/>
            <p:custDataLst>
              <p:tags r:id="rId15"/>
            </p:custDataLst>
          </p:nvPr>
        </p:nvSpPr>
        <p:spPr>
          <a:xfrm>
            <a:off x="572549" y="4816800"/>
            <a:ext cx="5343791" cy="781200"/>
          </a:xfrm>
        </p:spPr>
        <p:txBody>
          <a:bodyPr lIns="90000" tIns="46800" rIns="90000" bIns="46800">
            <a:normAutofit/>
          </a:bodyPr>
          <a:lstStyle>
            <a:lvl1pPr marL="0" indent="0">
              <a:buNone/>
              <a:defRPr baseline="0">
                <a:solidFill>
                  <a:schemeClr val="tx1">
                    <a:lumMod val="85000"/>
                    <a:lumOff val="15000"/>
                  </a:schemeClr>
                </a:solidFill>
                <a:latin typeface="Arial" panose="020B0604020202020204" pitchFamily="34" charset="0"/>
                <a:ea typeface="隶书" panose="02010509060101010101" pitchFamily="49" charset="-122"/>
              </a:defRPr>
            </a:lvl1pPr>
          </a:lstStyle>
          <a:p>
            <a:pPr lvl="0"/>
            <a:r>
              <a:rPr lang="zh-CN" altLang="en-US" dirty="0"/>
              <a:t>单击此处编辑母版文本样式</a:t>
            </a:r>
            <a:endParaRPr lang="zh-CN" altLang="en-US" dirty="0"/>
          </a:p>
        </p:txBody>
      </p:sp>
      <p:sp>
        <p:nvSpPr>
          <p:cNvPr id="1048765" name="文本占位符 12"/>
          <p:cNvSpPr>
            <a:spLocks noGrp="1"/>
          </p:cNvSpPr>
          <p:nvPr>
            <p:ph type="body" sz="quarter" idx="16"/>
            <p:custDataLst>
              <p:tags r:id="rId16"/>
            </p:custDataLst>
          </p:nvPr>
        </p:nvSpPr>
        <p:spPr>
          <a:xfrm>
            <a:off x="6254828" y="4813200"/>
            <a:ext cx="5368998" cy="781200"/>
          </a:xfrm>
        </p:spPr>
        <p:txBody>
          <a:bodyPr lIns="90000" tIns="46800" rIns="90000" bIns="46800">
            <a:normAutofit/>
          </a:bodyPr>
          <a:lstStyle>
            <a:lvl1pPr marL="0" indent="0">
              <a:buNone/>
              <a:defRPr baseline="0">
                <a:solidFill>
                  <a:schemeClr val="tx1">
                    <a:lumMod val="85000"/>
                    <a:lumOff val="15000"/>
                  </a:schemeClr>
                </a:solidFill>
                <a:latin typeface="Arial" panose="020B0604020202020204" pitchFamily="34" charset="0"/>
                <a:ea typeface="隶书" panose="02010509060101010101" pitchFamily="49" charset="-122"/>
              </a:defRPr>
            </a:lvl1pPr>
          </a:lstStyle>
          <a:p>
            <a:pPr lvl="0"/>
            <a:r>
              <a:rPr lang="zh-CN" altLang="en-US" dirty="0"/>
              <a:t>单击此处编辑母版文本样式</a:t>
            </a:r>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腰带">
    <p:bg>
      <p:bgPr>
        <a:blipFill dpi="0" rotWithShape="1">
          <a:blip r:embed="rId2">
            <a:lum/>
          </a:blip>
          <a:srcRect/>
          <a:stretch>
            <a:fillRect/>
          </a:stretch>
        </a:blipFill>
        <a:effectLst/>
      </p:bgPr>
    </p:bg>
    <p:spTree>
      <p:nvGrpSpPr>
        <p:cNvPr id="114" name=""/>
        <p:cNvGrpSpPr/>
        <p:nvPr/>
      </p:nvGrpSpPr>
      <p:grpSpPr>
        <a:xfrm>
          <a:off x="0" y="0"/>
          <a:ext cx="0" cy="0"/>
          <a:chOff x="0" y="0"/>
          <a:chExt cx="0" cy="0"/>
        </a:xfrm>
      </p:grpSpPr>
      <p:sp>
        <p:nvSpPr>
          <p:cNvPr id="1048694" name="矩形 9"/>
          <p:cNvSpPr/>
          <p:nvPr>
            <p:custDataLst>
              <p:tags r:id="rId3"/>
            </p:custDataLst>
          </p:nvPr>
        </p:nvSpPr>
        <p:spPr>
          <a:xfrm>
            <a:off x="0" y="959224"/>
            <a:ext cx="12195175" cy="4939553"/>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lvl="0" algn="ctr"/>
            <a:endParaRPr lang="en-US" altLang="zh-CN" baseline="0">
              <a:latin typeface="隶书" panose="02010509060101010101" pitchFamily="49" charset="-122"/>
              <a:ea typeface="隶书" panose="02010509060101010101" pitchFamily="49" charset="-122"/>
              <a:sym typeface="+mn-ea"/>
            </a:endParaRPr>
          </a:p>
        </p:txBody>
      </p:sp>
      <p:sp>
        <p:nvSpPr>
          <p:cNvPr id="1048695" name="标题 1"/>
          <p:cNvSpPr>
            <a:spLocks noGrp="1"/>
          </p:cNvSpPr>
          <p:nvPr>
            <p:ph type="title" hasCustomPrompt="1"/>
            <p:custDataLst>
              <p:tags r:id="rId4"/>
            </p:custDataLst>
          </p:nvPr>
        </p:nvSpPr>
        <p:spPr>
          <a:xfrm>
            <a:off x="1523197" y="1339200"/>
            <a:ext cx="9146381" cy="2386800"/>
          </a:xfrm>
        </p:spPr>
        <p:txBody>
          <a:bodyPr lIns="90000" tIns="46800" rIns="90000" bIns="46800" anchor="b">
            <a:normAutofit/>
          </a:bodyPr>
          <a:lstStyle>
            <a:lvl1pPr algn="ctr">
              <a:defRPr sz="6000" baseline="0">
                <a:solidFill>
                  <a:schemeClr val="tx1">
                    <a:lumMod val="85000"/>
                    <a:lumOff val="15000"/>
                  </a:schemeClr>
                </a:solidFill>
                <a:latin typeface="Arial" panose="020B0604020202020204" pitchFamily="34" charset="0"/>
                <a:ea typeface="隶书" panose="02010509060101010101" pitchFamily="49" charset="-122"/>
              </a:defRPr>
            </a:lvl1pPr>
          </a:lstStyle>
          <a:p>
            <a:r>
              <a:rPr lang="zh-CN" altLang="en-US" dirty="0"/>
              <a:t>单击此处编辑标题</a:t>
            </a:r>
            <a:endParaRPr lang="zh-CN" altLang="en-US" dirty="0"/>
          </a:p>
        </p:txBody>
      </p:sp>
      <p:sp>
        <p:nvSpPr>
          <p:cNvPr id="1048696" name="日期占位符 2"/>
          <p:cNvSpPr>
            <a:spLocks noGrp="1"/>
          </p:cNvSpPr>
          <p:nvPr>
            <p:ph type="dt" sz="half" idx="10"/>
            <p:custDataLst>
              <p:tags r:id="rId5"/>
            </p:custDataLst>
          </p:nvPr>
        </p:nvSpPr>
        <p:spPr/>
        <p:txBody>
          <a:bodyPr/>
          <a:lstStyle>
            <a:lvl1pPr>
              <a:defRPr baseline="0">
                <a:latin typeface="隶书" panose="02010509060101010101" pitchFamily="49" charset="-122"/>
                <a:ea typeface="隶书" panose="02010509060101010101" pitchFamily="49" charset="-122"/>
              </a:defRPr>
            </a:lvl1pPr>
          </a:lstStyle>
          <a:p>
            <a:fld id="{760FBDFE-C587-4B4C-A407-44438C67B59E}" type="datetimeFigureOut">
              <a:rPr lang="zh-CN" altLang="en-US" smtClean="0"/>
            </a:fld>
            <a:endParaRPr lang="zh-CN" altLang="en-US"/>
          </a:p>
        </p:txBody>
      </p:sp>
      <p:sp>
        <p:nvSpPr>
          <p:cNvPr id="1048697" name="页脚占位符 3"/>
          <p:cNvSpPr>
            <a:spLocks noGrp="1"/>
          </p:cNvSpPr>
          <p:nvPr>
            <p:ph type="ftr" sz="quarter" idx="11"/>
            <p:custDataLst>
              <p:tags r:id="rId6"/>
            </p:custDataLst>
          </p:nvPr>
        </p:nvSpPr>
        <p:spPr/>
        <p:txBody>
          <a:bodyPr/>
          <a:lstStyle>
            <a:lvl1pPr>
              <a:defRPr baseline="0">
                <a:latin typeface="隶书" panose="02010509060101010101" pitchFamily="49" charset="-122"/>
                <a:ea typeface="隶书" panose="02010509060101010101" pitchFamily="49" charset="-122"/>
              </a:defRPr>
            </a:lvl1pPr>
          </a:lstStyle>
          <a:p>
            <a:endParaRPr lang="zh-CN" altLang="en-US" dirty="0"/>
          </a:p>
        </p:txBody>
      </p:sp>
      <p:sp>
        <p:nvSpPr>
          <p:cNvPr id="1048698" name="灯片编号占位符 4"/>
          <p:cNvSpPr>
            <a:spLocks noGrp="1"/>
          </p:cNvSpPr>
          <p:nvPr>
            <p:ph type="sldNum" sz="quarter" idx="12"/>
            <p:custDataLst>
              <p:tags r:id="rId7"/>
            </p:custDataLst>
          </p:nvPr>
        </p:nvSpPr>
        <p:spPr/>
        <p:txBody>
          <a:bodyPr/>
          <a:lstStyle>
            <a:lvl1pPr>
              <a:defRPr baseline="0">
                <a:latin typeface="隶书" panose="02010509060101010101" pitchFamily="49" charset="-122"/>
                <a:ea typeface="隶书" panose="02010509060101010101" pitchFamily="49" charset="-122"/>
              </a:defRPr>
            </a:lvl1pPr>
          </a:lstStyle>
          <a:p>
            <a:fld id="{49AE70B2-8BF9-45C0-BB95-33D1B9D3A854}" type="slidenum">
              <a:rPr lang="zh-CN" altLang="en-US" smtClean="0"/>
            </a:fld>
            <a:endParaRPr lang="zh-CN" altLang="en-US" dirty="0"/>
          </a:p>
        </p:txBody>
      </p:sp>
      <p:sp>
        <p:nvSpPr>
          <p:cNvPr id="1048699" name="文本占位符 6"/>
          <p:cNvSpPr>
            <a:spLocks noGrp="1"/>
          </p:cNvSpPr>
          <p:nvPr>
            <p:ph type="body" sz="quarter" idx="13"/>
            <p:custDataLst>
              <p:tags r:id="rId8"/>
            </p:custDataLst>
          </p:nvPr>
        </p:nvSpPr>
        <p:spPr>
          <a:xfrm>
            <a:off x="1522809" y="3862800"/>
            <a:ext cx="9146381" cy="1656000"/>
          </a:xfrm>
        </p:spPr>
        <p:txBody>
          <a:bodyPr lIns="90000" tIns="46800" rIns="90000" bIns="46800">
            <a:normAutofit/>
          </a:bodyPr>
          <a:lstStyle>
            <a:lvl1pPr marL="0" indent="0" algn="ctr">
              <a:buNone/>
              <a:defRPr baseline="0">
                <a:solidFill>
                  <a:schemeClr val="tx1">
                    <a:lumMod val="85000"/>
                    <a:lumOff val="15000"/>
                  </a:schemeClr>
                </a:solidFill>
                <a:latin typeface="Arial" panose="020B0604020202020204" pitchFamily="34" charset="0"/>
                <a:ea typeface="隶书" panose="02010509060101010101" pitchFamily="49" charset="-122"/>
              </a:defRPr>
            </a:lvl1pPr>
          </a:lstStyle>
          <a:p>
            <a:pPr lvl="0"/>
            <a:r>
              <a:rPr lang="zh-CN" altLang="en-US" dirty="0"/>
              <a:t>单击此处编辑母版文本样式</a:t>
            </a:r>
            <a:endParaRPr lang="zh-CN" altLang="en-US" dirty="0"/>
          </a:p>
        </p:txBody>
      </p:sp>
      <p:grpSp>
        <p:nvGrpSpPr>
          <p:cNvPr id="115" name="组合 11"/>
          <p:cNvGrpSpPr/>
          <p:nvPr>
            <p:custDataLst>
              <p:tags r:id="rId9"/>
            </p:custDataLst>
          </p:nvPr>
        </p:nvGrpSpPr>
        <p:grpSpPr>
          <a:xfrm rot="5400000">
            <a:off x="10572963" y="3072765"/>
            <a:ext cx="2193226" cy="711835"/>
            <a:chOff x="9814560" y="164465"/>
            <a:chExt cx="2192655" cy="711835"/>
          </a:xfrm>
        </p:grpSpPr>
        <p:pic>
          <p:nvPicPr>
            <p:cNvPr id="2097154" name="图片 12"/>
            <p:cNvPicPr>
              <a:picLocks noChangeAspect="1"/>
            </p:cNvPicPr>
            <p:nvPr userDrawn="1">
              <p:custDataLst>
                <p:tags r:id="rId10"/>
              </p:custDataLst>
            </p:nvPr>
          </p:nvPicPr>
          <p:blipFill>
            <a:blip r:embed="rId11"/>
            <a:stretch>
              <a:fillRect/>
            </a:stretch>
          </p:blipFill>
          <p:spPr>
            <a:xfrm>
              <a:off x="10479405" y="164465"/>
              <a:ext cx="1527810" cy="711835"/>
            </a:xfrm>
            <a:prstGeom prst="rect">
              <a:avLst/>
            </a:prstGeom>
            <a:ln>
              <a:noFill/>
            </a:ln>
          </p:spPr>
        </p:pic>
        <p:pic>
          <p:nvPicPr>
            <p:cNvPr id="2097155" name="图片 13"/>
            <p:cNvPicPr>
              <a:picLocks noChangeAspect="1"/>
            </p:cNvPicPr>
            <p:nvPr userDrawn="1">
              <p:custDataLst>
                <p:tags r:id="rId12"/>
              </p:custDataLst>
            </p:nvPr>
          </p:nvPicPr>
          <p:blipFill>
            <a:blip r:embed="rId13"/>
            <a:stretch>
              <a:fillRect/>
            </a:stretch>
          </p:blipFill>
          <p:spPr>
            <a:xfrm flipH="1" flipV="1">
              <a:off x="9814560" y="347980"/>
              <a:ext cx="741045" cy="345440"/>
            </a:xfrm>
            <a:prstGeom prst="rect">
              <a:avLst/>
            </a:prstGeom>
            <a:ln>
              <a:noFill/>
            </a:ln>
          </p:spPr>
        </p:pic>
      </p:grpSp>
      <p:grpSp>
        <p:nvGrpSpPr>
          <p:cNvPr id="116" name="组合 14"/>
          <p:cNvGrpSpPr/>
          <p:nvPr>
            <p:custDataLst>
              <p:tags r:id="rId14"/>
            </p:custDataLst>
          </p:nvPr>
        </p:nvGrpSpPr>
        <p:grpSpPr>
          <a:xfrm rot="5400000" flipH="1" flipV="1">
            <a:off x="-613570" y="3073400"/>
            <a:ext cx="2193226" cy="711835"/>
            <a:chOff x="9814560" y="164465"/>
            <a:chExt cx="2192655" cy="711835"/>
          </a:xfrm>
        </p:grpSpPr>
        <p:pic>
          <p:nvPicPr>
            <p:cNvPr id="2097156" name="图片 15"/>
            <p:cNvPicPr>
              <a:picLocks noChangeAspect="1"/>
            </p:cNvPicPr>
            <p:nvPr userDrawn="1">
              <p:custDataLst>
                <p:tags r:id="rId15"/>
              </p:custDataLst>
            </p:nvPr>
          </p:nvPicPr>
          <p:blipFill>
            <a:blip r:embed="rId11"/>
            <a:stretch>
              <a:fillRect/>
            </a:stretch>
          </p:blipFill>
          <p:spPr>
            <a:xfrm>
              <a:off x="10479405" y="164465"/>
              <a:ext cx="1527810" cy="711835"/>
            </a:xfrm>
            <a:prstGeom prst="rect">
              <a:avLst/>
            </a:prstGeom>
            <a:ln>
              <a:noFill/>
            </a:ln>
          </p:spPr>
        </p:pic>
        <p:pic>
          <p:nvPicPr>
            <p:cNvPr id="2097157" name="图片 16"/>
            <p:cNvPicPr>
              <a:picLocks noChangeAspect="1"/>
            </p:cNvPicPr>
            <p:nvPr userDrawn="1">
              <p:custDataLst>
                <p:tags r:id="rId16"/>
              </p:custDataLst>
            </p:nvPr>
          </p:nvPicPr>
          <p:blipFill>
            <a:blip r:embed="rId13"/>
            <a:stretch>
              <a:fillRect/>
            </a:stretch>
          </p:blipFill>
          <p:spPr>
            <a:xfrm flipH="1" flipV="1">
              <a:off x="9814560" y="347980"/>
              <a:ext cx="741045" cy="345440"/>
            </a:xfrm>
            <a:prstGeom prst="rect">
              <a:avLst/>
            </a:prstGeom>
            <a:ln>
              <a:noFill/>
            </a:ln>
          </p:spPr>
        </p:pic>
      </p:grpSp>
    </p:spTree>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34"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blipFill dpi="0" rotWithShape="1">
          <a:blip r:embed="rId2">
            <a:lum/>
          </a:blip>
          <a:srcRect/>
          <a:stretch>
            <a:fillRect/>
          </a:stretch>
        </a:blipFill>
        <a:effectLst/>
      </p:bgPr>
    </p:bg>
    <p:spTree>
      <p:nvGrpSpPr>
        <p:cNvPr id="139" name=""/>
        <p:cNvGrpSpPr/>
        <p:nvPr/>
      </p:nvGrpSpPr>
      <p:grpSpPr>
        <a:xfrm>
          <a:off x="0" y="0"/>
          <a:ext cx="0" cy="0"/>
          <a:chOff x="0" y="0"/>
          <a:chExt cx="0" cy="0"/>
        </a:xfrm>
      </p:grpSpPr>
      <p:grpSp>
        <p:nvGrpSpPr>
          <p:cNvPr id="140" name="组合 6"/>
          <p:cNvGrpSpPr/>
          <p:nvPr>
            <p:custDataLst>
              <p:tags r:id="rId3"/>
            </p:custDataLst>
          </p:nvPr>
        </p:nvGrpSpPr>
        <p:grpSpPr>
          <a:xfrm>
            <a:off x="184833" y="164465"/>
            <a:ext cx="11825509" cy="6557645"/>
            <a:chOff x="184785" y="164465"/>
            <a:chExt cx="11822430" cy="6557645"/>
          </a:xfrm>
        </p:grpSpPr>
        <p:grpSp>
          <p:nvGrpSpPr>
            <p:cNvPr id="141" name="组合 7"/>
            <p:cNvGrpSpPr/>
            <p:nvPr userDrawn="1"/>
          </p:nvGrpSpPr>
          <p:grpSpPr>
            <a:xfrm>
              <a:off x="9814560" y="164465"/>
              <a:ext cx="2192655" cy="711835"/>
              <a:chOff x="9814560" y="164465"/>
              <a:chExt cx="2192655" cy="711835"/>
            </a:xfrm>
          </p:grpSpPr>
          <p:pic>
            <p:nvPicPr>
              <p:cNvPr id="2097179" name="图片 11"/>
              <p:cNvPicPr>
                <a:picLocks noChangeAspect="1"/>
              </p:cNvPicPr>
              <p:nvPr userDrawn="1">
                <p:custDataLst>
                  <p:tags r:id="rId4"/>
                </p:custDataLst>
              </p:nvPr>
            </p:nvPicPr>
            <p:blipFill>
              <a:blip r:embed="rId5"/>
              <a:stretch>
                <a:fillRect/>
              </a:stretch>
            </p:blipFill>
            <p:spPr>
              <a:xfrm>
                <a:off x="10479405" y="164465"/>
                <a:ext cx="1527810" cy="711835"/>
              </a:xfrm>
              <a:prstGeom prst="rect">
                <a:avLst/>
              </a:prstGeom>
              <a:ln>
                <a:noFill/>
              </a:ln>
            </p:spPr>
          </p:pic>
          <p:pic>
            <p:nvPicPr>
              <p:cNvPr id="2097180" name="图片 12"/>
              <p:cNvPicPr>
                <a:picLocks noChangeAspect="1"/>
              </p:cNvPicPr>
              <p:nvPr userDrawn="1">
                <p:custDataLst>
                  <p:tags r:id="rId6"/>
                </p:custDataLst>
              </p:nvPr>
            </p:nvPicPr>
            <p:blipFill>
              <a:blip r:embed="rId7"/>
              <a:stretch>
                <a:fillRect/>
              </a:stretch>
            </p:blipFill>
            <p:spPr>
              <a:xfrm flipH="1" flipV="1">
                <a:off x="9814560" y="347980"/>
                <a:ext cx="741045" cy="345440"/>
              </a:xfrm>
              <a:prstGeom prst="rect">
                <a:avLst/>
              </a:prstGeom>
              <a:ln>
                <a:noFill/>
              </a:ln>
            </p:spPr>
          </p:pic>
        </p:grpSp>
        <p:grpSp>
          <p:nvGrpSpPr>
            <p:cNvPr id="142" name="组合 8"/>
            <p:cNvGrpSpPr/>
            <p:nvPr userDrawn="1"/>
          </p:nvGrpSpPr>
          <p:grpSpPr>
            <a:xfrm>
              <a:off x="184785" y="5835650"/>
              <a:ext cx="2512695" cy="886460"/>
              <a:chOff x="184785" y="5835650"/>
              <a:chExt cx="2512695" cy="886460"/>
            </a:xfrm>
          </p:grpSpPr>
          <p:pic>
            <p:nvPicPr>
              <p:cNvPr id="2097181" name="图片 9"/>
              <p:cNvPicPr>
                <a:picLocks noChangeAspect="1"/>
              </p:cNvPicPr>
              <p:nvPr userDrawn="1">
                <p:custDataLst>
                  <p:tags r:id="rId8"/>
                </p:custDataLst>
              </p:nvPr>
            </p:nvPicPr>
            <p:blipFill>
              <a:blip r:embed="rId9"/>
              <a:stretch>
                <a:fillRect/>
              </a:stretch>
            </p:blipFill>
            <p:spPr>
              <a:xfrm>
                <a:off x="184785" y="5957570"/>
                <a:ext cx="1771650" cy="764540"/>
              </a:xfrm>
              <a:prstGeom prst="rect">
                <a:avLst/>
              </a:prstGeom>
              <a:ln>
                <a:noFill/>
              </a:ln>
            </p:spPr>
          </p:pic>
          <p:pic>
            <p:nvPicPr>
              <p:cNvPr id="2097182" name="图片 10"/>
              <p:cNvPicPr>
                <a:picLocks noChangeAspect="1"/>
              </p:cNvPicPr>
              <p:nvPr userDrawn="1">
                <p:custDataLst>
                  <p:tags r:id="rId10"/>
                </p:custDataLst>
              </p:nvPr>
            </p:nvPicPr>
            <p:blipFill>
              <a:blip r:embed="rId7"/>
              <a:stretch>
                <a:fillRect/>
              </a:stretch>
            </p:blipFill>
            <p:spPr>
              <a:xfrm flipH="1" flipV="1">
                <a:off x="1956435" y="5835650"/>
                <a:ext cx="741045" cy="345440"/>
              </a:xfrm>
              <a:prstGeom prst="rect">
                <a:avLst/>
              </a:prstGeom>
              <a:ln>
                <a:noFill/>
              </a:ln>
            </p:spPr>
          </p:pic>
        </p:grpSp>
      </p:grpSp>
      <p:sp>
        <p:nvSpPr>
          <p:cNvPr id="1048770" name="标题 1"/>
          <p:cNvSpPr>
            <a:spLocks noGrp="1"/>
          </p:cNvSpPr>
          <p:nvPr>
            <p:ph type="title"/>
            <p:custDataLst>
              <p:tags r:id="rId11"/>
            </p:custDataLst>
          </p:nvPr>
        </p:nvSpPr>
        <p:spPr>
          <a:xfrm>
            <a:off x="670056" y="443234"/>
            <a:ext cx="10855063" cy="441964"/>
          </a:xfrm>
        </p:spPr>
        <p:txBody>
          <a:bodyPr vert="horz" lIns="90170" tIns="46990" rIns="90170" bIns="46990" rtlCol="0" anchor="t" anchorCtr="0">
            <a:norm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latin typeface="Arial" panose="020B0604020202020204" pitchFamily="34" charset="0"/>
                <a:ea typeface="隶书" panose="02010509060101010101" pitchFamily="49" charset="-122"/>
                <a:cs typeface="+mj-cs"/>
                <a:sym typeface="+mn-ea"/>
              </a:defRPr>
            </a:lvl1pPr>
          </a:lstStyle>
          <a:p>
            <a:pPr lvl="0"/>
            <a:r>
              <a:rPr dirty="0">
                <a:sym typeface="+mn-ea"/>
              </a:rPr>
              <a:t>单击此处编辑母版标题样式</a:t>
            </a:r>
            <a:endParaRPr dirty="0">
              <a:sym typeface="+mn-ea"/>
            </a:endParaRPr>
          </a:p>
        </p:txBody>
      </p:sp>
      <p:sp>
        <p:nvSpPr>
          <p:cNvPr id="1048771" name="内容占位符 2"/>
          <p:cNvSpPr>
            <a:spLocks noGrp="1"/>
          </p:cNvSpPr>
          <p:nvPr>
            <p:ph idx="1"/>
            <p:custDataLst>
              <p:tags r:id="rId12"/>
            </p:custDataLst>
          </p:nvPr>
        </p:nvSpPr>
        <p:spPr>
          <a:xfrm>
            <a:off x="670056" y="952508"/>
            <a:ext cx="10855063"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latin typeface="Arial" panose="020B0604020202020204" pitchFamily="34" charset="0"/>
                <a:ea typeface="隶书" panose="02010509060101010101" pitchFamily="49"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latin typeface="Arial" panose="020B0604020202020204" pitchFamily="34" charset="0"/>
                <a:ea typeface="隶书" panose="02010509060101010101" pitchFamily="49"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latin typeface="Arial" panose="020B0604020202020204" pitchFamily="34" charset="0"/>
                <a:ea typeface="隶书" panose="02010509060101010101" pitchFamily="49"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latin typeface="Arial" panose="020B0604020202020204" pitchFamily="34" charset="0"/>
                <a:ea typeface="隶书" panose="02010509060101010101" pitchFamily="49"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latin typeface="Arial" panose="020B0604020202020204" pitchFamily="34" charset="0"/>
                <a:ea typeface="隶书" panose="02010509060101010101" pitchFamily="49"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1048772" name="日期占位符 3"/>
          <p:cNvSpPr>
            <a:spLocks noGrp="1"/>
          </p:cNvSpPr>
          <p:nvPr>
            <p:ph type="dt" sz="half" idx="10"/>
            <p:custDataLst>
              <p:tags r:id="rId13"/>
            </p:custDataLst>
          </p:nvPr>
        </p:nvSpPr>
        <p:spPr/>
        <p:txBody>
          <a:bodyPr/>
          <a:p>
            <a:fld id="{760FBDFE-C587-4B4C-A407-44438C67B59E}" type="datetimeFigureOut">
              <a:rPr lang="zh-CN" altLang="en-US" smtClean="0"/>
            </a:fld>
            <a:endParaRPr lang="zh-CN" altLang="en-US"/>
          </a:p>
        </p:txBody>
      </p:sp>
      <p:sp>
        <p:nvSpPr>
          <p:cNvPr id="1048773" name="页脚占位符 4"/>
          <p:cNvSpPr>
            <a:spLocks noGrp="1"/>
          </p:cNvSpPr>
          <p:nvPr>
            <p:ph type="ftr" sz="quarter" idx="11"/>
            <p:custDataLst>
              <p:tags r:id="rId14"/>
            </p:custDataLst>
          </p:nvPr>
        </p:nvSpPr>
        <p:spPr/>
        <p:txBody>
          <a:bodyPr/>
          <a:p>
            <a:endParaRPr lang="zh-CN" altLang="en-US"/>
          </a:p>
        </p:txBody>
      </p:sp>
      <p:sp>
        <p:nvSpPr>
          <p:cNvPr id="1048774" name="灯片编号占位符 5"/>
          <p:cNvSpPr>
            <a:spLocks noGrp="1"/>
          </p:cNvSpPr>
          <p:nvPr>
            <p:ph type="sldNum" sz="quarter" idx="12"/>
            <p:custDataLst>
              <p:tags r:id="rId15"/>
            </p:custDataLst>
          </p:nvPr>
        </p:nvSpPr>
        <p:spPr/>
        <p:txBody>
          <a:bodyPr/>
          <a:p>
            <a:fld id="{49AE70B2-8BF9-45C0-BB95-33D1B9D3A854}"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25" name=""/>
        <p:cNvGrpSpPr/>
        <p:nvPr/>
      </p:nvGrpSpPr>
      <p:grpSpPr>
        <a:xfrm>
          <a:off x="0" y="0"/>
          <a:ext cx="0" cy="0"/>
          <a:chOff x="0" y="0"/>
          <a:chExt cx="0" cy="0"/>
        </a:xfrm>
      </p:grpSpPr>
      <p:sp>
        <p:nvSpPr>
          <p:cNvPr id="1048581" name="标题 1"/>
          <p:cNvSpPr>
            <a:spLocks noGrp="1"/>
          </p:cNvSpPr>
          <p:nvPr>
            <p:ph type="ctrTitle"/>
          </p:nvPr>
        </p:nvSpPr>
        <p:spPr>
          <a:xfrm>
            <a:off x="1524397" y="1122363"/>
            <a:ext cx="9146381" cy="2387600"/>
          </a:xfrm>
        </p:spPr>
        <p:txBody>
          <a:bodyPr anchor="b"/>
          <a:lstStyle>
            <a:lvl1pPr algn="ctr">
              <a:defRPr sz="6000"/>
            </a:lvl1pPr>
          </a:lstStyle>
          <a:p>
            <a:r>
              <a:rPr lang="zh-CN" altLang="en-US"/>
              <a:t>单击此处编辑母版标题样式</a:t>
            </a:r>
            <a:endParaRPr lang="zh-CN" altLang="en-US"/>
          </a:p>
        </p:txBody>
      </p:sp>
      <p:sp>
        <p:nvSpPr>
          <p:cNvPr id="1048582" name="副标题 2"/>
          <p:cNvSpPr>
            <a:spLocks noGrp="1"/>
          </p:cNvSpPr>
          <p:nvPr>
            <p:ph type="subTitle" idx="1"/>
          </p:nvPr>
        </p:nvSpPr>
        <p:spPr>
          <a:xfrm>
            <a:off x="1524397" y="3602038"/>
            <a:ext cx="9146381"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1048583" name="日期占位符 3"/>
          <p:cNvSpPr>
            <a:spLocks noGrp="1"/>
          </p:cNvSpPr>
          <p:nvPr>
            <p:ph type="dt" sz="half" idx="10"/>
          </p:nvPr>
        </p:nvSpPr>
        <p:spPr/>
        <p:txBody>
          <a:bodyPr/>
          <a:p>
            <a:fld id="{D997B5FA-0921-464F-AAE1-844C04324D75}" type="datetimeFigureOut">
              <a:rPr lang="zh-CN" altLang="en-US" smtClean="0"/>
            </a:fld>
            <a:endParaRPr lang="zh-CN" altLang="en-US"/>
          </a:p>
        </p:txBody>
      </p:sp>
      <p:sp>
        <p:nvSpPr>
          <p:cNvPr id="1048584" name="页脚占位符 4"/>
          <p:cNvSpPr>
            <a:spLocks noGrp="1"/>
          </p:cNvSpPr>
          <p:nvPr>
            <p:ph type="ftr" sz="quarter" idx="11"/>
          </p:nvPr>
        </p:nvSpPr>
        <p:spPr/>
        <p:txBody>
          <a:bodyPr/>
          <a:p>
            <a:endParaRPr lang="zh-CN" altLang="en-US"/>
          </a:p>
        </p:txBody>
      </p:sp>
      <p:sp>
        <p:nvSpPr>
          <p:cNvPr id="1048585" name="灯片编号占位符 5"/>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07" name=""/>
        <p:cNvGrpSpPr/>
        <p:nvPr/>
      </p:nvGrpSpPr>
      <p:grpSpPr>
        <a:xfrm>
          <a:off x="0" y="0"/>
          <a:ext cx="0" cy="0"/>
          <a:chOff x="0" y="0"/>
          <a:chExt cx="0" cy="0"/>
        </a:xfrm>
      </p:grpSpPr>
      <p:sp>
        <p:nvSpPr>
          <p:cNvPr id="1048659" name="标题 1"/>
          <p:cNvSpPr>
            <a:spLocks noGrp="1"/>
          </p:cNvSpPr>
          <p:nvPr>
            <p:ph type="title"/>
          </p:nvPr>
        </p:nvSpPr>
        <p:spPr/>
        <p:txBody>
          <a:bodyPr/>
          <a:p>
            <a:r>
              <a:rPr lang="zh-CN" altLang="en-US"/>
              <a:t>单击此处编辑母版标题样式</a:t>
            </a:r>
            <a:endParaRPr lang="zh-CN" altLang="en-US"/>
          </a:p>
        </p:txBody>
      </p:sp>
      <p:sp>
        <p:nvSpPr>
          <p:cNvPr id="1048660" name="内容占位符 2"/>
          <p:cNvSpPr>
            <a:spLocks noGrp="1"/>
          </p:cNvSpPr>
          <p:nvPr>
            <p:ph idx="1"/>
          </p:nvPr>
        </p:nvSpPr>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48661" name="日期占位符 3"/>
          <p:cNvSpPr>
            <a:spLocks noGrp="1"/>
          </p:cNvSpPr>
          <p:nvPr>
            <p:ph type="dt" sz="half" idx="10"/>
          </p:nvPr>
        </p:nvSpPr>
        <p:spPr/>
        <p:txBody>
          <a:bodyPr/>
          <a:p>
            <a:fld id="{D997B5FA-0921-464F-AAE1-844C04324D75}" type="datetimeFigureOut">
              <a:rPr lang="zh-CN" altLang="en-US" smtClean="0"/>
            </a:fld>
            <a:endParaRPr lang="zh-CN" altLang="en-US"/>
          </a:p>
        </p:txBody>
      </p:sp>
      <p:sp>
        <p:nvSpPr>
          <p:cNvPr id="1048662" name="页脚占位符 4"/>
          <p:cNvSpPr>
            <a:spLocks noGrp="1"/>
          </p:cNvSpPr>
          <p:nvPr>
            <p:ph type="ftr" sz="quarter" idx="11"/>
          </p:nvPr>
        </p:nvSpPr>
        <p:spPr/>
        <p:txBody>
          <a:bodyPr/>
          <a:p>
            <a:endParaRPr lang="zh-CN" altLang="en-US"/>
          </a:p>
        </p:txBody>
      </p:sp>
      <p:sp>
        <p:nvSpPr>
          <p:cNvPr id="1048663" name="灯片编号占位符 5"/>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08" name=""/>
        <p:cNvGrpSpPr/>
        <p:nvPr/>
      </p:nvGrpSpPr>
      <p:grpSpPr>
        <a:xfrm>
          <a:off x="0" y="0"/>
          <a:ext cx="0" cy="0"/>
          <a:chOff x="0" y="0"/>
          <a:chExt cx="0" cy="0"/>
        </a:xfrm>
      </p:grpSpPr>
      <p:sp>
        <p:nvSpPr>
          <p:cNvPr id="1048664" name="标题 1"/>
          <p:cNvSpPr>
            <a:spLocks noGrp="1"/>
          </p:cNvSpPr>
          <p:nvPr>
            <p:ph type="title"/>
          </p:nvPr>
        </p:nvSpPr>
        <p:spPr>
          <a:xfrm>
            <a:off x="832067" y="1709739"/>
            <a:ext cx="10518338" cy="2852737"/>
          </a:xfrm>
        </p:spPr>
        <p:txBody>
          <a:bodyPr anchor="b"/>
          <a:lstStyle>
            <a:lvl1pPr>
              <a:defRPr sz="6000"/>
            </a:lvl1pPr>
          </a:lstStyle>
          <a:p>
            <a:r>
              <a:rPr lang="zh-CN" altLang="en-US"/>
              <a:t>单击此处编辑母版标题样式</a:t>
            </a:r>
            <a:endParaRPr lang="zh-CN" altLang="en-US"/>
          </a:p>
        </p:txBody>
      </p:sp>
      <p:sp>
        <p:nvSpPr>
          <p:cNvPr id="1048665" name="文本占位符 2"/>
          <p:cNvSpPr>
            <a:spLocks noGrp="1"/>
          </p:cNvSpPr>
          <p:nvPr>
            <p:ph type="body" idx="1"/>
          </p:nvPr>
        </p:nvSpPr>
        <p:spPr>
          <a:xfrm>
            <a:off x="832067" y="4589464"/>
            <a:ext cx="10518338"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1048666" name="日期占位符 3"/>
          <p:cNvSpPr>
            <a:spLocks noGrp="1"/>
          </p:cNvSpPr>
          <p:nvPr>
            <p:ph type="dt" sz="half" idx="10"/>
          </p:nvPr>
        </p:nvSpPr>
        <p:spPr/>
        <p:txBody>
          <a:bodyPr/>
          <a:p>
            <a:fld id="{D997B5FA-0921-464F-AAE1-844C04324D75}" type="datetimeFigureOut">
              <a:rPr lang="zh-CN" altLang="en-US" smtClean="0"/>
            </a:fld>
            <a:endParaRPr lang="zh-CN" altLang="en-US"/>
          </a:p>
        </p:txBody>
      </p:sp>
      <p:sp>
        <p:nvSpPr>
          <p:cNvPr id="1048667" name="页脚占位符 4"/>
          <p:cNvSpPr>
            <a:spLocks noGrp="1"/>
          </p:cNvSpPr>
          <p:nvPr>
            <p:ph type="ftr" sz="quarter" idx="11"/>
          </p:nvPr>
        </p:nvSpPr>
        <p:spPr/>
        <p:txBody>
          <a:bodyPr/>
          <a:p>
            <a:endParaRPr lang="zh-CN" altLang="en-US"/>
          </a:p>
        </p:txBody>
      </p:sp>
      <p:sp>
        <p:nvSpPr>
          <p:cNvPr id="1048668" name="灯片编号占位符 5"/>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06" name=""/>
        <p:cNvGrpSpPr/>
        <p:nvPr/>
      </p:nvGrpSpPr>
      <p:grpSpPr>
        <a:xfrm>
          <a:off x="0" y="0"/>
          <a:ext cx="0" cy="0"/>
          <a:chOff x="0" y="0"/>
          <a:chExt cx="0" cy="0"/>
        </a:xfrm>
      </p:grpSpPr>
      <p:sp>
        <p:nvSpPr>
          <p:cNvPr id="1048653" name="标题 1"/>
          <p:cNvSpPr>
            <a:spLocks noGrp="1"/>
          </p:cNvSpPr>
          <p:nvPr>
            <p:ph type="title"/>
          </p:nvPr>
        </p:nvSpPr>
        <p:spPr/>
        <p:txBody>
          <a:bodyPr/>
          <a:p>
            <a:r>
              <a:rPr lang="zh-CN" altLang="en-US"/>
              <a:t>单击此处编辑母版标题样式</a:t>
            </a:r>
            <a:endParaRPr lang="zh-CN" altLang="en-US"/>
          </a:p>
        </p:txBody>
      </p:sp>
      <p:sp>
        <p:nvSpPr>
          <p:cNvPr id="1048654" name="内容占位符 2"/>
          <p:cNvSpPr>
            <a:spLocks noGrp="1"/>
          </p:cNvSpPr>
          <p:nvPr>
            <p:ph sz="half" idx="1"/>
          </p:nvPr>
        </p:nvSpPr>
        <p:spPr>
          <a:xfrm>
            <a:off x="838418" y="1825625"/>
            <a:ext cx="5182949" cy="4351338"/>
          </a:xfrm>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48655" name="内容占位符 3"/>
          <p:cNvSpPr>
            <a:spLocks noGrp="1"/>
          </p:cNvSpPr>
          <p:nvPr>
            <p:ph sz="half" idx="2"/>
          </p:nvPr>
        </p:nvSpPr>
        <p:spPr>
          <a:xfrm>
            <a:off x="6173808" y="1825625"/>
            <a:ext cx="5182949" cy="4351338"/>
          </a:xfrm>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48656" name="日期占位符 4"/>
          <p:cNvSpPr>
            <a:spLocks noGrp="1"/>
          </p:cNvSpPr>
          <p:nvPr>
            <p:ph type="dt" sz="half" idx="10"/>
          </p:nvPr>
        </p:nvSpPr>
        <p:spPr/>
        <p:txBody>
          <a:bodyPr/>
          <a:p>
            <a:fld id="{D997B5FA-0921-464F-AAE1-844C04324D75}" type="datetimeFigureOut">
              <a:rPr lang="zh-CN" altLang="en-US" smtClean="0"/>
            </a:fld>
            <a:endParaRPr lang="zh-CN" altLang="en-US"/>
          </a:p>
        </p:txBody>
      </p:sp>
      <p:sp>
        <p:nvSpPr>
          <p:cNvPr id="1048657" name="页脚占位符 5"/>
          <p:cNvSpPr>
            <a:spLocks noGrp="1"/>
          </p:cNvSpPr>
          <p:nvPr>
            <p:ph type="ftr" sz="quarter" idx="11"/>
          </p:nvPr>
        </p:nvSpPr>
        <p:spPr/>
        <p:txBody>
          <a:bodyPr/>
          <a:p>
            <a:endParaRPr lang="zh-CN" altLang="en-US"/>
          </a:p>
        </p:txBody>
      </p:sp>
      <p:sp>
        <p:nvSpPr>
          <p:cNvPr id="1048658" name="灯片编号占位符 6"/>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04" name=""/>
        <p:cNvGrpSpPr/>
        <p:nvPr/>
      </p:nvGrpSpPr>
      <p:grpSpPr>
        <a:xfrm>
          <a:off x="0" y="0"/>
          <a:ext cx="0" cy="0"/>
          <a:chOff x="0" y="0"/>
          <a:chExt cx="0" cy="0"/>
        </a:xfrm>
      </p:grpSpPr>
      <p:sp>
        <p:nvSpPr>
          <p:cNvPr id="1048641" name="标题 1"/>
          <p:cNvSpPr>
            <a:spLocks noGrp="1"/>
          </p:cNvSpPr>
          <p:nvPr>
            <p:ph type="title"/>
          </p:nvPr>
        </p:nvSpPr>
        <p:spPr>
          <a:xfrm>
            <a:off x="840007" y="365126"/>
            <a:ext cx="10518338" cy="1325563"/>
          </a:xfrm>
        </p:spPr>
        <p:txBody>
          <a:bodyPr/>
          <a:p>
            <a:r>
              <a:rPr lang="zh-CN" altLang="en-US"/>
              <a:t>单击此处编辑母版标题样式</a:t>
            </a:r>
            <a:endParaRPr lang="zh-CN" altLang="en-US"/>
          </a:p>
        </p:txBody>
      </p:sp>
      <p:sp>
        <p:nvSpPr>
          <p:cNvPr id="1048642" name="文本占位符 2"/>
          <p:cNvSpPr>
            <a:spLocks noGrp="1"/>
          </p:cNvSpPr>
          <p:nvPr>
            <p:ph type="body" idx="1"/>
          </p:nvPr>
        </p:nvSpPr>
        <p:spPr>
          <a:xfrm>
            <a:off x="840007" y="1681163"/>
            <a:ext cx="515913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1048643" name="内容占位符 3"/>
          <p:cNvSpPr>
            <a:spLocks noGrp="1"/>
          </p:cNvSpPr>
          <p:nvPr>
            <p:ph sz="half" idx="2"/>
          </p:nvPr>
        </p:nvSpPr>
        <p:spPr>
          <a:xfrm>
            <a:off x="840007" y="2505075"/>
            <a:ext cx="5159130" cy="3684588"/>
          </a:xfrm>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48644" name="文本占位符 4"/>
          <p:cNvSpPr>
            <a:spLocks noGrp="1"/>
          </p:cNvSpPr>
          <p:nvPr>
            <p:ph type="body" sz="quarter" idx="3"/>
          </p:nvPr>
        </p:nvSpPr>
        <p:spPr>
          <a:xfrm>
            <a:off x="6173807" y="1681163"/>
            <a:ext cx="518453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1048645" name="内容占位符 5"/>
          <p:cNvSpPr>
            <a:spLocks noGrp="1"/>
          </p:cNvSpPr>
          <p:nvPr>
            <p:ph sz="quarter" idx="4"/>
          </p:nvPr>
        </p:nvSpPr>
        <p:spPr>
          <a:xfrm>
            <a:off x="6173807" y="2505075"/>
            <a:ext cx="5184538" cy="3684588"/>
          </a:xfrm>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48646" name="日期占位符 6"/>
          <p:cNvSpPr>
            <a:spLocks noGrp="1"/>
          </p:cNvSpPr>
          <p:nvPr>
            <p:ph type="dt" sz="half" idx="10"/>
          </p:nvPr>
        </p:nvSpPr>
        <p:spPr/>
        <p:txBody>
          <a:bodyPr/>
          <a:p>
            <a:fld id="{D997B5FA-0921-464F-AAE1-844C04324D75}" type="datetimeFigureOut">
              <a:rPr lang="zh-CN" altLang="en-US" smtClean="0"/>
            </a:fld>
            <a:endParaRPr lang="zh-CN" altLang="en-US"/>
          </a:p>
        </p:txBody>
      </p:sp>
      <p:sp>
        <p:nvSpPr>
          <p:cNvPr id="1048647" name="页脚占位符 7"/>
          <p:cNvSpPr>
            <a:spLocks noGrp="1"/>
          </p:cNvSpPr>
          <p:nvPr>
            <p:ph type="ftr" sz="quarter" idx="11"/>
          </p:nvPr>
        </p:nvSpPr>
        <p:spPr/>
        <p:txBody>
          <a:bodyPr/>
          <a:p>
            <a:endParaRPr lang="zh-CN" altLang="en-US"/>
          </a:p>
        </p:txBody>
      </p:sp>
      <p:sp>
        <p:nvSpPr>
          <p:cNvPr id="1048648" name="灯片编号占位符 8"/>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05" name=""/>
        <p:cNvGrpSpPr/>
        <p:nvPr/>
      </p:nvGrpSpPr>
      <p:grpSpPr>
        <a:xfrm>
          <a:off x="0" y="0"/>
          <a:ext cx="0" cy="0"/>
          <a:chOff x="0" y="0"/>
          <a:chExt cx="0" cy="0"/>
        </a:xfrm>
      </p:grpSpPr>
      <p:sp>
        <p:nvSpPr>
          <p:cNvPr id="1048649" name="标题 1"/>
          <p:cNvSpPr>
            <a:spLocks noGrp="1"/>
          </p:cNvSpPr>
          <p:nvPr>
            <p:ph type="title"/>
          </p:nvPr>
        </p:nvSpPr>
        <p:spPr/>
        <p:txBody>
          <a:bodyPr/>
          <a:p>
            <a:r>
              <a:rPr lang="zh-CN" altLang="en-US"/>
              <a:t>单击此处编辑母版标题样式</a:t>
            </a:r>
            <a:endParaRPr lang="zh-CN" altLang="en-US"/>
          </a:p>
        </p:txBody>
      </p:sp>
      <p:sp>
        <p:nvSpPr>
          <p:cNvPr id="1048650" name="日期占位符 2"/>
          <p:cNvSpPr>
            <a:spLocks noGrp="1"/>
          </p:cNvSpPr>
          <p:nvPr>
            <p:ph type="dt" sz="half" idx="10"/>
          </p:nvPr>
        </p:nvSpPr>
        <p:spPr/>
        <p:txBody>
          <a:bodyPr/>
          <a:p>
            <a:fld id="{D997B5FA-0921-464F-AAE1-844C04324D75}" type="datetimeFigureOut">
              <a:rPr lang="zh-CN" altLang="en-US" smtClean="0"/>
            </a:fld>
            <a:endParaRPr lang="zh-CN" altLang="en-US"/>
          </a:p>
        </p:txBody>
      </p:sp>
      <p:sp>
        <p:nvSpPr>
          <p:cNvPr id="1048651" name="页脚占位符 3"/>
          <p:cNvSpPr>
            <a:spLocks noGrp="1"/>
          </p:cNvSpPr>
          <p:nvPr>
            <p:ph type="ftr" sz="quarter" idx="11"/>
          </p:nvPr>
        </p:nvSpPr>
        <p:spPr/>
        <p:txBody>
          <a:bodyPr/>
          <a:p>
            <a:endParaRPr lang="zh-CN" altLang="en-US"/>
          </a:p>
        </p:txBody>
      </p:sp>
      <p:sp>
        <p:nvSpPr>
          <p:cNvPr id="1048652" name="灯片编号占位符 4"/>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10" name=""/>
        <p:cNvGrpSpPr/>
        <p:nvPr/>
      </p:nvGrpSpPr>
      <p:grpSpPr>
        <a:xfrm>
          <a:off x="0" y="0"/>
          <a:ext cx="0" cy="0"/>
          <a:chOff x="0" y="0"/>
          <a:chExt cx="0" cy="0"/>
        </a:xfrm>
      </p:grpSpPr>
      <p:sp>
        <p:nvSpPr>
          <p:cNvPr id="1048675" name="日期占位符 1"/>
          <p:cNvSpPr>
            <a:spLocks noGrp="1"/>
          </p:cNvSpPr>
          <p:nvPr>
            <p:ph type="dt" sz="half" idx="10"/>
          </p:nvPr>
        </p:nvSpPr>
        <p:spPr/>
        <p:txBody>
          <a:bodyPr/>
          <a:p>
            <a:fld id="{D997B5FA-0921-464F-AAE1-844C04324D75}" type="datetimeFigureOut">
              <a:rPr lang="zh-CN" altLang="en-US" smtClean="0"/>
            </a:fld>
            <a:endParaRPr lang="zh-CN" altLang="en-US"/>
          </a:p>
        </p:txBody>
      </p:sp>
      <p:sp>
        <p:nvSpPr>
          <p:cNvPr id="1048676" name="页脚占位符 2"/>
          <p:cNvSpPr>
            <a:spLocks noGrp="1"/>
          </p:cNvSpPr>
          <p:nvPr>
            <p:ph type="ftr" sz="quarter" idx="11"/>
          </p:nvPr>
        </p:nvSpPr>
        <p:spPr/>
        <p:txBody>
          <a:bodyPr/>
          <a:p>
            <a:endParaRPr lang="zh-CN" altLang="en-US"/>
          </a:p>
        </p:txBody>
      </p:sp>
      <p:sp>
        <p:nvSpPr>
          <p:cNvPr id="1048677"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09" name=""/>
        <p:cNvGrpSpPr/>
        <p:nvPr/>
      </p:nvGrpSpPr>
      <p:grpSpPr>
        <a:xfrm>
          <a:off x="0" y="0"/>
          <a:ext cx="0" cy="0"/>
          <a:chOff x="0" y="0"/>
          <a:chExt cx="0" cy="0"/>
        </a:xfrm>
      </p:grpSpPr>
      <p:sp>
        <p:nvSpPr>
          <p:cNvPr id="1048669" name="标题 1"/>
          <p:cNvSpPr>
            <a:spLocks noGrp="1"/>
          </p:cNvSpPr>
          <p:nvPr>
            <p:ph type="title"/>
          </p:nvPr>
        </p:nvSpPr>
        <p:spPr>
          <a:xfrm>
            <a:off x="840007" y="457200"/>
            <a:ext cx="3933261" cy="1600200"/>
          </a:xfrm>
        </p:spPr>
        <p:txBody>
          <a:bodyPr anchor="b"/>
          <a:lstStyle>
            <a:lvl1pPr>
              <a:defRPr sz="3200"/>
            </a:lvl1pPr>
          </a:lstStyle>
          <a:p>
            <a:r>
              <a:rPr lang="zh-CN" altLang="en-US"/>
              <a:t>单击此处编辑母版标题样式</a:t>
            </a:r>
            <a:endParaRPr lang="zh-CN" altLang="en-US"/>
          </a:p>
        </p:txBody>
      </p:sp>
      <p:sp>
        <p:nvSpPr>
          <p:cNvPr id="1048670" name="内容占位符 2"/>
          <p:cNvSpPr>
            <a:spLocks noGrp="1"/>
          </p:cNvSpPr>
          <p:nvPr>
            <p:ph idx="1"/>
          </p:nvPr>
        </p:nvSpPr>
        <p:spPr>
          <a:xfrm>
            <a:off x="5184538" y="987426"/>
            <a:ext cx="6173807"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48671" name="文本占位符 3"/>
          <p:cNvSpPr>
            <a:spLocks noGrp="1"/>
          </p:cNvSpPr>
          <p:nvPr>
            <p:ph type="body" sz="half" idx="2"/>
          </p:nvPr>
        </p:nvSpPr>
        <p:spPr>
          <a:xfrm>
            <a:off x="840007" y="2057400"/>
            <a:ext cx="3933261"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1048672" name="日期占位符 4"/>
          <p:cNvSpPr>
            <a:spLocks noGrp="1"/>
          </p:cNvSpPr>
          <p:nvPr>
            <p:ph type="dt" sz="half" idx="10"/>
          </p:nvPr>
        </p:nvSpPr>
        <p:spPr/>
        <p:txBody>
          <a:bodyPr/>
          <a:p>
            <a:fld id="{D997B5FA-0921-464F-AAE1-844C04324D75}" type="datetimeFigureOut">
              <a:rPr lang="zh-CN" altLang="en-US" smtClean="0"/>
            </a:fld>
            <a:endParaRPr lang="zh-CN" altLang="en-US"/>
          </a:p>
        </p:txBody>
      </p:sp>
      <p:sp>
        <p:nvSpPr>
          <p:cNvPr id="1048673" name="页脚占位符 5"/>
          <p:cNvSpPr>
            <a:spLocks noGrp="1"/>
          </p:cNvSpPr>
          <p:nvPr>
            <p:ph type="ftr" sz="quarter" idx="11"/>
          </p:nvPr>
        </p:nvSpPr>
        <p:spPr/>
        <p:txBody>
          <a:bodyPr/>
          <a:p>
            <a:endParaRPr lang="zh-CN" altLang="en-US"/>
          </a:p>
        </p:txBody>
      </p:sp>
      <p:sp>
        <p:nvSpPr>
          <p:cNvPr id="1048674" name="灯片编号占位符 6"/>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11" name=""/>
        <p:cNvGrpSpPr/>
        <p:nvPr/>
      </p:nvGrpSpPr>
      <p:grpSpPr>
        <a:xfrm>
          <a:off x="0" y="0"/>
          <a:ext cx="0" cy="0"/>
          <a:chOff x="0" y="0"/>
          <a:chExt cx="0" cy="0"/>
        </a:xfrm>
      </p:grpSpPr>
      <p:sp>
        <p:nvSpPr>
          <p:cNvPr id="1048678" name="标题 1"/>
          <p:cNvSpPr>
            <a:spLocks noGrp="1"/>
          </p:cNvSpPr>
          <p:nvPr>
            <p:ph type="title"/>
          </p:nvPr>
        </p:nvSpPr>
        <p:spPr>
          <a:xfrm>
            <a:off x="840007" y="457200"/>
            <a:ext cx="3933261" cy="1600200"/>
          </a:xfrm>
        </p:spPr>
        <p:txBody>
          <a:bodyPr anchor="b"/>
          <a:lstStyle>
            <a:lvl1pPr>
              <a:defRPr sz="3200"/>
            </a:lvl1pPr>
          </a:lstStyle>
          <a:p>
            <a:r>
              <a:rPr lang="zh-CN" altLang="en-US"/>
              <a:t>单击此处编辑母版标题样式</a:t>
            </a:r>
            <a:endParaRPr lang="zh-CN" altLang="en-US"/>
          </a:p>
        </p:txBody>
      </p:sp>
      <p:sp>
        <p:nvSpPr>
          <p:cNvPr id="1048679" name="图片占位符 2"/>
          <p:cNvSpPr>
            <a:spLocks noGrp="1"/>
          </p:cNvSpPr>
          <p:nvPr>
            <p:ph type="pic" idx="1"/>
          </p:nvPr>
        </p:nvSpPr>
        <p:spPr>
          <a:xfrm>
            <a:off x="5184538" y="987426"/>
            <a:ext cx="6173807"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1048680" name="文本占位符 3"/>
          <p:cNvSpPr>
            <a:spLocks noGrp="1"/>
          </p:cNvSpPr>
          <p:nvPr>
            <p:ph type="body" sz="half" idx="2"/>
          </p:nvPr>
        </p:nvSpPr>
        <p:spPr>
          <a:xfrm>
            <a:off x="840007" y="2057400"/>
            <a:ext cx="3933261"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1048681" name="日期占位符 4"/>
          <p:cNvSpPr>
            <a:spLocks noGrp="1"/>
          </p:cNvSpPr>
          <p:nvPr>
            <p:ph type="dt" sz="half" idx="10"/>
          </p:nvPr>
        </p:nvSpPr>
        <p:spPr/>
        <p:txBody>
          <a:bodyPr/>
          <a:p>
            <a:fld id="{D997B5FA-0921-464F-AAE1-844C04324D75}" type="datetimeFigureOut">
              <a:rPr lang="zh-CN" altLang="en-US" smtClean="0"/>
            </a:fld>
            <a:endParaRPr lang="zh-CN" altLang="en-US"/>
          </a:p>
        </p:txBody>
      </p:sp>
      <p:sp>
        <p:nvSpPr>
          <p:cNvPr id="1048682" name="页脚占位符 5"/>
          <p:cNvSpPr>
            <a:spLocks noGrp="1"/>
          </p:cNvSpPr>
          <p:nvPr>
            <p:ph type="ftr" sz="quarter" idx="11"/>
          </p:nvPr>
        </p:nvSpPr>
        <p:spPr/>
        <p:txBody>
          <a:bodyPr/>
          <a:p>
            <a:endParaRPr lang="zh-CN" altLang="en-US"/>
          </a:p>
        </p:txBody>
      </p:sp>
      <p:sp>
        <p:nvSpPr>
          <p:cNvPr id="1048683" name="灯片编号占位符 6"/>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12" name=""/>
        <p:cNvGrpSpPr/>
        <p:nvPr/>
      </p:nvGrpSpPr>
      <p:grpSpPr>
        <a:xfrm>
          <a:off x="0" y="0"/>
          <a:ext cx="0" cy="0"/>
          <a:chOff x="0" y="0"/>
          <a:chExt cx="0" cy="0"/>
        </a:xfrm>
      </p:grpSpPr>
      <p:sp>
        <p:nvSpPr>
          <p:cNvPr id="1048684" name="标题 1"/>
          <p:cNvSpPr>
            <a:spLocks noGrp="1"/>
          </p:cNvSpPr>
          <p:nvPr>
            <p:ph type="title"/>
          </p:nvPr>
        </p:nvSpPr>
        <p:spPr/>
        <p:txBody>
          <a:bodyPr/>
          <a:p>
            <a:r>
              <a:rPr lang="zh-CN" altLang="en-US"/>
              <a:t>单击此处编辑母版标题样式</a:t>
            </a:r>
            <a:endParaRPr lang="zh-CN" altLang="en-US"/>
          </a:p>
        </p:txBody>
      </p:sp>
      <p:sp>
        <p:nvSpPr>
          <p:cNvPr id="1048685" name="竖排文字占位符 2"/>
          <p:cNvSpPr>
            <a:spLocks noGrp="1"/>
          </p:cNvSpPr>
          <p:nvPr>
            <p:ph type="body" orient="vert" idx="1"/>
          </p:nvPr>
        </p:nvSpPr>
        <p:spPr/>
        <p:txBody>
          <a:bodyPr vert="eaVert"/>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48686" name="日期占位符 3"/>
          <p:cNvSpPr>
            <a:spLocks noGrp="1"/>
          </p:cNvSpPr>
          <p:nvPr>
            <p:ph type="dt" sz="half" idx="10"/>
          </p:nvPr>
        </p:nvSpPr>
        <p:spPr/>
        <p:txBody>
          <a:bodyPr/>
          <a:p>
            <a:fld id="{D997B5FA-0921-464F-AAE1-844C04324D75}" type="datetimeFigureOut">
              <a:rPr lang="zh-CN" altLang="en-US" smtClean="0"/>
            </a:fld>
            <a:endParaRPr lang="zh-CN" altLang="en-US"/>
          </a:p>
        </p:txBody>
      </p:sp>
      <p:sp>
        <p:nvSpPr>
          <p:cNvPr id="1048687" name="页脚占位符 4"/>
          <p:cNvSpPr>
            <a:spLocks noGrp="1"/>
          </p:cNvSpPr>
          <p:nvPr>
            <p:ph type="ftr" sz="quarter" idx="11"/>
          </p:nvPr>
        </p:nvSpPr>
        <p:spPr/>
        <p:txBody>
          <a:bodyPr/>
          <a:p>
            <a:endParaRPr lang="zh-CN" altLang="en-US"/>
          </a:p>
        </p:txBody>
      </p:sp>
      <p:sp>
        <p:nvSpPr>
          <p:cNvPr id="1048688" name="灯片编号占位符 5"/>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bg>
      <p:bgPr>
        <a:blipFill dpi="0" rotWithShape="1">
          <a:blip r:embed="rId2">
            <a:lum/>
          </a:blip>
          <a:srcRect/>
          <a:stretch>
            <a:fillRect/>
          </a:stretch>
        </a:blipFill>
        <a:effectLst/>
      </p:bgPr>
    </p:bg>
    <p:spTree>
      <p:nvGrpSpPr>
        <p:cNvPr id="128" name=""/>
        <p:cNvGrpSpPr/>
        <p:nvPr/>
      </p:nvGrpSpPr>
      <p:grpSpPr>
        <a:xfrm>
          <a:off x="0" y="0"/>
          <a:ext cx="0" cy="0"/>
          <a:chOff x="0" y="0"/>
          <a:chExt cx="0" cy="0"/>
        </a:xfrm>
      </p:grpSpPr>
      <p:sp>
        <p:nvSpPr>
          <p:cNvPr id="1048737" name="文本框 6"/>
          <p:cNvSpPr txBox="1"/>
          <p:nvPr>
            <p:custDataLst>
              <p:tags r:id="rId3"/>
            </p:custDataLst>
          </p:nvPr>
        </p:nvSpPr>
        <p:spPr>
          <a:xfrm>
            <a:off x="10364189" y="1032877"/>
            <a:ext cx="1402080" cy="1554480"/>
          </a:xfrm>
          <a:prstGeom prst="rect">
            <a:avLst/>
          </a:prstGeom>
          <a:noFill/>
        </p:spPr>
        <p:txBody>
          <a:bodyPr wrap="none" rtlCol="0">
            <a:spAutoFit/>
          </a:bodyPr>
          <a:p>
            <a:r>
              <a:rPr lang="zh-CN" altLang="en-US" sz="9600" dirty="0">
                <a:solidFill>
                  <a:srgbClr val="BDCBD1">
                    <a:alpha val="10000"/>
                  </a:srgbClr>
                </a:solidFill>
                <a:latin typeface="华文中宋" panose="02010600040101010101" pitchFamily="2" charset="-122"/>
                <a:ea typeface="华文中宋" panose="02010600040101010101" pitchFamily="2" charset="-122"/>
              </a:rPr>
              <a:t>海</a:t>
            </a:r>
            <a:endParaRPr lang="zh-CN" altLang="en-US" sz="9600" dirty="0">
              <a:solidFill>
                <a:srgbClr val="BDCBD1">
                  <a:alpha val="10000"/>
                </a:srgbClr>
              </a:solidFill>
              <a:latin typeface="华文中宋" panose="02010600040101010101" pitchFamily="2" charset="-122"/>
              <a:ea typeface="华文中宋" panose="02010600040101010101" pitchFamily="2" charset="-122"/>
            </a:endParaRPr>
          </a:p>
        </p:txBody>
      </p:sp>
      <p:pic>
        <p:nvPicPr>
          <p:cNvPr id="2097169" name="图片 7"/>
          <p:cNvPicPr>
            <a:picLocks noChangeAspect="1"/>
          </p:cNvPicPr>
          <p:nvPr>
            <p:custDataLst>
              <p:tags r:id="rId4"/>
            </p:custDataLst>
          </p:nvPr>
        </p:nvPicPr>
        <p:blipFill rotWithShape="1">
          <a:blip r:embed="rId5"/>
          <a:srcRect/>
          <a:stretch>
            <a:fillRect/>
          </a:stretch>
        </p:blipFill>
        <p:spPr>
          <a:xfrm flipH="1">
            <a:off x="5902463" y="3619499"/>
            <a:ext cx="6292711" cy="3238501"/>
          </a:xfrm>
          <a:prstGeom prst="rect">
            <a:avLst/>
          </a:prstGeom>
        </p:spPr>
      </p:pic>
      <p:sp>
        <p:nvSpPr>
          <p:cNvPr id="1048738" name="文本框 8"/>
          <p:cNvSpPr txBox="1"/>
          <p:nvPr>
            <p:custDataLst>
              <p:tags r:id="rId6"/>
            </p:custDataLst>
          </p:nvPr>
        </p:nvSpPr>
        <p:spPr>
          <a:xfrm>
            <a:off x="8477003" y="-935554"/>
            <a:ext cx="2291080" cy="2621280"/>
          </a:xfrm>
          <a:prstGeom prst="rect">
            <a:avLst/>
          </a:prstGeom>
          <a:noFill/>
        </p:spPr>
        <p:txBody>
          <a:bodyPr wrap="none" rtlCol="0">
            <a:spAutoFit/>
          </a:bodyPr>
          <a:p>
            <a:r>
              <a:rPr lang="zh-CN" altLang="en-US" sz="16600" dirty="0">
                <a:solidFill>
                  <a:srgbClr val="BDCBD1">
                    <a:alpha val="10000"/>
                  </a:srgbClr>
                </a:solidFill>
                <a:latin typeface="华文中宋" panose="02010600040101010101" pitchFamily="2" charset="-122"/>
                <a:ea typeface="华文中宋" panose="02010600040101010101" pitchFamily="2" charset="-122"/>
              </a:rPr>
              <a:t>字</a:t>
            </a:r>
            <a:endParaRPr lang="zh-CN" altLang="en-US" sz="16600" dirty="0">
              <a:solidFill>
                <a:srgbClr val="BDCBD1">
                  <a:alpha val="10000"/>
                </a:srgbClr>
              </a:solidFill>
              <a:latin typeface="华文中宋" panose="02010600040101010101" pitchFamily="2" charset="-122"/>
              <a:ea typeface="华文中宋" panose="02010600040101010101" pitchFamily="2" charset="-122"/>
            </a:endParaRPr>
          </a:p>
        </p:txBody>
      </p:sp>
      <p:grpSp>
        <p:nvGrpSpPr>
          <p:cNvPr id="129" name="组合 9"/>
          <p:cNvGrpSpPr/>
          <p:nvPr>
            <p:custDataLst>
              <p:tags r:id="rId7"/>
            </p:custDataLst>
          </p:nvPr>
        </p:nvGrpSpPr>
        <p:grpSpPr>
          <a:xfrm>
            <a:off x="2506998" y="854392"/>
            <a:ext cx="7181180" cy="5149215"/>
            <a:chOff x="4195" y="1968"/>
            <a:chExt cx="9569" cy="6863"/>
          </a:xfrm>
        </p:grpSpPr>
        <p:pic>
          <p:nvPicPr>
            <p:cNvPr id="2097170" name="图片 10"/>
            <p:cNvPicPr>
              <a:picLocks noChangeAspect="1"/>
            </p:cNvPicPr>
            <p:nvPr>
              <p:custDataLst>
                <p:tags r:id="rId8"/>
              </p:custDataLst>
            </p:nvPr>
          </p:nvPicPr>
          <p:blipFill>
            <a:blip r:embed="rId9"/>
            <a:stretch>
              <a:fillRect/>
            </a:stretch>
          </p:blipFill>
          <p:spPr>
            <a:xfrm>
              <a:off x="11212" y="4008"/>
              <a:ext cx="2552" cy="1189"/>
            </a:xfrm>
            <a:prstGeom prst="rect">
              <a:avLst/>
            </a:prstGeom>
            <a:ln>
              <a:noFill/>
            </a:ln>
          </p:spPr>
        </p:pic>
        <p:pic>
          <p:nvPicPr>
            <p:cNvPr id="2097171" name="图片 11"/>
            <p:cNvPicPr>
              <a:picLocks noChangeAspect="1"/>
            </p:cNvPicPr>
            <p:nvPr>
              <p:custDataLst>
                <p:tags r:id="rId10"/>
              </p:custDataLst>
            </p:nvPr>
          </p:nvPicPr>
          <p:blipFill>
            <a:blip r:embed="rId11"/>
            <a:stretch>
              <a:fillRect/>
            </a:stretch>
          </p:blipFill>
          <p:spPr>
            <a:xfrm>
              <a:off x="4195" y="5639"/>
              <a:ext cx="2915" cy="1358"/>
            </a:xfrm>
            <a:prstGeom prst="rect">
              <a:avLst/>
            </a:prstGeom>
            <a:ln>
              <a:noFill/>
            </a:ln>
          </p:spPr>
        </p:pic>
        <p:sp>
          <p:nvSpPr>
            <p:cNvPr id="1048739" name="任意多边形: 形状 12"/>
            <p:cNvSpPr/>
            <p:nvPr userDrawn="1">
              <p:custDataLst>
                <p:tags r:id="rId12"/>
              </p:custDataLst>
            </p:nvPr>
          </p:nvSpPr>
          <p:spPr>
            <a:xfrm>
              <a:off x="5756" y="1968"/>
              <a:ext cx="6379" cy="3435"/>
            </a:xfrm>
            <a:custGeom>
              <a:avLst/>
              <a:gdLst>
                <a:gd name="connsiteX0" fmla="*/ 2305971 w 4611942"/>
                <a:gd name="connsiteY0" fmla="*/ 0 h 4611942"/>
                <a:gd name="connsiteX1" fmla="*/ 4218119 w 4611942"/>
                <a:gd name="connsiteY1" fmla="*/ 1016681 h 4611942"/>
                <a:gd name="connsiteX2" fmla="*/ 4282522 w 4611942"/>
                <a:gd name="connsiteY2" fmla="*/ 1122692 h 4611942"/>
                <a:gd name="connsiteX3" fmla="*/ 3929030 w 4611942"/>
                <a:gd name="connsiteY3" fmla="*/ 1122692 h 4611942"/>
                <a:gd name="connsiteX4" fmla="*/ 3929030 w 4611942"/>
                <a:gd name="connsiteY4" fmla="*/ 1823121 h 4611942"/>
                <a:gd name="connsiteX5" fmla="*/ 4560435 w 4611942"/>
                <a:gd name="connsiteY5" fmla="*/ 1823121 h 4611942"/>
                <a:gd name="connsiteX6" fmla="*/ 4565093 w 4611942"/>
                <a:gd name="connsiteY6" fmla="*/ 1841237 h 4611942"/>
                <a:gd name="connsiteX7" fmla="*/ 4611942 w 4611942"/>
                <a:gd name="connsiteY7" fmla="*/ 2305971 h 4611942"/>
                <a:gd name="connsiteX8" fmla="*/ 2305971 w 4611942"/>
                <a:gd name="connsiteY8" fmla="*/ 4611942 h 4611942"/>
                <a:gd name="connsiteX9" fmla="*/ 0 w 4611942"/>
                <a:gd name="connsiteY9" fmla="*/ 2305971 h 4611942"/>
                <a:gd name="connsiteX10" fmla="*/ 2305971 w 4611942"/>
                <a:gd name="connsiteY10" fmla="*/ 0 h 4611942"/>
                <a:gd name="connsiteX0-1" fmla="*/ 2305971 w 4611942"/>
                <a:gd name="connsiteY0-2" fmla="*/ 0 h 4611942"/>
                <a:gd name="connsiteX1-3" fmla="*/ 4218119 w 4611942"/>
                <a:gd name="connsiteY1-4" fmla="*/ 1016681 h 4611942"/>
                <a:gd name="connsiteX2-5" fmla="*/ 4282522 w 4611942"/>
                <a:gd name="connsiteY2-6" fmla="*/ 1122692 h 4611942"/>
                <a:gd name="connsiteX3-7" fmla="*/ 3929030 w 4611942"/>
                <a:gd name="connsiteY3-8" fmla="*/ 1823121 h 4611942"/>
                <a:gd name="connsiteX4-9" fmla="*/ 4560435 w 4611942"/>
                <a:gd name="connsiteY4-10" fmla="*/ 1823121 h 4611942"/>
                <a:gd name="connsiteX5-11" fmla="*/ 4565093 w 4611942"/>
                <a:gd name="connsiteY5-12" fmla="*/ 1841237 h 4611942"/>
                <a:gd name="connsiteX6-13" fmla="*/ 4611942 w 4611942"/>
                <a:gd name="connsiteY6-14" fmla="*/ 2305971 h 4611942"/>
                <a:gd name="connsiteX7-15" fmla="*/ 2305971 w 4611942"/>
                <a:gd name="connsiteY7-16" fmla="*/ 4611942 h 4611942"/>
                <a:gd name="connsiteX8-17" fmla="*/ 0 w 4611942"/>
                <a:gd name="connsiteY8-18" fmla="*/ 2305971 h 4611942"/>
                <a:gd name="connsiteX9-19" fmla="*/ 2305971 w 4611942"/>
                <a:gd name="connsiteY9-20" fmla="*/ 0 h 4611942"/>
                <a:gd name="connsiteX0-21" fmla="*/ 3929030 w 4611942"/>
                <a:gd name="connsiteY0-22" fmla="*/ 1823121 h 4611942"/>
                <a:gd name="connsiteX1-23" fmla="*/ 4560435 w 4611942"/>
                <a:gd name="connsiteY1-24" fmla="*/ 1823121 h 4611942"/>
                <a:gd name="connsiteX2-25" fmla="*/ 4565093 w 4611942"/>
                <a:gd name="connsiteY2-26" fmla="*/ 1841237 h 4611942"/>
                <a:gd name="connsiteX3-27" fmla="*/ 4611942 w 4611942"/>
                <a:gd name="connsiteY3-28" fmla="*/ 2305971 h 4611942"/>
                <a:gd name="connsiteX4-29" fmla="*/ 2305971 w 4611942"/>
                <a:gd name="connsiteY4-30" fmla="*/ 4611942 h 4611942"/>
                <a:gd name="connsiteX5-31" fmla="*/ 0 w 4611942"/>
                <a:gd name="connsiteY5-32" fmla="*/ 2305971 h 4611942"/>
                <a:gd name="connsiteX6-33" fmla="*/ 2305971 w 4611942"/>
                <a:gd name="connsiteY6-34" fmla="*/ 0 h 4611942"/>
                <a:gd name="connsiteX7-35" fmla="*/ 4218119 w 4611942"/>
                <a:gd name="connsiteY7-36" fmla="*/ 1016681 h 4611942"/>
                <a:gd name="connsiteX8-37" fmla="*/ 4282522 w 4611942"/>
                <a:gd name="connsiteY8-38" fmla="*/ 1122692 h 4611942"/>
                <a:gd name="connsiteX9-39" fmla="*/ 4020470 w 4611942"/>
                <a:gd name="connsiteY9-40" fmla="*/ 1914561 h 4611942"/>
                <a:gd name="connsiteX0-41" fmla="*/ 3929030 w 4611942"/>
                <a:gd name="connsiteY0-42" fmla="*/ 1823121 h 4611942"/>
                <a:gd name="connsiteX1-43" fmla="*/ 4560435 w 4611942"/>
                <a:gd name="connsiteY1-44" fmla="*/ 1823121 h 4611942"/>
                <a:gd name="connsiteX2-45" fmla="*/ 4565093 w 4611942"/>
                <a:gd name="connsiteY2-46" fmla="*/ 1841237 h 4611942"/>
                <a:gd name="connsiteX3-47" fmla="*/ 4611942 w 4611942"/>
                <a:gd name="connsiteY3-48" fmla="*/ 2305971 h 4611942"/>
                <a:gd name="connsiteX4-49" fmla="*/ 2305971 w 4611942"/>
                <a:gd name="connsiteY4-50" fmla="*/ 4611942 h 4611942"/>
                <a:gd name="connsiteX5-51" fmla="*/ 0 w 4611942"/>
                <a:gd name="connsiteY5-52" fmla="*/ 2305971 h 4611942"/>
                <a:gd name="connsiteX6-53" fmla="*/ 2305971 w 4611942"/>
                <a:gd name="connsiteY6-54" fmla="*/ 0 h 4611942"/>
                <a:gd name="connsiteX7-55" fmla="*/ 4218119 w 4611942"/>
                <a:gd name="connsiteY7-56" fmla="*/ 1016681 h 4611942"/>
                <a:gd name="connsiteX8-57" fmla="*/ 4282522 w 4611942"/>
                <a:gd name="connsiteY8-58" fmla="*/ 1122692 h 4611942"/>
                <a:gd name="connsiteX0-59" fmla="*/ 4560435 w 4611942"/>
                <a:gd name="connsiteY0-60" fmla="*/ 1823121 h 4611942"/>
                <a:gd name="connsiteX1-61" fmla="*/ 4565093 w 4611942"/>
                <a:gd name="connsiteY1-62" fmla="*/ 1841237 h 4611942"/>
                <a:gd name="connsiteX2-63" fmla="*/ 4611942 w 4611942"/>
                <a:gd name="connsiteY2-64" fmla="*/ 2305971 h 4611942"/>
                <a:gd name="connsiteX3-65" fmla="*/ 2305971 w 4611942"/>
                <a:gd name="connsiteY3-66" fmla="*/ 4611942 h 4611942"/>
                <a:gd name="connsiteX4-67" fmla="*/ 0 w 4611942"/>
                <a:gd name="connsiteY4-68" fmla="*/ 2305971 h 4611942"/>
                <a:gd name="connsiteX5-69" fmla="*/ 2305971 w 4611942"/>
                <a:gd name="connsiteY5-70" fmla="*/ 0 h 4611942"/>
                <a:gd name="connsiteX6-71" fmla="*/ 4218119 w 4611942"/>
                <a:gd name="connsiteY6-72" fmla="*/ 1016681 h 4611942"/>
                <a:gd name="connsiteX7-73" fmla="*/ 4282522 w 4611942"/>
                <a:gd name="connsiteY7-74" fmla="*/ 1122692 h 4611942"/>
                <a:gd name="connsiteX0-75" fmla="*/ 4560435 w 4944884"/>
                <a:gd name="connsiteY0-76" fmla="*/ 1823121 h 2495333"/>
                <a:gd name="connsiteX1-77" fmla="*/ 4565093 w 4944884"/>
                <a:gd name="connsiteY1-78" fmla="*/ 1841237 h 2495333"/>
                <a:gd name="connsiteX2-79" fmla="*/ 4611942 w 4944884"/>
                <a:gd name="connsiteY2-80" fmla="*/ 2305971 h 2495333"/>
                <a:gd name="connsiteX3-81" fmla="*/ 0 w 4944884"/>
                <a:gd name="connsiteY3-82" fmla="*/ 2305971 h 2495333"/>
                <a:gd name="connsiteX4-83" fmla="*/ 2305971 w 4944884"/>
                <a:gd name="connsiteY4-84" fmla="*/ 0 h 2495333"/>
                <a:gd name="connsiteX5-85" fmla="*/ 4218119 w 4944884"/>
                <a:gd name="connsiteY5-86" fmla="*/ 1016681 h 2495333"/>
                <a:gd name="connsiteX6-87" fmla="*/ 4282522 w 4944884"/>
                <a:gd name="connsiteY6-88" fmla="*/ 1122692 h 2495333"/>
                <a:gd name="connsiteX0-89" fmla="*/ 4560435 w 4565093"/>
                <a:gd name="connsiteY0-90" fmla="*/ 1823121 h 2384058"/>
                <a:gd name="connsiteX1-91" fmla="*/ 4565093 w 4565093"/>
                <a:gd name="connsiteY1-92" fmla="*/ 1841237 h 2384058"/>
                <a:gd name="connsiteX2-93" fmla="*/ 0 w 4565093"/>
                <a:gd name="connsiteY2-94" fmla="*/ 2305971 h 2384058"/>
                <a:gd name="connsiteX3-95" fmla="*/ 2305971 w 4565093"/>
                <a:gd name="connsiteY3-96" fmla="*/ 0 h 2384058"/>
                <a:gd name="connsiteX4-97" fmla="*/ 4218119 w 4565093"/>
                <a:gd name="connsiteY4-98" fmla="*/ 1016681 h 2384058"/>
                <a:gd name="connsiteX5-99" fmla="*/ 4282522 w 4565093"/>
                <a:gd name="connsiteY5-100" fmla="*/ 1122692 h 2384058"/>
                <a:gd name="connsiteX0-101" fmla="*/ 4560435 w 4560435"/>
                <a:gd name="connsiteY0-102" fmla="*/ 1823121 h 2305971"/>
                <a:gd name="connsiteX1-103" fmla="*/ 0 w 4560435"/>
                <a:gd name="connsiteY1-104" fmla="*/ 2305971 h 2305971"/>
                <a:gd name="connsiteX2-105" fmla="*/ 2305971 w 4560435"/>
                <a:gd name="connsiteY2-106" fmla="*/ 0 h 2305971"/>
                <a:gd name="connsiteX3-107" fmla="*/ 4218119 w 4560435"/>
                <a:gd name="connsiteY3-108" fmla="*/ 1016681 h 2305971"/>
                <a:gd name="connsiteX4-109" fmla="*/ 4282522 w 4560435"/>
                <a:gd name="connsiteY4-110" fmla="*/ 1122692 h 2305971"/>
                <a:gd name="connsiteX0-111" fmla="*/ 0 w 4282522"/>
                <a:gd name="connsiteY0-112" fmla="*/ 2305971 h 2305971"/>
                <a:gd name="connsiteX1-113" fmla="*/ 2305971 w 4282522"/>
                <a:gd name="connsiteY1-114" fmla="*/ 0 h 2305971"/>
                <a:gd name="connsiteX2-115" fmla="*/ 4218119 w 4282522"/>
                <a:gd name="connsiteY2-116" fmla="*/ 1016681 h 2305971"/>
                <a:gd name="connsiteX3-117" fmla="*/ 4282522 w 4282522"/>
                <a:gd name="connsiteY3-118" fmla="*/ 1122692 h 2305971"/>
              </a:gdLst>
              <a:ahLst/>
              <a:cxnLst>
                <a:cxn ang="0">
                  <a:pos x="connsiteX0-1" y="connsiteY0-2"/>
                </a:cxn>
                <a:cxn ang="0">
                  <a:pos x="connsiteX1-3" y="connsiteY1-4"/>
                </a:cxn>
                <a:cxn ang="0">
                  <a:pos x="connsiteX2-5" y="connsiteY2-6"/>
                </a:cxn>
                <a:cxn ang="0">
                  <a:pos x="connsiteX3-7" y="connsiteY3-8"/>
                </a:cxn>
              </a:cxnLst>
              <a:rect l="l" t="t" r="r" b="b"/>
              <a:pathLst>
                <a:path w="4282522" h="2305971">
                  <a:moveTo>
                    <a:pt x="0" y="2305971"/>
                  </a:moveTo>
                  <a:cubicBezTo>
                    <a:pt x="0" y="1032418"/>
                    <a:pt x="1032418" y="0"/>
                    <a:pt x="2305971" y="0"/>
                  </a:cubicBezTo>
                  <a:cubicBezTo>
                    <a:pt x="3101942" y="0"/>
                    <a:pt x="3803719" y="403288"/>
                    <a:pt x="4218119" y="1016681"/>
                  </a:cubicBezTo>
                  <a:lnTo>
                    <a:pt x="4282522" y="1122692"/>
                  </a:lnTo>
                </a:path>
              </a:pathLst>
            </a:custGeom>
            <a:no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dirty="0">
                <a:cs typeface="+mn-ea"/>
                <a:sym typeface="+mn-lt"/>
              </a:endParaRPr>
            </a:p>
          </p:txBody>
        </p:sp>
        <p:sp>
          <p:nvSpPr>
            <p:cNvPr id="1048740" name="任意多边形: 形状 13"/>
            <p:cNvSpPr/>
            <p:nvPr userDrawn="1">
              <p:custDataLst>
                <p:tags r:id="rId13"/>
              </p:custDataLst>
            </p:nvPr>
          </p:nvSpPr>
          <p:spPr>
            <a:xfrm rot="10800000">
              <a:off x="6224" y="5397"/>
              <a:ext cx="6379" cy="3435"/>
            </a:xfrm>
            <a:custGeom>
              <a:avLst/>
              <a:gdLst>
                <a:gd name="connsiteX0" fmla="*/ 2305971 w 4611942"/>
                <a:gd name="connsiteY0" fmla="*/ 0 h 4611942"/>
                <a:gd name="connsiteX1" fmla="*/ 4218119 w 4611942"/>
                <a:gd name="connsiteY1" fmla="*/ 1016681 h 4611942"/>
                <a:gd name="connsiteX2" fmla="*/ 4282522 w 4611942"/>
                <a:gd name="connsiteY2" fmla="*/ 1122692 h 4611942"/>
                <a:gd name="connsiteX3" fmla="*/ 3929030 w 4611942"/>
                <a:gd name="connsiteY3" fmla="*/ 1122692 h 4611942"/>
                <a:gd name="connsiteX4" fmla="*/ 3929030 w 4611942"/>
                <a:gd name="connsiteY4" fmla="*/ 1823121 h 4611942"/>
                <a:gd name="connsiteX5" fmla="*/ 4560435 w 4611942"/>
                <a:gd name="connsiteY5" fmla="*/ 1823121 h 4611942"/>
                <a:gd name="connsiteX6" fmla="*/ 4565093 w 4611942"/>
                <a:gd name="connsiteY6" fmla="*/ 1841237 h 4611942"/>
                <a:gd name="connsiteX7" fmla="*/ 4611942 w 4611942"/>
                <a:gd name="connsiteY7" fmla="*/ 2305971 h 4611942"/>
                <a:gd name="connsiteX8" fmla="*/ 2305971 w 4611942"/>
                <a:gd name="connsiteY8" fmla="*/ 4611942 h 4611942"/>
                <a:gd name="connsiteX9" fmla="*/ 0 w 4611942"/>
                <a:gd name="connsiteY9" fmla="*/ 2305971 h 4611942"/>
                <a:gd name="connsiteX10" fmla="*/ 2305971 w 4611942"/>
                <a:gd name="connsiteY10" fmla="*/ 0 h 4611942"/>
                <a:gd name="connsiteX0-1" fmla="*/ 2305971 w 4611942"/>
                <a:gd name="connsiteY0-2" fmla="*/ 0 h 4611942"/>
                <a:gd name="connsiteX1-3" fmla="*/ 4218119 w 4611942"/>
                <a:gd name="connsiteY1-4" fmla="*/ 1016681 h 4611942"/>
                <a:gd name="connsiteX2-5" fmla="*/ 4282522 w 4611942"/>
                <a:gd name="connsiteY2-6" fmla="*/ 1122692 h 4611942"/>
                <a:gd name="connsiteX3-7" fmla="*/ 3929030 w 4611942"/>
                <a:gd name="connsiteY3-8" fmla="*/ 1823121 h 4611942"/>
                <a:gd name="connsiteX4-9" fmla="*/ 4560435 w 4611942"/>
                <a:gd name="connsiteY4-10" fmla="*/ 1823121 h 4611942"/>
                <a:gd name="connsiteX5-11" fmla="*/ 4565093 w 4611942"/>
                <a:gd name="connsiteY5-12" fmla="*/ 1841237 h 4611942"/>
                <a:gd name="connsiteX6-13" fmla="*/ 4611942 w 4611942"/>
                <a:gd name="connsiteY6-14" fmla="*/ 2305971 h 4611942"/>
                <a:gd name="connsiteX7-15" fmla="*/ 2305971 w 4611942"/>
                <a:gd name="connsiteY7-16" fmla="*/ 4611942 h 4611942"/>
                <a:gd name="connsiteX8-17" fmla="*/ 0 w 4611942"/>
                <a:gd name="connsiteY8-18" fmla="*/ 2305971 h 4611942"/>
                <a:gd name="connsiteX9-19" fmla="*/ 2305971 w 4611942"/>
                <a:gd name="connsiteY9-20" fmla="*/ 0 h 4611942"/>
                <a:gd name="connsiteX0-21" fmla="*/ 3929030 w 4611942"/>
                <a:gd name="connsiteY0-22" fmla="*/ 1823121 h 4611942"/>
                <a:gd name="connsiteX1-23" fmla="*/ 4560435 w 4611942"/>
                <a:gd name="connsiteY1-24" fmla="*/ 1823121 h 4611942"/>
                <a:gd name="connsiteX2-25" fmla="*/ 4565093 w 4611942"/>
                <a:gd name="connsiteY2-26" fmla="*/ 1841237 h 4611942"/>
                <a:gd name="connsiteX3-27" fmla="*/ 4611942 w 4611942"/>
                <a:gd name="connsiteY3-28" fmla="*/ 2305971 h 4611942"/>
                <a:gd name="connsiteX4-29" fmla="*/ 2305971 w 4611942"/>
                <a:gd name="connsiteY4-30" fmla="*/ 4611942 h 4611942"/>
                <a:gd name="connsiteX5-31" fmla="*/ 0 w 4611942"/>
                <a:gd name="connsiteY5-32" fmla="*/ 2305971 h 4611942"/>
                <a:gd name="connsiteX6-33" fmla="*/ 2305971 w 4611942"/>
                <a:gd name="connsiteY6-34" fmla="*/ 0 h 4611942"/>
                <a:gd name="connsiteX7-35" fmla="*/ 4218119 w 4611942"/>
                <a:gd name="connsiteY7-36" fmla="*/ 1016681 h 4611942"/>
                <a:gd name="connsiteX8-37" fmla="*/ 4282522 w 4611942"/>
                <a:gd name="connsiteY8-38" fmla="*/ 1122692 h 4611942"/>
                <a:gd name="connsiteX9-39" fmla="*/ 4020470 w 4611942"/>
                <a:gd name="connsiteY9-40" fmla="*/ 1914561 h 4611942"/>
                <a:gd name="connsiteX0-41" fmla="*/ 3929030 w 4611942"/>
                <a:gd name="connsiteY0-42" fmla="*/ 1823121 h 4611942"/>
                <a:gd name="connsiteX1-43" fmla="*/ 4560435 w 4611942"/>
                <a:gd name="connsiteY1-44" fmla="*/ 1823121 h 4611942"/>
                <a:gd name="connsiteX2-45" fmla="*/ 4565093 w 4611942"/>
                <a:gd name="connsiteY2-46" fmla="*/ 1841237 h 4611942"/>
                <a:gd name="connsiteX3-47" fmla="*/ 4611942 w 4611942"/>
                <a:gd name="connsiteY3-48" fmla="*/ 2305971 h 4611942"/>
                <a:gd name="connsiteX4-49" fmla="*/ 2305971 w 4611942"/>
                <a:gd name="connsiteY4-50" fmla="*/ 4611942 h 4611942"/>
                <a:gd name="connsiteX5-51" fmla="*/ 0 w 4611942"/>
                <a:gd name="connsiteY5-52" fmla="*/ 2305971 h 4611942"/>
                <a:gd name="connsiteX6-53" fmla="*/ 2305971 w 4611942"/>
                <a:gd name="connsiteY6-54" fmla="*/ 0 h 4611942"/>
                <a:gd name="connsiteX7-55" fmla="*/ 4218119 w 4611942"/>
                <a:gd name="connsiteY7-56" fmla="*/ 1016681 h 4611942"/>
                <a:gd name="connsiteX8-57" fmla="*/ 4282522 w 4611942"/>
                <a:gd name="connsiteY8-58" fmla="*/ 1122692 h 4611942"/>
                <a:gd name="connsiteX0-59" fmla="*/ 4560435 w 4611942"/>
                <a:gd name="connsiteY0-60" fmla="*/ 1823121 h 4611942"/>
                <a:gd name="connsiteX1-61" fmla="*/ 4565093 w 4611942"/>
                <a:gd name="connsiteY1-62" fmla="*/ 1841237 h 4611942"/>
                <a:gd name="connsiteX2-63" fmla="*/ 4611942 w 4611942"/>
                <a:gd name="connsiteY2-64" fmla="*/ 2305971 h 4611942"/>
                <a:gd name="connsiteX3-65" fmla="*/ 2305971 w 4611942"/>
                <a:gd name="connsiteY3-66" fmla="*/ 4611942 h 4611942"/>
                <a:gd name="connsiteX4-67" fmla="*/ 0 w 4611942"/>
                <a:gd name="connsiteY4-68" fmla="*/ 2305971 h 4611942"/>
                <a:gd name="connsiteX5-69" fmla="*/ 2305971 w 4611942"/>
                <a:gd name="connsiteY5-70" fmla="*/ 0 h 4611942"/>
                <a:gd name="connsiteX6-71" fmla="*/ 4218119 w 4611942"/>
                <a:gd name="connsiteY6-72" fmla="*/ 1016681 h 4611942"/>
                <a:gd name="connsiteX7-73" fmla="*/ 4282522 w 4611942"/>
                <a:gd name="connsiteY7-74" fmla="*/ 1122692 h 4611942"/>
                <a:gd name="connsiteX0-75" fmla="*/ 4560435 w 4944884"/>
                <a:gd name="connsiteY0-76" fmla="*/ 1823121 h 2495333"/>
                <a:gd name="connsiteX1-77" fmla="*/ 4565093 w 4944884"/>
                <a:gd name="connsiteY1-78" fmla="*/ 1841237 h 2495333"/>
                <a:gd name="connsiteX2-79" fmla="*/ 4611942 w 4944884"/>
                <a:gd name="connsiteY2-80" fmla="*/ 2305971 h 2495333"/>
                <a:gd name="connsiteX3-81" fmla="*/ 0 w 4944884"/>
                <a:gd name="connsiteY3-82" fmla="*/ 2305971 h 2495333"/>
                <a:gd name="connsiteX4-83" fmla="*/ 2305971 w 4944884"/>
                <a:gd name="connsiteY4-84" fmla="*/ 0 h 2495333"/>
                <a:gd name="connsiteX5-85" fmla="*/ 4218119 w 4944884"/>
                <a:gd name="connsiteY5-86" fmla="*/ 1016681 h 2495333"/>
                <a:gd name="connsiteX6-87" fmla="*/ 4282522 w 4944884"/>
                <a:gd name="connsiteY6-88" fmla="*/ 1122692 h 2495333"/>
                <a:gd name="connsiteX0-89" fmla="*/ 4560435 w 4565093"/>
                <a:gd name="connsiteY0-90" fmla="*/ 1823121 h 2384058"/>
                <a:gd name="connsiteX1-91" fmla="*/ 4565093 w 4565093"/>
                <a:gd name="connsiteY1-92" fmla="*/ 1841237 h 2384058"/>
                <a:gd name="connsiteX2-93" fmla="*/ 0 w 4565093"/>
                <a:gd name="connsiteY2-94" fmla="*/ 2305971 h 2384058"/>
                <a:gd name="connsiteX3-95" fmla="*/ 2305971 w 4565093"/>
                <a:gd name="connsiteY3-96" fmla="*/ 0 h 2384058"/>
                <a:gd name="connsiteX4-97" fmla="*/ 4218119 w 4565093"/>
                <a:gd name="connsiteY4-98" fmla="*/ 1016681 h 2384058"/>
                <a:gd name="connsiteX5-99" fmla="*/ 4282522 w 4565093"/>
                <a:gd name="connsiteY5-100" fmla="*/ 1122692 h 2384058"/>
                <a:gd name="connsiteX0-101" fmla="*/ 4560435 w 4560435"/>
                <a:gd name="connsiteY0-102" fmla="*/ 1823121 h 2305971"/>
                <a:gd name="connsiteX1-103" fmla="*/ 0 w 4560435"/>
                <a:gd name="connsiteY1-104" fmla="*/ 2305971 h 2305971"/>
                <a:gd name="connsiteX2-105" fmla="*/ 2305971 w 4560435"/>
                <a:gd name="connsiteY2-106" fmla="*/ 0 h 2305971"/>
                <a:gd name="connsiteX3-107" fmla="*/ 4218119 w 4560435"/>
                <a:gd name="connsiteY3-108" fmla="*/ 1016681 h 2305971"/>
                <a:gd name="connsiteX4-109" fmla="*/ 4282522 w 4560435"/>
                <a:gd name="connsiteY4-110" fmla="*/ 1122692 h 2305971"/>
                <a:gd name="connsiteX0-111" fmla="*/ 0 w 4282522"/>
                <a:gd name="connsiteY0-112" fmla="*/ 2305971 h 2305971"/>
                <a:gd name="connsiteX1-113" fmla="*/ 2305971 w 4282522"/>
                <a:gd name="connsiteY1-114" fmla="*/ 0 h 2305971"/>
                <a:gd name="connsiteX2-115" fmla="*/ 4218119 w 4282522"/>
                <a:gd name="connsiteY2-116" fmla="*/ 1016681 h 2305971"/>
                <a:gd name="connsiteX3-117" fmla="*/ 4282522 w 4282522"/>
                <a:gd name="connsiteY3-118" fmla="*/ 1122692 h 2305971"/>
              </a:gdLst>
              <a:ahLst/>
              <a:cxnLst>
                <a:cxn ang="0">
                  <a:pos x="connsiteX0-1" y="connsiteY0-2"/>
                </a:cxn>
                <a:cxn ang="0">
                  <a:pos x="connsiteX1-3" y="connsiteY1-4"/>
                </a:cxn>
                <a:cxn ang="0">
                  <a:pos x="connsiteX2-5" y="connsiteY2-6"/>
                </a:cxn>
                <a:cxn ang="0">
                  <a:pos x="connsiteX3-7" y="connsiteY3-8"/>
                </a:cxn>
              </a:cxnLst>
              <a:rect l="l" t="t" r="r" b="b"/>
              <a:pathLst>
                <a:path w="4282522" h="2305971">
                  <a:moveTo>
                    <a:pt x="0" y="2305971"/>
                  </a:moveTo>
                  <a:cubicBezTo>
                    <a:pt x="0" y="1032418"/>
                    <a:pt x="1032418" y="0"/>
                    <a:pt x="2305971" y="0"/>
                  </a:cubicBezTo>
                  <a:cubicBezTo>
                    <a:pt x="3101942" y="0"/>
                    <a:pt x="3803719" y="403288"/>
                    <a:pt x="4218119" y="1016681"/>
                  </a:cubicBezTo>
                  <a:lnTo>
                    <a:pt x="4282522" y="1122692"/>
                  </a:lnTo>
                </a:path>
              </a:pathLst>
            </a:custGeom>
            <a:no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cs typeface="+mn-ea"/>
                <a:sym typeface="+mn-lt"/>
              </a:endParaRPr>
            </a:p>
          </p:txBody>
        </p:sp>
      </p:grpSp>
      <p:sp>
        <p:nvSpPr>
          <p:cNvPr id="1048741" name="文本框 14"/>
          <p:cNvSpPr txBox="1"/>
          <p:nvPr>
            <p:custDataLst>
              <p:tags r:id="rId14"/>
            </p:custDataLst>
          </p:nvPr>
        </p:nvSpPr>
        <p:spPr>
          <a:xfrm>
            <a:off x="-793290" y="4360024"/>
            <a:ext cx="2710180" cy="3124200"/>
          </a:xfrm>
          <a:prstGeom prst="rect">
            <a:avLst/>
          </a:prstGeom>
          <a:noFill/>
        </p:spPr>
        <p:txBody>
          <a:bodyPr wrap="none" rtlCol="0">
            <a:spAutoFit/>
          </a:bodyPr>
          <a:p>
            <a:r>
              <a:rPr lang="zh-CN" altLang="en-US" sz="19900" dirty="0">
                <a:solidFill>
                  <a:srgbClr val="BDCBD1">
                    <a:alpha val="25000"/>
                  </a:srgbClr>
                </a:solidFill>
                <a:latin typeface="华文中宋" panose="02010600040101010101" pitchFamily="2" charset="-122"/>
                <a:ea typeface="华文中宋" panose="02010600040101010101" pitchFamily="2" charset="-122"/>
              </a:rPr>
              <a:t>字</a:t>
            </a:r>
            <a:endParaRPr lang="zh-CN" altLang="en-US" sz="19900" dirty="0">
              <a:solidFill>
                <a:srgbClr val="BDCBD1">
                  <a:alpha val="25000"/>
                </a:srgbClr>
              </a:solidFill>
              <a:latin typeface="华文中宋" panose="02010600040101010101" pitchFamily="2" charset="-122"/>
              <a:ea typeface="华文中宋" panose="02010600040101010101" pitchFamily="2" charset="-122"/>
            </a:endParaRPr>
          </a:p>
        </p:txBody>
      </p:sp>
      <p:sp>
        <p:nvSpPr>
          <p:cNvPr id="1048742" name="日期占位符 3"/>
          <p:cNvSpPr>
            <a:spLocks noGrp="1"/>
          </p:cNvSpPr>
          <p:nvPr>
            <p:ph type="dt" sz="half" idx="10"/>
            <p:custDataLst>
              <p:tags r:id="rId15"/>
            </p:custDataLst>
          </p:nvPr>
        </p:nvSpPr>
        <p:spPr/>
        <p:txBody>
          <a:bodyPr/>
          <a:p>
            <a:fld id="{760FBDFE-C587-4B4C-A407-44438C67B59E}" type="datetimeFigureOut">
              <a:rPr lang="zh-CN" altLang="en-US" smtClean="0"/>
            </a:fld>
            <a:endParaRPr lang="zh-CN" altLang="en-US"/>
          </a:p>
        </p:txBody>
      </p:sp>
      <p:sp>
        <p:nvSpPr>
          <p:cNvPr id="1048743" name="页脚占位符 4"/>
          <p:cNvSpPr>
            <a:spLocks noGrp="1"/>
          </p:cNvSpPr>
          <p:nvPr>
            <p:ph type="ftr" sz="quarter" idx="11"/>
            <p:custDataLst>
              <p:tags r:id="rId16"/>
            </p:custDataLst>
          </p:nvPr>
        </p:nvSpPr>
        <p:spPr/>
        <p:txBody>
          <a:bodyPr/>
          <a:p>
            <a:endParaRPr lang="zh-CN" altLang="en-US"/>
          </a:p>
        </p:txBody>
      </p:sp>
      <p:sp>
        <p:nvSpPr>
          <p:cNvPr id="1048744" name="灯片编号占位符 5"/>
          <p:cNvSpPr>
            <a:spLocks noGrp="1"/>
          </p:cNvSpPr>
          <p:nvPr>
            <p:ph type="sldNum" sz="quarter" idx="12"/>
            <p:custDataLst>
              <p:tags r:id="rId17"/>
            </p:custDataLst>
          </p:nvPr>
        </p:nvSpPr>
        <p:spPr/>
        <p:txBody>
          <a:bodyPr/>
          <a:p>
            <a:fld id="{49AE70B2-8BF9-45C0-BB95-33D1B9D3A854}" type="slidenum">
              <a:rPr lang="zh-CN" altLang="en-US" smtClean="0"/>
            </a:fld>
            <a:endParaRPr lang="zh-CN" altLang="en-US"/>
          </a:p>
        </p:txBody>
      </p:sp>
      <p:sp>
        <p:nvSpPr>
          <p:cNvPr id="1048745" name="标题 15"/>
          <p:cNvSpPr>
            <a:spLocks noGrp="1"/>
          </p:cNvSpPr>
          <p:nvPr>
            <p:ph type="title" hasCustomPrompt="1"/>
            <p:custDataLst>
              <p:tags r:id="rId18"/>
            </p:custDataLst>
          </p:nvPr>
        </p:nvSpPr>
        <p:spPr>
          <a:xfrm>
            <a:off x="4832399" y="1460500"/>
            <a:ext cx="690650" cy="3924300"/>
          </a:xfrm>
        </p:spPr>
        <p:txBody>
          <a:bodyPr vert="eaVert" lIns="90000" tIns="46800" rIns="90000" bIns="46800" anchor="t" anchorCtr="0">
            <a:normAutofit/>
          </a:bodyPr>
          <a:lstStyle>
            <a:lvl1pPr algn="ctr">
              <a:defRPr baseline="0">
                <a:solidFill>
                  <a:schemeClr val="tx1">
                    <a:lumMod val="85000"/>
                    <a:lumOff val="15000"/>
                  </a:schemeClr>
                </a:solidFill>
                <a:ea typeface="汉仪尚巍手书W" pitchFamily="18" charset="-122"/>
              </a:defRPr>
            </a:lvl1pPr>
          </a:lstStyle>
          <a:p>
            <a:r>
              <a:rPr lang="zh-CN" altLang="en-US" dirty="0"/>
              <a:t>单击此处编辑标题</a:t>
            </a:r>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13" name=""/>
        <p:cNvGrpSpPr/>
        <p:nvPr/>
      </p:nvGrpSpPr>
      <p:grpSpPr>
        <a:xfrm>
          <a:off x="0" y="0"/>
          <a:ext cx="0" cy="0"/>
          <a:chOff x="0" y="0"/>
          <a:chExt cx="0" cy="0"/>
        </a:xfrm>
      </p:grpSpPr>
      <p:sp>
        <p:nvSpPr>
          <p:cNvPr id="1048689" name="竖排标题 1"/>
          <p:cNvSpPr>
            <a:spLocks noGrp="1"/>
          </p:cNvSpPr>
          <p:nvPr>
            <p:ph type="title" orient="vert"/>
          </p:nvPr>
        </p:nvSpPr>
        <p:spPr>
          <a:xfrm>
            <a:off x="8727172" y="365125"/>
            <a:ext cx="2629585" cy="5811838"/>
          </a:xfrm>
        </p:spPr>
        <p:txBody>
          <a:bodyPr vert="eaVert"/>
          <a:p>
            <a:r>
              <a:rPr lang="zh-CN" altLang="en-US"/>
              <a:t>单击此处编辑母版标题样式</a:t>
            </a:r>
            <a:endParaRPr lang="zh-CN" altLang="en-US"/>
          </a:p>
        </p:txBody>
      </p:sp>
      <p:sp>
        <p:nvSpPr>
          <p:cNvPr id="1048690" name="竖排文字占位符 2"/>
          <p:cNvSpPr>
            <a:spLocks noGrp="1"/>
          </p:cNvSpPr>
          <p:nvPr>
            <p:ph type="body" orient="vert" idx="1"/>
          </p:nvPr>
        </p:nvSpPr>
        <p:spPr>
          <a:xfrm>
            <a:off x="838418" y="365125"/>
            <a:ext cx="7736314" cy="5811838"/>
          </a:xfrm>
        </p:spPr>
        <p:txBody>
          <a:bodyPr vert="eaVert"/>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48691" name="日期占位符 3"/>
          <p:cNvSpPr>
            <a:spLocks noGrp="1"/>
          </p:cNvSpPr>
          <p:nvPr>
            <p:ph type="dt" sz="half" idx="10"/>
          </p:nvPr>
        </p:nvSpPr>
        <p:spPr/>
        <p:txBody>
          <a:bodyPr/>
          <a:p>
            <a:fld id="{D997B5FA-0921-464F-AAE1-844C04324D75}" type="datetimeFigureOut">
              <a:rPr lang="zh-CN" altLang="en-US" smtClean="0"/>
            </a:fld>
            <a:endParaRPr lang="zh-CN" altLang="en-US"/>
          </a:p>
        </p:txBody>
      </p:sp>
      <p:sp>
        <p:nvSpPr>
          <p:cNvPr id="1048692" name="页脚占位符 4"/>
          <p:cNvSpPr>
            <a:spLocks noGrp="1"/>
          </p:cNvSpPr>
          <p:nvPr>
            <p:ph type="ftr" sz="quarter" idx="11"/>
          </p:nvPr>
        </p:nvSpPr>
        <p:spPr/>
        <p:txBody>
          <a:bodyPr/>
          <a:p>
            <a:endParaRPr lang="zh-CN" altLang="en-US"/>
          </a:p>
        </p:txBody>
      </p:sp>
      <p:sp>
        <p:nvSpPr>
          <p:cNvPr id="1048693" name="灯片编号占位符 5"/>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blipFill dpi="0" rotWithShape="1">
          <a:blip r:embed="rId2">
            <a:lum/>
          </a:blip>
          <a:srcRect/>
          <a:stretch>
            <a:fillRect/>
          </a:stretch>
        </a:blipFill>
        <a:effectLst/>
      </p:bgPr>
    </p:bg>
    <p:spTree>
      <p:nvGrpSpPr>
        <p:cNvPr id="147" name=""/>
        <p:cNvGrpSpPr/>
        <p:nvPr/>
      </p:nvGrpSpPr>
      <p:grpSpPr>
        <a:xfrm>
          <a:off x="0" y="0"/>
          <a:ext cx="0" cy="0"/>
          <a:chOff x="0" y="0"/>
          <a:chExt cx="0" cy="0"/>
        </a:xfrm>
      </p:grpSpPr>
      <p:grpSp>
        <p:nvGrpSpPr>
          <p:cNvPr id="148" name="组合 7"/>
          <p:cNvGrpSpPr/>
          <p:nvPr>
            <p:custDataLst>
              <p:tags r:id="rId3"/>
            </p:custDataLst>
          </p:nvPr>
        </p:nvGrpSpPr>
        <p:grpSpPr>
          <a:xfrm>
            <a:off x="184833" y="164465"/>
            <a:ext cx="11825509" cy="6557645"/>
            <a:chOff x="184785" y="164465"/>
            <a:chExt cx="11822430" cy="6557645"/>
          </a:xfrm>
        </p:grpSpPr>
        <p:grpSp>
          <p:nvGrpSpPr>
            <p:cNvPr id="149" name="组合 8"/>
            <p:cNvGrpSpPr/>
            <p:nvPr userDrawn="1"/>
          </p:nvGrpSpPr>
          <p:grpSpPr>
            <a:xfrm>
              <a:off x="9814560" y="164465"/>
              <a:ext cx="2192655" cy="711835"/>
              <a:chOff x="9814560" y="164465"/>
              <a:chExt cx="2192655" cy="711835"/>
            </a:xfrm>
          </p:grpSpPr>
          <p:pic>
            <p:nvPicPr>
              <p:cNvPr id="2097187" name="图片 12"/>
              <p:cNvPicPr>
                <a:picLocks noChangeAspect="1"/>
              </p:cNvPicPr>
              <p:nvPr userDrawn="1">
                <p:custDataLst>
                  <p:tags r:id="rId4"/>
                </p:custDataLst>
              </p:nvPr>
            </p:nvPicPr>
            <p:blipFill>
              <a:blip r:embed="rId5"/>
              <a:stretch>
                <a:fillRect/>
              </a:stretch>
            </p:blipFill>
            <p:spPr>
              <a:xfrm>
                <a:off x="10479405" y="164465"/>
                <a:ext cx="1527810" cy="711835"/>
              </a:xfrm>
              <a:prstGeom prst="rect">
                <a:avLst/>
              </a:prstGeom>
              <a:ln>
                <a:noFill/>
              </a:ln>
            </p:spPr>
          </p:pic>
          <p:pic>
            <p:nvPicPr>
              <p:cNvPr id="2097188" name="图片 13"/>
              <p:cNvPicPr>
                <a:picLocks noChangeAspect="1"/>
              </p:cNvPicPr>
              <p:nvPr userDrawn="1">
                <p:custDataLst>
                  <p:tags r:id="rId6"/>
                </p:custDataLst>
              </p:nvPr>
            </p:nvPicPr>
            <p:blipFill>
              <a:blip r:embed="rId7"/>
              <a:stretch>
                <a:fillRect/>
              </a:stretch>
            </p:blipFill>
            <p:spPr>
              <a:xfrm flipH="1" flipV="1">
                <a:off x="9814560" y="347980"/>
                <a:ext cx="741045" cy="345440"/>
              </a:xfrm>
              <a:prstGeom prst="rect">
                <a:avLst/>
              </a:prstGeom>
              <a:ln>
                <a:noFill/>
              </a:ln>
            </p:spPr>
          </p:pic>
        </p:grpSp>
        <p:grpSp>
          <p:nvGrpSpPr>
            <p:cNvPr id="150" name="组合 9"/>
            <p:cNvGrpSpPr/>
            <p:nvPr userDrawn="1"/>
          </p:nvGrpSpPr>
          <p:grpSpPr>
            <a:xfrm>
              <a:off x="184785" y="5835650"/>
              <a:ext cx="2512695" cy="886460"/>
              <a:chOff x="184785" y="5835650"/>
              <a:chExt cx="2512695" cy="886460"/>
            </a:xfrm>
          </p:grpSpPr>
          <p:pic>
            <p:nvPicPr>
              <p:cNvPr id="2097189" name="图片 10"/>
              <p:cNvPicPr>
                <a:picLocks noChangeAspect="1"/>
              </p:cNvPicPr>
              <p:nvPr userDrawn="1">
                <p:custDataLst>
                  <p:tags r:id="rId8"/>
                </p:custDataLst>
              </p:nvPr>
            </p:nvPicPr>
            <p:blipFill>
              <a:blip r:embed="rId9"/>
              <a:stretch>
                <a:fillRect/>
              </a:stretch>
            </p:blipFill>
            <p:spPr>
              <a:xfrm>
                <a:off x="184785" y="5957570"/>
                <a:ext cx="1771650" cy="764540"/>
              </a:xfrm>
              <a:prstGeom prst="rect">
                <a:avLst/>
              </a:prstGeom>
              <a:ln>
                <a:noFill/>
              </a:ln>
            </p:spPr>
          </p:pic>
          <p:pic>
            <p:nvPicPr>
              <p:cNvPr id="2097190" name="图片 11"/>
              <p:cNvPicPr>
                <a:picLocks noChangeAspect="1"/>
              </p:cNvPicPr>
              <p:nvPr userDrawn="1">
                <p:custDataLst>
                  <p:tags r:id="rId10"/>
                </p:custDataLst>
              </p:nvPr>
            </p:nvPicPr>
            <p:blipFill>
              <a:blip r:embed="rId7"/>
              <a:stretch>
                <a:fillRect/>
              </a:stretch>
            </p:blipFill>
            <p:spPr>
              <a:xfrm flipH="1" flipV="1">
                <a:off x="1956435" y="5835650"/>
                <a:ext cx="741045" cy="345440"/>
              </a:xfrm>
              <a:prstGeom prst="rect">
                <a:avLst/>
              </a:prstGeom>
              <a:ln>
                <a:noFill/>
              </a:ln>
            </p:spPr>
          </p:pic>
        </p:grpSp>
      </p:grpSp>
      <p:sp>
        <p:nvSpPr>
          <p:cNvPr id="1048779" name="标题 1"/>
          <p:cNvSpPr>
            <a:spLocks noGrp="1"/>
          </p:cNvSpPr>
          <p:nvPr>
            <p:ph type="title"/>
            <p:custDataLst>
              <p:tags r:id="rId11"/>
            </p:custDataLst>
          </p:nvPr>
        </p:nvSpPr>
        <p:spPr>
          <a:xfrm>
            <a:off x="670056" y="443234"/>
            <a:ext cx="10855063" cy="441964"/>
          </a:xfrm>
        </p:spPr>
        <p:txBody>
          <a:bodyPr vert="horz" lIns="90170" tIns="46990" rIns="90170" bIns="4699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latin typeface="Arial" panose="020B0604020202020204" pitchFamily="34" charset="0"/>
                <a:ea typeface="隶书" panose="02010509060101010101" pitchFamily="49" charset="-122"/>
                <a:cs typeface="+mj-cs"/>
                <a:sym typeface="+mn-ea"/>
              </a:defRPr>
            </a:lvl1pPr>
          </a:lstStyle>
          <a:p>
            <a:pPr lvl="0"/>
            <a:r>
              <a:rPr dirty="0">
                <a:sym typeface="+mn-ea"/>
              </a:rPr>
              <a:t>单击此处编辑母版标题样式</a:t>
            </a:r>
            <a:endParaRPr dirty="0">
              <a:sym typeface="+mn-ea"/>
            </a:endParaRPr>
          </a:p>
        </p:txBody>
      </p:sp>
      <p:sp>
        <p:nvSpPr>
          <p:cNvPr id="1048780" name="内容占位符 2"/>
          <p:cNvSpPr>
            <a:spLocks noGrp="1"/>
          </p:cNvSpPr>
          <p:nvPr>
            <p:ph sz="half" idx="1"/>
            <p:custDataLst>
              <p:tags r:id="rId12"/>
            </p:custDataLst>
          </p:nvPr>
        </p:nvSpPr>
        <p:spPr>
          <a:xfrm>
            <a:off x="670104" y="952508"/>
            <a:ext cx="5284618"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latin typeface="Arial" panose="020B0604020202020204" pitchFamily="34" charset="0"/>
                <a:ea typeface="隶书" panose="02010509060101010101" pitchFamily="49"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latin typeface="Arial" panose="020B0604020202020204" pitchFamily="34" charset="0"/>
                <a:ea typeface="隶书" panose="02010509060101010101" pitchFamily="49"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latin typeface="Arial" panose="020B0604020202020204" pitchFamily="34" charset="0"/>
                <a:ea typeface="隶书" panose="02010509060101010101" pitchFamily="49"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latin typeface="Arial" panose="020B0604020202020204" pitchFamily="34" charset="0"/>
                <a:ea typeface="隶书" panose="02010509060101010101" pitchFamily="49"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latin typeface="Arial" panose="020B0604020202020204" pitchFamily="34" charset="0"/>
                <a:ea typeface="隶书" panose="02010509060101010101" pitchFamily="49"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1048781" name="内容占位符 3"/>
          <p:cNvSpPr>
            <a:spLocks noGrp="1"/>
          </p:cNvSpPr>
          <p:nvPr>
            <p:ph sz="half" idx="2"/>
            <p:custDataLst>
              <p:tags r:id="rId13"/>
            </p:custDataLst>
          </p:nvPr>
        </p:nvSpPr>
        <p:spPr>
          <a:xfrm>
            <a:off x="6240502" y="952508"/>
            <a:ext cx="5284618" cy="5388907"/>
          </a:xfrm>
        </p:spPr>
        <p:txBody>
          <a:bodyPr lIns="90170" tIns="46990" rIns="90170" bIns="46990">
            <a:normAutofit/>
          </a:bodyPr>
          <a:lstStyle>
            <a:lvl1pPr>
              <a:defRPr sz="1600" baseline="0">
                <a:solidFill>
                  <a:schemeClr val="tx1">
                    <a:lumMod val="85000"/>
                    <a:lumOff val="15000"/>
                  </a:schemeClr>
                </a:solidFill>
                <a:latin typeface="Arial" panose="020B0604020202020204" pitchFamily="34" charset="0"/>
                <a:ea typeface="隶书" panose="02010509060101010101" pitchFamily="49" charset="-122"/>
              </a:defRPr>
            </a:lvl1pPr>
            <a:lvl2pPr>
              <a:defRPr sz="1600" baseline="0">
                <a:solidFill>
                  <a:schemeClr val="tx1">
                    <a:lumMod val="85000"/>
                    <a:lumOff val="15000"/>
                  </a:schemeClr>
                </a:solidFill>
                <a:latin typeface="Arial" panose="020B0604020202020204" pitchFamily="34" charset="0"/>
                <a:ea typeface="隶书" panose="02010509060101010101" pitchFamily="49" charset="-122"/>
              </a:defRPr>
            </a:lvl2pPr>
            <a:lvl3pPr>
              <a:defRPr sz="1600" baseline="0">
                <a:solidFill>
                  <a:schemeClr val="tx1">
                    <a:lumMod val="85000"/>
                    <a:lumOff val="15000"/>
                  </a:schemeClr>
                </a:solidFill>
                <a:latin typeface="Arial" panose="020B0604020202020204" pitchFamily="34" charset="0"/>
                <a:ea typeface="隶书" panose="02010509060101010101" pitchFamily="49" charset="-122"/>
              </a:defRPr>
            </a:lvl3pPr>
            <a:lvl4pPr>
              <a:defRPr sz="1600" baseline="0">
                <a:solidFill>
                  <a:schemeClr val="tx1">
                    <a:lumMod val="85000"/>
                    <a:lumOff val="15000"/>
                  </a:schemeClr>
                </a:solidFill>
                <a:latin typeface="Arial" panose="020B0604020202020204" pitchFamily="34" charset="0"/>
                <a:ea typeface="隶书" panose="02010509060101010101" pitchFamily="49" charset="-122"/>
              </a:defRPr>
            </a:lvl4pPr>
            <a:lvl5pPr>
              <a:defRPr sz="1600" baseline="0">
                <a:solidFill>
                  <a:schemeClr val="tx1">
                    <a:lumMod val="85000"/>
                    <a:lumOff val="15000"/>
                  </a:schemeClr>
                </a:solidFill>
                <a:latin typeface="Arial" panose="020B0604020202020204" pitchFamily="34" charset="0"/>
                <a:ea typeface="隶书" panose="02010509060101010101" pitchFamily="49"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48782" name="日期占位符 4"/>
          <p:cNvSpPr>
            <a:spLocks noGrp="1"/>
          </p:cNvSpPr>
          <p:nvPr>
            <p:ph type="dt" sz="half" idx="10"/>
            <p:custDataLst>
              <p:tags r:id="rId14"/>
            </p:custDataLst>
          </p:nvPr>
        </p:nvSpPr>
        <p:spPr/>
        <p:txBody>
          <a:bodyPr/>
          <a:p>
            <a:fld id="{760FBDFE-C587-4B4C-A407-44438C67B59E}" type="datetimeFigureOut">
              <a:rPr lang="zh-CN" altLang="en-US" smtClean="0"/>
            </a:fld>
            <a:endParaRPr lang="zh-CN" altLang="en-US"/>
          </a:p>
        </p:txBody>
      </p:sp>
      <p:sp>
        <p:nvSpPr>
          <p:cNvPr id="1048783" name="页脚占位符 5"/>
          <p:cNvSpPr>
            <a:spLocks noGrp="1"/>
          </p:cNvSpPr>
          <p:nvPr>
            <p:ph type="ftr" sz="quarter" idx="11"/>
            <p:custDataLst>
              <p:tags r:id="rId15"/>
            </p:custDataLst>
          </p:nvPr>
        </p:nvSpPr>
        <p:spPr/>
        <p:txBody>
          <a:bodyPr/>
          <a:p>
            <a:endParaRPr lang="zh-CN" altLang="en-US"/>
          </a:p>
        </p:txBody>
      </p:sp>
      <p:sp>
        <p:nvSpPr>
          <p:cNvPr id="1048784" name="灯片编号占位符 6"/>
          <p:cNvSpPr>
            <a:spLocks noGrp="1"/>
          </p:cNvSpPr>
          <p:nvPr>
            <p:ph type="sldNum" sz="quarter" idx="12"/>
            <p:custDataLst>
              <p:tags r:id="rId16"/>
            </p:custDataLst>
          </p:nvPr>
        </p:nvSpPr>
        <p:spPr/>
        <p:txBody>
          <a:bodyPr/>
          <a:p>
            <a:fld id="{49AE70B2-8BF9-45C0-BB95-33D1B9D3A854}"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blipFill dpi="0" rotWithShape="1">
          <a:blip r:embed="rId2">
            <a:lum/>
          </a:blip>
          <a:srcRect/>
          <a:stretch>
            <a:fillRect/>
          </a:stretch>
        </a:blipFill>
        <a:effectLst/>
      </p:bgPr>
    </p:bg>
    <p:spTree>
      <p:nvGrpSpPr>
        <p:cNvPr id="130" name=""/>
        <p:cNvGrpSpPr/>
        <p:nvPr/>
      </p:nvGrpSpPr>
      <p:grpSpPr>
        <a:xfrm>
          <a:off x="0" y="0"/>
          <a:ext cx="0" cy="0"/>
          <a:chOff x="0" y="0"/>
          <a:chExt cx="0" cy="0"/>
        </a:xfrm>
      </p:grpSpPr>
      <p:grpSp>
        <p:nvGrpSpPr>
          <p:cNvPr id="131" name="组合 9"/>
          <p:cNvGrpSpPr/>
          <p:nvPr>
            <p:custDataLst>
              <p:tags r:id="rId3"/>
            </p:custDataLst>
          </p:nvPr>
        </p:nvGrpSpPr>
        <p:grpSpPr>
          <a:xfrm>
            <a:off x="184833" y="164465"/>
            <a:ext cx="11825509" cy="6557645"/>
            <a:chOff x="184785" y="164465"/>
            <a:chExt cx="11822430" cy="6557645"/>
          </a:xfrm>
        </p:grpSpPr>
        <p:grpSp>
          <p:nvGrpSpPr>
            <p:cNvPr id="132" name="组合 10"/>
            <p:cNvGrpSpPr/>
            <p:nvPr userDrawn="1"/>
          </p:nvGrpSpPr>
          <p:grpSpPr>
            <a:xfrm>
              <a:off x="9814560" y="164465"/>
              <a:ext cx="2192655" cy="711835"/>
              <a:chOff x="9814560" y="164465"/>
              <a:chExt cx="2192655" cy="711835"/>
            </a:xfrm>
          </p:grpSpPr>
          <p:pic>
            <p:nvPicPr>
              <p:cNvPr id="2097172" name="图片 14"/>
              <p:cNvPicPr>
                <a:picLocks noChangeAspect="1"/>
              </p:cNvPicPr>
              <p:nvPr userDrawn="1">
                <p:custDataLst>
                  <p:tags r:id="rId4"/>
                </p:custDataLst>
              </p:nvPr>
            </p:nvPicPr>
            <p:blipFill>
              <a:blip r:embed="rId5"/>
              <a:stretch>
                <a:fillRect/>
              </a:stretch>
            </p:blipFill>
            <p:spPr>
              <a:xfrm>
                <a:off x="10479405" y="164465"/>
                <a:ext cx="1527810" cy="711835"/>
              </a:xfrm>
              <a:prstGeom prst="rect">
                <a:avLst/>
              </a:prstGeom>
              <a:ln>
                <a:noFill/>
              </a:ln>
            </p:spPr>
          </p:pic>
          <p:pic>
            <p:nvPicPr>
              <p:cNvPr id="2097173" name="图片 15"/>
              <p:cNvPicPr>
                <a:picLocks noChangeAspect="1"/>
              </p:cNvPicPr>
              <p:nvPr userDrawn="1">
                <p:custDataLst>
                  <p:tags r:id="rId6"/>
                </p:custDataLst>
              </p:nvPr>
            </p:nvPicPr>
            <p:blipFill>
              <a:blip r:embed="rId7"/>
              <a:stretch>
                <a:fillRect/>
              </a:stretch>
            </p:blipFill>
            <p:spPr>
              <a:xfrm flipH="1" flipV="1">
                <a:off x="9814560" y="347980"/>
                <a:ext cx="741045" cy="345440"/>
              </a:xfrm>
              <a:prstGeom prst="rect">
                <a:avLst/>
              </a:prstGeom>
              <a:ln>
                <a:noFill/>
              </a:ln>
            </p:spPr>
          </p:pic>
        </p:grpSp>
        <p:grpSp>
          <p:nvGrpSpPr>
            <p:cNvPr id="133" name="组合 11"/>
            <p:cNvGrpSpPr/>
            <p:nvPr userDrawn="1"/>
          </p:nvGrpSpPr>
          <p:grpSpPr>
            <a:xfrm>
              <a:off x="184785" y="5835650"/>
              <a:ext cx="2512695" cy="886460"/>
              <a:chOff x="184785" y="5835650"/>
              <a:chExt cx="2512695" cy="886460"/>
            </a:xfrm>
          </p:grpSpPr>
          <p:pic>
            <p:nvPicPr>
              <p:cNvPr id="2097174" name="图片 12"/>
              <p:cNvPicPr>
                <a:picLocks noChangeAspect="1"/>
              </p:cNvPicPr>
              <p:nvPr userDrawn="1">
                <p:custDataLst>
                  <p:tags r:id="rId8"/>
                </p:custDataLst>
              </p:nvPr>
            </p:nvPicPr>
            <p:blipFill>
              <a:blip r:embed="rId9"/>
              <a:stretch>
                <a:fillRect/>
              </a:stretch>
            </p:blipFill>
            <p:spPr>
              <a:xfrm>
                <a:off x="184785" y="5957570"/>
                <a:ext cx="1771650" cy="764540"/>
              </a:xfrm>
              <a:prstGeom prst="rect">
                <a:avLst/>
              </a:prstGeom>
              <a:ln>
                <a:noFill/>
              </a:ln>
            </p:spPr>
          </p:pic>
          <p:pic>
            <p:nvPicPr>
              <p:cNvPr id="2097175" name="图片 13"/>
              <p:cNvPicPr>
                <a:picLocks noChangeAspect="1"/>
              </p:cNvPicPr>
              <p:nvPr userDrawn="1">
                <p:custDataLst>
                  <p:tags r:id="rId10"/>
                </p:custDataLst>
              </p:nvPr>
            </p:nvPicPr>
            <p:blipFill>
              <a:blip r:embed="rId7"/>
              <a:stretch>
                <a:fillRect/>
              </a:stretch>
            </p:blipFill>
            <p:spPr>
              <a:xfrm flipH="1" flipV="1">
                <a:off x="1956435" y="5835650"/>
                <a:ext cx="741045" cy="345440"/>
              </a:xfrm>
              <a:prstGeom prst="rect">
                <a:avLst/>
              </a:prstGeom>
              <a:ln>
                <a:noFill/>
              </a:ln>
            </p:spPr>
          </p:pic>
        </p:grpSp>
      </p:grpSp>
      <p:sp>
        <p:nvSpPr>
          <p:cNvPr id="1048746" name="标题 1"/>
          <p:cNvSpPr>
            <a:spLocks noGrp="1"/>
          </p:cNvSpPr>
          <p:nvPr>
            <p:ph type="title"/>
            <p:custDataLst>
              <p:tags r:id="rId11"/>
            </p:custDataLst>
          </p:nvPr>
        </p:nvSpPr>
        <p:spPr>
          <a:xfrm>
            <a:off x="670056" y="443234"/>
            <a:ext cx="10855063" cy="441964"/>
          </a:xfrm>
        </p:spPr>
        <p:txBody>
          <a:bodyPr vert="horz" lIns="90170" tIns="46990" rIns="90170" bIns="4699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latin typeface="Arial" panose="020B0604020202020204" pitchFamily="34" charset="0"/>
                <a:ea typeface="隶书" panose="02010509060101010101" pitchFamily="49" charset="-122"/>
                <a:cs typeface="+mj-cs"/>
                <a:sym typeface="+mn-ea"/>
              </a:defRPr>
            </a:lvl1pPr>
          </a:lstStyle>
          <a:p>
            <a:pPr lvl="0"/>
            <a:r>
              <a:rPr dirty="0">
                <a:sym typeface="+mn-ea"/>
              </a:rPr>
              <a:t>单击此处编辑母版标题样式</a:t>
            </a:r>
            <a:endParaRPr dirty="0">
              <a:sym typeface="+mn-ea"/>
            </a:endParaRPr>
          </a:p>
        </p:txBody>
      </p:sp>
      <p:sp>
        <p:nvSpPr>
          <p:cNvPr id="1048747" name="文本占位符 2"/>
          <p:cNvSpPr>
            <a:spLocks noGrp="1"/>
          </p:cNvSpPr>
          <p:nvPr>
            <p:ph type="body" idx="1" hasCustomPrompt="1"/>
            <p:custDataLst>
              <p:tags r:id="rId12"/>
            </p:custDataLst>
          </p:nvPr>
        </p:nvSpPr>
        <p:spPr>
          <a:xfrm>
            <a:off x="670104" y="952508"/>
            <a:ext cx="5284618" cy="381003"/>
          </a:xfrm>
        </p:spPr>
        <p:txBody>
          <a:bodyPr lIns="90170" tIns="46990" rIns="90170" bIns="46990" anchor="t" anchorCtr="0">
            <a:norm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lumMod val="85000"/>
                    <a:lumOff val="15000"/>
                  </a:schemeClr>
                </a:solidFill>
                <a:latin typeface="Arial" panose="020B0604020202020204" pitchFamily="34" charset="0"/>
                <a:ea typeface="隶书" panose="02010509060101010101" pitchFamily="49"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1048748" name="内容占位符 3"/>
          <p:cNvSpPr>
            <a:spLocks noGrp="1"/>
          </p:cNvSpPr>
          <p:nvPr>
            <p:ph sz="half" idx="2"/>
            <p:custDataLst>
              <p:tags r:id="rId13"/>
            </p:custDataLst>
          </p:nvPr>
        </p:nvSpPr>
        <p:spPr>
          <a:xfrm>
            <a:off x="670099" y="1406525"/>
            <a:ext cx="5284576" cy="4934752"/>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latin typeface="Arial" panose="020B0604020202020204" pitchFamily="34" charset="0"/>
                <a:ea typeface="隶书" panose="02010509060101010101" pitchFamily="49"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latin typeface="Arial" panose="020B0604020202020204" pitchFamily="34" charset="0"/>
                <a:ea typeface="隶书" panose="02010509060101010101" pitchFamily="49"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latin typeface="Arial" panose="020B0604020202020204" pitchFamily="34" charset="0"/>
                <a:ea typeface="隶书" panose="02010509060101010101" pitchFamily="49"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latin typeface="Arial" panose="020B0604020202020204" pitchFamily="34" charset="0"/>
                <a:ea typeface="隶书" panose="02010509060101010101" pitchFamily="49"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latin typeface="Arial" panose="020B0604020202020204" pitchFamily="34" charset="0"/>
                <a:ea typeface="隶书" panose="02010509060101010101" pitchFamily="49"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1048749" name="文本占位符 4"/>
          <p:cNvSpPr>
            <a:spLocks noGrp="1"/>
          </p:cNvSpPr>
          <p:nvPr>
            <p:ph type="body" sz="quarter" idx="3" hasCustomPrompt="1"/>
            <p:custDataLst>
              <p:tags r:id="rId14"/>
            </p:custDataLst>
          </p:nvPr>
        </p:nvSpPr>
        <p:spPr>
          <a:xfrm>
            <a:off x="6237374" y="952508"/>
            <a:ext cx="5284618" cy="381003"/>
          </a:xfrm>
        </p:spPr>
        <p:txBody>
          <a:bodyPr vert="horz" lIns="90170" tIns="46990" rIns="90170" bIns="4699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lumMod val="85000"/>
                    <a:lumOff val="15000"/>
                  </a:schemeClr>
                </a:solidFill>
                <a:latin typeface="Arial" panose="020B0604020202020204" pitchFamily="34" charset="0"/>
                <a:ea typeface="隶书" panose="02010509060101010101" pitchFamily="49"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1048750" name="内容占位符 5"/>
          <p:cNvSpPr>
            <a:spLocks noGrp="1"/>
          </p:cNvSpPr>
          <p:nvPr>
            <p:ph sz="quarter" idx="4"/>
            <p:custDataLst>
              <p:tags r:id="rId15"/>
            </p:custDataLst>
          </p:nvPr>
        </p:nvSpPr>
        <p:spPr>
          <a:xfrm>
            <a:off x="6237374" y="1406525"/>
            <a:ext cx="5284618" cy="4934752"/>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latin typeface="Arial" panose="020B0604020202020204" pitchFamily="34" charset="0"/>
                <a:ea typeface="隶书" panose="02010509060101010101" pitchFamily="49"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latin typeface="Arial" panose="020B0604020202020204" pitchFamily="34" charset="0"/>
                <a:ea typeface="隶书" panose="02010509060101010101" pitchFamily="49"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latin typeface="Arial" panose="020B0604020202020204" pitchFamily="34" charset="0"/>
                <a:ea typeface="隶书" panose="02010509060101010101" pitchFamily="49"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latin typeface="Arial" panose="020B0604020202020204" pitchFamily="34" charset="0"/>
                <a:ea typeface="隶书" panose="02010509060101010101" pitchFamily="49"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latin typeface="Arial" panose="020B0604020202020204" pitchFamily="34" charset="0"/>
                <a:ea typeface="隶书" panose="02010509060101010101" pitchFamily="49"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1048751" name="日期占位符 6"/>
          <p:cNvSpPr>
            <a:spLocks noGrp="1"/>
          </p:cNvSpPr>
          <p:nvPr>
            <p:ph type="dt" sz="half" idx="10"/>
            <p:custDataLst>
              <p:tags r:id="rId16"/>
            </p:custDataLst>
          </p:nvPr>
        </p:nvSpPr>
        <p:spPr/>
        <p:txBody>
          <a:bodyPr/>
          <a:p>
            <a:fld id="{760FBDFE-C587-4B4C-A407-44438C67B59E}" type="datetimeFigureOut">
              <a:rPr lang="zh-CN" altLang="en-US" smtClean="0"/>
            </a:fld>
            <a:endParaRPr lang="zh-CN" altLang="en-US"/>
          </a:p>
        </p:txBody>
      </p:sp>
      <p:sp>
        <p:nvSpPr>
          <p:cNvPr id="1048752" name="页脚占位符 7"/>
          <p:cNvSpPr>
            <a:spLocks noGrp="1"/>
          </p:cNvSpPr>
          <p:nvPr>
            <p:ph type="ftr" sz="quarter" idx="11"/>
            <p:custDataLst>
              <p:tags r:id="rId17"/>
            </p:custDataLst>
          </p:nvPr>
        </p:nvSpPr>
        <p:spPr/>
        <p:txBody>
          <a:bodyPr/>
          <a:p>
            <a:endParaRPr lang="zh-CN" altLang="en-US"/>
          </a:p>
        </p:txBody>
      </p:sp>
      <p:sp>
        <p:nvSpPr>
          <p:cNvPr id="1048753" name="灯片编号占位符 8"/>
          <p:cNvSpPr>
            <a:spLocks noGrp="1"/>
          </p:cNvSpPr>
          <p:nvPr>
            <p:ph type="sldNum" sz="quarter" idx="12"/>
            <p:custDataLst>
              <p:tags r:id="rId18"/>
            </p:custDataLst>
          </p:nvPr>
        </p:nvSpPr>
        <p:spPr/>
        <p:txBody>
          <a:bodyPr/>
          <a:p>
            <a:fld id="{49AE70B2-8BF9-45C0-BB95-33D1B9D3A854}"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blipFill dpi="0" rotWithShape="1">
          <a:blip r:embed="rId2">
            <a:lum/>
          </a:blip>
          <a:srcRect/>
          <a:stretch>
            <a:fillRect/>
          </a:stretch>
        </a:blipFill>
        <a:effectLst/>
      </p:bgPr>
    </p:bg>
    <p:spTree>
      <p:nvGrpSpPr>
        <p:cNvPr id="118" name=""/>
        <p:cNvGrpSpPr/>
        <p:nvPr/>
      </p:nvGrpSpPr>
      <p:grpSpPr>
        <a:xfrm>
          <a:off x="0" y="0"/>
          <a:ext cx="0" cy="0"/>
          <a:chOff x="0" y="0"/>
          <a:chExt cx="0" cy="0"/>
        </a:xfrm>
      </p:grpSpPr>
      <p:sp>
        <p:nvSpPr>
          <p:cNvPr id="1048712" name="文本框 5"/>
          <p:cNvSpPr txBox="1"/>
          <p:nvPr>
            <p:custDataLst>
              <p:tags r:id="rId3"/>
            </p:custDataLst>
          </p:nvPr>
        </p:nvSpPr>
        <p:spPr>
          <a:xfrm>
            <a:off x="10364189" y="1032877"/>
            <a:ext cx="1402080" cy="1554480"/>
          </a:xfrm>
          <a:prstGeom prst="rect">
            <a:avLst/>
          </a:prstGeom>
          <a:noFill/>
        </p:spPr>
        <p:txBody>
          <a:bodyPr wrap="none" rtlCol="0">
            <a:spAutoFit/>
          </a:bodyPr>
          <a:p>
            <a:r>
              <a:rPr lang="zh-CN" altLang="en-US" sz="9600" dirty="0">
                <a:solidFill>
                  <a:srgbClr val="BDCBD1">
                    <a:alpha val="10000"/>
                  </a:srgbClr>
                </a:solidFill>
                <a:latin typeface="华文中宋" panose="02010600040101010101" pitchFamily="2" charset="-122"/>
                <a:ea typeface="华文中宋" panose="02010600040101010101" pitchFamily="2" charset="-122"/>
              </a:rPr>
              <a:t>海</a:t>
            </a:r>
            <a:endParaRPr lang="zh-CN" altLang="en-US" sz="9600" dirty="0">
              <a:solidFill>
                <a:srgbClr val="BDCBD1">
                  <a:alpha val="10000"/>
                </a:srgbClr>
              </a:solidFill>
              <a:latin typeface="华文中宋" panose="02010600040101010101" pitchFamily="2" charset="-122"/>
              <a:ea typeface="华文中宋" panose="02010600040101010101" pitchFamily="2" charset="-122"/>
            </a:endParaRPr>
          </a:p>
        </p:txBody>
      </p:sp>
      <p:pic>
        <p:nvPicPr>
          <p:cNvPr id="2097158" name="图片 6"/>
          <p:cNvPicPr>
            <a:picLocks noChangeAspect="1"/>
          </p:cNvPicPr>
          <p:nvPr>
            <p:custDataLst>
              <p:tags r:id="rId4"/>
            </p:custDataLst>
          </p:nvPr>
        </p:nvPicPr>
        <p:blipFill rotWithShape="1">
          <a:blip r:embed="rId5"/>
          <a:srcRect/>
          <a:stretch>
            <a:fillRect/>
          </a:stretch>
        </p:blipFill>
        <p:spPr>
          <a:xfrm flipH="1">
            <a:off x="5902463" y="3619499"/>
            <a:ext cx="6292711" cy="3238501"/>
          </a:xfrm>
          <a:prstGeom prst="rect">
            <a:avLst/>
          </a:prstGeom>
        </p:spPr>
      </p:pic>
      <p:sp>
        <p:nvSpPr>
          <p:cNvPr id="1048713" name="文本框 8"/>
          <p:cNvSpPr txBox="1"/>
          <p:nvPr>
            <p:custDataLst>
              <p:tags r:id="rId6"/>
            </p:custDataLst>
          </p:nvPr>
        </p:nvSpPr>
        <p:spPr>
          <a:xfrm>
            <a:off x="8477003" y="-935554"/>
            <a:ext cx="2291080" cy="2621280"/>
          </a:xfrm>
          <a:prstGeom prst="rect">
            <a:avLst/>
          </a:prstGeom>
          <a:noFill/>
        </p:spPr>
        <p:txBody>
          <a:bodyPr wrap="none" rtlCol="0">
            <a:spAutoFit/>
          </a:bodyPr>
          <a:p>
            <a:r>
              <a:rPr lang="zh-CN" altLang="en-US" sz="16600" dirty="0">
                <a:solidFill>
                  <a:srgbClr val="BDCBD1">
                    <a:alpha val="10000"/>
                  </a:srgbClr>
                </a:solidFill>
                <a:latin typeface="华文中宋" panose="02010600040101010101" pitchFamily="2" charset="-122"/>
                <a:ea typeface="华文中宋" panose="02010600040101010101" pitchFamily="2" charset="-122"/>
              </a:rPr>
              <a:t>字</a:t>
            </a:r>
            <a:endParaRPr lang="zh-CN" altLang="en-US" sz="16600" dirty="0">
              <a:solidFill>
                <a:srgbClr val="BDCBD1">
                  <a:alpha val="10000"/>
                </a:srgbClr>
              </a:solidFill>
              <a:latin typeface="华文中宋" panose="02010600040101010101" pitchFamily="2" charset="-122"/>
              <a:ea typeface="华文中宋" panose="02010600040101010101" pitchFamily="2" charset="-122"/>
            </a:endParaRPr>
          </a:p>
        </p:txBody>
      </p:sp>
      <p:sp>
        <p:nvSpPr>
          <p:cNvPr id="1048714" name="文本框 9"/>
          <p:cNvSpPr txBox="1"/>
          <p:nvPr>
            <p:custDataLst>
              <p:tags r:id="rId7"/>
            </p:custDataLst>
          </p:nvPr>
        </p:nvSpPr>
        <p:spPr>
          <a:xfrm>
            <a:off x="-793290" y="4360024"/>
            <a:ext cx="2710180" cy="3124200"/>
          </a:xfrm>
          <a:prstGeom prst="rect">
            <a:avLst/>
          </a:prstGeom>
          <a:noFill/>
        </p:spPr>
        <p:txBody>
          <a:bodyPr wrap="none" rtlCol="0">
            <a:spAutoFit/>
          </a:bodyPr>
          <a:p>
            <a:r>
              <a:rPr lang="zh-CN" altLang="en-US" sz="19900" dirty="0">
                <a:solidFill>
                  <a:srgbClr val="BDCBD1">
                    <a:alpha val="25000"/>
                  </a:srgbClr>
                </a:solidFill>
                <a:latin typeface="华文中宋" panose="02010600040101010101" pitchFamily="2" charset="-122"/>
                <a:ea typeface="华文中宋" panose="02010600040101010101" pitchFamily="2" charset="-122"/>
              </a:rPr>
              <a:t>字</a:t>
            </a:r>
            <a:endParaRPr lang="zh-CN" altLang="en-US" sz="19900" dirty="0">
              <a:solidFill>
                <a:srgbClr val="BDCBD1">
                  <a:alpha val="25000"/>
                </a:srgbClr>
              </a:solidFill>
              <a:latin typeface="华文中宋" panose="02010600040101010101" pitchFamily="2" charset="-122"/>
              <a:ea typeface="华文中宋" panose="02010600040101010101" pitchFamily="2" charset="-122"/>
            </a:endParaRPr>
          </a:p>
        </p:txBody>
      </p:sp>
      <p:sp>
        <p:nvSpPr>
          <p:cNvPr id="1048715" name="标题 1"/>
          <p:cNvSpPr>
            <a:spLocks noGrp="1"/>
          </p:cNvSpPr>
          <p:nvPr>
            <p:ph type="title"/>
            <p:custDataLst>
              <p:tags r:id="rId8"/>
            </p:custDataLst>
          </p:nvPr>
        </p:nvSpPr>
        <p:spPr/>
        <p:txBody>
          <a:bodyPr vert="horz" lIns="90170" tIns="46990" rIns="90170" bIns="4699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latin typeface="Arial" panose="020B0604020202020204" pitchFamily="34" charset="0"/>
                <a:ea typeface="隶书" panose="02010509060101010101" pitchFamily="49" charset="-122"/>
                <a:cs typeface="+mj-cs"/>
                <a:sym typeface="+mn-ea"/>
              </a:defRPr>
            </a:lvl1pPr>
          </a:lstStyle>
          <a:p>
            <a:pPr lvl="0"/>
            <a:r>
              <a:rPr>
                <a:sym typeface="+mn-ea"/>
              </a:rPr>
              <a:t>单击此处编辑母版标题样式</a:t>
            </a:r>
            <a:endParaRPr>
              <a:sym typeface="+mn-ea"/>
            </a:endParaRPr>
          </a:p>
        </p:txBody>
      </p:sp>
      <p:sp>
        <p:nvSpPr>
          <p:cNvPr id="1048716" name="日期占位符 2"/>
          <p:cNvSpPr>
            <a:spLocks noGrp="1"/>
          </p:cNvSpPr>
          <p:nvPr>
            <p:ph type="dt" sz="half" idx="10"/>
            <p:custDataLst>
              <p:tags r:id="rId9"/>
            </p:custDataLst>
          </p:nvPr>
        </p:nvSpPr>
        <p:spPr/>
        <p:txBody>
          <a:bodyPr/>
          <a:p>
            <a:fld id="{760FBDFE-C587-4B4C-A407-44438C67B59E}" type="datetimeFigureOut">
              <a:rPr lang="zh-CN" altLang="en-US" smtClean="0"/>
            </a:fld>
            <a:endParaRPr lang="zh-CN" altLang="en-US"/>
          </a:p>
        </p:txBody>
      </p:sp>
      <p:sp>
        <p:nvSpPr>
          <p:cNvPr id="1048717" name="页脚占位符 3"/>
          <p:cNvSpPr>
            <a:spLocks noGrp="1"/>
          </p:cNvSpPr>
          <p:nvPr>
            <p:ph type="ftr" sz="quarter" idx="11"/>
            <p:custDataLst>
              <p:tags r:id="rId10"/>
            </p:custDataLst>
          </p:nvPr>
        </p:nvSpPr>
        <p:spPr/>
        <p:txBody>
          <a:bodyPr/>
          <a:p>
            <a:endParaRPr lang="zh-CN" altLang="en-US"/>
          </a:p>
        </p:txBody>
      </p:sp>
      <p:sp>
        <p:nvSpPr>
          <p:cNvPr id="1048718" name="灯片编号占位符 4"/>
          <p:cNvSpPr>
            <a:spLocks noGrp="1"/>
          </p:cNvSpPr>
          <p:nvPr>
            <p:ph type="sldNum" sz="quarter" idx="12"/>
            <p:custDataLst>
              <p:tags r:id="rId11"/>
            </p:custDataLst>
          </p:nvPr>
        </p:nvSpPr>
        <p:spPr/>
        <p:txBody>
          <a:bodyPr/>
          <a:p>
            <a:fld id="{49AE70B2-8BF9-45C0-BB95-33D1B9D3A854}"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blipFill dpi="0" rotWithShape="1">
          <a:blip r:embed="rId2">
            <a:lum/>
          </a:blip>
          <a:srcRect/>
          <a:stretch>
            <a:fillRect/>
          </a:stretch>
        </a:blipFill>
        <a:effectLst/>
      </p:bgPr>
    </p:bg>
    <p:spTree>
      <p:nvGrpSpPr>
        <p:cNvPr id="135" name=""/>
        <p:cNvGrpSpPr/>
        <p:nvPr/>
      </p:nvGrpSpPr>
      <p:grpSpPr>
        <a:xfrm>
          <a:off x="0" y="0"/>
          <a:ext cx="0" cy="0"/>
          <a:chOff x="0" y="0"/>
          <a:chExt cx="0" cy="0"/>
        </a:xfrm>
      </p:grpSpPr>
      <p:pic>
        <p:nvPicPr>
          <p:cNvPr id="2097176" name="图片 5"/>
          <p:cNvPicPr>
            <a:picLocks noChangeAspect="1"/>
          </p:cNvPicPr>
          <p:nvPr>
            <p:custDataLst>
              <p:tags r:id="rId3"/>
            </p:custDataLst>
          </p:nvPr>
        </p:nvPicPr>
        <p:blipFill rotWithShape="1">
          <a:blip r:embed="rId4"/>
          <a:srcRect/>
          <a:stretch>
            <a:fillRect/>
          </a:stretch>
        </p:blipFill>
        <p:spPr>
          <a:xfrm flipH="1">
            <a:off x="5902463" y="3619499"/>
            <a:ext cx="6292711" cy="3238501"/>
          </a:xfrm>
          <a:prstGeom prst="rect">
            <a:avLst/>
          </a:prstGeom>
        </p:spPr>
      </p:pic>
      <p:sp>
        <p:nvSpPr>
          <p:cNvPr id="1048754" name="日期占位符 1"/>
          <p:cNvSpPr>
            <a:spLocks noGrp="1"/>
          </p:cNvSpPr>
          <p:nvPr>
            <p:ph type="dt" sz="half" idx="10"/>
            <p:custDataLst>
              <p:tags r:id="rId5"/>
            </p:custDataLst>
          </p:nvPr>
        </p:nvSpPr>
        <p:spPr/>
        <p:txBody>
          <a:bodyPr/>
          <a:p>
            <a:fld id="{760FBDFE-C587-4B4C-A407-44438C67B59E}" type="datetimeFigureOut">
              <a:rPr lang="zh-CN" altLang="en-US" smtClean="0"/>
            </a:fld>
            <a:endParaRPr lang="zh-CN" altLang="en-US"/>
          </a:p>
        </p:txBody>
      </p:sp>
      <p:sp>
        <p:nvSpPr>
          <p:cNvPr id="1048755" name="页脚占位符 2"/>
          <p:cNvSpPr>
            <a:spLocks noGrp="1"/>
          </p:cNvSpPr>
          <p:nvPr>
            <p:ph type="ftr" sz="quarter" idx="11"/>
            <p:custDataLst>
              <p:tags r:id="rId6"/>
            </p:custDataLst>
          </p:nvPr>
        </p:nvSpPr>
        <p:spPr/>
        <p:txBody>
          <a:bodyPr/>
          <a:p>
            <a:endParaRPr lang="zh-CN" altLang="en-US"/>
          </a:p>
        </p:txBody>
      </p:sp>
      <p:sp>
        <p:nvSpPr>
          <p:cNvPr id="1048756" name="灯片编号占位符 3"/>
          <p:cNvSpPr>
            <a:spLocks noGrp="1"/>
          </p:cNvSpPr>
          <p:nvPr>
            <p:ph type="sldNum" sz="quarter" idx="12"/>
            <p:custDataLst>
              <p:tags r:id="rId7"/>
            </p:custDataLst>
          </p:nvPr>
        </p:nvSpPr>
        <p:spPr/>
        <p:txBody>
          <a:bodyPr/>
          <a:p>
            <a:fld id="{49AE70B2-8BF9-45C0-BB95-33D1B9D3A854}"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blipFill dpi="0" rotWithShape="1">
          <a:blip r:embed="rId2">
            <a:lum/>
          </a:blip>
          <a:srcRect/>
          <a:stretch>
            <a:fillRect/>
          </a:stretch>
        </a:blipFill>
        <a:effectLst/>
      </p:bgPr>
    </p:bg>
    <p:spTree>
      <p:nvGrpSpPr>
        <p:cNvPr id="153" name=""/>
        <p:cNvGrpSpPr/>
        <p:nvPr/>
      </p:nvGrpSpPr>
      <p:grpSpPr>
        <a:xfrm>
          <a:off x="0" y="0"/>
          <a:ext cx="0" cy="0"/>
          <a:chOff x="0" y="0"/>
          <a:chExt cx="0" cy="0"/>
        </a:xfrm>
      </p:grpSpPr>
      <p:grpSp>
        <p:nvGrpSpPr>
          <p:cNvPr id="154" name="组合 7"/>
          <p:cNvGrpSpPr/>
          <p:nvPr>
            <p:custDataLst>
              <p:tags r:id="rId3"/>
            </p:custDataLst>
          </p:nvPr>
        </p:nvGrpSpPr>
        <p:grpSpPr>
          <a:xfrm>
            <a:off x="184833" y="164465"/>
            <a:ext cx="11825509" cy="6557645"/>
            <a:chOff x="184785" y="164465"/>
            <a:chExt cx="11822430" cy="6557645"/>
          </a:xfrm>
        </p:grpSpPr>
        <p:grpSp>
          <p:nvGrpSpPr>
            <p:cNvPr id="155" name="组合 8"/>
            <p:cNvGrpSpPr/>
            <p:nvPr userDrawn="1"/>
          </p:nvGrpSpPr>
          <p:grpSpPr>
            <a:xfrm>
              <a:off x="9814560" y="164465"/>
              <a:ext cx="2192655" cy="711835"/>
              <a:chOff x="9814560" y="164465"/>
              <a:chExt cx="2192655" cy="711835"/>
            </a:xfrm>
          </p:grpSpPr>
          <p:pic>
            <p:nvPicPr>
              <p:cNvPr id="2097193" name="图片 12"/>
              <p:cNvPicPr>
                <a:picLocks noChangeAspect="1"/>
              </p:cNvPicPr>
              <p:nvPr userDrawn="1">
                <p:custDataLst>
                  <p:tags r:id="rId4"/>
                </p:custDataLst>
              </p:nvPr>
            </p:nvPicPr>
            <p:blipFill>
              <a:blip r:embed="rId5"/>
              <a:stretch>
                <a:fillRect/>
              </a:stretch>
            </p:blipFill>
            <p:spPr>
              <a:xfrm>
                <a:off x="10479405" y="164465"/>
                <a:ext cx="1527810" cy="711835"/>
              </a:xfrm>
              <a:prstGeom prst="rect">
                <a:avLst/>
              </a:prstGeom>
              <a:ln>
                <a:noFill/>
              </a:ln>
            </p:spPr>
          </p:pic>
          <p:pic>
            <p:nvPicPr>
              <p:cNvPr id="2097194" name="图片 13"/>
              <p:cNvPicPr>
                <a:picLocks noChangeAspect="1"/>
              </p:cNvPicPr>
              <p:nvPr userDrawn="1">
                <p:custDataLst>
                  <p:tags r:id="rId6"/>
                </p:custDataLst>
              </p:nvPr>
            </p:nvPicPr>
            <p:blipFill>
              <a:blip r:embed="rId7"/>
              <a:stretch>
                <a:fillRect/>
              </a:stretch>
            </p:blipFill>
            <p:spPr>
              <a:xfrm flipH="1" flipV="1">
                <a:off x="9814560" y="347980"/>
                <a:ext cx="741045" cy="345440"/>
              </a:xfrm>
              <a:prstGeom prst="rect">
                <a:avLst/>
              </a:prstGeom>
              <a:ln>
                <a:noFill/>
              </a:ln>
            </p:spPr>
          </p:pic>
        </p:grpSp>
        <p:grpSp>
          <p:nvGrpSpPr>
            <p:cNvPr id="156" name="组合 9"/>
            <p:cNvGrpSpPr/>
            <p:nvPr userDrawn="1"/>
          </p:nvGrpSpPr>
          <p:grpSpPr>
            <a:xfrm>
              <a:off x="184785" y="5835650"/>
              <a:ext cx="2512695" cy="886460"/>
              <a:chOff x="184785" y="5835650"/>
              <a:chExt cx="2512695" cy="886460"/>
            </a:xfrm>
          </p:grpSpPr>
          <p:pic>
            <p:nvPicPr>
              <p:cNvPr id="2097195" name="图片 10"/>
              <p:cNvPicPr>
                <a:picLocks noChangeAspect="1"/>
              </p:cNvPicPr>
              <p:nvPr userDrawn="1">
                <p:custDataLst>
                  <p:tags r:id="rId8"/>
                </p:custDataLst>
              </p:nvPr>
            </p:nvPicPr>
            <p:blipFill>
              <a:blip r:embed="rId9"/>
              <a:stretch>
                <a:fillRect/>
              </a:stretch>
            </p:blipFill>
            <p:spPr>
              <a:xfrm>
                <a:off x="184785" y="5957570"/>
                <a:ext cx="1771650" cy="764540"/>
              </a:xfrm>
              <a:prstGeom prst="rect">
                <a:avLst/>
              </a:prstGeom>
              <a:ln>
                <a:noFill/>
              </a:ln>
            </p:spPr>
          </p:pic>
          <p:pic>
            <p:nvPicPr>
              <p:cNvPr id="2097196" name="图片 11"/>
              <p:cNvPicPr>
                <a:picLocks noChangeAspect="1"/>
              </p:cNvPicPr>
              <p:nvPr userDrawn="1">
                <p:custDataLst>
                  <p:tags r:id="rId10"/>
                </p:custDataLst>
              </p:nvPr>
            </p:nvPicPr>
            <p:blipFill>
              <a:blip r:embed="rId7"/>
              <a:stretch>
                <a:fillRect/>
              </a:stretch>
            </p:blipFill>
            <p:spPr>
              <a:xfrm flipH="1" flipV="1">
                <a:off x="1956435" y="5835650"/>
                <a:ext cx="741045" cy="345440"/>
              </a:xfrm>
              <a:prstGeom prst="rect">
                <a:avLst/>
              </a:prstGeom>
              <a:ln>
                <a:noFill/>
              </a:ln>
            </p:spPr>
          </p:pic>
        </p:grpSp>
      </p:grpSp>
      <p:sp>
        <p:nvSpPr>
          <p:cNvPr id="1048792" name="标题 1"/>
          <p:cNvSpPr>
            <a:spLocks noGrp="1"/>
          </p:cNvSpPr>
          <p:nvPr>
            <p:ph type="title"/>
            <p:custDataLst>
              <p:tags r:id="rId11"/>
            </p:custDataLst>
          </p:nvPr>
        </p:nvSpPr>
        <p:spPr>
          <a:xfrm>
            <a:off x="670104" y="443234"/>
            <a:ext cx="10855063" cy="441964"/>
          </a:xfrm>
        </p:spPr>
        <p:txBody>
          <a:bodyPr vert="horz" lIns="90170" tIns="46990" rIns="90170" bIns="4699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latin typeface="Arial" panose="020B0604020202020204" pitchFamily="34" charset="0"/>
                <a:ea typeface="隶书" panose="02010509060101010101" pitchFamily="49" charset="-122"/>
                <a:cs typeface="+mj-cs"/>
                <a:sym typeface="+mn-ea"/>
              </a:defRPr>
            </a:lvl1pPr>
          </a:lstStyle>
          <a:p>
            <a:pPr lvl="0"/>
            <a:r>
              <a:rPr dirty="0">
                <a:sym typeface="+mn-ea"/>
              </a:rPr>
              <a:t>单击此处编辑母版标题样式</a:t>
            </a:r>
            <a:endParaRPr dirty="0">
              <a:sym typeface="+mn-ea"/>
            </a:endParaRPr>
          </a:p>
        </p:txBody>
      </p:sp>
      <p:sp>
        <p:nvSpPr>
          <p:cNvPr id="1048793" name="图片占位符 2"/>
          <p:cNvSpPr>
            <a:spLocks noGrp="1"/>
          </p:cNvSpPr>
          <p:nvPr>
            <p:ph type="pic" idx="1"/>
            <p:custDataLst>
              <p:tags r:id="rId12"/>
            </p:custDataLst>
          </p:nvPr>
        </p:nvSpPr>
        <p:spPr>
          <a:xfrm>
            <a:off x="670104" y="952508"/>
            <a:ext cx="5284618" cy="5388907"/>
          </a:xfrm>
        </p:spPr>
        <p:txBody>
          <a:bodyPr vert="horz" lIns="90170" tIns="46990" rIns="90170" bIns="4699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85000"/>
                    <a:lumOff val="15000"/>
                  </a:schemeClr>
                </a:solidFill>
                <a:latin typeface="Arial" panose="020B0604020202020204" pitchFamily="34" charset="0"/>
                <a:ea typeface="隶书" panose="02010509060101010101" pitchFamily="49"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latin typeface="+mn-lt"/>
                <a:ea typeface="+mn-ea"/>
                <a:cs typeface="+mn-cs"/>
                <a:sym typeface="+mn-ea"/>
              </a:defRPr>
            </a:lvl5pPr>
          </a:lstStyle>
          <a:p>
            <a:pPr lvl="0"/>
            <a:endParaRPr dirty="0">
              <a:sym typeface="+mn-ea"/>
            </a:endParaRPr>
          </a:p>
        </p:txBody>
      </p:sp>
      <p:sp>
        <p:nvSpPr>
          <p:cNvPr id="1048794" name="文本占位符 3"/>
          <p:cNvSpPr>
            <a:spLocks noGrp="1"/>
          </p:cNvSpPr>
          <p:nvPr>
            <p:ph type="body" sz="half" idx="2"/>
            <p:custDataLst>
              <p:tags r:id="rId13"/>
            </p:custDataLst>
          </p:nvPr>
        </p:nvSpPr>
        <p:spPr>
          <a:xfrm>
            <a:off x="6240550" y="952508"/>
            <a:ext cx="5284618"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latin typeface="Arial" panose="020B0604020202020204" pitchFamily="34" charset="0"/>
                <a:ea typeface="隶书" panose="02010509060101010101" pitchFamily="49" charset="-122"/>
                <a:cs typeface="+mn-cs"/>
                <a:sym typeface="+mn-ea"/>
              </a:defRPr>
            </a:lvl1pPr>
          </a:lstStyle>
          <a:p>
            <a:pPr lvl="0"/>
            <a:r>
              <a:rPr>
                <a:sym typeface="+mn-ea"/>
              </a:rPr>
              <a:t>单击此处编辑母版文本样式</a:t>
            </a:r>
            <a:endParaRPr>
              <a:sym typeface="+mn-ea"/>
            </a:endParaRPr>
          </a:p>
        </p:txBody>
      </p:sp>
      <p:sp>
        <p:nvSpPr>
          <p:cNvPr id="1048795" name="日期占位符 4"/>
          <p:cNvSpPr>
            <a:spLocks noGrp="1"/>
          </p:cNvSpPr>
          <p:nvPr>
            <p:ph type="dt" sz="half" idx="10"/>
            <p:custDataLst>
              <p:tags r:id="rId14"/>
            </p:custDataLst>
          </p:nvPr>
        </p:nvSpPr>
        <p:spPr/>
        <p:txBody>
          <a:bodyPr/>
          <a:p>
            <a:fld id="{9EFD9D74-47D9-4702-A33C-335B63B48DBF}" type="datetimeFigureOut">
              <a:rPr lang="zh-CN" altLang="en-US" smtClean="0"/>
            </a:fld>
            <a:endParaRPr lang="zh-CN" altLang="en-US" dirty="0"/>
          </a:p>
        </p:txBody>
      </p:sp>
      <p:sp>
        <p:nvSpPr>
          <p:cNvPr id="1048796" name="页脚占位符 5"/>
          <p:cNvSpPr>
            <a:spLocks noGrp="1"/>
          </p:cNvSpPr>
          <p:nvPr>
            <p:ph type="ftr" sz="quarter" idx="11"/>
            <p:custDataLst>
              <p:tags r:id="rId15"/>
            </p:custDataLst>
          </p:nvPr>
        </p:nvSpPr>
        <p:spPr/>
        <p:txBody>
          <a:bodyPr/>
          <a:p>
            <a:endParaRPr lang="zh-CN" altLang="en-US" dirty="0"/>
          </a:p>
        </p:txBody>
      </p:sp>
      <p:sp>
        <p:nvSpPr>
          <p:cNvPr id="1048797" name="灯片编号占位符 6"/>
          <p:cNvSpPr>
            <a:spLocks noGrp="1"/>
          </p:cNvSpPr>
          <p:nvPr>
            <p:ph type="sldNum" sz="quarter" idx="12"/>
            <p:custDataLst>
              <p:tags r:id="rId16"/>
            </p:custDataLst>
          </p:nvPr>
        </p:nvSpPr>
        <p:spPr/>
        <p:txBody>
          <a:bodyPr/>
          <a:p>
            <a:fld id="{FABC47A4-756D-490B-A52F-7D9E2C9FC05F}"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blipFill dpi="0" rotWithShape="1">
          <a:blip r:embed="rId2">
            <a:lum/>
          </a:blip>
          <a:srcRect/>
          <a:stretch>
            <a:fillRect/>
          </a:stretch>
        </a:blipFill>
        <a:effectLst/>
      </p:bgPr>
    </p:bg>
    <p:spTree>
      <p:nvGrpSpPr>
        <p:cNvPr id="122" name=""/>
        <p:cNvGrpSpPr/>
        <p:nvPr/>
      </p:nvGrpSpPr>
      <p:grpSpPr>
        <a:xfrm>
          <a:off x="0" y="0"/>
          <a:ext cx="0" cy="0"/>
          <a:chOff x="0" y="0"/>
          <a:chExt cx="0" cy="0"/>
        </a:xfrm>
      </p:grpSpPr>
      <p:grpSp>
        <p:nvGrpSpPr>
          <p:cNvPr id="123" name="组合 13"/>
          <p:cNvGrpSpPr/>
          <p:nvPr>
            <p:custDataLst>
              <p:tags r:id="rId3"/>
            </p:custDataLst>
          </p:nvPr>
        </p:nvGrpSpPr>
        <p:grpSpPr>
          <a:xfrm>
            <a:off x="184833" y="164465"/>
            <a:ext cx="11825509" cy="6557645"/>
            <a:chOff x="184785" y="164465"/>
            <a:chExt cx="11822430" cy="6557645"/>
          </a:xfrm>
        </p:grpSpPr>
        <p:grpSp>
          <p:nvGrpSpPr>
            <p:cNvPr id="124" name="组合 14"/>
            <p:cNvGrpSpPr/>
            <p:nvPr userDrawn="1"/>
          </p:nvGrpSpPr>
          <p:grpSpPr>
            <a:xfrm>
              <a:off x="9814560" y="164465"/>
              <a:ext cx="2192655" cy="711835"/>
              <a:chOff x="9814560" y="164465"/>
              <a:chExt cx="2192655" cy="711835"/>
            </a:xfrm>
          </p:grpSpPr>
          <p:pic>
            <p:nvPicPr>
              <p:cNvPr id="2097163" name="图片 18"/>
              <p:cNvPicPr>
                <a:picLocks noChangeAspect="1"/>
              </p:cNvPicPr>
              <p:nvPr userDrawn="1">
                <p:custDataLst>
                  <p:tags r:id="rId4"/>
                </p:custDataLst>
              </p:nvPr>
            </p:nvPicPr>
            <p:blipFill>
              <a:blip r:embed="rId5"/>
              <a:stretch>
                <a:fillRect/>
              </a:stretch>
            </p:blipFill>
            <p:spPr>
              <a:xfrm>
                <a:off x="10479405" y="164465"/>
                <a:ext cx="1527810" cy="711835"/>
              </a:xfrm>
              <a:prstGeom prst="rect">
                <a:avLst/>
              </a:prstGeom>
              <a:ln>
                <a:noFill/>
              </a:ln>
            </p:spPr>
          </p:pic>
          <p:pic>
            <p:nvPicPr>
              <p:cNvPr id="2097164" name="图片 19"/>
              <p:cNvPicPr>
                <a:picLocks noChangeAspect="1"/>
              </p:cNvPicPr>
              <p:nvPr userDrawn="1">
                <p:custDataLst>
                  <p:tags r:id="rId6"/>
                </p:custDataLst>
              </p:nvPr>
            </p:nvPicPr>
            <p:blipFill>
              <a:blip r:embed="rId7"/>
              <a:stretch>
                <a:fillRect/>
              </a:stretch>
            </p:blipFill>
            <p:spPr>
              <a:xfrm flipH="1" flipV="1">
                <a:off x="9814560" y="347980"/>
                <a:ext cx="741045" cy="345440"/>
              </a:xfrm>
              <a:prstGeom prst="rect">
                <a:avLst/>
              </a:prstGeom>
              <a:ln>
                <a:noFill/>
              </a:ln>
            </p:spPr>
          </p:pic>
        </p:grpSp>
        <p:grpSp>
          <p:nvGrpSpPr>
            <p:cNvPr id="125" name="组合 15"/>
            <p:cNvGrpSpPr/>
            <p:nvPr userDrawn="1"/>
          </p:nvGrpSpPr>
          <p:grpSpPr>
            <a:xfrm>
              <a:off x="184785" y="5835650"/>
              <a:ext cx="2512695" cy="886460"/>
              <a:chOff x="184785" y="5835650"/>
              <a:chExt cx="2512695" cy="886460"/>
            </a:xfrm>
          </p:grpSpPr>
          <p:pic>
            <p:nvPicPr>
              <p:cNvPr id="2097165" name="图片 16"/>
              <p:cNvPicPr>
                <a:picLocks noChangeAspect="1"/>
              </p:cNvPicPr>
              <p:nvPr userDrawn="1">
                <p:custDataLst>
                  <p:tags r:id="rId8"/>
                </p:custDataLst>
              </p:nvPr>
            </p:nvPicPr>
            <p:blipFill>
              <a:blip r:embed="rId9"/>
              <a:stretch>
                <a:fillRect/>
              </a:stretch>
            </p:blipFill>
            <p:spPr>
              <a:xfrm>
                <a:off x="184785" y="5957570"/>
                <a:ext cx="1771650" cy="764540"/>
              </a:xfrm>
              <a:prstGeom prst="rect">
                <a:avLst/>
              </a:prstGeom>
              <a:ln>
                <a:noFill/>
              </a:ln>
            </p:spPr>
          </p:pic>
          <p:pic>
            <p:nvPicPr>
              <p:cNvPr id="2097166" name="图片 17"/>
              <p:cNvPicPr>
                <a:picLocks noChangeAspect="1"/>
              </p:cNvPicPr>
              <p:nvPr userDrawn="1">
                <p:custDataLst>
                  <p:tags r:id="rId10"/>
                </p:custDataLst>
              </p:nvPr>
            </p:nvPicPr>
            <p:blipFill>
              <a:blip r:embed="rId7"/>
              <a:stretch>
                <a:fillRect/>
              </a:stretch>
            </p:blipFill>
            <p:spPr>
              <a:xfrm flipH="1" flipV="1">
                <a:off x="1956435" y="5835650"/>
                <a:ext cx="741045" cy="345440"/>
              </a:xfrm>
              <a:prstGeom prst="rect">
                <a:avLst/>
              </a:prstGeom>
              <a:ln>
                <a:noFill/>
              </a:ln>
            </p:spPr>
          </p:pic>
        </p:grpSp>
      </p:grpSp>
      <p:sp>
        <p:nvSpPr>
          <p:cNvPr id="1048725" name="竖排标题 1"/>
          <p:cNvSpPr>
            <a:spLocks noGrp="1"/>
          </p:cNvSpPr>
          <p:nvPr>
            <p:ph type="title" orient="vert"/>
            <p:custDataLst>
              <p:tags r:id="rId11"/>
            </p:custDataLst>
          </p:nvPr>
        </p:nvSpPr>
        <p:spPr>
          <a:xfrm>
            <a:off x="10573888" y="952508"/>
            <a:ext cx="951232" cy="5388907"/>
          </a:xfrm>
        </p:spPr>
        <p:txBody>
          <a:bodyPr vert="eaVert" lIns="90170" tIns="46990" rIns="90170" bIns="46990" rtlCol="0" anchor="ctr" anchorCtr="0">
            <a:norm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lumMod val="85000"/>
                    <a:lumOff val="15000"/>
                  </a:schemeClr>
                </a:solidFill>
                <a:latin typeface="Arial" panose="020B0604020202020204" pitchFamily="34" charset="0"/>
                <a:ea typeface="隶书" panose="02010509060101010101" pitchFamily="49" charset="-122"/>
                <a:cs typeface="+mj-cs"/>
                <a:sym typeface="+mn-ea"/>
              </a:defRPr>
            </a:lvl1pPr>
          </a:lstStyle>
          <a:p>
            <a:pPr lvl="0"/>
            <a:r>
              <a:rPr>
                <a:sym typeface="+mn-ea"/>
              </a:rPr>
              <a:t>单击此处编辑母版标题样式</a:t>
            </a:r>
            <a:endParaRPr>
              <a:sym typeface="+mn-ea"/>
            </a:endParaRPr>
          </a:p>
        </p:txBody>
      </p:sp>
      <p:sp>
        <p:nvSpPr>
          <p:cNvPr id="1048726" name="竖排文字占位符 2"/>
          <p:cNvSpPr>
            <a:spLocks noGrp="1"/>
          </p:cNvSpPr>
          <p:nvPr>
            <p:ph type="body" orient="vert" idx="1"/>
            <p:custDataLst>
              <p:tags r:id="rId12"/>
            </p:custDataLst>
          </p:nvPr>
        </p:nvSpPr>
        <p:spPr>
          <a:xfrm>
            <a:off x="670099" y="952500"/>
            <a:ext cx="9830660" cy="5388907"/>
          </a:xfrm>
        </p:spPr>
        <p:txBody>
          <a:bodyPr vert="eaVert" lIns="90170" tIns="46990" rIns="90170" bIns="46990">
            <a:normAutofit/>
          </a:bodyPr>
          <a:lstStyle>
            <a:lvl1pPr indent="0" eaLnBrk="1" fontAlgn="auto" latinLnBrk="0" hangingPunct="1">
              <a:defRPr baseline="0">
                <a:solidFill>
                  <a:schemeClr val="tx1">
                    <a:lumMod val="85000"/>
                    <a:lumOff val="15000"/>
                  </a:schemeClr>
                </a:solidFill>
                <a:latin typeface="Arial" panose="020B0604020202020204" pitchFamily="34" charset="0"/>
                <a:ea typeface="隶书" panose="02010509060101010101" pitchFamily="49" charset="-122"/>
              </a:defRPr>
            </a:lvl1pPr>
            <a:lvl2pPr indent="0" eaLnBrk="1" fontAlgn="auto" latinLnBrk="0" hangingPunct="1">
              <a:defRPr baseline="0">
                <a:solidFill>
                  <a:schemeClr val="tx1">
                    <a:lumMod val="85000"/>
                    <a:lumOff val="15000"/>
                  </a:schemeClr>
                </a:solidFill>
                <a:latin typeface="Arial" panose="020B0604020202020204" pitchFamily="34" charset="0"/>
                <a:ea typeface="隶书" panose="02010509060101010101" pitchFamily="49" charset="-122"/>
              </a:defRPr>
            </a:lvl2pPr>
            <a:lvl3pPr indent="0" eaLnBrk="1" fontAlgn="auto" latinLnBrk="0" hangingPunct="1">
              <a:defRPr baseline="0">
                <a:solidFill>
                  <a:schemeClr val="tx1">
                    <a:lumMod val="85000"/>
                    <a:lumOff val="15000"/>
                  </a:schemeClr>
                </a:solidFill>
                <a:latin typeface="Arial" panose="020B0604020202020204" pitchFamily="34" charset="0"/>
                <a:ea typeface="隶书" panose="02010509060101010101" pitchFamily="49" charset="-122"/>
              </a:defRPr>
            </a:lvl3pPr>
            <a:lvl4pPr indent="0" eaLnBrk="1" fontAlgn="auto" latinLnBrk="0" hangingPunct="1">
              <a:defRPr baseline="0">
                <a:solidFill>
                  <a:schemeClr val="tx1">
                    <a:lumMod val="85000"/>
                    <a:lumOff val="15000"/>
                  </a:schemeClr>
                </a:solidFill>
                <a:latin typeface="Arial" panose="020B0604020202020204" pitchFamily="34" charset="0"/>
                <a:ea typeface="隶书" panose="02010509060101010101" pitchFamily="49" charset="-122"/>
              </a:defRPr>
            </a:lvl4pPr>
            <a:lvl5pPr indent="0" eaLnBrk="1" fontAlgn="auto" latinLnBrk="0" hangingPunct="1">
              <a:defRPr baseline="0">
                <a:solidFill>
                  <a:schemeClr val="tx1">
                    <a:lumMod val="85000"/>
                    <a:lumOff val="15000"/>
                  </a:schemeClr>
                </a:solidFill>
                <a:latin typeface="Arial" panose="020B0604020202020204" pitchFamily="34" charset="0"/>
                <a:ea typeface="隶书" panose="02010509060101010101" pitchFamily="49"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48727" name="日期占位符 3"/>
          <p:cNvSpPr>
            <a:spLocks noGrp="1"/>
          </p:cNvSpPr>
          <p:nvPr>
            <p:ph type="dt" sz="half" idx="10"/>
            <p:custDataLst>
              <p:tags r:id="rId13"/>
            </p:custDataLst>
          </p:nvPr>
        </p:nvSpPr>
        <p:spPr/>
        <p:txBody>
          <a:bodyPr/>
          <a:p>
            <a:fld id="{760FBDFE-C587-4B4C-A407-44438C67B59E}" type="datetimeFigureOut">
              <a:rPr lang="zh-CN" altLang="en-US" smtClean="0"/>
            </a:fld>
            <a:endParaRPr lang="zh-CN" altLang="en-US"/>
          </a:p>
        </p:txBody>
      </p:sp>
      <p:sp>
        <p:nvSpPr>
          <p:cNvPr id="1048728" name="页脚占位符 4"/>
          <p:cNvSpPr>
            <a:spLocks noGrp="1"/>
          </p:cNvSpPr>
          <p:nvPr>
            <p:ph type="ftr" sz="quarter" idx="11"/>
            <p:custDataLst>
              <p:tags r:id="rId14"/>
            </p:custDataLst>
          </p:nvPr>
        </p:nvSpPr>
        <p:spPr/>
        <p:txBody>
          <a:bodyPr/>
          <a:p>
            <a:endParaRPr lang="zh-CN" altLang="en-US"/>
          </a:p>
        </p:txBody>
      </p:sp>
      <p:sp>
        <p:nvSpPr>
          <p:cNvPr id="1048729" name="灯片编号占位符 5"/>
          <p:cNvSpPr>
            <a:spLocks noGrp="1"/>
          </p:cNvSpPr>
          <p:nvPr>
            <p:ph type="sldNum" sz="quarter" idx="12"/>
            <p:custDataLst>
              <p:tags r:id="rId15"/>
            </p:custDataLst>
          </p:nvPr>
        </p:nvSpPr>
        <p:spPr/>
        <p:txBody>
          <a:bodyPr/>
          <a:p>
            <a:fld id="{49AE70B2-8BF9-45C0-BB95-33D1B9D3A854}"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6" Type="http://schemas.openxmlformats.org/officeDocument/2006/relationships/theme" Target="../theme/theme1.xml"/><Relationship Id="rId25" Type="http://schemas.openxmlformats.org/officeDocument/2006/relationships/tags" Target="../tags/tag190.xml"/><Relationship Id="rId24" Type="http://schemas.openxmlformats.org/officeDocument/2006/relationships/tags" Target="../tags/tag189.xml"/><Relationship Id="rId23" Type="http://schemas.openxmlformats.org/officeDocument/2006/relationships/tags" Target="../tags/tag188.xml"/><Relationship Id="rId22" Type="http://schemas.openxmlformats.org/officeDocument/2006/relationships/tags" Target="../tags/tag187.xml"/><Relationship Id="rId21" Type="http://schemas.openxmlformats.org/officeDocument/2006/relationships/tags" Target="../tags/tag186.xml"/><Relationship Id="rId20" Type="http://schemas.openxmlformats.org/officeDocument/2006/relationships/tags" Target="../tags/tag185.xml"/><Relationship Id="rId2" Type="http://schemas.openxmlformats.org/officeDocument/2006/relationships/slideLayout" Target="../slideLayouts/slideLayout2.xml"/><Relationship Id="rId19" Type="http://schemas.openxmlformats.org/officeDocument/2006/relationships/slideLayout" Target="../slideLayouts/slideLayout19.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8.xml"/><Relationship Id="rId8" Type="http://schemas.openxmlformats.org/officeDocument/2006/relationships/slideLayout" Target="../slideLayouts/slideLayout27.xml"/><Relationship Id="rId7" Type="http://schemas.openxmlformats.org/officeDocument/2006/relationships/slideLayout" Target="../slideLayouts/slideLayout26.xml"/><Relationship Id="rId6" Type="http://schemas.openxmlformats.org/officeDocument/2006/relationships/slideLayout" Target="../slideLayouts/slideLayout25.xml"/><Relationship Id="rId5" Type="http://schemas.openxmlformats.org/officeDocument/2006/relationships/slideLayout" Target="../slideLayouts/slideLayout24.xml"/><Relationship Id="rId4" Type="http://schemas.openxmlformats.org/officeDocument/2006/relationships/slideLayout" Target="../slideLayouts/slideLayout23.xml"/><Relationship Id="rId3" Type="http://schemas.openxmlformats.org/officeDocument/2006/relationships/slideLayout" Target="../slideLayouts/slideLayout22.xml"/><Relationship Id="rId2" Type="http://schemas.openxmlformats.org/officeDocument/2006/relationships/slideLayout" Target="../slideLayouts/slideLayout21.xml"/><Relationship Id="rId12" Type="http://schemas.openxmlformats.org/officeDocument/2006/relationships/theme" Target="../theme/theme2.xml"/><Relationship Id="rId11" Type="http://schemas.openxmlformats.org/officeDocument/2006/relationships/slideLayout" Target="../slideLayouts/slideLayout30.xml"/><Relationship Id="rId10" Type="http://schemas.openxmlformats.org/officeDocument/2006/relationships/slideLayout" Target="../slideLayouts/slideLayout29.xml"/><Relationship Id="rId1"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49" name=""/>
        <p:cNvGrpSpPr/>
        <p:nvPr/>
      </p:nvGrpSpPr>
      <p:grpSpPr>
        <a:xfrm>
          <a:off x="0" y="0"/>
          <a:ext cx="0" cy="0"/>
          <a:chOff x="0" y="0"/>
          <a:chExt cx="0" cy="0"/>
        </a:xfrm>
      </p:grpSpPr>
      <p:sp>
        <p:nvSpPr>
          <p:cNvPr id="1048590" name="标题占位符 1"/>
          <p:cNvSpPr>
            <a:spLocks noGrp="1"/>
          </p:cNvSpPr>
          <p:nvPr>
            <p:ph type="title"/>
            <p:custDataLst>
              <p:tags r:id="rId20"/>
            </p:custDataLst>
          </p:nvPr>
        </p:nvSpPr>
        <p:spPr>
          <a:xfrm>
            <a:off x="670056" y="443230"/>
            <a:ext cx="10855063" cy="441964"/>
          </a:xfrm>
          <a:prstGeom prst="rect">
            <a:avLst/>
          </a:prstGeom>
        </p:spPr>
        <p:txBody>
          <a:bodyPr vert="horz" lIns="90170" tIns="46990" rIns="90170" bIns="46990" rtlCol="0" anchor="t" anchorCtr="0">
            <a:normAutofit/>
          </a:bodyPr>
          <a:p>
            <a:r>
              <a:rPr lang="zh-CN" altLang="en-US" dirty="0"/>
              <a:t>单击此处编辑母版标题样式</a:t>
            </a:r>
            <a:endParaRPr lang="zh-CN" altLang="en-US" dirty="0"/>
          </a:p>
        </p:txBody>
      </p:sp>
      <p:sp>
        <p:nvSpPr>
          <p:cNvPr id="1048591" name="文本占位符 2"/>
          <p:cNvSpPr>
            <a:spLocks noGrp="1"/>
          </p:cNvSpPr>
          <p:nvPr>
            <p:ph type="body" idx="1"/>
            <p:custDataLst>
              <p:tags r:id="rId21"/>
            </p:custDataLst>
          </p:nvPr>
        </p:nvSpPr>
        <p:spPr>
          <a:xfrm>
            <a:off x="670056" y="952508"/>
            <a:ext cx="10855063" cy="5388907"/>
          </a:xfrm>
          <a:prstGeom prst="rect">
            <a:avLst/>
          </a:prstGeom>
        </p:spPr>
        <p:txBody>
          <a:bodyPr vert="horz" lIns="90170" tIns="46990" rIns="90170" bIns="46990" rtlCol="0">
            <a:normAutofit/>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48592" name="日期占位符 3"/>
          <p:cNvSpPr>
            <a:spLocks noGrp="1"/>
          </p:cNvSpPr>
          <p:nvPr>
            <p:ph type="dt" sz="half" idx="2"/>
            <p:custDataLst>
              <p:tags r:id="rId22"/>
            </p:custDataLst>
          </p:nvPr>
        </p:nvSpPr>
        <p:spPr>
          <a:xfrm>
            <a:off x="879971" y="6349833"/>
            <a:ext cx="2700703"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1048593" name="页脚占位符 4"/>
          <p:cNvSpPr>
            <a:spLocks noGrp="1"/>
          </p:cNvSpPr>
          <p:nvPr>
            <p:ph type="ftr" sz="quarter" idx="3"/>
            <p:custDataLst>
              <p:tags r:id="rId23"/>
            </p:custDataLst>
          </p:nvPr>
        </p:nvSpPr>
        <p:spPr>
          <a:xfrm>
            <a:off x="4117072" y="6349833"/>
            <a:ext cx="3961031"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1048594" name="灯片编号占位符 5"/>
          <p:cNvSpPr>
            <a:spLocks noGrp="1"/>
          </p:cNvSpPr>
          <p:nvPr>
            <p:ph type="sldNum" sz="quarter" idx="4"/>
            <p:custDataLst>
              <p:tags r:id="rId24"/>
            </p:custDataLst>
          </p:nvPr>
        </p:nvSpPr>
        <p:spPr>
          <a:xfrm>
            <a:off x="8612842" y="6349833"/>
            <a:ext cx="2700703"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1048595" name="KSO_TEMPLATE" hidden="1"/>
          <p:cNvSpPr/>
          <p:nvPr>
            <p:custDataLst>
              <p:tags r:id="rId25"/>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Lst>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tx1">
              <a:lumMod val="85000"/>
              <a:lumOff val="15000"/>
            </a:schemeClr>
          </a:solidFill>
          <a:latin typeface="Arial" panose="020B0604020202020204" pitchFamily="34" charset="0"/>
          <a:ea typeface="隶书" panose="02010509060101010101" pitchFamily="49"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latin typeface="Arial" panose="020B0604020202020204" pitchFamily="34" charset="0"/>
          <a:ea typeface="隶书" panose="02010509060101010101" pitchFamily="49"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85000"/>
              <a:lumOff val="15000"/>
            </a:schemeClr>
          </a:solidFill>
          <a:latin typeface="Arial" panose="020B0604020202020204" pitchFamily="34" charset="0"/>
          <a:ea typeface="隶书" panose="02010509060101010101" pitchFamily="49"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latin typeface="Arial" panose="020B0604020202020204" pitchFamily="34" charset="0"/>
          <a:ea typeface="隶书" panose="02010509060101010101" pitchFamily="49"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latin typeface="Arial" panose="020B0604020202020204" pitchFamily="34" charset="0"/>
          <a:ea typeface="隶书" panose="02010509060101010101" pitchFamily="49"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latin typeface="Arial" panose="020B0604020202020204" pitchFamily="34" charset="0"/>
          <a:ea typeface="隶书" panose="02010509060101010101" pitchFamily="49"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3" name=""/>
        <p:cNvGrpSpPr/>
        <p:nvPr/>
      </p:nvGrpSpPr>
      <p:grpSpPr>
        <a:xfrm>
          <a:off x="0" y="0"/>
          <a:ext cx="0" cy="0"/>
          <a:chOff x="0" y="0"/>
          <a:chExt cx="0" cy="0"/>
        </a:xfrm>
      </p:grpSpPr>
      <p:sp>
        <p:nvSpPr>
          <p:cNvPr id="1048576" name="标题占位符 1"/>
          <p:cNvSpPr>
            <a:spLocks noGrp="1"/>
          </p:cNvSpPr>
          <p:nvPr>
            <p:ph type="title"/>
          </p:nvPr>
        </p:nvSpPr>
        <p:spPr>
          <a:xfrm>
            <a:off x="838419" y="365126"/>
            <a:ext cx="10518338" cy="1325563"/>
          </a:xfrm>
          <a:prstGeom prst="rect">
            <a:avLst/>
          </a:prstGeom>
        </p:spPr>
        <p:txBody>
          <a:bodyPr vert="horz" lIns="91440" tIns="45720" rIns="91440" bIns="45720" rtlCol="0" anchor="ctr">
            <a:normAutofit/>
          </a:bodyPr>
          <a:p>
            <a:r>
              <a:rPr lang="zh-CN" altLang="en-US"/>
              <a:t>单击此处编辑母版标题样式</a:t>
            </a:r>
            <a:endParaRPr lang="zh-CN" altLang="en-US"/>
          </a:p>
        </p:txBody>
      </p:sp>
      <p:sp>
        <p:nvSpPr>
          <p:cNvPr id="1048577" name="文本占位符 2"/>
          <p:cNvSpPr>
            <a:spLocks noGrp="1"/>
          </p:cNvSpPr>
          <p:nvPr>
            <p:ph type="body" idx="1"/>
          </p:nvPr>
        </p:nvSpPr>
        <p:spPr>
          <a:xfrm>
            <a:off x="838419" y="1825625"/>
            <a:ext cx="10518338" cy="4351338"/>
          </a:xfrm>
          <a:prstGeom prst="rect">
            <a:avLst/>
          </a:prstGeom>
        </p:spPr>
        <p:txBody>
          <a:bodyPr vert="horz" lIns="91440" tIns="45720" rIns="91440" bIns="45720" rtlCol="0">
            <a:normAutofit/>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48578" name="日期占位符 3"/>
          <p:cNvSpPr>
            <a:spLocks noGrp="1"/>
          </p:cNvSpPr>
          <p:nvPr>
            <p:ph type="dt" sz="half" idx="2"/>
          </p:nvPr>
        </p:nvSpPr>
        <p:spPr>
          <a:xfrm>
            <a:off x="838418" y="6356351"/>
            <a:ext cx="2743914"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1048579" name="页脚占位符 4"/>
          <p:cNvSpPr>
            <a:spLocks noGrp="1"/>
          </p:cNvSpPr>
          <p:nvPr>
            <p:ph type="ftr" sz="quarter" idx="3"/>
          </p:nvPr>
        </p:nvSpPr>
        <p:spPr>
          <a:xfrm>
            <a:off x="4039652" y="6356351"/>
            <a:ext cx="411587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1048580" name="灯片编号占位符 5"/>
          <p:cNvSpPr>
            <a:spLocks noGrp="1"/>
          </p:cNvSpPr>
          <p:nvPr>
            <p:ph type="sldNum" sz="quarter" idx="4"/>
          </p:nvPr>
        </p:nvSpPr>
        <p:spPr>
          <a:xfrm>
            <a:off x="8612843" y="6356351"/>
            <a:ext cx="274391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9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00.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0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0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0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04.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05.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06.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07.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08.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0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9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10.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11.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1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13.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14.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15.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16.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17.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18.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19.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93.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20.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2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9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9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9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9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9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9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73" name="YT"/>
        <p:cNvGrpSpPr/>
        <p:nvPr/>
      </p:nvGrpSpPr>
      <p:grpSpPr>
        <a:xfrm>
          <a:off x="0" y="0"/>
          <a:ext cx="0" cy="0"/>
          <a:chOff x="0" y="0"/>
          <a:chExt cx="0" cy="0"/>
        </a:xfrm>
      </p:grpSpPr>
      <p:sp>
        <p:nvSpPr>
          <p:cNvPr id="1048607" name="yt_shape_15841"/>
          <p:cNvSpPr txBox="1"/>
          <p:nvPr/>
        </p:nvSpPr>
        <p:spPr>
          <a:xfrm>
            <a:off x="550579" y="1772946"/>
            <a:ext cx="11475174" cy="3733800"/>
          </a:xfrm>
          <a:prstGeom prst="rect">
            <a:avLst/>
          </a:prstGeom>
        </p:spPr>
        <p:txBody>
          <a:bodyPr vert="horz" wrap="square" lIns="0" tIns="0" rIns="0" bIns="0" rtlCol="0">
            <a:spAutoFit/>
          </a:bodyPr>
          <a:p>
            <a:pPr lvl="0" algn="just" eaLnBrk="1" latinLnBrk="0" hangingPunct="0">
              <a:lnSpc>
                <a:spcPct val="140000"/>
              </a:lnSpc>
            </a:pPr>
            <a:r>
              <a:rPr lang="en-US"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  </a:t>
            </a:r>
            <a:r>
              <a:rPr lang="zh-CN" altLang="zh-CN" sz="2600" b="1" i="0" u="none" dirty="0">
                <a:solidFill>
                  <a:srgbClr val="FF0000"/>
                </a:solidFill>
                <a:effectLst/>
                <a:latin typeface="宋体" panose="02010600030101010101" pitchFamily="2" charset="-122"/>
                <a:ea typeface="宋体" panose="02010600030101010101" pitchFamily="2" charset="-122"/>
                <a:cs typeface="宋体" panose="02010600030101010101" pitchFamily="2" charset="-122"/>
              </a:rPr>
              <a:t>设计情境成为高考语文试题命制的趋势</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。与此同时，为摆脱试题结构和测试形式的固化，防止新的应试模式形成，一些文学类文本试题的命制更是在</a:t>
            </a:r>
            <a:r>
              <a:rPr lang="en-US"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情境化</a:t>
            </a:r>
            <a:r>
              <a:rPr lang="en-US"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的基础上走向</a:t>
            </a:r>
            <a:r>
              <a:rPr lang="en-US"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多元开放</a:t>
            </a:r>
            <a:r>
              <a:rPr lang="en-US"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Times New Roman" panose="02020603050405020304" pitchFamily="18"/>
                <a:ea typeface="宋体" panose="02010600030101010101" pitchFamily="2" charset="-122"/>
                <a:cs typeface="宋体" panose="02010600030101010101" pitchFamily="2" charset="-122"/>
              </a:rPr>
              <a:t>——</a:t>
            </a:r>
            <a:r>
              <a:rPr lang="zh-CN" altLang="zh-CN" sz="2600" b="1" i="0" u="none" dirty="0">
                <a:solidFill>
                  <a:srgbClr val="FF0000"/>
                </a:solidFill>
                <a:effectLst/>
                <a:latin typeface="宋体" panose="02010600030101010101" pitchFamily="2" charset="-122"/>
                <a:ea typeface="宋体" panose="02010600030101010101" pitchFamily="2" charset="-122"/>
                <a:cs typeface="宋体" panose="02010600030101010101" pitchFamily="2" charset="-122"/>
              </a:rPr>
              <a:t>从考体裁共性到考文本个性</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1" i="0" u="none" dirty="0">
                <a:solidFill>
                  <a:srgbClr val="00B050"/>
                </a:solidFill>
                <a:effectLst/>
                <a:latin typeface="宋体" panose="02010600030101010101" pitchFamily="2" charset="-122"/>
                <a:ea typeface="宋体" panose="02010600030101010101" pitchFamily="2" charset="-122"/>
                <a:cs typeface="宋体" panose="02010600030101010101" pitchFamily="2" charset="-122"/>
              </a:rPr>
              <a:t>变依考点出题为随文出题</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，鼓励学生从创造性层面和个性化视角审视、鉴赏、评价文本，还原真实的解读和领悟</a:t>
            </a:r>
            <a:r>
              <a:rPr lang="zh-CN" altLang="zh-CN" sz="2600" b="0" i="0" u="none" dirty="0">
                <a:solidFill>
                  <a:srgbClr val="000000"/>
                </a:solidFill>
                <a:effectLst/>
                <a:latin typeface="Times New Roman" panose="02020603050405020304" pitchFamily="18"/>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这类开放题充分体现了高考试题创新性、应用性、综合性的要求，直指学科素养和思维能力，有效发挥了高考命题的育人功能和积极导向作用。</a:t>
            </a:r>
            <a:endPar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82" name="YT"/>
        <p:cNvGrpSpPr/>
        <p:nvPr/>
      </p:nvGrpSpPr>
      <p:grpSpPr>
        <a:xfrm>
          <a:off x="0" y="0"/>
          <a:ext cx="0" cy="0"/>
          <a:chOff x="0" y="0"/>
          <a:chExt cx="0" cy="0"/>
        </a:xfrm>
      </p:grpSpPr>
      <p:sp>
        <p:nvSpPr>
          <p:cNvPr id="1048616" name="yt_shape_15858"/>
          <p:cNvSpPr txBox="1"/>
          <p:nvPr/>
        </p:nvSpPr>
        <p:spPr>
          <a:xfrm>
            <a:off x="423579" y="1109885"/>
            <a:ext cx="11475174" cy="4800600"/>
          </a:xfrm>
          <a:prstGeom prst="rect">
            <a:avLst/>
          </a:prstGeom>
        </p:spPr>
        <p:txBody>
          <a:bodyPr vert="horz" wrap="square" lIns="0" tIns="0" rIns="0" bIns="0" rtlCol="0">
            <a:spAutoFit/>
          </a:bodyPr>
          <a:p>
            <a:pPr algn="l" eaLnBrk="1" latinLnBrk="0" hangingPunct="0">
              <a:lnSpc>
                <a:spcPct val="140000"/>
              </a:lnSpc>
            </a:pP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  </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过去的命题要求考生赏析小说主题、人物形象、艺术手法，是静态的分析和陈述。本题则设置了交际语境，要求考生向别人推介这篇小说，设置了明确的背景和任务，提出了具体的问题。答案不是静态的赏析，而是动态的交流，要求考生跟潜在的读者对话。撰写推荐语，需要高度的概括、分析、鉴赏和有目的地表达等能力。这类试题的设计很有前瞻性，也很有现实意义，因为它指向的是学生的整体语文素养。这类试题不仅检测概述能力，还要求考生将静态的文章要点转换为交流中的观点、主张，虽然交流对象潜隐，但交流目的明确，需要考生实现语言由静到动的转换，这类试题还能促进考生关注现实，对学生形成正确的价值观也有助益。</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83" name="YT"/>
        <p:cNvGrpSpPr/>
        <p:nvPr/>
      </p:nvGrpSpPr>
      <p:grpSpPr>
        <a:xfrm>
          <a:off x="0" y="0"/>
          <a:ext cx="0" cy="0"/>
          <a:chOff x="0" y="0"/>
          <a:chExt cx="0" cy="0"/>
        </a:xfrm>
      </p:grpSpPr>
      <p:sp>
        <p:nvSpPr>
          <p:cNvPr id="1048617" name="yt_shape_15859"/>
          <p:cNvSpPr txBox="1"/>
          <p:nvPr/>
        </p:nvSpPr>
        <p:spPr>
          <a:xfrm>
            <a:off x="360079" y="728250"/>
            <a:ext cx="11475174" cy="5334000"/>
          </a:xfrm>
          <a:prstGeom prst="rect">
            <a:avLst/>
          </a:prstGeom>
        </p:spPr>
        <p:txBody>
          <a:bodyPr vert="horz" wrap="square" lIns="0" tIns="0" rIns="0" bIns="0" rtlCol="0">
            <a:spAutoFit/>
          </a:bodyPr>
          <a:p>
            <a:pPr algn="l" eaLnBrk="1" latinLnBrk="0" hangingPunct="0">
              <a:lnSpc>
                <a:spcPct val="140000"/>
              </a:lnSpc>
            </a:pPr>
            <a:r>
              <a:rPr lang="zh-CN" altLang="zh-CN" sz="2600" b="0" i="0" u="none">
                <a:solidFill>
                  <a:srgbClr val="000000"/>
                </a:solidFill>
                <a:effectLst/>
                <a:latin typeface="宋体" panose="02010600030101010101" pitchFamily="2" charset="-122"/>
                <a:ea typeface="黑体" panose="02010609060101010101" pitchFamily="18" charset="-122"/>
                <a:cs typeface="宋体" panose="02010600030101010101" pitchFamily="2" charset="-122"/>
              </a:rPr>
              <a:t>三</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黑体" panose="02010609060101010101" pitchFamily="18" charset="-122"/>
                <a:cs typeface="宋体" panose="02010600030101010101" pitchFamily="2" charset="-122"/>
              </a:rPr>
              <a:t>情境化试题的基本样态和构成要素</a:t>
            </a:r>
            <a:endParaRPr lang="zh-CN" altLang="zh-CN" sz="2600" b="0" i="0" u="none">
              <a:solidFill>
                <a:srgbClr val="000000"/>
              </a:solidFill>
              <a:effectLst/>
              <a:latin typeface="宋体" panose="02010600030101010101" pitchFamily="2" charset="-122"/>
              <a:ea typeface="黑体" panose="02010609060101010101" pitchFamily="18" charset="-122"/>
              <a:cs typeface="宋体" panose="02010600030101010101" pitchFamily="2" charset="-122"/>
            </a:endParaRPr>
          </a:p>
          <a:p>
            <a:pPr algn="l" eaLnBrk="1" latinLnBrk="0" hangingPunct="0">
              <a:lnSpc>
                <a:spcPct val="140000"/>
              </a:lnSpc>
            </a:pP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  情境化试题应包含以下要素：</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①</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背景要素，主要表现为人物、场景、事件或引导性材料等；</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②</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任务要素，即试题明确要求学生做的事情或完成的成品，通常试题会规定成品形式和其他限定性要求；</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③</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问题要素，在语文学习领域，</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问题</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可能是或明示或需要再提炼的需求、需要回答的疑问，以及需要解决的麻烦等；</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④</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目的要素，即让学生展现在解决问题、形成成品的过程中的能力、素养。测试目的的达成，可能需要学生经历解读背景材料、提炼问题及完成任务这样一个完整的过程。</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a:p>
            <a:pPr algn="l" eaLnBrk="1" latinLnBrk="0" hangingPunct="0">
              <a:lnSpc>
                <a:spcPct val="140000"/>
              </a:lnSpc>
            </a:pP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按照</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虚拟背景</a:t>
            </a:r>
            <a:r>
              <a:rPr lang="zh-CN"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布置任务</a:t>
            </a:r>
            <a:r>
              <a:rPr lang="zh-CN"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提出问题（</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任务的具体化</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完成任务、解答问题（</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目的指向语文素养</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这一路径，情境化试题呈现以下特点。</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84" name="YT"/>
        <p:cNvGrpSpPr/>
        <p:nvPr/>
      </p:nvGrpSpPr>
      <p:grpSpPr>
        <a:xfrm>
          <a:off x="0" y="0"/>
          <a:ext cx="0" cy="0"/>
          <a:chOff x="0" y="0"/>
          <a:chExt cx="0" cy="0"/>
        </a:xfrm>
      </p:grpSpPr>
      <p:sp>
        <p:nvSpPr>
          <p:cNvPr id="1048618" name="yt_shape_15862"/>
          <p:cNvSpPr txBox="1"/>
          <p:nvPr/>
        </p:nvSpPr>
        <p:spPr>
          <a:xfrm>
            <a:off x="551214" y="93885"/>
            <a:ext cx="11475174" cy="6400800"/>
          </a:xfrm>
          <a:prstGeom prst="rect">
            <a:avLst/>
          </a:prstGeom>
        </p:spPr>
        <p:txBody>
          <a:bodyPr vert="horz" wrap="square" lIns="0" tIns="0" rIns="0" bIns="0" rtlCol="0">
            <a:spAutoFit/>
          </a:bodyPr>
          <a:p>
            <a:pPr algn="l" eaLnBrk="1" latinLnBrk="0" hangingPunct="0">
              <a:lnSpc>
                <a:spcPct val="140000"/>
              </a:lnSpc>
            </a:pP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1</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）虚拟阅读语境，在阅读场域中实现</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观点</a:t>
            </a:r>
            <a:r>
              <a:rPr lang="zh-CN"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现象</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的互证。</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a:p>
            <a:pPr algn="l" eaLnBrk="1" latinLnBrk="0" hangingPunct="0">
              <a:lnSpc>
                <a:spcPct val="140000"/>
              </a:lnSpc>
            </a:pP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  例</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1</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：请依据材料内容，对下面案例的意义进行简要点评。（</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福建省四校高三上学期</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2021</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年</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10</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月第一次联考</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a:p>
            <a:pPr algn="l" eaLnBrk="1" latinLnBrk="0" hangingPunct="0">
              <a:lnSpc>
                <a:spcPct val="140000"/>
              </a:lnSpc>
            </a:pP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示例</a:t>
            </a:r>
            <a:r>
              <a:rPr lang="zh-CN" altLang="en-US"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endParaRPr lang="zh-CN" altLang="en-US"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a:p>
            <a:pPr algn="l" eaLnBrk="1" latinLnBrk="0" hangingPunct="0">
              <a:lnSpc>
                <a:spcPct val="140000"/>
              </a:lnSpc>
            </a:pPr>
            <a:r>
              <a:rPr lang="zh-CN" altLang="en-US"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  </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某报纸将采访力量全部迁入新闻网站与客户端。原先的新闻专业采编部门，全部改为政情、财经、天下、区情等</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8</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个频道……体制整体转换后，记者稿量增加，新闻时效更快，报道内容更全。报纸因稿量增多，可以优中选优，质量也有明显提升。</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a:p>
            <a:pPr algn="l" eaLnBrk="1" latinLnBrk="0" hangingPunct="0">
              <a:lnSpc>
                <a:spcPct val="140000"/>
              </a:lnSpc>
            </a:pP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  这道题设置的是阅读语境，要求考生借助试卷材料提供的观点（</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融媒体时代纸媒的发展方向</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），对给出的案例（</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某报的改革实践</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）进行点评。这道题，背景是融媒体时代，任务是概述纸媒生存的路径，问题是以材料包含的主张点评具体案例，目的是检测考生运用观点去解释现象的能力。</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85" name="YT"/>
        <p:cNvGrpSpPr/>
        <p:nvPr/>
      </p:nvGrpSpPr>
      <p:grpSpPr>
        <a:xfrm>
          <a:off x="0" y="0"/>
          <a:ext cx="0" cy="0"/>
          <a:chOff x="0" y="0"/>
          <a:chExt cx="0" cy="0"/>
        </a:xfrm>
      </p:grpSpPr>
      <p:sp>
        <p:nvSpPr>
          <p:cNvPr id="1048619" name="yt_shape_15866"/>
          <p:cNvSpPr txBox="1"/>
          <p:nvPr/>
        </p:nvSpPr>
        <p:spPr>
          <a:xfrm>
            <a:off x="582964" y="824135"/>
            <a:ext cx="11475174" cy="4800599"/>
          </a:xfrm>
          <a:prstGeom prst="rect">
            <a:avLst/>
          </a:prstGeom>
        </p:spPr>
        <p:txBody>
          <a:bodyPr vert="horz" wrap="square" lIns="0" tIns="0" rIns="0" bIns="0" rtlCol="0">
            <a:spAutoFit/>
          </a:bodyPr>
          <a:p>
            <a:pPr algn="l" eaLnBrk="1" latinLnBrk="0" hangingPunct="0">
              <a:lnSpc>
                <a:spcPct val="140000"/>
              </a:lnSpc>
            </a:pP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例</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2</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：有论者评阿成小说</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真实到近乎离奇</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，请结合本文谈谈你对这一特点的理解。（</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2022</a:t>
            </a:r>
            <a:r>
              <a:rPr lang="en-US" altLang="zh-CN" sz="2600" b="0" i="0" u="none">
                <a:solidFill>
                  <a:srgbClr val="000000"/>
                </a:solidFill>
                <a:effectLst/>
                <a:latin typeface="Times New Roman" panose="02020603050405020304" pitchFamily="18"/>
                <a:ea typeface="Times New Roman" panose="02020603050405020304" pitchFamily="18"/>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浙江杭州二模</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会计</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a:p>
            <a:pPr algn="l" eaLnBrk="1" latinLnBrk="0" hangingPunct="0">
              <a:lnSpc>
                <a:spcPct val="140000"/>
              </a:lnSpc>
            </a:pP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  试卷阅读材料提出了某种观点（</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文学批评原理</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），命题者要求考生运用该文学批评原理，去分析、解释新的文学现象，借助多文本之间的勾连，完成</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观点</a:t>
            </a:r>
            <a:r>
              <a:rPr lang="zh-CN"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现象</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的互证。</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a:p>
            <a:pPr algn="l" eaLnBrk="1" latinLnBrk="0" hangingPunct="0">
              <a:lnSpc>
                <a:spcPct val="140000"/>
              </a:lnSpc>
            </a:pP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  这道题，背景是文学批评，任务是以理论解释现象，问题是按要求点评文本艺术特点，目的是检测文学分析和鉴赏能力。这类试题设置的是个人审美体验情境，指定了方向</a:t>
            </a:r>
            <a:r>
              <a:rPr lang="zh-CN"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结合本文谈谈你对这一特点的理解，避免了考生选择角度的随意性，体现了多文本阅读的勾连关系。</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86" name="YT"/>
        <p:cNvGrpSpPr/>
        <p:nvPr/>
      </p:nvGrpSpPr>
      <p:grpSpPr>
        <a:xfrm>
          <a:off x="0" y="0"/>
          <a:ext cx="0" cy="0"/>
          <a:chOff x="0" y="0"/>
          <a:chExt cx="0" cy="0"/>
        </a:xfrm>
      </p:grpSpPr>
      <p:sp>
        <p:nvSpPr>
          <p:cNvPr id="1048620" name="yt_shape_15869"/>
          <p:cNvSpPr txBox="1"/>
          <p:nvPr/>
        </p:nvSpPr>
        <p:spPr>
          <a:xfrm>
            <a:off x="487079" y="665385"/>
            <a:ext cx="11475174" cy="5333999"/>
          </a:xfrm>
          <a:prstGeom prst="rect">
            <a:avLst/>
          </a:prstGeom>
        </p:spPr>
        <p:txBody>
          <a:bodyPr vert="horz" wrap="square" lIns="0" tIns="0" rIns="0" bIns="0" rtlCol="0">
            <a:spAutoFit/>
          </a:bodyPr>
          <a:p>
            <a:pPr algn="l" eaLnBrk="1" latinLnBrk="0" hangingPunct="0">
              <a:lnSpc>
                <a:spcPct val="140000"/>
              </a:lnSpc>
            </a:pP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2</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）虚拟交际场景，实现</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静态</a:t>
            </a:r>
            <a:r>
              <a:rPr lang="zh-CN"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动态</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语言的转换。</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a:p>
            <a:pPr algn="l" eaLnBrk="1" latinLnBrk="0" hangingPunct="0">
              <a:lnSpc>
                <a:spcPct val="140000"/>
              </a:lnSpc>
            </a:pP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  例</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3</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：去年</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9</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月，由本小说改编的同名电影《良宵》在河北唐山开机，预计明年在全国公映。为了让更多的观众走进影院，请你作为电影文案策划者，写</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100</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字左右的推介语。（</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上海市金山区</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2022</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届高三第一次模拟卷</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a:p>
            <a:pPr algn="l" eaLnBrk="1" latinLnBrk="0" hangingPunct="0">
              <a:lnSpc>
                <a:spcPct val="140000"/>
              </a:lnSpc>
            </a:pP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  这是有交际目的和交际对象的语境，任务是写推介语，问题是将电影重要信息提取出来并转换为吸引观众关注的文本，目的是检测考生将静态语言转换为交际语言的能力。</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a:p>
            <a:pPr algn="l" eaLnBrk="1" latinLnBrk="0" hangingPunct="0">
              <a:lnSpc>
                <a:spcPct val="140000"/>
              </a:lnSpc>
            </a:pP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  还有一类试题，既有多文本阅读的勾连，要求考生实现</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观点</a:t>
            </a:r>
            <a:r>
              <a:rPr lang="zh-CN"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现象</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的互证；又要体现语言由静态到动态的转换。由此可见，有些命题者在情境化试题的命制上已越来越娴熟。</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87" name="YT"/>
        <p:cNvGrpSpPr/>
        <p:nvPr/>
      </p:nvGrpSpPr>
      <p:grpSpPr>
        <a:xfrm>
          <a:off x="0" y="0"/>
          <a:ext cx="0" cy="0"/>
          <a:chOff x="0" y="0"/>
          <a:chExt cx="0" cy="0"/>
        </a:xfrm>
      </p:grpSpPr>
      <p:sp>
        <p:nvSpPr>
          <p:cNvPr id="1048621" name="yt_shape_15873"/>
          <p:cNvSpPr txBox="1"/>
          <p:nvPr/>
        </p:nvSpPr>
        <p:spPr>
          <a:xfrm>
            <a:off x="360079" y="252000"/>
            <a:ext cx="11475174" cy="2133600"/>
          </a:xfrm>
          <a:prstGeom prst="rect">
            <a:avLst/>
          </a:prstGeom>
        </p:spPr>
        <p:txBody>
          <a:bodyPr vert="horz" wrap="square" lIns="0" tIns="0" rIns="0" bIns="0" rtlCol="0">
            <a:spAutoFit/>
          </a:bodyPr>
          <a:p>
            <a:pPr algn="l" eaLnBrk="1" latinLnBrk="0" hangingPunct="0">
              <a:lnSpc>
                <a:spcPct val="140000"/>
              </a:lnSpc>
            </a:pP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例</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4</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：班级公众号</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阅读名家</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栏目的定位是</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阅读经典，积累学法</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。在编辑《鲁迅小说》这一期时，小徐建议选编《药》，小汇建议加上《＜药＞点》。请你代小徐或小汇写一则发言稿阐述选编理由（</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150</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字左右）。（</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2022</a:t>
            </a:r>
            <a:r>
              <a:rPr lang="en-US" altLang="zh-CN" sz="2600" b="0" i="0" u="none">
                <a:solidFill>
                  <a:srgbClr val="000000"/>
                </a:solidFill>
                <a:effectLst/>
                <a:latin typeface="Times New Roman" panose="02020603050405020304" pitchFamily="18"/>
                <a:ea typeface="Times New Roman" panose="02020603050405020304" pitchFamily="18"/>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上海市徐汇区高三第一次模拟卷</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88" name="YT"/>
        <p:cNvGrpSpPr/>
        <p:nvPr/>
      </p:nvGrpSpPr>
      <p:grpSpPr>
        <a:xfrm>
          <a:off x="0" y="0"/>
          <a:ext cx="0" cy="0"/>
          <a:chOff x="0" y="0"/>
          <a:chExt cx="0" cy="0"/>
        </a:xfrm>
      </p:grpSpPr>
      <p:sp>
        <p:nvSpPr>
          <p:cNvPr id="1048622" name="yt_shape_15874"/>
          <p:cNvSpPr txBox="1"/>
          <p:nvPr/>
        </p:nvSpPr>
        <p:spPr>
          <a:xfrm>
            <a:off x="264829" y="570135"/>
            <a:ext cx="11475174" cy="5334000"/>
          </a:xfrm>
          <a:prstGeom prst="rect">
            <a:avLst/>
          </a:prstGeom>
        </p:spPr>
        <p:txBody>
          <a:bodyPr vert="horz" wrap="square" lIns="0" tIns="0" rIns="0" bIns="0" rtlCol="0">
            <a:spAutoFit/>
          </a:bodyPr>
          <a:p>
            <a:pPr algn="l" eaLnBrk="1" latinLnBrk="0" hangingPunct="0">
              <a:lnSpc>
                <a:spcPct val="140000"/>
              </a:lnSpc>
            </a:pP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  </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这道题，背景是班级公众号</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阅读名家</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栏目推出经典文本，任务是为选定某篇文章阐释理由，问题是写一则发言稿。</a:t>
            </a:r>
            <a:r>
              <a:rPr lang="zh-CN" altLang="zh-CN" sz="2600" b="1" i="0" u="none">
                <a:solidFill>
                  <a:srgbClr val="FF0000"/>
                </a:solidFill>
                <a:effectLst/>
                <a:latin typeface="宋体" panose="02010600030101010101" pitchFamily="2" charset="-122"/>
                <a:ea typeface="宋体" panose="02010600030101010101" pitchFamily="2" charset="-122"/>
                <a:cs typeface="宋体" panose="02010600030101010101" pitchFamily="2" charset="-122"/>
              </a:rPr>
              <a:t>设计本题的目的，从</a:t>
            </a:r>
            <a:r>
              <a:rPr lang="en-US" altLang="zh-CN" sz="2600" b="1" i="0" u="none">
                <a:solidFill>
                  <a:srgbClr val="FF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1" i="0" u="none">
                <a:solidFill>
                  <a:srgbClr val="FF0000"/>
                </a:solidFill>
                <a:effectLst/>
                <a:latin typeface="宋体" panose="02010600030101010101" pitchFamily="2" charset="-122"/>
                <a:ea typeface="宋体" panose="02010600030101010101" pitchFamily="2" charset="-122"/>
                <a:cs typeface="宋体" panose="02010600030101010101" pitchFamily="2" charset="-122"/>
              </a:rPr>
              <a:t>观点</a:t>
            </a:r>
            <a:r>
              <a:rPr lang="zh-CN" altLang="zh-CN" sz="2600" b="1" i="0" u="none">
                <a:solidFill>
                  <a:srgbClr val="FF0000"/>
                </a:solidFill>
                <a:effectLst/>
                <a:latin typeface="Times New Roman" panose="02020603050405020304" pitchFamily="18"/>
                <a:ea typeface="宋体" panose="02010600030101010101" pitchFamily="2" charset="-122"/>
                <a:cs typeface="宋体" panose="02010600030101010101" pitchFamily="2" charset="-122"/>
              </a:rPr>
              <a:t>—</a:t>
            </a:r>
            <a:r>
              <a:rPr lang="zh-CN" altLang="zh-CN" sz="2600" b="1" i="0" u="none">
                <a:solidFill>
                  <a:srgbClr val="FF0000"/>
                </a:solidFill>
                <a:effectLst/>
                <a:latin typeface="宋体" panose="02010600030101010101" pitchFamily="2" charset="-122"/>
                <a:ea typeface="宋体" panose="02010600030101010101" pitchFamily="2" charset="-122"/>
                <a:cs typeface="宋体" panose="02010600030101010101" pitchFamily="2" charset="-122"/>
              </a:rPr>
              <a:t>现象</a:t>
            </a:r>
            <a:r>
              <a:rPr lang="en-US" altLang="zh-CN" sz="2600" b="1" i="0" u="none">
                <a:solidFill>
                  <a:srgbClr val="FF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1" i="0" u="none">
                <a:solidFill>
                  <a:srgbClr val="FF0000"/>
                </a:solidFill>
                <a:effectLst/>
                <a:latin typeface="宋体" panose="02010600030101010101" pitchFamily="2" charset="-122"/>
                <a:ea typeface="宋体" panose="02010600030101010101" pitchFamily="2" charset="-122"/>
                <a:cs typeface="宋体" panose="02010600030101010101" pitchFamily="2" charset="-122"/>
              </a:rPr>
              <a:t>互证的角度看</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，检测的是考生以栏目定位</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阅读经典，积累学法</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这一观点，去解释公众号选编《药》的理由，即检测考生能否发现并揭示《药》独特的双线结构、隐喻特点，获得和积累</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学法</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从言语交际的角度看，是检测考生将静态的叙述语言转换为动态的交际语言。完成这道题，能让考生更深层次地思考和评价《药》这篇小说的独特意义，这比泛化的赏析更能激发考生思考的兴趣。如果我们阅读一篇文学作品，都带着寻找其独特艺术手法的眼光去审视，去发现每一篇的</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独特性</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不可取代性</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，文学鉴赏水平才有可能得到真正的提升。另外，写发言稿、推介语，也训练了考生与他人交流、理性表达观点的能力和习惯。</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89" name="YT"/>
        <p:cNvGrpSpPr/>
        <p:nvPr/>
      </p:nvGrpSpPr>
      <p:grpSpPr>
        <a:xfrm>
          <a:off x="0" y="0"/>
          <a:ext cx="0" cy="0"/>
          <a:chOff x="0" y="0"/>
          <a:chExt cx="0" cy="0"/>
        </a:xfrm>
      </p:grpSpPr>
      <p:sp>
        <p:nvSpPr>
          <p:cNvPr id="1048623" name="yt_shape_15875"/>
          <p:cNvSpPr txBox="1"/>
          <p:nvPr/>
        </p:nvSpPr>
        <p:spPr>
          <a:xfrm>
            <a:off x="518829" y="252691"/>
            <a:ext cx="11475174" cy="5943600"/>
          </a:xfrm>
          <a:prstGeom prst="rect">
            <a:avLst/>
          </a:prstGeom>
        </p:spPr>
        <p:txBody>
          <a:bodyPr vert="horz" wrap="square" lIns="0" tIns="0" rIns="0" bIns="0" rtlCol="0">
            <a:spAutoFit/>
          </a:bodyPr>
          <a:p>
            <a:pPr algn="l" eaLnBrk="1" latinLnBrk="0" hangingPunct="0">
              <a:lnSpc>
                <a:spcPct val="120000"/>
              </a:lnSpc>
            </a:pPr>
            <a:r>
              <a:rPr lang="zh-CN" altLang="zh-CN" sz="2600" b="1" i="0" u="none" spc="150">
                <a:solidFill>
                  <a:srgbClr val="FF0000"/>
                </a:solidFill>
                <a:effectLst/>
                <a:latin typeface="宋体" panose="02010600030101010101" pitchFamily="2" charset="-122"/>
                <a:ea typeface="宋体" panose="02010600030101010101" pitchFamily="2" charset="-122"/>
                <a:cs typeface="宋体" panose="02010600030101010101" pitchFamily="2" charset="-122"/>
              </a:rPr>
              <a:t>（</a:t>
            </a:r>
            <a:r>
              <a:rPr lang="en-US" altLang="zh-CN" sz="2600" b="1" i="0" u="none" spc="150">
                <a:solidFill>
                  <a:srgbClr val="FF0000"/>
                </a:solidFill>
                <a:effectLst/>
                <a:latin typeface="Times New Roman" panose="02020603050405020304" pitchFamily="18"/>
                <a:ea typeface="宋体" panose="02010600030101010101" pitchFamily="2" charset="-122"/>
                <a:cs typeface="宋体" panose="02010600030101010101" pitchFamily="2" charset="-122"/>
              </a:rPr>
              <a:t>3</a:t>
            </a:r>
            <a:r>
              <a:rPr lang="zh-CN" altLang="zh-CN" sz="2600" b="1" i="0" u="none" spc="150">
                <a:solidFill>
                  <a:srgbClr val="FF0000"/>
                </a:solidFill>
                <a:effectLst/>
                <a:latin typeface="宋体" panose="02010600030101010101" pitchFamily="2" charset="-122"/>
                <a:ea typeface="宋体" panose="02010600030101010101" pitchFamily="2" charset="-122"/>
                <a:cs typeface="宋体" panose="02010600030101010101" pitchFamily="2" charset="-122"/>
              </a:rPr>
              <a:t>）设置可能存在瑕疵的文本，要求考生辩驳解析，对文本的逻辑性进行评判</a:t>
            </a:r>
            <a:r>
              <a:rPr lang="zh-CN" altLang="zh-CN" sz="2600" b="0" i="0" u="none" spc="15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endParaRPr lang="zh-CN" altLang="zh-CN" sz="2600" b="0" i="0" u="none" spc="150">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a:p>
            <a:pPr algn="l" eaLnBrk="1" latinLnBrk="0" hangingPunct="0">
              <a:lnSpc>
                <a:spcPct val="120000"/>
              </a:lnSpc>
            </a:pP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  例</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5</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：甲乙两名同学研习材料三，对文章第</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②</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段的论证思路有不同看法。甲认为第</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②</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段的论点阐述存在问题；乙认为第</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②</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段论证思路正确，不存在问题。对此，你有何看法？（</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2022</a:t>
            </a:r>
            <a:r>
              <a:rPr lang="en-US" altLang="zh-CN" sz="2600" b="0" i="0" u="none">
                <a:solidFill>
                  <a:srgbClr val="000000"/>
                </a:solidFill>
                <a:effectLst/>
                <a:latin typeface="Times New Roman" panose="02020603050405020304" pitchFamily="18"/>
                <a:ea typeface="Times New Roman" panose="02020603050405020304" pitchFamily="18"/>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福建省泉州市高三第二次质量检测卷</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a:p>
            <a:pPr algn="l" eaLnBrk="1" latinLnBrk="0" hangingPunct="0">
              <a:lnSpc>
                <a:spcPct val="120000"/>
              </a:lnSpc>
            </a:pP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  附第</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②</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段文字：</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体育产业数字人才短缺</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制约体育企业数字化转型</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一方面</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体育企业数字化人才标准不明晰</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不利于培养体育企业数字化人才</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当前体育企业数字化转型处于探索起步阶段</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体育企业数字化人才的培养标准</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培养方向</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培养模式难以适应体育产业数字化转型加快的现实要求</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另一方面</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体育企业数字化转型战略不清晰</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不利于培养体育企业数字化人才</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a:p>
            <a:pPr algn="l" eaLnBrk="1" latinLnBrk="0" hangingPunct="0">
              <a:lnSpc>
                <a:spcPct val="120000"/>
              </a:lnSpc>
            </a:pP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  有些存在表达瑕疵的文本，会引起阅读者的不同理解。针对这类文本命制的试题，主要检测的是对文章内部逻辑性进行省察、评判的能力，要求考生以更严谨的思维去发现、辨识错误，并提出修改意见。</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90" name="YT"/>
        <p:cNvGrpSpPr/>
        <p:nvPr/>
      </p:nvGrpSpPr>
      <p:grpSpPr>
        <a:xfrm>
          <a:off x="0" y="0"/>
          <a:ext cx="0" cy="0"/>
          <a:chOff x="0" y="0"/>
          <a:chExt cx="0" cy="0"/>
        </a:xfrm>
      </p:grpSpPr>
      <p:sp>
        <p:nvSpPr>
          <p:cNvPr id="1048624" name="yt_shape_15879"/>
          <p:cNvSpPr txBox="1"/>
          <p:nvPr/>
        </p:nvSpPr>
        <p:spPr>
          <a:xfrm>
            <a:off x="138464" y="1109885"/>
            <a:ext cx="11475174" cy="4267200"/>
          </a:xfrm>
          <a:prstGeom prst="rect">
            <a:avLst/>
          </a:prstGeom>
        </p:spPr>
        <p:txBody>
          <a:bodyPr vert="horz" wrap="square" lIns="0" tIns="0" rIns="0" bIns="0" rtlCol="0">
            <a:spAutoFit/>
          </a:bodyPr>
          <a:p>
            <a:pPr algn="l" eaLnBrk="1" latinLnBrk="0" hangingPunct="0">
              <a:lnSpc>
                <a:spcPct val="140000"/>
              </a:lnSpc>
            </a:pP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  </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这道题，背景是不同的阅读者对同一文本产生了矛盾意见，任务是释疑、评判这些意见，问题是在争议的基础上表达自己的看法，目的是检测考生对文本逻辑思路的省察、评判能力。第</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②</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段首句为</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体育产业数字人才短缺，制约体育企业数字化转型</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。这句话是一个简单判断，</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人才短缺</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必然</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制约转型</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，无须论证。作者要讨论的是为何人才会短缺，所以下文分析了两点原因：人才标准不清晰、转型战略不清晰。这样看来，论点阐述似乎并无不妥。但是由于第一句话是</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A</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制约了</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B</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，常规思维下，读者的阅读期待应该是</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A</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怎样制约了</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B</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，而文本呈现的却是</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造成</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A</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的原因分析</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，这就让读者的期待落空了。</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91" name="YT"/>
        <p:cNvGrpSpPr/>
        <p:nvPr/>
      </p:nvGrpSpPr>
      <p:grpSpPr>
        <a:xfrm>
          <a:off x="0" y="0"/>
          <a:ext cx="0" cy="0"/>
          <a:chOff x="0" y="0"/>
          <a:chExt cx="0" cy="0"/>
        </a:xfrm>
      </p:grpSpPr>
      <p:sp>
        <p:nvSpPr>
          <p:cNvPr id="1048625" name="yt_shape_2"/>
          <p:cNvSpPr txBox="1"/>
          <p:nvPr/>
        </p:nvSpPr>
        <p:spPr>
          <a:xfrm>
            <a:off x="360079" y="252000"/>
            <a:ext cx="11477704" cy="2667000"/>
          </a:xfrm>
          <a:prstGeom prst="rect">
            <a:avLst/>
          </a:prstGeom>
          <a:noFill/>
        </p:spPr>
        <p:txBody>
          <a:bodyPr vert="horz" wrap="square" lIns="0" tIns="0" rIns="0" bIns="0" rtlCol="0">
            <a:spAutoFit/>
          </a:bodyPr>
          <a:p>
            <a:pPr>
              <a:lnSpc>
                <a:spcPct val="140000"/>
              </a:lnSpc>
            </a:pPr>
            <a:r>
              <a:rPr lang="en-US" altLang="zh-CN" sz="2600">
                <a:solidFill>
                  <a:srgbClr val="000000"/>
                </a:solidFill>
                <a:latin typeface="宋体" panose="02010600030101010101" pitchFamily="2" charset="-122"/>
                <a:ea typeface="宋体" panose="02010600030101010101" pitchFamily="2" charset="-122"/>
                <a:cs typeface="宋体" panose="02010600030101010101" pitchFamily="2" charset="-122"/>
              </a:rPr>
              <a:t>  </a:t>
            </a:r>
            <a:r>
              <a:rPr lang="zh-CN" altLang="zh-CN" sz="2600">
                <a:solidFill>
                  <a:srgbClr val="000000"/>
                </a:solidFill>
                <a:latin typeface="宋体" panose="02010600030101010101" pitchFamily="2" charset="-122"/>
                <a:ea typeface="宋体" panose="02010600030101010101" pitchFamily="2" charset="-122"/>
                <a:cs typeface="宋体" panose="02010600030101010101" pitchFamily="2" charset="-122"/>
              </a:rPr>
              <a:t>但要特别注意的是：读者的期待未必是作者要表达的意思，而是作者表达的随意性造成了读者的误解；读者不能根据这种误解去更改作者的原意，而是要根据上下文的意思，去修改作者的表达瑕疵。如果将第一句</a:t>
            </a:r>
            <a:r>
              <a:rPr lang="en-US" altLang="zh-CN" sz="260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altLang="zh-CN" sz="2600">
                <a:solidFill>
                  <a:srgbClr val="000000"/>
                </a:solidFill>
                <a:latin typeface="Times New Roman" panose="02020603050405020304" pitchFamily="18"/>
                <a:ea typeface="宋体" panose="02010600030101010101" pitchFamily="2" charset="-122"/>
                <a:cs typeface="宋体" panose="02010600030101010101" pitchFamily="2" charset="-122"/>
              </a:rPr>
              <a:t>A</a:t>
            </a:r>
            <a:r>
              <a:rPr lang="zh-CN" altLang="zh-CN" sz="2600">
                <a:solidFill>
                  <a:srgbClr val="000000"/>
                </a:solidFill>
                <a:latin typeface="宋体" panose="02010600030101010101" pitchFamily="2" charset="-122"/>
                <a:ea typeface="宋体" panose="02010600030101010101" pitchFamily="2" charset="-122"/>
                <a:cs typeface="宋体" panose="02010600030101010101" pitchFamily="2" charset="-122"/>
              </a:rPr>
              <a:t>制约了</a:t>
            </a:r>
            <a:r>
              <a:rPr lang="en-US" altLang="zh-CN" sz="2600">
                <a:solidFill>
                  <a:srgbClr val="000000"/>
                </a:solidFill>
                <a:latin typeface="Times New Roman" panose="02020603050405020304" pitchFamily="18"/>
                <a:ea typeface="宋体" panose="02010600030101010101" pitchFamily="2" charset="-122"/>
                <a:cs typeface="宋体" panose="02010600030101010101" pitchFamily="2" charset="-122"/>
              </a:rPr>
              <a:t>B</a:t>
            </a:r>
            <a:r>
              <a:rPr lang="en-US" altLang="zh-CN" sz="260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zh-CN" altLang="zh-CN" sz="2600">
                <a:solidFill>
                  <a:srgbClr val="000000"/>
                </a:solidFill>
                <a:latin typeface="宋体" panose="02010600030101010101" pitchFamily="2" charset="-122"/>
                <a:ea typeface="宋体" panose="02010600030101010101" pitchFamily="2" charset="-122"/>
                <a:cs typeface="宋体" panose="02010600030101010101" pitchFamily="2" charset="-122"/>
              </a:rPr>
              <a:t>改成</a:t>
            </a:r>
            <a:r>
              <a:rPr lang="en-US" altLang="zh-CN" sz="260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zh-CN" altLang="zh-CN" sz="2600">
                <a:solidFill>
                  <a:srgbClr val="000000"/>
                </a:solidFill>
                <a:latin typeface="宋体" panose="02010600030101010101" pitchFamily="2" charset="-122"/>
                <a:ea typeface="宋体" panose="02010600030101010101" pitchFamily="2" charset="-122"/>
                <a:cs typeface="宋体" panose="02010600030101010101" pitchFamily="2" charset="-122"/>
              </a:rPr>
              <a:t>制约</a:t>
            </a:r>
            <a:r>
              <a:rPr lang="en-US" altLang="zh-CN" sz="2600">
                <a:solidFill>
                  <a:srgbClr val="000000"/>
                </a:solidFill>
                <a:latin typeface="Times New Roman" panose="02020603050405020304" pitchFamily="18"/>
                <a:ea typeface="宋体" panose="02010600030101010101" pitchFamily="2" charset="-122"/>
                <a:cs typeface="宋体" panose="02010600030101010101" pitchFamily="2" charset="-122"/>
              </a:rPr>
              <a:t>B</a:t>
            </a:r>
            <a:r>
              <a:rPr lang="zh-CN" altLang="zh-CN" sz="2600">
                <a:solidFill>
                  <a:srgbClr val="000000"/>
                </a:solidFill>
                <a:latin typeface="宋体" panose="02010600030101010101" pitchFamily="2" charset="-122"/>
                <a:ea typeface="宋体" panose="02010600030101010101" pitchFamily="2" charset="-122"/>
                <a:cs typeface="宋体" panose="02010600030101010101" pitchFamily="2" charset="-122"/>
              </a:rPr>
              <a:t>的是</a:t>
            </a:r>
            <a:r>
              <a:rPr lang="en-US" altLang="zh-CN" sz="2600">
                <a:solidFill>
                  <a:srgbClr val="000000"/>
                </a:solidFill>
                <a:latin typeface="Times New Roman" panose="02020603050405020304" pitchFamily="18"/>
                <a:ea typeface="宋体" panose="02010600030101010101" pitchFamily="2" charset="-122"/>
                <a:cs typeface="宋体" panose="02010600030101010101" pitchFamily="2" charset="-122"/>
              </a:rPr>
              <a:t>A</a:t>
            </a:r>
            <a:r>
              <a:rPr lang="en-US" altLang="zh-CN" sz="260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zh-CN" altLang="zh-CN" sz="2600">
                <a:solidFill>
                  <a:srgbClr val="000000"/>
                </a:solidFill>
                <a:latin typeface="宋体" panose="02010600030101010101" pitchFamily="2" charset="-122"/>
                <a:ea typeface="宋体" panose="02010600030101010101" pitchFamily="2" charset="-122"/>
                <a:cs typeface="宋体" panose="02010600030101010101" pitchFamily="2" charset="-122"/>
              </a:rPr>
              <a:t>，那么下面接着对</a:t>
            </a:r>
            <a:r>
              <a:rPr lang="en-US" altLang="zh-CN" sz="2600">
                <a:solidFill>
                  <a:srgbClr val="000000"/>
                </a:solidFill>
                <a:latin typeface="Times New Roman" panose="02020603050405020304" pitchFamily="18"/>
                <a:ea typeface="宋体" panose="02010600030101010101" pitchFamily="2" charset="-122"/>
                <a:cs typeface="宋体" panose="02010600030101010101" pitchFamily="2" charset="-122"/>
              </a:rPr>
              <a:t>A</a:t>
            </a:r>
            <a:r>
              <a:rPr lang="zh-CN" altLang="zh-CN" sz="2600">
                <a:solidFill>
                  <a:srgbClr val="000000"/>
                </a:solidFill>
                <a:latin typeface="宋体" panose="02010600030101010101" pitchFamily="2" charset="-122"/>
                <a:ea typeface="宋体" panose="02010600030101010101" pitchFamily="2" charset="-122"/>
                <a:cs typeface="宋体" panose="02010600030101010101" pitchFamily="2" charset="-122"/>
              </a:rPr>
              <a:t>进行分析就顺理成章了。即：提出</a:t>
            </a:r>
            <a:r>
              <a:rPr lang="en-US" altLang="zh-CN" sz="260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zh-CN" altLang="zh-CN" sz="2600">
                <a:solidFill>
                  <a:srgbClr val="000000"/>
                </a:solidFill>
                <a:latin typeface="宋体" panose="02010600030101010101" pitchFamily="2" charset="-122"/>
                <a:ea typeface="宋体" panose="02010600030101010101" pitchFamily="2" charset="-122"/>
                <a:cs typeface="宋体" panose="02010600030101010101" pitchFamily="2" charset="-122"/>
              </a:rPr>
              <a:t>制约体育企业数字化转型的是体育产业数字人才短缺</a:t>
            </a:r>
            <a:r>
              <a:rPr lang="en-US" altLang="zh-CN" sz="260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zh-CN" altLang="zh-CN" sz="2600">
                <a:solidFill>
                  <a:srgbClr val="000000"/>
                </a:solidFill>
                <a:latin typeface="宋体" panose="02010600030101010101" pitchFamily="2" charset="-122"/>
                <a:ea typeface="宋体" panose="02010600030101010101" pitchFamily="2" charset="-122"/>
                <a:cs typeface="宋体" panose="02010600030101010101" pitchFamily="2" charset="-122"/>
              </a:rPr>
              <a:t>的观点，然后解释人才短缺的原因。</a:t>
            </a:r>
            <a:endParaRPr lang="zh-CN" altLang="en-US"/>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74" name="YT"/>
        <p:cNvGrpSpPr/>
        <p:nvPr/>
      </p:nvGrpSpPr>
      <p:grpSpPr>
        <a:xfrm>
          <a:off x="0" y="0"/>
          <a:ext cx="0" cy="0"/>
          <a:chOff x="0" y="0"/>
          <a:chExt cx="0" cy="0"/>
        </a:xfrm>
      </p:grpSpPr>
      <p:sp>
        <p:nvSpPr>
          <p:cNvPr id="1048608" name="yt_shape_15843"/>
          <p:cNvSpPr txBox="1"/>
          <p:nvPr/>
        </p:nvSpPr>
        <p:spPr>
          <a:xfrm>
            <a:off x="487000" y="1594783"/>
            <a:ext cx="11475174" cy="4267200"/>
          </a:xfrm>
          <a:prstGeom prst="rect">
            <a:avLst/>
          </a:prstGeom>
        </p:spPr>
        <p:txBody>
          <a:bodyPr vert="horz" wrap="square" lIns="0" tIns="0" rIns="0" bIns="0" rtlCol="0">
            <a:spAutoFit/>
          </a:bodyPr>
          <a:p>
            <a:pPr hangingPunct="0">
              <a:lnSpc>
                <a:spcPct val="140000"/>
              </a:lnSpc>
            </a:pPr>
            <a:r>
              <a:rPr lang="zh-CN" altLang="zh-CN" sz="2600" b="0" i="0" u="none" dirty="0">
                <a:solidFill>
                  <a:srgbClr val="000000"/>
                </a:solidFill>
                <a:effectLst/>
                <a:latin typeface="Times New Roman" panose="02020603050405020304" pitchFamily="18"/>
                <a:ea typeface="宋体" panose="02010600030101010101" pitchFamily="2" charset="-122"/>
                <a:cs typeface="宋体" panose="02010600030101010101" pitchFamily="2" charset="-122"/>
              </a:rPr>
              <a:t>　　</a:t>
            </a:r>
            <a:r>
              <a:rPr lang="zh-CN" altLang="zh-CN" sz="2600" b="0" i="0" u="none" dirty="0">
                <a:solidFill>
                  <a:srgbClr val="000000"/>
                </a:solidFill>
                <a:effectLst/>
                <a:latin typeface="宋体" panose="02010600030101010101" pitchFamily="2" charset="-122"/>
                <a:ea typeface="黑体" panose="02010609060101010101" pitchFamily="18" charset="-122"/>
                <a:cs typeface="宋体" panose="02010600030101010101" pitchFamily="2" charset="-122"/>
              </a:rPr>
              <a:t>一</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黑体" panose="02010609060101010101" pitchFamily="18" charset="-122"/>
                <a:cs typeface="宋体" panose="02010600030101010101" pitchFamily="2" charset="-122"/>
              </a:rPr>
              <a:t>情境归类</a:t>
            </a:r>
            <a:endParaRPr lang="zh-CN" altLang="zh-CN" sz="2600" b="0" i="0" u="none" dirty="0">
              <a:solidFill>
                <a:srgbClr val="000000"/>
              </a:solidFill>
              <a:effectLst/>
              <a:latin typeface="宋体" panose="02010600030101010101" pitchFamily="2" charset="-122"/>
              <a:ea typeface="黑体" panose="02010609060101010101" pitchFamily="18" charset="-122"/>
              <a:cs typeface="宋体" panose="02010600030101010101" pitchFamily="2" charset="-122"/>
            </a:endParaRPr>
          </a:p>
          <a:p>
            <a:pPr algn="l" eaLnBrk="1" latinLnBrk="0" hangingPunct="0">
              <a:lnSpc>
                <a:spcPct val="140000"/>
              </a:lnSpc>
            </a:pP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《中国高考评价体系说明》中将</a:t>
            </a:r>
            <a:r>
              <a:rPr lang="en-US"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情境</a:t>
            </a:r>
            <a:r>
              <a:rPr lang="en-US"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定为</a:t>
            </a:r>
            <a:r>
              <a:rPr lang="en-US"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问题情境</a:t>
            </a:r>
            <a:r>
              <a:rPr lang="en-US"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指的是真实的问题背景，是以任务为中心构成的活动场域。情境依托任务展开，并为学生理解和完成任务服务。文学类文本阅读开放题借助情境，让学生围绕任务去关注、把握文本信息要素，运用语文必备知识和关键能力去解决实际问题。综观近四年的高考，文学类文本阅读开放题和部分模考卷的典题，基本都是让学生在个人体验、社会生活和学科认知这三类情境中解决问题、完成任务，进而彰显能力和素养。</a:t>
            </a:r>
            <a:endPar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92" name="YT"/>
        <p:cNvGrpSpPr/>
        <p:nvPr/>
      </p:nvGrpSpPr>
      <p:grpSpPr>
        <a:xfrm>
          <a:off x="0" y="0"/>
          <a:ext cx="0" cy="0"/>
          <a:chOff x="0" y="0"/>
          <a:chExt cx="0" cy="0"/>
        </a:xfrm>
      </p:grpSpPr>
      <p:sp>
        <p:nvSpPr>
          <p:cNvPr id="1048626" name="yt_shape_15880"/>
          <p:cNvSpPr txBox="1"/>
          <p:nvPr/>
        </p:nvSpPr>
        <p:spPr>
          <a:xfrm>
            <a:off x="201329" y="1268635"/>
            <a:ext cx="11475174" cy="3733800"/>
          </a:xfrm>
          <a:prstGeom prst="rect">
            <a:avLst/>
          </a:prstGeom>
        </p:spPr>
        <p:txBody>
          <a:bodyPr vert="horz" wrap="square" lIns="0" tIns="0" rIns="0" bIns="0" rtlCol="0">
            <a:spAutoFit/>
          </a:bodyPr>
          <a:p>
            <a:pPr algn="l" eaLnBrk="1" latinLnBrk="0" hangingPunct="0">
              <a:lnSpc>
                <a:spcPct val="140000"/>
              </a:lnSpc>
            </a:pPr>
            <a:r>
              <a:rPr lang="zh-CN" altLang="zh-CN" sz="2600" b="0" i="0" u="none" dirty="0">
                <a:solidFill>
                  <a:srgbClr val="000000"/>
                </a:solidFill>
                <a:effectLst/>
                <a:latin typeface="宋体" panose="02010600030101010101" pitchFamily="2" charset="-122"/>
                <a:ea typeface="黑体" panose="02010609060101010101" pitchFamily="18" charset="-122"/>
                <a:cs typeface="宋体" panose="02010600030101010101" pitchFamily="2" charset="-122"/>
              </a:rPr>
              <a:t>四</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黑体" panose="02010609060101010101" pitchFamily="18" charset="-122"/>
                <a:cs typeface="宋体" panose="02010600030101010101" pitchFamily="2" charset="-122"/>
              </a:rPr>
              <a:t>情境化试题的解题思路</a:t>
            </a:r>
            <a:endParaRPr lang="zh-CN" altLang="zh-CN" sz="2600" b="0" i="0" u="none" dirty="0">
              <a:solidFill>
                <a:srgbClr val="000000"/>
              </a:solidFill>
              <a:effectLst/>
              <a:latin typeface="宋体" panose="02010600030101010101" pitchFamily="2" charset="-122"/>
              <a:ea typeface="黑体" panose="02010609060101010101" pitchFamily="18" charset="-122"/>
              <a:cs typeface="宋体" panose="02010600030101010101" pitchFamily="2" charset="-122"/>
            </a:endParaRPr>
          </a:p>
          <a:p>
            <a:pPr algn="l" eaLnBrk="1" latinLnBrk="0" hangingPunct="0">
              <a:lnSpc>
                <a:spcPct val="140000"/>
              </a:lnSpc>
            </a:pP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  小说个性阅读探究题通常是以具体的情境为载体，以典型任务为主要内容的情境化命题。其情境化不仅体现在文本的呈现上，更体现在题干的设置上。解答这类试题，入境是前提，从文本中找答案，扣境表述是关键。</a:t>
            </a:r>
            <a:endPar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a:p>
            <a:pPr algn="l" eaLnBrk="1" latinLnBrk="0" hangingPunct="0">
              <a:lnSpc>
                <a:spcPct val="140000"/>
              </a:lnSpc>
            </a:pPr>
            <a:r>
              <a:rPr lang="en-US" altLang="zh-CN" sz="2600" b="1" i="0" u="none" dirty="0">
                <a:solidFill>
                  <a:srgbClr val="000000"/>
                </a:solidFill>
                <a:effectLst/>
                <a:latin typeface="Times New Roman" panose="02020603050405020304" pitchFamily="18"/>
                <a:ea typeface="宋体" panose="02010600030101010101" pitchFamily="2" charset="-122"/>
                <a:cs typeface="宋体" panose="02010600030101010101" pitchFamily="2" charset="-122"/>
              </a:rPr>
              <a:t>1</a:t>
            </a:r>
            <a:r>
              <a:rPr lang="en-US"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黑体" panose="02010609060101010101" pitchFamily="18" charset="-122"/>
                <a:cs typeface="宋体" panose="02010600030101010101" pitchFamily="2" charset="-122"/>
              </a:rPr>
              <a:t>入境</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：进入试题设置的情境，清楚情境中的对象、交流限制等要素，明确任务要求。这里特别强调要有代入感，要走进问题情境，才能明白情境中的诸多要求和限制。</a:t>
            </a:r>
            <a:endPar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048626">
                                            <p:txEl>
                                              <p:pRg st="2" end="2"/>
                                            </p:txEl>
                                          </p:spTgt>
                                        </p:tgtEl>
                                        <p:attrNameLst>
                                          <p:attrName>style.visibility</p:attrName>
                                        </p:attrNameLst>
                                      </p:cBhvr>
                                      <p:to>
                                        <p:strVal val="visible"/>
                                      </p:to>
                                    </p:set>
                                    <p:animEffect transition="in" filter="randombar(horizontal)">
                                      <p:cBhvr>
                                        <p:cTn id="7" dur="500"/>
                                        <p:tgtEl>
                                          <p:spTgt spid="104862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93" name="YT"/>
        <p:cNvGrpSpPr/>
        <p:nvPr/>
      </p:nvGrpSpPr>
      <p:grpSpPr>
        <a:xfrm>
          <a:off x="0" y="0"/>
          <a:ext cx="0" cy="0"/>
          <a:chOff x="0" y="0"/>
          <a:chExt cx="0" cy="0"/>
        </a:xfrm>
      </p:grpSpPr>
      <p:sp>
        <p:nvSpPr>
          <p:cNvPr id="1048627" name="yt_shape_15883"/>
          <p:cNvSpPr txBox="1"/>
          <p:nvPr/>
        </p:nvSpPr>
        <p:spPr>
          <a:xfrm>
            <a:off x="328964" y="633635"/>
            <a:ext cx="11475174" cy="5867400"/>
          </a:xfrm>
          <a:prstGeom prst="rect">
            <a:avLst/>
          </a:prstGeom>
        </p:spPr>
        <p:txBody>
          <a:bodyPr vert="horz" wrap="square" lIns="0" tIns="0" rIns="0" bIns="0" rtlCol="0">
            <a:spAutoFit/>
          </a:bodyPr>
          <a:p>
            <a:pPr algn="l" eaLnBrk="1" latinLnBrk="0" hangingPunct="0">
              <a:lnSpc>
                <a:spcPct val="140000"/>
              </a:lnSpc>
            </a:pPr>
            <a:r>
              <a:rPr lang="en-US" altLang="zh-CN" sz="2600" b="1" i="0" u="none" dirty="0">
                <a:solidFill>
                  <a:srgbClr val="000000"/>
                </a:solidFill>
                <a:effectLst/>
                <a:latin typeface="Times New Roman" panose="02020603050405020304" pitchFamily="18"/>
                <a:ea typeface="宋体" panose="02010600030101010101" pitchFamily="2" charset="-122"/>
                <a:cs typeface="宋体" panose="02010600030101010101" pitchFamily="2" charset="-122"/>
              </a:rPr>
              <a:t>2</a:t>
            </a:r>
            <a:r>
              <a:rPr lang="en-US"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黑体" panose="02010609060101010101" pitchFamily="18" charset="-122"/>
                <a:cs typeface="宋体" panose="02010600030101010101" pitchFamily="2" charset="-122"/>
              </a:rPr>
              <a:t>据文</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endPar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a:p>
            <a:pPr algn="l" eaLnBrk="1" latinLnBrk="0" hangingPunct="0">
              <a:lnSpc>
                <a:spcPct val="140000"/>
              </a:lnSpc>
            </a:pP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  从文本中寻找答案，这一点与传统题型一样。高分的关键在于阅读能力，在于对文本的理解分析能力。尽管题型越来越灵活多变，但万变不离其宗，只要我们掌握了小说的文体特征，熟悉了小说创作的常用手法及其不同的艺术特色，紧扣小说四要素（</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环境</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人物形象</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情节</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主题</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），认真审读题干，充分运用题干给我们提示的已知信息（</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答题角度</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），将陌生的问题转化为我们熟悉的考点，那么，答好小说阅读题就有章可循、轻而易举了！</a:t>
            </a:r>
            <a:endPar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a:p>
            <a:pPr algn="l" eaLnBrk="1" latinLnBrk="0" hangingPunct="0">
              <a:lnSpc>
                <a:spcPct val="140000"/>
              </a:lnSpc>
            </a:pPr>
            <a:r>
              <a:rPr lang="en-US" altLang="zh-CN" sz="2600" b="1" i="0" u="none" dirty="0">
                <a:solidFill>
                  <a:srgbClr val="000000"/>
                </a:solidFill>
                <a:effectLst/>
                <a:latin typeface="Times New Roman" panose="02020603050405020304" pitchFamily="18"/>
                <a:ea typeface="宋体" panose="02010600030101010101" pitchFamily="2" charset="-122"/>
                <a:cs typeface="宋体" panose="02010600030101010101" pitchFamily="2" charset="-122"/>
              </a:rPr>
              <a:t>3</a:t>
            </a:r>
            <a:r>
              <a:rPr lang="en-US"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黑体" panose="02010609060101010101" pitchFamily="18" charset="-122"/>
                <a:cs typeface="宋体" panose="02010600030101010101" pitchFamily="2" charset="-122"/>
              </a:rPr>
              <a:t>表达</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endPar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a:p>
            <a:pPr algn="l" eaLnBrk="1" latinLnBrk="0" hangingPunct="0">
              <a:lnSpc>
                <a:spcPct val="140000"/>
              </a:lnSpc>
            </a:pP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  紧扣情境组织语言，要在理解文本内容思想基础上，结合题目所给出的情境话题，进行自己的理解与表达。理解的内容一定要以文本为依据，以符合小说艺术本身的特点、符合社会价值认同、符合社会发展规律等为标准入手答题。</a:t>
            </a:r>
            <a:endPar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048627">
                                            <p:txEl>
                                              <p:pRg st="1" end="1"/>
                                            </p:txEl>
                                          </p:spTgt>
                                        </p:tgtEl>
                                        <p:attrNameLst>
                                          <p:attrName>style.visibility</p:attrName>
                                        </p:attrNameLst>
                                      </p:cBhvr>
                                      <p:to>
                                        <p:strVal val="visible"/>
                                      </p:to>
                                    </p:set>
                                    <p:animEffect transition="in" filter="randombar(horizontal)">
                                      <p:cBhvr>
                                        <p:cTn id="7" dur="500"/>
                                        <p:tgtEl>
                                          <p:spTgt spid="10486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94" name="YT"/>
        <p:cNvGrpSpPr/>
        <p:nvPr/>
      </p:nvGrpSpPr>
      <p:grpSpPr>
        <a:xfrm>
          <a:off x="0" y="0"/>
          <a:ext cx="0" cy="0"/>
          <a:chOff x="0" y="0"/>
          <a:chExt cx="0" cy="0"/>
        </a:xfrm>
      </p:grpSpPr>
      <p:sp>
        <p:nvSpPr>
          <p:cNvPr id="1048628" name="yt_shape_15885"/>
          <p:cNvSpPr txBox="1"/>
          <p:nvPr/>
        </p:nvSpPr>
        <p:spPr>
          <a:xfrm>
            <a:off x="296579" y="1141000"/>
            <a:ext cx="11475174" cy="3733800"/>
          </a:xfrm>
          <a:prstGeom prst="rect">
            <a:avLst/>
          </a:prstGeom>
        </p:spPr>
        <p:txBody>
          <a:bodyPr vert="horz" wrap="square" lIns="0" tIns="0" rIns="0" bIns="0" rtlCol="0">
            <a:spAutoFit/>
          </a:bodyPr>
          <a:p>
            <a:pPr algn="l" eaLnBrk="1" latinLnBrk="0" hangingPunct="0">
              <a:lnSpc>
                <a:spcPct val="140000"/>
              </a:lnSpc>
            </a:pPr>
            <a:r>
              <a:rPr lang="zh-CN" altLang="zh-CN" sz="2600" b="0" i="0" u="none" dirty="0">
                <a:solidFill>
                  <a:srgbClr val="000000"/>
                </a:solidFill>
                <a:effectLst/>
                <a:latin typeface="宋体" panose="02010600030101010101" pitchFamily="2" charset="-122"/>
                <a:ea typeface="黑体" panose="02010609060101010101" pitchFamily="18" charset="-122"/>
                <a:cs typeface="宋体" panose="02010600030101010101" pitchFamily="2" charset="-122"/>
              </a:rPr>
              <a:t>【典题训练】</a:t>
            </a:r>
            <a:endParaRPr lang="zh-CN" altLang="zh-CN" sz="2600" b="0" i="0" u="none" dirty="0">
              <a:solidFill>
                <a:srgbClr val="000000"/>
              </a:solidFill>
              <a:effectLst/>
              <a:latin typeface="宋体" panose="02010600030101010101" pitchFamily="2" charset="-122"/>
              <a:ea typeface="黑体" panose="02010609060101010101" pitchFamily="18" charset="-122"/>
              <a:cs typeface="宋体" panose="02010600030101010101" pitchFamily="2" charset="-122"/>
            </a:endParaRPr>
          </a:p>
          <a:p>
            <a:pPr algn="l" eaLnBrk="1" latinLnBrk="0" hangingPunct="0">
              <a:lnSpc>
                <a:spcPct val="140000"/>
              </a:lnSpc>
            </a:pPr>
            <a:r>
              <a:rPr lang="zh-CN" altLang="zh-CN" sz="2600" b="0" i="0" u="none" dirty="0">
                <a:solidFill>
                  <a:srgbClr val="000000"/>
                </a:solidFill>
                <a:effectLst/>
                <a:latin typeface="Times New Roman" panose="02020603050405020304" pitchFamily="18"/>
                <a:ea typeface="宋体" panose="02010600030101010101" pitchFamily="2" charset="-122"/>
                <a:cs typeface="宋体" panose="02010600030101010101" pitchFamily="2" charset="-122"/>
              </a:rPr>
              <a:t>　　</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阅读下面的文字，完成后面的题目。</a:t>
            </a:r>
            <a:endPar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a:p>
            <a:pPr algn="l" eaLnBrk="1" latinLnBrk="0" hangingPunct="0">
              <a:lnSpc>
                <a:spcPct val="140000"/>
              </a:lnSpc>
            </a:pPr>
            <a:r>
              <a:rPr lang="zh-CN" altLang="zh-CN" sz="2600" b="0" i="0" u="none" dirty="0">
                <a:solidFill>
                  <a:srgbClr val="000000"/>
                </a:solidFill>
                <a:effectLst/>
                <a:latin typeface="宋体" panose="02010600030101010101" pitchFamily="2" charset="-122"/>
                <a:ea typeface="黑体" panose="02010609060101010101" pitchFamily="18" charset="-122"/>
                <a:cs typeface="宋体" panose="02010600030101010101" pitchFamily="2" charset="-122"/>
              </a:rPr>
              <a:t>文本一</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endPar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a:p>
            <a:pPr algn="ctr" defTabSz="0" eaLnBrk="1" latinLnBrk="0" hangingPunct="0">
              <a:lnSpc>
                <a:spcPct val="140000"/>
              </a:lnSpc>
              <a:tabLst>
                <a:tab pos="0" algn="l"/>
                <a:tab pos="5737225" algn="l"/>
              </a:tabLst>
            </a:pPr>
            <a:r>
              <a:rPr lang="zh-CN" altLang="zh-CN" sz="2600" b="0" i="0" u="none" dirty="0">
                <a:solidFill>
                  <a:srgbClr val="000000"/>
                </a:solidFill>
                <a:effectLst/>
                <a:latin typeface="宋体" panose="02010600030101010101" pitchFamily="2" charset="-122"/>
                <a:ea typeface="黑体" panose="02010609060101010101" pitchFamily="18" charset="-122"/>
                <a:cs typeface="宋体" panose="02010600030101010101" pitchFamily="2" charset="-122"/>
              </a:rPr>
              <a:t>葛覃</a:t>
            </a:r>
            <a:endParaRPr lang="zh-CN" altLang="zh-CN" sz="2600" b="0" i="0" u="none" dirty="0">
              <a:solidFill>
                <a:srgbClr val="000000"/>
              </a:solidFill>
              <a:effectLst/>
              <a:latin typeface="宋体" panose="02010600030101010101" pitchFamily="2" charset="-122"/>
              <a:ea typeface="黑体" panose="02010609060101010101" pitchFamily="18" charset="-122"/>
              <a:cs typeface="宋体" panose="02010600030101010101" pitchFamily="2" charset="-122"/>
            </a:endParaRPr>
          </a:p>
          <a:p>
            <a:pPr algn="ctr" defTabSz="0" eaLnBrk="1" latinLnBrk="0" hangingPunct="0">
              <a:lnSpc>
                <a:spcPct val="140000"/>
              </a:lnSpc>
              <a:tabLst>
                <a:tab pos="0" algn="l"/>
                <a:tab pos="5737225" algn="l"/>
              </a:tabLst>
            </a:pPr>
            <a:r>
              <a:rPr lang="zh-CN" altLang="zh-CN" sz="2600" b="0" i="0" u="none" dirty="0">
                <a:solidFill>
                  <a:srgbClr val="000000"/>
                </a:solidFill>
                <a:effectLst/>
                <a:latin typeface="宋体" panose="02010600030101010101" pitchFamily="2" charset="-122"/>
                <a:ea typeface="仿宋" panose="02010609060101010101" pitchFamily="18" charset="-122"/>
                <a:cs typeface="宋体" panose="02010600030101010101" pitchFamily="2" charset="-122"/>
              </a:rPr>
              <a:t>孙犁</a:t>
            </a:r>
            <a:endParaRPr lang="zh-CN" altLang="zh-CN" sz="2600" b="0" i="0" u="none" dirty="0">
              <a:solidFill>
                <a:srgbClr val="000000"/>
              </a:solidFill>
              <a:effectLst/>
              <a:latin typeface="宋体" panose="02010600030101010101" pitchFamily="2" charset="-122"/>
              <a:ea typeface="仿宋" panose="02010609060101010101" pitchFamily="18" charset="-122"/>
              <a:cs typeface="宋体" panose="02010600030101010101" pitchFamily="2" charset="-122"/>
            </a:endParaRPr>
          </a:p>
          <a:p>
            <a:pPr indent="660400" algn="l" eaLnBrk="1" latinLnBrk="0" hangingPunct="0">
              <a:lnSpc>
                <a:spcPct val="140000"/>
              </a:lnSpc>
            </a:pP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他名叫葛覃</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我记得这两个字出自</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诗经</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题作</a:t>
            </a:r>
            <a:r>
              <a:rPr lang="en-US"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葛覃</a:t>
            </a:r>
            <a:r>
              <a:rPr lang="en-US"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的这几段诗</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是古代民歌</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也很好读</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endPar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95" name="YT"/>
        <p:cNvGrpSpPr/>
        <p:nvPr/>
      </p:nvGrpSpPr>
      <p:grpSpPr>
        <a:xfrm>
          <a:off x="0" y="0"/>
          <a:ext cx="0" cy="0"/>
          <a:chOff x="0" y="0"/>
          <a:chExt cx="0" cy="0"/>
        </a:xfrm>
      </p:grpSpPr>
      <p:sp>
        <p:nvSpPr>
          <p:cNvPr id="1048629" name="yt_shape_15891"/>
          <p:cNvSpPr txBox="1"/>
          <p:nvPr/>
        </p:nvSpPr>
        <p:spPr>
          <a:xfrm>
            <a:off x="295944" y="792385"/>
            <a:ext cx="11475174" cy="5333999"/>
          </a:xfrm>
          <a:prstGeom prst="rect">
            <a:avLst/>
          </a:prstGeom>
        </p:spPr>
        <p:txBody>
          <a:bodyPr vert="horz" wrap="square" lIns="0" tIns="0" rIns="0" bIns="0" rtlCol="0">
            <a:spAutoFit/>
          </a:bodyPr>
          <a:p>
            <a:pPr indent="660400" algn="l" eaLnBrk="1" latinLnBrk="0" hangingPunct="0">
              <a:lnSpc>
                <a:spcPct val="140000"/>
              </a:lnSpc>
            </a:pP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我们认识的时候</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还都是青年</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他比我还要小些</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不过十七八岁</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人虽然矮小一些</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却长得结实精神</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一双大眼</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异常深沉</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他的家乡是哪里</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我没有详细问过</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只知道他是南方人</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是江浙一带的中学生</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为了参加抗日</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先到延安</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一九三九年春天</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又从延安爬山涉水来到晋察冀边区</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我们见面时</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他是华北联合大学文艺学院文学系的学生</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一九四一年</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边区文艺工作者协会成立</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我们一同参加了成立大会</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他已经写了不少抗日的诗歌</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他的作品富于青春热情和抗争精神</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很多人能够背诵</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endPar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a:p>
            <a:pPr indent="660400" algn="l" eaLnBrk="1" latinLnBrk="0" hangingPunct="0">
              <a:lnSpc>
                <a:spcPct val="140000"/>
              </a:lnSpc>
            </a:pP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后来听说葛覃到了冀中区</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后来又听说他到了白洋淀</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那个时候</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冀中区斗争特别激烈残酷</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我们的大部队</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已经撤离</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地方武装也转入地下</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原来在那里的文艺工作者</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也转移到山里来了</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而葛覃却奔赴那里去了</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endPar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96" name="YT"/>
        <p:cNvGrpSpPr/>
        <p:nvPr/>
      </p:nvGrpSpPr>
      <p:grpSpPr>
        <a:xfrm>
          <a:off x="0" y="0"/>
          <a:ext cx="0" cy="0"/>
          <a:chOff x="0" y="0"/>
          <a:chExt cx="0" cy="0"/>
        </a:xfrm>
      </p:grpSpPr>
      <p:sp>
        <p:nvSpPr>
          <p:cNvPr id="1048630" name="yt_shape_15893"/>
          <p:cNvSpPr txBox="1"/>
          <p:nvPr/>
        </p:nvSpPr>
        <p:spPr>
          <a:xfrm>
            <a:off x="106079" y="2062385"/>
            <a:ext cx="11475174" cy="3733800"/>
          </a:xfrm>
          <a:prstGeom prst="rect">
            <a:avLst/>
          </a:prstGeom>
        </p:spPr>
        <p:txBody>
          <a:bodyPr vert="horz" wrap="square" lIns="0" tIns="0" rIns="0" bIns="0" rtlCol="0">
            <a:spAutoFit/>
          </a:bodyPr>
          <a:p>
            <a:pPr indent="660400" algn="l" eaLnBrk="1" latinLnBrk="0" hangingPunct="0">
              <a:lnSpc>
                <a:spcPct val="140000"/>
              </a:lnSpc>
            </a:pP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我心里想</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这位青年诗人</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浪漫主义气质很明显</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一定是向往那里的火热斗争</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或者也向往那里的水乡景色</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因为他来自江南</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a:p>
            <a:pPr indent="660400" algn="l" eaLnBrk="1" latinLnBrk="0" hangingPunct="0">
              <a:lnSpc>
                <a:spcPct val="140000"/>
              </a:lnSpc>
            </a:pP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山川阻隔</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敌人封锁</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从此就得不到他的消息</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也不知道他的生死</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我就渐渐把他忘记了</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a:p>
            <a:pPr indent="660400" algn="l" eaLnBrk="1" latinLnBrk="0" hangingPunct="0">
              <a:lnSpc>
                <a:spcPct val="140000"/>
              </a:lnSpc>
            </a:pP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日本投降以后</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我回到了冀中</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也曾经到过白洋淀</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但没有听到他的消息</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也没有想到探寻他的下落</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经过三年解放战争</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我到了天津</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才从文艺学院另一位同学那里知道葛覃还在白洋淀</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那位同学说</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97" name="YT"/>
        <p:cNvGrpSpPr/>
        <p:nvPr/>
      </p:nvGrpSpPr>
      <p:grpSpPr>
        <a:xfrm>
          <a:off x="0" y="0"/>
          <a:ext cx="0" cy="0"/>
          <a:chOff x="0" y="0"/>
          <a:chExt cx="0" cy="0"/>
        </a:xfrm>
      </p:grpSpPr>
      <p:sp>
        <p:nvSpPr>
          <p:cNvPr id="1048631" name="yt_shape_15896"/>
          <p:cNvSpPr txBox="1"/>
          <p:nvPr/>
        </p:nvSpPr>
        <p:spPr>
          <a:xfrm>
            <a:off x="232444" y="1173385"/>
            <a:ext cx="11475174" cy="4800600"/>
          </a:xfrm>
          <a:prstGeom prst="rect">
            <a:avLst/>
          </a:prstGeom>
        </p:spPr>
        <p:txBody>
          <a:bodyPr vert="horz" wrap="square" lIns="0" tIns="0" rIns="0" bIns="0" rtlCol="0">
            <a:spAutoFit/>
          </a:bodyPr>
          <a:p>
            <a:pPr indent="660400" algn="l" eaLnBrk="1" latinLnBrk="0" hangingPunct="0">
              <a:lnSpc>
                <a:spcPct val="140000"/>
              </a:lnSpc>
            </a:pP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他一直在那里下乡</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也可以说在那里落户了</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他的下乡</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可以说是全心全意的了吧</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进城以后</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大家关心</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注意的是那些显赫的人物和事件</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报纸刊出的或电台广播的消息是谁当了部长</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谁当了主任</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谁写了名著</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谁得到了外国人的赞扬</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作家们还是下乡</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有时上边轰着下去一阵</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乡下炕席未暖</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又浮上来了</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葛覃下乡虽然彻底</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一下十几年</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一竿子扎到底</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但他并没有因此出名</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也没有人表扬他</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因为他没有作品</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一首诗也没有发表过</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他到底在干什么呀</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这倒引起了我的好奇心</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因此</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我就跟着剧团到白洋淀去体验生活</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住在淀边一个村庄</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行前</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文艺学院那位同学告诉我</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葛覃就是在这个村庄教小学</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98" name="YT"/>
        <p:cNvGrpSpPr/>
        <p:nvPr/>
      </p:nvGrpSpPr>
      <p:grpSpPr>
        <a:xfrm>
          <a:off x="0" y="0"/>
          <a:ext cx="0" cy="0"/>
          <a:chOff x="0" y="0"/>
          <a:chExt cx="0" cy="0"/>
        </a:xfrm>
      </p:grpSpPr>
      <p:sp>
        <p:nvSpPr>
          <p:cNvPr id="1048632" name="yt_shape_15897"/>
          <p:cNvSpPr txBox="1"/>
          <p:nvPr/>
        </p:nvSpPr>
        <p:spPr>
          <a:xfrm>
            <a:off x="296579" y="1331500"/>
            <a:ext cx="11475174" cy="4267200"/>
          </a:xfrm>
          <a:prstGeom prst="rect">
            <a:avLst/>
          </a:prstGeom>
        </p:spPr>
        <p:txBody>
          <a:bodyPr vert="horz" wrap="square" lIns="0" tIns="0" rIns="0" bIns="0" rtlCol="0">
            <a:spAutoFit/>
          </a:bodyPr>
          <a:p>
            <a:pPr indent="660400" algn="l" eaLnBrk="1" latinLnBrk="0" hangingPunct="0">
              <a:lnSpc>
                <a:spcPct val="140000"/>
              </a:lnSpc>
            </a:pP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到那里的第二天早晨</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我就去找葛覃</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小学在村庄的南头</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面对水淀</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校舍很宽敞</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现在正是麦收季节</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校门前的大操场</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已经变成了打麦场</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到学校一问</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现在放假</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葛老师到区上开会去了</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有一次</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看到一个农民穿戴的中年人</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从学校出来</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手里提了一个木水桶</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上到淀边的船上</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用一根竹竿</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慢慢把船划到水深处</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悠然自得</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旁若无人</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然后打了一桶水</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又划回来</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望了我一眼</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没有任何表情</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提着水桶到学校去了</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我看这个人的身影</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有些像葛覃</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就赶快跟了进去</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我喊了一声</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a:p>
            <a:pPr indent="660400" algn="l" eaLnBrk="1" latinLnBrk="0" hangingPunct="0">
              <a:lnSpc>
                <a:spcPct val="140000"/>
              </a:lnSpc>
            </a:pP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葛覃</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endPar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99" name="YT"/>
        <p:cNvGrpSpPr/>
        <p:nvPr/>
      </p:nvGrpSpPr>
      <p:grpSpPr>
        <a:xfrm>
          <a:off x="0" y="0"/>
          <a:ext cx="0" cy="0"/>
          <a:chOff x="0" y="0"/>
          <a:chExt cx="0" cy="0"/>
        </a:xfrm>
      </p:grpSpPr>
      <p:sp>
        <p:nvSpPr>
          <p:cNvPr id="1048633" name="yt_shape_15899"/>
          <p:cNvSpPr txBox="1"/>
          <p:nvPr/>
        </p:nvSpPr>
        <p:spPr>
          <a:xfrm>
            <a:off x="328329" y="1458500"/>
            <a:ext cx="11475174" cy="4267200"/>
          </a:xfrm>
          <a:prstGeom prst="rect">
            <a:avLst/>
          </a:prstGeom>
        </p:spPr>
        <p:txBody>
          <a:bodyPr vert="horz" wrap="square" lIns="0" tIns="0" rIns="0" bIns="0" rtlCol="0">
            <a:spAutoFit/>
          </a:bodyPr>
          <a:p>
            <a:pPr indent="660400" algn="l" eaLnBrk="1" latinLnBrk="0" hangingPunct="0">
              <a:lnSpc>
                <a:spcPct val="140000"/>
              </a:lnSpc>
            </a:pP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我随他走进屋里</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这是他的厨房兼备课室</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饭桌上零散地放着一些书籍</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报纸</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书架上也放着一些碗筷</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瓶罐</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我看着他做熟了饭</a:t>
            </a:r>
            <a:r>
              <a:rPr lang="zh-CN" altLang="zh-CN" sz="2600" b="0" i="0" u="none">
                <a:solidFill>
                  <a:srgbClr val="000000"/>
                </a:solidFill>
                <a:effectLst/>
                <a:latin typeface="Times New Roman" panose="02020603050405020304" pitchFamily="18"/>
                <a:ea typeface="楷体" panose="02010609060101010101" pitchFamily="18"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一碗青菜汤</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又看着他吃完了饭</a:t>
            </a:r>
            <a:r>
              <a:rPr lang="zh-CN" altLang="zh-CN" sz="2600" b="0" i="0" u="none">
                <a:solidFill>
                  <a:srgbClr val="000000"/>
                </a:solidFill>
                <a:effectLst/>
                <a:latin typeface="Times New Roman" panose="02020603050405020304" pitchFamily="18"/>
                <a:ea typeface="楷体" panose="02010609060101010101" pitchFamily="18"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把一个玉米面饼子</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泡在热汤里</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在这种气氛下</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我也没有多谈</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只是翻看他桌上的书报</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临走向他借了一本范文澜的</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中国通史简编</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拿回住处去看</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a:p>
            <a:pPr indent="660400" algn="l" eaLnBrk="1" latinLnBrk="0" hangingPunct="0">
              <a:lnSpc>
                <a:spcPct val="140000"/>
              </a:lnSpc>
            </a:pP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在村里</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我问过村干部</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他们说葛老师初来时</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敌人正在疯狂烧杀</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水淀的水都叫血染红了</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他坚持下来了</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人很老实</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人缘也好</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在村里教书整整三十年</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教出的学生</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也没有数了</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00" name="YT"/>
        <p:cNvGrpSpPr/>
        <p:nvPr/>
      </p:nvGrpSpPr>
      <p:grpSpPr>
        <a:xfrm>
          <a:off x="0" y="0"/>
          <a:ext cx="0" cy="0"/>
          <a:chOff x="0" y="0"/>
          <a:chExt cx="0" cy="0"/>
        </a:xfrm>
      </p:grpSpPr>
      <p:sp>
        <p:nvSpPr>
          <p:cNvPr id="1048634" name="yt_shape_15901"/>
          <p:cNvSpPr txBox="1"/>
          <p:nvPr/>
        </p:nvSpPr>
        <p:spPr>
          <a:xfrm>
            <a:off x="360079" y="252000"/>
            <a:ext cx="11475174" cy="2133600"/>
          </a:xfrm>
          <a:prstGeom prst="rect">
            <a:avLst/>
          </a:prstGeom>
        </p:spPr>
        <p:txBody>
          <a:bodyPr vert="horz" wrap="square" lIns="0" tIns="0" rIns="0" bIns="0" rtlCol="0">
            <a:spAutoFit/>
          </a:bodyPr>
          <a:p>
            <a:pPr indent="660400" algn="l" eaLnBrk="1" latinLnBrk="0" hangingPunct="0">
              <a:lnSpc>
                <a:spcPct val="140000"/>
              </a:lnSpc>
            </a:pP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去年</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有一位白洋淀的业余作者到天津来</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我又问起葛覃的生活</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他说</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究竟为什么</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一个人甘心老死异乡</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除去到区县开会</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连保定这个城市也不愿去一趟</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认识的老同志又很多</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飞黄腾达的也不少</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为什么也从不去联络呢</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过去好写诗</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为什么现在一首也不写呢</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这就使人不明白了</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endPar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01" name="YT"/>
        <p:cNvGrpSpPr/>
        <p:nvPr/>
      </p:nvGrpSpPr>
      <p:grpSpPr>
        <a:xfrm>
          <a:off x="0" y="0"/>
          <a:ext cx="0" cy="0"/>
          <a:chOff x="0" y="0"/>
          <a:chExt cx="0" cy="0"/>
        </a:xfrm>
      </p:grpSpPr>
      <p:sp>
        <p:nvSpPr>
          <p:cNvPr id="1048635" name="yt_shape_15902"/>
          <p:cNvSpPr txBox="1"/>
          <p:nvPr/>
        </p:nvSpPr>
        <p:spPr>
          <a:xfrm>
            <a:off x="582964" y="918750"/>
            <a:ext cx="11714172" cy="5334000"/>
          </a:xfrm>
          <a:prstGeom prst="rect">
            <a:avLst/>
          </a:prstGeom>
        </p:spPr>
        <p:txBody>
          <a:bodyPr vert="horz" wrap="square" lIns="0" tIns="0" rIns="0" bIns="0" rtlCol="0">
            <a:spAutoFit/>
          </a:bodyPr>
          <a:p>
            <a:pPr indent="660400" algn="l" eaLnBrk="1" latinLnBrk="0" hangingPunct="0">
              <a:lnSpc>
                <a:spcPct val="140000"/>
              </a:lnSpc>
            </a:pP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我说</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en-US"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因为你是一个作家</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所以才想得这样多</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我在那个村庄的时候</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农民就没有这些想法</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他们早把葛老师看成是本乡本土的人了</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他不愿再写诗</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可能是觉得写诗没有什么用</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是茶余酒后的玩艺儿</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他一字一句地教学生读书</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琅琅的书声</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就像春天的雨水</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滴落在地下</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能生菽粟</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于人生有实际好处</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他不是我们这个时代的隐士</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他是一名名副其实的战士</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他的行为</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是符合他参加革命时的初衷的</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白洋淀的那个小村庄</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不会忘记他</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即使他日后长眠在那里</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白洋淀的烟水</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也会永远笼罩他的坟墓</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人之一生</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能够被一个村庄</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哪怕是异乡的水土所记忆</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所怀念</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也就算不错了</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当然</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葛覃的内心</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也可能埋藏着什么痛苦</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他的灵魂</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也可能受到过什么创伤</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他对人生</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也可能有自己特殊的感受和看法</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这也是人之常情</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不足为怪</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楷体" panose="02010609060101010101" pitchFamily="18" charset="-122"/>
                <a:cs typeface="宋体" panose="02010600030101010101" pitchFamily="2" charset="-122"/>
              </a:rPr>
              <a:t>也不必深究了</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en-US"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endParaRPr lang="en-US"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75" name="YT"/>
        <p:cNvGrpSpPr/>
        <p:nvPr/>
      </p:nvGrpSpPr>
      <p:grpSpPr>
        <a:xfrm>
          <a:off x="0" y="0"/>
          <a:ext cx="0" cy="0"/>
          <a:chOff x="0" y="0"/>
          <a:chExt cx="0" cy="0"/>
        </a:xfrm>
      </p:grpSpPr>
      <p:sp>
        <p:nvSpPr>
          <p:cNvPr id="1048609" name="yt_shape_15844"/>
          <p:cNvSpPr txBox="1"/>
          <p:nvPr/>
        </p:nvSpPr>
        <p:spPr>
          <a:xfrm>
            <a:off x="296579" y="2189385"/>
            <a:ext cx="11475174" cy="3200400"/>
          </a:xfrm>
          <a:prstGeom prst="rect">
            <a:avLst/>
          </a:prstGeom>
        </p:spPr>
        <p:txBody>
          <a:bodyPr vert="horz" wrap="square" lIns="0" tIns="0" rIns="0" bIns="0" rtlCol="0">
            <a:spAutoFit/>
          </a:bodyPr>
          <a:p>
            <a:pPr algn="l" eaLnBrk="1" latinLnBrk="0" hangingPunct="0">
              <a:lnSpc>
                <a:spcPct val="140000"/>
              </a:lnSpc>
            </a:pPr>
            <a:r>
              <a:rPr lang="en-US" altLang="zh-CN" sz="2600" b="1"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1</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黑体" panose="02010609060101010101" pitchFamily="18" charset="-122"/>
                <a:cs typeface="宋体" panose="02010600030101010101" pitchFamily="2" charset="-122"/>
              </a:rPr>
              <a:t>个人体验情境</a:t>
            </a:r>
            <a:endParaRPr lang="zh-CN" altLang="zh-CN" sz="2600" b="0" i="0" u="none">
              <a:solidFill>
                <a:srgbClr val="000000"/>
              </a:solidFill>
              <a:effectLst/>
              <a:latin typeface="宋体" panose="02010600030101010101" pitchFamily="2" charset="-122"/>
              <a:ea typeface="黑体" panose="02010609060101010101" pitchFamily="18" charset="-122"/>
              <a:cs typeface="宋体" panose="02010600030101010101" pitchFamily="2" charset="-122"/>
            </a:endParaRPr>
          </a:p>
          <a:p>
            <a:pPr algn="l" eaLnBrk="1" latinLnBrk="0" hangingPunct="0">
              <a:lnSpc>
                <a:spcPct val="140000"/>
              </a:lnSpc>
            </a:pP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个人体验情境</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指向学生个人独立开展的语文实践活动，如在文学作品阅读过程中体验丰富的情感，尝试不同的阅读方法以及创作文学作品等</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文学类阅读试题的命制向来关注学生阅读时的真实感受和体验，其中的开放题更是通过情境来解码和翻译阅读材料，将其转化为能使学生产生情感共鸣的语言，给予学生独特的心理体验，使其生成关于文本的个性化见解和创造性表达。</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02" name="YT"/>
        <p:cNvGrpSpPr/>
        <p:nvPr/>
      </p:nvGrpSpPr>
      <p:grpSpPr>
        <a:xfrm>
          <a:off x="0" y="0"/>
          <a:ext cx="0" cy="0"/>
          <a:chOff x="0" y="0"/>
          <a:chExt cx="0" cy="0"/>
        </a:xfrm>
      </p:grpSpPr>
      <p:sp>
        <p:nvSpPr>
          <p:cNvPr id="1048636" name="yt_shape_15903"/>
          <p:cNvSpPr txBox="1"/>
          <p:nvPr/>
        </p:nvSpPr>
        <p:spPr>
          <a:xfrm>
            <a:off x="328329" y="379000"/>
            <a:ext cx="11475174" cy="5867400"/>
          </a:xfrm>
          <a:prstGeom prst="rect">
            <a:avLst/>
          </a:prstGeom>
        </p:spPr>
        <p:txBody>
          <a:bodyPr vert="horz" wrap="square" lIns="0" tIns="0" rIns="0" bIns="0" rtlCol="0">
            <a:spAutoFit/>
          </a:bodyPr>
          <a:p>
            <a:pPr algn="l" eaLnBrk="1" latinLnBrk="0" hangingPunct="0">
              <a:lnSpc>
                <a:spcPct val="140000"/>
              </a:lnSpc>
            </a:pPr>
            <a:r>
              <a:rPr lang="zh-CN" altLang="zh-CN" sz="2600" b="0" i="0" u="none">
                <a:solidFill>
                  <a:srgbClr val="000000"/>
                </a:solidFill>
                <a:effectLst/>
                <a:latin typeface="宋体" panose="02010600030101010101" pitchFamily="2" charset="-122"/>
                <a:ea typeface="黑体" panose="02010609060101010101" pitchFamily="18" charset="-122"/>
                <a:cs typeface="宋体" panose="02010600030101010101" pitchFamily="2" charset="-122"/>
              </a:rPr>
              <a:t>文本二：</a:t>
            </a:r>
            <a:endParaRPr lang="zh-CN" altLang="zh-CN" sz="2600" b="0" i="0" u="none">
              <a:solidFill>
                <a:srgbClr val="000000"/>
              </a:solidFill>
              <a:effectLst/>
              <a:latin typeface="宋体" panose="02010600030101010101" pitchFamily="2" charset="-122"/>
              <a:ea typeface="黑体" panose="02010609060101010101" pitchFamily="18" charset="-122"/>
              <a:cs typeface="宋体" panose="02010600030101010101" pitchFamily="2" charset="-122"/>
            </a:endParaRPr>
          </a:p>
          <a:p>
            <a:pPr indent="660400" algn="l" eaLnBrk="1" latinLnBrk="0" hangingPunct="0">
              <a:lnSpc>
                <a:spcPct val="140000"/>
              </a:lnSpc>
            </a:pP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芸斋主人曰</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人生于必然王国之中</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身不由己</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乃托之于命运</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成为千古难解之题目</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圣人豪杰或能掌握他人之命运</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有时却不能掌握自己之命运</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至于凡俗</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更无论矣</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随波逐流</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兢兢以求其不沉落没灭</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古有隐逸一途</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盖更不足信矣</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樵则依附山林</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牧则依附水草</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渔则依附江湖</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禅则依附寺庙</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人不能脱离自然</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亦即不能脱离必然</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个人之命运</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必与国家</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民族相关联</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以国家之荣为荣</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以社会之安为安</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创造不息</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克尽职责</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求得命运之善始善终</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葛覃所行</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近斯旨矣</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a:p>
            <a:pPr indent="660400" algn="r" eaLnBrk="1" latinLnBrk="0" hangingPunct="0">
              <a:lnSpc>
                <a:spcPct val="140000"/>
              </a:lnSpc>
            </a:pP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一九八四年二月二十三日</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a:p>
            <a:pPr algn="l" eaLnBrk="1" latinLnBrk="0" hangingPunct="0">
              <a:lnSpc>
                <a:spcPct val="140000"/>
              </a:lnSpc>
            </a:pPr>
            <a:r>
              <a:rPr lang="zh-CN" altLang="zh-CN" sz="2600" b="0" i="0" u="none">
                <a:solidFill>
                  <a:srgbClr val="000000"/>
                </a:solidFill>
                <a:effectLst/>
                <a:latin typeface="Times New Roman" panose="02020603050405020304" pitchFamily="18"/>
                <a:ea typeface="黑体" panose="02010609060101010101" pitchFamily="18"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黑体" panose="02010609060101010101" pitchFamily="18" charset="-122"/>
                <a:cs typeface="宋体" panose="02010600030101010101" pitchFamily="2" charset="-122"/>
              </a:rPr>
              <a:t>注</a:t>
            </a:r>
            <a:r>
              <a:rPr lang="zh-CN" altLang="zh-CN" sz="2600" b="0" i="0" u="none">
                <a:solidFill>
                  <a:srgbClr val="000000"/>
                </a:solidFill>
                <a:effectLst/>
                <a:latin typeface="Times New Roman" panose="02020603050405020304" pitchFamily="18"/>
                <a:ea typeface="黑体" panose="02010609060101010101" pitchFamily="18" charset="-122"/>
                <a:cs typeface="宋体" panose="02010600030101010101" pitchFamily="2" charset="-122"/>
              </a:rPr>
              <a:t>】</a:t>
            </a:r>
            <a:r>
              <a:rPr lang="zh-CN"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　</a:t>
            </a:r>
            <a:r>
              <a:rPr lang="zh-CN" altLang="zh-CN" sz="2600" b="0" i="0" u="none">
                <a:solidFill>
                  <a:srgbClr val="000000"/>
                </a:solidFill>
                <a:effectLst/>
                <a:latin typeface="宋体" panose="02010600030101010101" pitchFamily="2" charset="-122"/>
                <a:ea typeface="仿宋" panose="02010609060101010101" pitchFamily="18" charset="-122"/>
                <a:cs typeface="宋体" panose="02010600030101010101" pitchFamily="2" charset="-122"/>
              </a:rPr>
              <a:t>文本一</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仿宋" panose="02010609060101010101" pitchFamily="18" charset="-122"/>
                <a:cs typeface="宋体" panose="02010600030101010101" pitchFamily="2" charset="-122"/>
              </a:rPr>
              <a:t>葛覃</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仿宋" panose="02010609060101010101" pitchFamily="18" charset="-122"/>
                <a:cs typeface="宋体" panose="02010600030101010101" pitchFamily="2" charset="-122"/>
              </a:rPr>
              <a:t>节选自孙犁的</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仿宋" panose="02010609060101010101" pitchFamily="18" charset="-122"/>
                <a:cs typeface="宋体" panose="02010600030101010101" pitchFamily="2" charset="-122"/>
              </a:rPr>
              <a:t>芸斋小说</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仿宋" panose="02010609060101010101" pitchFamily="18" charset="-122"/>
                <a:cs typeface="宋体" panose="02010600030101010101" pitchFamily="2" charset="-122"/>
              </a:rPr>
              <a:t>文本二是作者放在</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仿宋" panose="02010609060101010101" pitchFamily="18" charset="-122"/>
                <a:cs typeface="宋体" panose="02010600030101010101" pitchFamily="2" charset="-122"/>
              </a:rPr>
              <a:t>葛覃</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仿宋" panose="02010609060101010101" pitchFamily="18" charset="-122"/>
                <a:cs typeface="宋体" panose="02010600030101010101" pitchFamily="2" charset="-122"/>
              </a:rPr>
              <a:t>篇末以</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仿宋" panose="02010609060101010101" pitchFamily="18" charset="-122"/>
                <a:cs typeface="宋体" panose="02010600030101010101" pitchFamily="2" charset="-122"/>
              </a:rPr>
              <a:t>论赞</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仿宋" panose="02010609060101010101" pitchFamily="18" charset="-122"/>
                <a:cs typeface="宋体" panose="02010600030101010101" pitchFamily="2" charset="-122"/>
              </a:rPr>
              <a:t>的形式发表的议论</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03" name="YT"/>
        <p:cNvGrpSpPr/>
        <p:nvPr/>
      </p:nvGrpSpPr>
      <p:grpSpPr>
        <a:xfrm>
          <a:off x="0" y="0"/>
          <a:ext cx="0" cy="0"/>
          <a:chOff x="0" y="0"/>
          <a:chExt cx="0" cy="0"/>
        </a:xfrm>
      </p:grpSpPr>
      <p:sp>
        <p:nvSpPr>
          <p:cNvPr id="1048637" name="yt_shape_15909"/>
          <p:cNvSpPr txBox="1"/>
          <p:nvPr/>
        </p:nvSpPr>
        <p:spPr>
          <a:xfrm>
            <a:off x="296579" y="3322123"/>
            <a:ext cx="11475174" cy="1066800"/>
          </a:xfrm>
          <a:prstGeom prst="rect">
            <a:avLst/>
          </a:prstGeom>
        </p:spPr>
        <p:txBody>
          <a:bodyPr vert="horz" wrap="square" lIns="0" tIns="0" rIns="0" bIns="0" rtlCol="0">
            <a:spAutoFit/>
          </a:bodyPr>
          <a:p>
            <a:pPr algn="l" eaLnBrk="1" latinLnBrk="0" hangingPunct="0">
              <a:lnSpc>
                <a:spcPct val="140000"/>
              </a:lnSpc>
            </a:pPr>
            <a:r>
              <a:rPr lang="en-US" altLang="zh-CN" sz="2600" b="0" i="0" u="none" dirty="0">
                <a:solidFill>
                  <a:srgbClr val="000000"/>
                </a:solidFill>
                <a:effectLst/>
                <a:latin typeface="Times New Roman" panose="02020603050405020304" pitchFamily="18"/>
                <a:ea typeface="宋体" panose="02010600030101010101" pitchFamily="2" charset="-122"/>
                <a:cs typeface="宋体" panose="02010600030101010101" pitchFamily="2" charset="-122"/>
              </a:rPr>
              <a:t>2</a:t>
            </a:r>
            <a:r>
              <a:rPr lang="en-US"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有人说，读《葛覃》</a:t>
            </a:r>
            <a:r>
              <a:rPr lang="en-US"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是既把它当作小说，又把它当作历史的</a:t>
            </a:r>
            <a:r>
              <a:rPr lang="en-US"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。请从这两个角度谈谈你的理解。（</a:t>
            </a:r>
            <a:r>
              <a:rPr lang="en-US" altLang="zh-CN" sz="2600" b="0" i="0" u="none" dirty="0">
                <a:solidFill>
                  <a:srgbClr val="000000"/>
                </a:solidFill>
                <a:effectLst/>
                <a:latin typeface="Times New Roman" panose="02020603050405020304" pitchFamily="18"/>
                <a:ea typeface="宋体" panose="02010600030101010101" pitchFamily="2" charset="-122"/>
                <a:cs typeface="宋体" panose="02010600030101010101" pitchFamily="2" charset="-122"/>
              </a:rPr>
              <a:t>6</a:t>
            </a:r>
            <a:r>
              <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分）</a:t>
            </a:r>
            <a:endParaRPr lang="zh-CN" altLang="zh-CN" sz="2600" b="0" i="0" u="none" dirty="0">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
        <p:nvSpPr>
          <p:cNvPr id="1048638" name="yt_shape_15907"/>
          <p:cNvSpPr txBox="1"/>
          <p:nvPr/>
        </p:nvSpPr>
        <p:spPr>
          <a:xfrm>
            <a:off x="296579" y="188500"/>
            <a:ext cx="11475174" cy="1066800"/>
          </a:xfrm>
          <a:prstGeom prst="rect">
            <a:avLst/>
          </a:prstGeom>
        </p:spPr>
        <p:txBody>
          <a:bodyPr vert="horz" wrap="square" lIns="0" tIns="0" rIns="0" bIns="0" rtlCol="0">
            <a:spAutoFit/>
          </a:bodyPr>
          <a:p>
            <a:pPr algn="l" eaLnBrk="1" latinLnBrk="0" hangingPunct="0">
              <a:lnSpc>
                <a:spcPct val="140000"/>
              </a:lnSpc>
            </a:pP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1</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文本二中评论</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葛覃所行，近斯旨矣</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，葛覃所行是如何体现这一评论的？请谈谈你的理解。（</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6</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分）</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
        <p:nvSpPr>
          <p:cNvPr id="1048639" name="yt_shape_15908"/>
          <p:cNvSpPr txBox="1"/>
          <p:nvPr/>
        </p:nvSpPr>
        <p:spPr>
          <a:xfrm>
            <a:off x="296579" y="1229544"/>
            <a:ext cx="11475174" cy="2133600"/>
          </a:xfrm>
          <a:prstGeom prst="rect">
            <a:avLst/>
          </a:prstGeom>
        </p:spPr>
        <p:txBody>
          <a:bodyPr vert="horz" wrap="square" lIns="0" tIns="0" rIns="0" bIns="0" rtlCol="0">
            <a:spAutoFit/>
          </a:bodyPr>
          <a:p>
            <a:pPr algn="l" eaLnBrk="1" latinLnBrk="0" hangingPunct="0">
              <a:lnSpc>
                <a:spcPct val="140000"/>
              </a:lnSpc>
            </a:pPr>
            <a:r>
              <a:rPr lang="zh-CN" altLang="zh-CN" sz="2600" b="1" i="0" u="none">
                <a:solidFill>
                  <a:srgbClr val="FF0000"/>
                </a:solidFill>
                <a:effectLst/>
                <a:latin typeface="宋体" panose="02010600030101010101" pitchFamily="2" charset="-122"/>
                <a:ea typeface="黑体" panose="02010609060101010101" pitchFamily="18" charset="-122"/>
                <a:cs typeface="宋体" panose="02010600030101010101" pitchFamily="2" charset="-122"/>
              </a:rPr>
              <a:t>【参考答案】</a:t>
            </a:r>
            <a:endParaRPr lang="zh-CN" altLang="zh-CN" sz="2600" b="1" i="0" u="none">
              <a:solidFill>
                <a:srgbClr val="FF0000"/>
              </a:solidFill>
              <a:effectLst/>
              <a:latin typeface="宋体" panose="02010600030101010101" pitchFamily="2" charset="-122"/>
              <a:ea typeface="黑体" panose="02010609060101010101" pitchFamily="18" charset="-122"/>
              <a:cs typeface="宋体" panose="02010600030101010101" pitchFamily="2" charset="-122"/>
            </a:endParaRPr>
          </a:p>
          <a:p>
            <a:pPr algn="l" eaLnBrk="1" latinLnBrk="0" hangingPunct="0">
              <a:lnSpc>
                <a:spcPct val="140000"/>
              </a:lnSpc>
            </a:pPr>
            <a:r>
              <a:rPr lang="en-US" altLang="zh-CN" sz="2600" b="1" i="0" u="none">
                <a:solidFill>
                  <a:srgbClr val="FF0000"/>
                </a:solidFill>
                <a:effectLst/>
                <a:latin typeface="宋体" panose="02010600030101010101" pitchFamily="2" charset="-122"/>
                <a:ea typeface="宋体" panose="02010600030101010101" pitchFamily="2" charset="-122"/>
                <a:cs typeface="宋体" panose="02010600030101010101" pitchFamily="2" charset="-122"/>
              </a:rPr>
              <a:t>①</a:t>
            </a:r>
            <a:r>
              <a:rPr lang="zh-CN" altLang="zh-CN" sz="2600" b="1" i="0" u="none">
                <a:solidFill>
                  <a:srgbClr val="FF0000"/>
                </a:solidFill>
                <a:effectLst/>
                <a:latin typeface="宋体" panose="02010600030101010101" pitchFamily="2" charset="-122"/>
                <a:ea typeface="宋体" panose="02010600030101010101" pitchFamily="2" charset="-122"/>
                <a:cs typeface="宋体" panose="02010600030101010101" pitchFamily="2" charset="-122"/>
              </a:rPr>
              <a:t>葛覃以家国、民族命运为自己的终极追求。抗日战争期间，不惧艰难，积极投身到激烈残酷的革命斗争中。</a:t>
            </a:r>
            <a:r>
              <a:rPr lang="en-US" altLang="zh-CN" sz="2600" b="1" i="0" u="none">
                <a:solidFill>
                  <a:srgbClr val="FF0000"/>
                </a:solidFill>
                <a:effectLst/>
                <a:latin typeface="宋体" panose="02010600030101010101" pitchFamily="2" charset="-122"/>
                <a:ea typeface="宋体" panose="02010600030101010101" pitchFamily="2" charset="-122"/>
                <a:cs typeface="宋体" panose="02010600030101010101" pitchFamily="2" charset="-122"/>
              </a:rPr>
              <a:t>②</a:t>
            </a:r>
            <a:r>
              <a:rPr lang="zh-CN" altLang="zh-CN" sz="2600" b="1" i="0" u="none">
                <a:solidFill>
                  <a:srgbClr val="FF0000"/>
                </a:solidFill>
                <a:effectLst/>
                <a:latin typeface="宋体" panose="02010600030101010101" pitchFamily="2" charset="-122"/>
                <a:ea typeface="宋体" panose="02010600030101010101" pitchFamily="2" charset="-122"/>
                <a:cs typeface="宋体" panose="02010600030101010101" pitchFamily="2" charset="-122"/>
              </a:rPr>
              <a:t>抗战结束后，在平凡的教育一线，三十年如一日，恪尽职责，坚守自己的革命初衷。</a:t>
            </a:r>
            <a:endParaRPr lang="zh-CN" altLang="zh-CN" sz="2600" b="1" i="0" u="none">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p:txBody>
      </p:sp>
      <p:sp>
        <p:nvSpPr>
          <p:cNvPr id="1048640" name="yt_shape_15910"/>
          <p:cNvSpPr txBox="1"/>
          <p:nvPr/>
        </p:nvSpPr>
        <p:spPr>
          <a:xfrm>
            <a:off x="296579" y="4395552"/>
            <a:ext cx="11475174" cy="2133600"/>
          </a:xfrm>
          <a:prstGeom prst="rect">
            <a:avLst/>
          </a:prstGeom>
        </p:spPr>
        <p:txBody>
          <a:bodyPr vert="horz" wrap="square" lIns="0" tIns="0" rIns="0" bIns="0" rtlCol="0">
            <a:spAutoFit/>
          </a:bodyPr>
          <a:p>
            <a:pPr algn="l" eaLnBrk="1" latinLnBrk="0" hangingPunct="0">
              <a:lnSpc>
                <a:spcPct val="140000"/>
              </a:lnSpc>
            </a:pPr>
            <a:r>
              <a:rPr lang="zh-CN" altLang="zh-CN" sz="2600" b="1" i="0" u="none">
                <a:solidFill>
                  <a:srgbClr val="FF0000"/>
                </a:solidFill>
                <a:effectLst/>
                <a:latin typeface="宋体" panose="02010600030101010101" pitchFamily="2" charset="-122"/>
                <a:ea typeface="黑体" panose="02010609060101010101" pitchFamily="18" charset="-122"/>
                <a:cs typeface="宋体" panose="02010600030101010101" pitchFamily="2" charset="-122"/>
              </a:rPr>
              <a:t>【参考答案】</a:t>
            </a:r>
            <a:endParaRPr lang="zh-CN" altLang="zh-CN" sz="2600" b="1" i="0" u="none">
              <a:solidFill>
                <a:srgbClr val="FF0000"/>
              </a:solidFill>
              <a:effectLst/>
              <a:latin typeface="宋体" panose="02010600030101010101" pitchFamily="2" charset="-122"/>
              <a:ea typeface="黑体" panose="02010609060101010101" pitchFamily="18" charset="-122"/>
              <a:cs typeface="宋体" panose="02010600030101010101" pitchFamily="2" charset="-122"/>
            </a:endParaRPr>
          </a:p>
          <a:p>
            <a:pPr algn="l" eaLnBrk="1" latinLnBrk="0" hangingPunct="0">
              <a:lnSpc>
                <a:spcPct val="140000"/>
              </a:lnSpc>
            </a:pPr>
            <a:r>
              <a:rPr lang="en-US" altLang="zh-CN" sz="2600" b="1" i="0" u="none">
                <a:solidFill>
                  <a:srgbClr val="FF0000"/>
                </a:solidFill>
                <a:effectLst/>
                <a:latin typeface="宋体" panose="02010600030101010101" pitchFamily="2" charset="-122"/>
                <a:ea typeface="宋体" panose="02010600030101010101" pitchFamily="2" charset="-122"/>
                <a:cs typeface="宋体" panose="02010600030101010101" pitchFamily="2" charset="-122"/>
              </a:rPr>
              <a:t>①</a:t>
            </a:r>
            <a:r>
              <a:rPr lang="zh-CN" altLang="zh-CN" sz="2600" b="1" i="0" u="none">
                <a:solidFill>
                  <a:srgbClr val="FF0000"/>
                </a:solidFill>
                <a:effectLst/>
                <a:latin typeface="宋体" panose="02010600030101010101" pitchFamily="2" charset="-122"/>
                <a:ea typeface="宋体" panose="02010600030101010101" pitchFamily="2" charset="-122"/>
                <a:cs typeface="宋体" panose="02010600030101010101" pitchFamily="2" charset="-122"/>
              </a:rPr>
              <a:t>从小说角度看，葛覃个性鲜明，故事情节完整，社会、自然环境描写真实自然，主题思想深刻。</a:t>
            </a:r>
            <a:r>
              <a:rPr lang="en-US" altLang="zh-CN" sz="2600" b="1" i="0" u="none">
                <a:solidFill>
                  <a:srgbClr val="FF0000"/>
                </a:solidFill>
                <a:effectLst/>
                <a:latin typeface="宋体" panose="02010600030101010101" pitchFamily="2" charset="-122"/>
                <a:ea typeface="宋体" panose="02010600030101010101" pitchFamily="2" charset="-122"/>
                <a:cs typeface="宋体" panose="02010600030101010101" pitchFamily="2" charset="-122"/>
              </a:rPr>
              <a:t>②</a:t>
            </a:r>
            <a:r>
              <a:rPr lang="zh-CN" altLang="zh-CN" sz="2600" b="1" i="0" u="none">
                <a:solidFill>
                  <a:srgbClr val="FF0000"/>
                </a:solidFill>
                <a:effectLst/>
                <a:latin typeface="宋体" panose="02010600030101010101" pitchFamily="2" charset="-122"/>
                <a:ea typeface="宋体" panose="02010600030101010101" pitchFamily="2" charset="-122"/>
                <a:cs typeface="宋体" panose="02010600030101010101" pitchFamily="2" charset="-122"/>
              </a:rPr>
              <a:t>从历史角度看，这篇小说也是纪事，写的是真人真事，都准确反映了真实的历史与时代特色。</a:t>
            </a:r>
            <a:endParaRPr lang="zh-CN" altLang="zh-CN" sz="2600" b="1" i="0" u="none">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48639">
                                            <p:txEl>
                                              <p:pRg st="0" end="0"/>
                                            </p:txEl>
                                          </p:spTgt>
                                        </p:tgtEl>
                                        <p:attrNameLst>
                                          <p:attrName>style.visibility</p:attrName>
                                        </p:attrNameLst>
                                      </p:cBhvr>
                                      <p:to>
                                        <p:strVal val="visible"/>
                                      </p:to>
                                    </p:set>
                                    <p:anim calcmode="lin" valueType="num">
                                      <p:cBhvr additive="base">
                                        <p:cTn id="7" dur="500" fill="hold"/>
                                        <p:tgtEl>
                                          <p:spTgt spid="10486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486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48637"/>
                                        </p:tgtEl>
                                        <p:attrNameLst>
                                          <p:attrName>style.visibility</p:attrName>
                                        </p:attrNameLst>
                                      </p:cBhvr>
                                      <p:to>
                                        <p:strVal val="visible"/>
                                      </p:to>
                                    </p:set>
                                    <p:anim calcmode="lin" valueType="num">
                                      <p:cBhvr additive="base">
                                        <p:cTn id="13" dur="500" fill="hold"/>
                                        <p:tgtEl>
                                          <p:spTgt spid="1048637"/>
                                        </p:tgtEl>
                                        <p:attrNameLst>
                                          <p:attrName>ppt_x</p:attrName>
                                        </p:attrNameLst>
                                      </p:cBhvr>
                                      <p:tavLst>
                                        <p:tav tm="0">
                                          <p:val>
                                            <p:strVal val="0-#ppt_w/2"/>
                                          </p:val>
                                        </p:tav>
                                        <p:tav tm="100000">
                                          <p:val>
                                            <p:strVal val="#ppt_x"/>
                                          </p:val>
                                        </p:tav>
                                      </p:tavLst>
                                    </p:anim>
                                    <p:anim calcmode="lin" valueType="num">
                                      <p:cBhvr additive="base">
                                        <p:cTn id="14" dur="500" fill="hold"/>
                                        <p:tgtEl>
                                          <p:spTgt spid="104863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48640">
                                            <p:txEl>
                                              <p:pRg st="0" end="0"/>
                                            </p:txEl>
                                          </p:spTgt>
                                        </p:tgtEl>
                                        <p:attrNameLst>
                                          <p:attrName>style.visibility</p:attrName>
                                        </p:attrNameLst>
                                      </p:cBhvr>
                                      <p:to>
                                        <p:strVal val="visible"/>
                                      </p:to>
                                    </p:set>
                                    <p:anim calcmode="lin" valueType="num">
                                      <p:cBhvr additive="base">
                                        <p:cTn id="19" dur="500" fill="hold"/>
                                        <p:tgtEl>
                                          <p:spTgt spid="1048640">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48640">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37" grpId="0"/>
      <p:bldP spid="1048639" grpId="0" build="allAtOnce"/>
      <p:bldP spid="1048640"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76" name="YT"/>
        <p:cNvGrpSpPr/>
        <p:nvPr/>
      </p:nvGrpSpPr>
      <p:grpSpPr>
        <a:xfrm>
          <a:off x="0" y="0"/>
          <a:ext cx="0" cy="0"/>
          <a:chOff x="0" y="0"/>
          <a:chExt cx="0" cy="0"/>
        </a:xfrm>
      </p:grpSpPr>
      <p:sp>
        <p:nvSpPr>
          <p:cNvPr id="1048610" name="yt_shape_15846"/>
          <p:cNvSpPr txBox="1"/>
          <p:nvPr/>
        </p:nvSpPr>
        <p:spPr>
          <a:xfrm>
            <a:off x="487714" y="982250"/>
            <a:ext cx="11475174" cy="4267200"/>
          </a:xfrm>
          <a:prstGeom prst="rect">
            <a:avLst/>
          </a:prstGeom>
        </p:spPr>
        <p:txBody>
          <a:bodyPr vert="horz" wrap="square" lIns="0" tIns="0" rIns="0" bIns="0" rtlCol="0">
            <a:spAutoFit/>
          </a:bodyPr>
          <a:p>
            <a:pPr algn="l" eaLnBrk="1" latinLnBrk="0" hangingPunct="0">
              <a:lnSpc>
                <a:spcPct val="140000"/>
              </a:lnSpc>
            </a:pP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  </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例如，</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2018</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年高考语文全国</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Ⅱ</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卷的第</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6</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题：</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小说运用多种手法以取得语言的幽默效果，请从文中举出三处手法不同的例子，并简要分析。</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其中，</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小说运用多种手法以取得语言的幽默效果</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是试题情境，</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请从文中举出三处手法不同的例子，并简要分析</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是任务。学生首先需要围绕阅读时体验到的</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语言的幽默感</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去检索文本信息，再从句式特点、用词特征、语体特色等角度进行分类、归纳，最后结合语句分析表达效果。这道题提供的个人体验情境指向明确，思考范围较广，给予学生足够的阅读体验和思维空间，便于学生表达对文本内容的独到见解。</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77" name="YT"/>
        <p:cNvGrpSpPr/>
        <p:nvPr/>
      </p:nvGrpSpPr>
      <p:grpSpPr>
        <a:xfrm>
          <a:off x="0" y="0"/>
          <a:ext cx="0" cy="0"/>
          <a:chOff x="0" y="0"/>
          <a:chExt cx="0" cy="0"/>
        </a:xfrm>
      </p:grpSpPr>
      <p:sp>
        <p:nvSpPr>
          <p:cNvPr id="1048611" name="yt_shape_15847"/>
          <p:cNvSpPr txBox="1"/>
          <p:nvPr/>
        </p:nvSpPr>
        <p:spPr>
          <a:xfrm>
            <a:off x="264194" y="1776635"/>
            <a:ext cx="11475174" cy="3733800"/>
          </a:xfrm>
          <a:prstGeom prst="rect">
            <a:avLst/>
          </a:prstGeom>
        </p:spPr>
        <p:txBody>
          <a:bodyPr vert="horz" wrap="square" lIns="0" tIns="0" rIns="0" bIns="0" rtlCol="0">
            <a:spAutoFit/>
          </a:bodyPr>
          <a:p>
            <a:pPr algn="l" eaLnBrk="1" latinLnBrk="0" hangingPunct="0">
              <a:lnSpc>
                <a:spcPct val="140000"/>
              </a:lnSpc>
            </a:pPr>
            <a:r>
              <a:rPr lang="en-US" altLang="zh-CN" sz="2600" b="1"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2</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黑体" panose="02010609060101010101" pitchFamily="18" charset="-122"/>
                <a:cs typeface="宋体" panose="02010600030101010101" pitchFamily="2" charset="-122"/>
              </a:rPr>
              <a:t>社会生活情境</a:t>
            </a:r>
            <a:endParaRPr lang="zh-CN" altLang="zh-CN" sz="2600" b="0" i="0" u="none">
              <a:solidFill>
                <a:srgbClr val="000000"/>
              </a:solidFill>
              <a:effectLst/>
              <a:latin typeface="宋体" panose="02010600030101010101" pitchFamily="2" charset="-122"/>
              <a:ea typeface="黑体" panose="02010609060101010101" pitchFamily="18" charset="-122"/>
              <a:cs typeface="宋体" panose="02010600030101010101" pitchFamily="2" charset="-122"/>
            </a:endParaRPr>
          </a:p>
          <a:p>
            <a:pPr algn="l" eaLnBrk="1" latinLnBrk="0" hangingPunct="0">
              <a:lnSpc>
                <a:spcPct val="140000"/>
              </a:lnSpc>
            </a:pP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  社会生活情境</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指向校内外具体的社会生活，强调学生在具体的生活场域中开展的语文实践活动，强调语言交流活动的对象、目的和表述方式等</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文学类阅读开放题所设置的社会生活情境，或来自当下的生活，或估判学生在现实世界可能会遇到的情形，勾连学生的实际经验，缩短学生与阅读材料的距离。这类题目形式新颖、与时俱进、生活气息浓郁，将文本内容、学习方式与学生成长、社会发展联系起来，易于调动学生的阅读兴趣和解题积极性。</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78" name="YT"/>
        <p:cNvGrpSpPr/>
        <p:nvPr/>
      </p:nvGrpSpPr>
      <p:grpSpPr>
        <a:xfrm>
          <a:off x="0" y="0"/>
          <a:ext cx="0" cy="0"/>
          <a:chOff x="0" y="0"/>
          <a:chExt cx="0" cy="0"/>
        </a:xfrm>
      </p:grpSpPr>
      <p:sp>
        <p:nvSpPr>
          <p:cNvPr id="1048612" name="yt_shape_15849"/>
          <p:cNvSpPr txBox="1"/>
          <p:nvPr/>
        </p:nvSpPr>
        <p:spPr>
          <a:xfrm>
            <a:off x="518829" y="601885"/>
            <a:ext cx="11475174" cy="5334000"/>
          </a:xfrm>
          <a:prstGeom prst="rect">
            <a:avLst/>
          </a:prstGeom>
        </p:spPr>
        <p:txBody>
          <a:bodyPr vert="horz" wrap="square" lIns="0" tIns="0" rIns="0" bIns="0" rtlCol="0">
            <a:spAutoFit/>
          </a:bodyPr>
          <a:p>
            <a:pPr algn="l" eaLnBrk="1" latinLnBrk="0" hangingPunct="0">
              <a:lnSpc>
                <a:spcPct val="140000"/>
              </a:lnSpc>
            </a:pP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  </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例如，</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2020</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届北京市朝阳区高三语文一模卷第</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19</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题：</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贺兰山岩画创作时代距今十分遥远，作者在欣赏时却嗅到一股熟悉的气息，这源于他独特的审美方法：作者从贺兰山岩画鲜明的艺术特点中，思考和感悟华夏民族文化的性格与特质，从而深化了对民族文化的理解与认同。试借助这种审美方式，谈谈你对生活中某一种美的事物的认识与思考。</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试题的情境是作者透过具体的物象思悟其承载着的具有普遍意义的精神特质，这种独特的审美方式也应该成为人们对生活中美的事物的认知方式，情境与生活紧密联系，学生若能准确解读情境，对接作者在文本中所表达的对民族文化、民族性格等的深层思考，联系生活中的美的事物，就可以顺利完成试题任务</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借助这种审美方式，谈谈你对生活中某一种美的事物的认识与思考</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，同时增强对民族文化的强烈认同和高度自信。</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79" name="YT"/>
        <p:cNvGrpSpPr/>
        <p:nvPr/>
      </p:nvGrpSpPr>
      <p:grpSpPr>
        <a:xfrm>
          <a:off x="0" y="0"/>
          <a:ext cx="0" cy="0"/>
          <a:chOff x="0" y="0"/>
          <a:chExt cx="0" cy="0"/>
        </a:xfrm>
      </p:grpSpPr>
      <p:sp>
        <p:nvSpPr>
          <p:cNvPr id="1048613" name="yt_shape_15850"/>
          <p:cNvSpPr txBox="1"/>
          <p:nvPr/>
        </p:nvSpPr>
        <p:spPr>
          <a:xfrm>
            <a:off x="328964" y="474885"/>
            <a:ext cx="11475174" cy="5867400"/>
          </a:xfrm>
          <a:prstGeom prst="rect">
            <a:avLst/>
          </a:prstGeom>
        </p:spPr>
        <p:txBody>
          <a:bodyPr vert="horz" wrap="square" lIns="0" tIns="0" rIns="0" bIns="0" rtlCol="0">
            <a:spAutoFit/>
          </a:bodyPr>
          <a:p>
            <a:pPr algn="l" eaLnBrk="1" latinLnBrk="0" hangingPunct="0">
              <a:lnSpc>
                <a:spcPct val="140000"/>
              </a:lnSpc>
            </a:pPr>
            <a:r>
              <a:rPr lang="en-US" altLang="zh-CN" sz="2600" b="1"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3</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黑体" panose="02010609060101010101" pitchFamily="18" charset="-122"/>
                <a:cs typeface="宋体" panose="02010600030101010101" pitchFamily="2" charset="-122"/>
              </a:rPr>
              <a:t>学科认知情境</a:t>
            </a:r>
            <a:endParaRPr lang="zh-CN" altLang="zh-CN" sz="2600" b="0" i="0" u="none">
              <a:solidFill>
                <a:srgbClr val="000000"/>
              </a:solidFill>
              <a:effectLst/>
              <a:latin typeface="宋体" panose="02010600030101010101" pitchFamily="2" charset="-122"/>
              <a:ea typeface="黑体" panose="02010609060101010101" pitchFamily="18" charset="-122"/>
              <a:cs typeface="宋体" panose="02010600030101010101" pitchFamily="2" charset="-122"/>
            </a:endParaRPr>
          </a:p>
          <a:p>
            <a:pPr algn="l" eaLnBrk="1" latinLnBrk="0" hangingPunct="0">
              <a:lnSpc>
                <a:spcPct val="140000"/>
              </a:lnSpc>
            </a:pPr>
            <a:r>
              <a:rPr lang="en-US" altLang="zh-CN" sz="2600" b="0" i="0" u="none" spc="150">
                <a:solidFill>
                  <a:srgbClr val="000000"/>
                </a:solidFill>
                <a:effectLst/>
                <a:latin typeface="宋体" panose="02010600030101010101" pitchFamily="2" charset="-122"/>
                <a:ea typeface="宋体" panose="02010600030101010101" pitchFamily="2" charset="-122"/>
                <a:cs typeface="宋体" panose="02010600030101010101" pitchFamily="2" charset="-122"/>
              </a:rPr>
              <a:t>  “</a:t>
            </a:r>
            <a:r>
              <a:rPr lang="zh-CN" altLang="zh-CN" sz="2600" b="0" i="0" u="none" spc="150">
                <a:solidFill>
                  <a:srgbClr val="000000"/>
                </a:solidFill>
                <a:effectLst/>
                <a:latin typeface="宋体" panose="02010600030101010101" pitchFamily="2" charset="-122"/>
                <a:ea typeface="宋体" panose="02010600030101010101" pitchFamily="2" charset="-122"/>
                <a:cs typeface="宋体" panose="02010600030101010101" pitchFamily="2" charset="-122"/>
              </a:rPr>
              <a:t>指向学生探究语文学科本体相关的问题，并在此过程中发展语文学科认知能力</a:t>
            </a:r>
            <a:r>
              <a:rPr lang="en-US" altLang="zh-CN" sz="2600" b="0" i="0" u="none" spc="15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spc="150">
                <a:solidFill>
                  <a:srgbClr val="000000"/>
                </a:solidFill>
                <a:effectLst/>
                <a:latin typeface="宋体" panose="02010600030101010101" pitchFamily="2" charset="-122"/>
                <a:ea typeface="宋体" panose="02010600030101010101" pitchFamily="2" charset="-122"/>
                <a:cs typeface="宋体" panose="02010600030101010101" pitchFamily="2" charset="-122"/>
              </a:rPr>
              <a:t>，这是课程标准对</a:t>
            </a:r>
            <a:r>
              <a:rPr lang="en-US" altLang="zh-CN" sz="2600" b="0" i="0" u="none" spc="15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spc="150">
                <a:solidFill>
                  <a:srgbClr val="000000"/>
                </a:solidFill>
                <a:effectLst/>
                <a:latin typeface="宋体" panose="02010600030101010101" pitchFamily="2" charset="-122"/>
                <a:ea typeface="宋体" panose="02010600030101010101" pitchFamily="2" charset="-122"/>
                <a:cs typeface="宋体" panose="02010600030101010101" pitchFamily="2" charset="-122"/>
              </a:rPr>
              <a:t>学科认知情境</a:t>
            </a:r>
            <a:r>
              <a:rPr lang="en-US" altLang="zh-CN" sz="2600" b="0" i="0" u="none" spc="15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spc="150">
                <a:solidFill>
                  <a:srgbClr val="000000"/>
                </a:solidFill>
                <a:effectLst/>
                <a:latin typeface="宋体" panose="02010600030101010101" pitchFamily="2" charset="-122"/>
                <a:ea typeface="宋体" panose="02010600030101010101" pitchFamily="2" charset="-122"/>
                <a:cs typeface="宋体" panose="02010600030101010101" pitchFamily="2" charset="-122"/>
              </a:rPr>
              <a:t>的表述。依据文本特点，从学科本体出发创设相关情境，是文学类文本阅读开放题最常见的命题方式。作家作品、文体常识等语文专业内容往往融入具体的问题情境中，一方面考查学生情境审读的能力，另一方面考查学生对学科本体相关知识的掌握水平。如</a:t>
            </a:r>
            <a:r>
              <a:rPr lang="en-US" altLang="zh-CN" sz="2600" b="0" i="0" u="none" spc="150">
                <a:solidFill>
                  <a:srgbClr val="000000"/>
                </a:solidFill>
                <a:effectLst/>
                <a:latin typeface="Times New Roman" panose="02020603050405020304" pitchFamily="18"/>
                <a:ea typeface="宋体" panose="02010600030101010101" pitchFamily="2" charset="-122"/>
                <a:cs typeface="宋体" panose="02010600030101010101" pitchFamily="2" charset="-122"/>
              </a:rPr>
              <a:t>2019</a:t>
            </a:r>
            <a:r>
              <a:rPr lang="zh-CN" altLang="zh-CN" sz="2600" b="0" i="0" u="none" spc="150">
                <a:solidFill>
                  <a:srgbClr val="000000"/>
                </a:solidFill>
                <a:effectLst/>
                <a:latin typeface="宋体" panose="02010600030101010101" pitchFamily="2" charset="-122"/>
                <a:ea typeface="宋体" panose="02010600030101010101" pitchFamily="2" charset="-122"/>
                <a:cs typeface="宋体" panose="02010600030101010101" pitchFamily="2" charset="-122"/>
              </a:rPr>
              <a:t>年高考语文全国</a:t>
            </a:r>
            <a:r>
              <a:rPr lang="en-US" altLang="zh-CN" sz="2600" b="0" i="0" u="none" spc="150">
                <a:solidFill>
                  <a:srgbClr val="000000"/>
                </a:solidFill>
                <a:effectLst/>
                <a:latin typeface="Times New Roman" panose="02020603050405020304" pitchFamily="18"/>
                <a:ea typeface="宋体" panose="02010600030101010101" pitchFamily="2" charset="-122"/>
                <a:cs typeface="宋体" panose="02010600030101010101" pitchFamily="2" charset="-122"/>
              </a:rPr>
              <a:t>Ⅰ</a:t>
            </a:r>
            <a:r>
              <a:rPr lang="zh-CN" altLang="zh-CN" sz="2600" b="0" i="0" u="none" spc="150">
                <a:solidFill>
                  <a:srgbClr val="000000"/>
                </a:solidFill>
                <a:effectLst/>
                <a:latin typeface="宋体" panose="02010600030101010101" pitchFamily="2" charset="-122"/>
                <a:ea typeface="宋体" panose="02010600030101010101" pitchFamily="2" charset="-122"/>
                <a:cs typeface="宋体" panose="02010600030101010101" pitchFamily="2" charset="-122"/>
              </a:rPr>
              <a:t>卷第</a:t>
            </a:r>
            <a:r>
              <a:rPr lang="en-US" altLang="zh-CN" sz="2600" b="0" i="0" u="none" spc="150">
                <a:solidFill>
                  <a:srgbClr val="000000"/>
                </a:solidFill>
                <a:effectLst/>
                <a:latin typeface="Times New Roman" panose="02020603050405020304" pitchFamily="18"/>
                <a:ea typeface="宋体" panose="02010600030101010101" pitchFamily="2" charset="-122"/>
                <a:cs typeface="宋体" panose="02010600030101010101" pitchFamily="2" charset="-122"/>
              </a:rPr>
              <a:t>9</a:t>
            </a:r>
            <a:r>
              <a:rPr lang="zh-CN" altLang="zh-CN" sz="2600" b="0" i="0" u="none" spc="150">
                <a:solidFill>
                  <a:srgbClr val="000000"/>
                </a:solidFill>
                <a:effectLst/>
                <a:latin typeface="宋体" panose="02010600030101010101" pitchFamily="2" charset="-122"/>
                <a:ea typeface="宋体" panose="02010600030101010101" pitchFamily="2" charset="-122"/>
                <a:cs typeface="宋体" panose="02010600030101010101" pitchFamily="2" charset="-122"/>
              </a:rPr>
              <a:t>题：《理水》是鲁迅小说集《故事新编》中的一篇，请从</a:t>
            </a:r>
            <a:r>
              <a:rPr lang="en-US" altLang="zh-CN" sz="2600" b="0" i="0" u="none" spc="15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spc="150">
                <a:solidFill>
                  <a:srgbClr val="000000"/>
                </a:solidFill>
                <a:effectLst/>
                <a:latin typeface="宋体" panose="02010600030101010101" pitchFamily="2" charset="-122"/>
                <a:ea typeface="宋体" panose="02010600030101010101" pitchFamily="2" charset="-122"/>
                <a:cs typeface="宋体" panose="02010600030101010101" pitchFamily="2" charset="-122"/>
              </a:rPr>
              <a:t>故事</a:t>
            </a:r>
            <a:r>
              <a:rPr lang="en-US" altLang="zh-CN" sz="2600" b="0" i="0" u="none" spc="15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spc="150">
                <a:solidFill>
                  <a:srgbClr val="000000"/>
                </a:solidFill>
                <a:effectLst/>
                <a:latin typeface="宋体" panose="02010600030101010101" pitchFamily="2" charset="-122"/>
                <a:ea typeface="宋体" panose="02010600030101010101" pitchFamily="2" charset="-122"/>
                <a:cs typeface="宋体" panose="02010600030101010101" pitchFamily="2" charset="-122"/>
              </a:rPr>
              <a:t>与</a:t>
            </a:r>
            <a:r>
              <a:rPr lang="en-US" altLang="zh-CN" sz="2600" b="0" i="0" u="none" spc="15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spc="150">
                <a:solidFill>
                  <a:srgbClr val="000000"/>
                </a:solidFill>
                <a:effectLst/>
                <a:latin typeface="宋体" panose="02010600030101010101" pitchFamily="2" charset="-122"/>
                <a:ea typeface="宋体" panose="02010600030101010101" pitchFamily="2" charset="-122"/>
                <a:cs typeface="宋体" panose="02010600030101010101" pitchFamily="2" charset="-122"/>
              </a:rPr>
              <a:t>新编</a:t>
            </a:r>
            <a:r>
              <a:rPr lang="en-US" altLang="zh-CN" sz="2600" b="0" i="0" u="none" spc="150">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spc="150">
                <a:solidFill>
                  <a:srgbClr val="000000"/>
                </a:solidFill>
                <a:effectLst/>
                <a:latin typeface="宋体" panose="02010600030101010101" pitchFamily="2" charset="-122"/>
                <a:ea typeface="宋体" panose="02010600030101010101" pitchFamily="2" charset="-122"/>
                <a:cs typeface="宋体" panose="02010600030101010101" pitchFamily="2" charset="-122"/>
              </a:rPr>
              <a:t>的角度简析本文的基本特征。解答这类题目，需要把握情境中所涉及的概念词的内涵，借助已有学科知识，按照任务要求，对新概念进行迁移分析。如果情境中的概念不止一个，还需要紧扣文本梳理概念之间的辩证关系。</a:t>
            </a:r>
            <a:endParaRPr lang="zh-CN" altLang="zh-CN" sz="2600" b="0" i="0" u="none" spc="150">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80" name="YT"/>
        <p:cNvGrpSpPr/>
        <p:nvPr/>
      </p:nvGrpSpPr>
      <p:grpSpPr>
        <a:xfrm>
          <a:off x="0" y="0"/>
          <a:ext cx="0" cy="0"/>
          <a:chOff x="0" y="0"/>
          <a:chExt cx="0" cy="0"/>
        </a:xfrm>
      </p:grpSpPr>
      <p:sp>
        <p:nvSpPr>
          <p:cNvPr id="1048614" name="yt_shape_15852"/>
          <p:cNvSpPr txBox="1"/>
          <p:nvPr/>
        </p:nvSpPr>
        <p:spPr>
          <a:xfrm>
            <a:off x="296579" y="760000"/>
            <a:ext cx="11475174" cy="5334000"/>
          </a:xfrm>
          <a:prstGeom prst="rect">
            <a:avLst/>
          </a:prstGeom>
        </p:spPr>
        <p:txBody>
          <a:bodyPr vert="horz" wrap="square" lIns="0" tIns="0" rIns="0" bIns="0" rtlCol="0">
            <a:spAutoFit/>
          </a:bodyPr>
          <a:p>
            <a:pPr algn="l" eaLnBrk="1" latinLnBrk="0" hangingPunct="0">
              <a:lnSpc>
                <a:spcPct val="140000"/>
              </a:lnSpc>
            </a:pPr>
            <a:r>
              <a:rPr lang="zh-CN" altLang="zh-CN" sz="2600" b="0" i="0" u="none">
                <a:solidFill>
                  <a:srgbClr val="000000"/>
                </a:solidFill>
                <a:effectLst/>
                <a:latin typeface="宋体" panose="02010600030101010101" pitchFamily="2" charset="-122"/>
                <a:ea typeface="黑体" panose="02010609060101010101" pitchFamily="18" charset="-122"/>
                <a:cs typeface="宋体" panose="02010600030101010101" pitchFamily="2" charset="-122"/>
              </a:rPr>
              <a:t>二</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黑体" panose="02010609060101010101" pitchFamily="18" charset="-122"/>
                <a:cs typeface="宋体" panose="02010600030101010101" pitchFamily="2" charset="-122"/>
              </a:rPr>
              <a:t>情境构拟方式</a:t>
            </a:r>
            <a:endParaRPr lang="zh-CN" altLang="zh-CN" sz="2600" b="0" i="0" u="none">
              <a:solidFill>
                <a:srgbClr val="000000"/>
              </a:solidFill>
              <a:effectLst/>
              <a:latin typeface="宋体" panose="02010600030101010101" pitchFamily="2" charset="-122"/>
              <a:ea typeface="黑体" panose="02010609060101010101" pitchFamily="18" charset="-122"/>
              <a:cs typeface="宋体" panose="02010600030101010101" pitchFamily="2" charset="-122"/>
            </a:endParaRPr>
          </a:p>
          <a:p>
            <a:pPr algn="l" eaLnBrk="1" latinLnBrk="0" hangingPunct="0">
              <a:lnSpc>
                <a:spcPct val="140000"/>
              </a:lnSpc>
            </a:pPr>
            <a:r>
              <a:rPr lang="en-US" altLang="zh-CN" sz="2600" b="1"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1</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黑体" panose="02010609060101010101" pitchFamily="18" charset="-122"/>
                <a:cs typeface="宋体" panose="02010600030101010101" pitchFamily="2" charset="-122"/>
              </a:rPr>
              <a:t>在多文本之间建立对应关系</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黑体" panose="02010609060101010101" pitchFamily="18" charset="-122"/>
                <a:cs typeface="宋体" panose="02010600030101010101" pitchFamily="2" charset="-122"/>
              </a:rPr>
              <a:t>构拟学科认知情境</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a:p>
            <a:pPr algn="l" eaLnBrk="1" latinLnBrk="0" hangingPunct="0">
              <a:lnSpc>
                <a:spcPct val="140000"/>
              </a:lnSpc>
            </a:pP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  试题打破封闭的文本结构，引入新的信息，在多个文本（</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包括片段乃至一句话</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）之间建立</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观点</a:t>
            </a:r>
            <a:r>
              <a:rPr lang="zh-CN"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材料</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的对应关系，它检测的是考生理解两个文本（</a:t>
            </a:r>
            <a:r>
              <a:rPr lang="zh-CN" altLang="zh-CN" sz="2600" b="0" i="0" u="none">
                <a:solidFill>
                  <a:srgbClr val="000000"/>
                </a:solidFill>
                <a:effectLst/>
                <a:latin typeface="宋体" panose="02010600030101010101" pitchFamily="2" charset="-122"/>
                <a:ea typeface="楷体" panose="02010609060101010101" pitchFamily="18" charset="-122"/>
                <a:cs typeface="宋体" panose="02010600030101010101" pitchFamily="2" charset="-122"/>
              </a:rPr>
              <a:t>包括片段乃至一句话</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的内涵，分析它们之间的联系，运用合适的语言解释、分析、鉴赏文学现象，或者用文学现象印证文学主张的能力。这种学科认知情境，加入了多文本背景，检测了考生搜索、整合信息，运用信息去解释、证明新的现象的能力。如</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2021</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年全国新高考</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Ⅱ</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卷第</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9</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题：文本二指出，教小孩子作文要</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能懂得小孩子的欢喜</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，谈谈文本一是如何实践</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能懂得小孩子的欢喜</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这一主张的。</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81" name="YT"/>
        <p:cNvGrpSpPr/>
        <p:nvPr/>
      </p:nvGrpSpPr>
      <p:grpSpPr>
        <a:xfrm>
          <a:off x="0" y="0"/>
          <a:ext cx="0" cy="0"/>
          <a:chOff x="0" y="0"/>
          <a:chExt cx="0" cy="0"/>
        </a:xfrm>
      </p:grpSpPr>
      <p:sp>
        <p:nvSpPr>
          <p:cNvPr id="1048615" name="yt_shape_15855"/>
          <p:cNvSpPr txBox="1"/>
          <p:nvPr/>
        </p:nvSpPr>
        <p:spPr>
          <a:xfrm>
            <a:off x="296579" y="1776635"/>
            <a:ext cx="11475174" cy="3733800"/>
          </a:xfrm>
          <a:prstGeom prst="rect">
            <a:avLst/>
          </a:prstGeom>
        </p:spPr>
        <p:txBody>
          <a:bodyPr vert="horz" wrap="square" lIns="0" tIns="0" rIns="0" bIns="0" rtlCol="0">
            <a:spAutoFit/>
          </a:bodyPr>
          <a:p>
            <a:pPr algn="l" eaLnBrk="1" latinLnBrk="0" hangingPunct="0">
              <a:lnSpc>
                <a:spcPct val="140000"/>
              </a:lnSpc>
            </a:pPr>
            <a:r>
              <a:rPr lang="en-US" altLang="zh-CN" sz="2600" b="1"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2</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黑体" panose="02010609060101010101" pitchFamily="18" charset="-122"/>
                <a:cs typeface="宋体" panose="02010600030101010101" pitchFamily="2" charset="-122"/>
              </a:rPr>
              <a:t>设置交际场景</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黑体" panose="02010609060101010101" pitchFamily="18" charset="-122"/>
                <a:cs typeface="宋体" panose="02010600030101010101" pitchFamily="2" charset="-122"/>
              </a:rPr>
              <a:t>构拟社会生活情境</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a:p>
            <a:pPr algn="l" eaLnBrk="1" latinLnBrk="0" hangingPunct="0">
              <a:lnSpc>
                <a:spcPct val="140000"/>
              </a:lnSpc>
            </a:pP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  通过设置交际场景来实现有目的、有对象的言语交际活动。这种社会生活情境的创设，要求考生实现语言从静态到动态的转换，即在理解文本信息的基础上，将静态的语言转换为交际语境中的书信、倡议书、推荐语等。如</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2021</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年上海卷中的试题：</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a:p>
            <a:pPr algn="l" eaLnBrk="1" latinLnBrk="0" hangingPunct="0">
              <a:lnSpc>
                <a:spcPct val="140000"/>
              </a:lnSpc>
            </a:pP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 学校文学社公众号的</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最感人小说</a:t>
            </a:r>
            <a:r>
              <a:rPr lang="en-US"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栏目将刊发本作品，并配发一段推荐语。作为该栏目编辑，请你写一段</a:t>
            </a:r>
            <a:r>
              <a:rPr lang="en-US" altLang="zh-CN" sz="2600" b="0" i="0" u="none">
                <a:solidFill>
                  <a:srgbClr val="000000"/>
                </a:solidFill>
                <a:effectLst/>
                <a:latin typeface="Times New Roman" panose="02020603050405020304" pitchFamily="18"/>
                <a:ea typeface="宋体" panose="02010600030101010101" pitchFamily="2" charset="-122"/>
                <a:cs typeface="宋体" panose="02010600030101010101" pitchFamily="2" charset="-122"/>
              </a:rPr>
              <a:t>100</a:t>
            </a:r>
            <a:r>
              <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字左右的推荐语。</a:t>
            </a:r>
            <a:endParaRPr lang="zh-CN" altLang="zh-CN" sz="26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2"/>
  <p:tag name="KSO_WM_UNIT_LAYERLEVEL" val="1"/>
  <p:tag name="KSO_WM_TAG_VERSION" val="1.0"/>
  <p:tag name="KSO_WM_BEAUTIFY_FLAG" val="#wm#"/>
  <p:tag name="KSO_WM_SLIDE_BACKGROUND_MASK_FLAG" val="1"/>
  <p:tag name="KSO_WM_UNIT_TYPE" val="y"/>
  <p:tag name="KSO_WM_UNIT_INDEX" val="2"/>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3*i*1"/>
  <p:tag name="KSO_WM_UNIT_LAYERLEVEL" val="1"/>
  <p:tag name="KSO_WM_TAG_VERSION" val="1.0"/>
  <p:tag name="KSO_WM_BEAUTIFY_FLAG" val="#wm#"/>
  <p:tag name="KSO_WM_UNIT_SUBTYPE" val="h"/>
  <p:tag name="KSO_WM_SLIDE_BACKGROUND_TYPE" val="frame"/>
  <p:tag name="KSO_WM_SLIDE_BK_DARK_LIGHT" val="2"/>
  <p:tag name="KSO_WM_UNIT_BK_DARK_LIGHT" val="2"/>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1"/>
  <p:tag name="KSO_WM_UNIT_LAYERLEVEL" val="1"/>
  <p:tag name="KSO_WM_TAG_VERSION" val="1.0"/>
  <p:tag name="KSO_WM_BEAUTIFY_FLAG" val="#wm#"/>
  <p:tag name="KSO_WM_SLIDE_BACKGROUND_MASK_FLAG" val="1"/>
  <p:tag name="KSO_WM_UNIT_TYPE" val="y"/>
  <p:tag name="KSO_WM_UNIT_INDEX" val="1"/>
</p:tagLst>
</file>

<file path=ppt/tags/tag120.xml><?xml version="1.0" encoding="utf-8"?>
<p:tagLst xmlns:p="http://schemas.openxmlformats.org/presentationml/2006/main">
  <p:tag name="KSO_WM_SLIDE_BACKGROUND_TYPE" val="frame"/>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23.xml><?xml version="1.0" encoding="utf-8"?>
<p:tagLst xmlns:p="http://schemas.openxmlformats.org/presentationml/2006/main">
  <p:tag name="KSO_WM_SLIDE_BACKGROUND_TYPE" val="frame"/>
</p:tagLst>
</file>

<file path=ppt/tags/tag1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i*1"/>
  <p:tag name="KSO_WM_UNIT_LAYERLEVEL" val="1"/>
  <p:tag name="KSO_WM_TAG_VERSION" val="1.0"/>
  <p:tag name="KSO_WM_BEAUTIFY_FLAG" val="#wm#"/>
  <p:tag name="KSO_WM_UNIT_TYPE" val="i"/>
  <p:tag name="KSO_WM_UNIT_INDEX" val="1"/>
  <p:tag name="KSO_WM_UNIT_SUBTYPE" val="h"/>
  <p:tag name="KSO_WM_SLIDE_BACKGROUND_TYPE" val="leftRight"/>
  <p:tag name="KSO_WM_SLIDE_BK_DARK_LIGHT" val="2"/>
  <p:tag name="KSO_WM_UNIT_BK_DARK_LIGHT" val="2"/>
</p:tagLst>
</file>

<file path=ppt/tags/tag1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38.xml><?xml version="1.0" encoding="utf-8"?>
<p:tagLst xmlns:p="http://schemas.openxmlformats.org/presentationml/2006/main">
  <p:tag name="KSO_WM_SLIDE_BACKGROUND_TYPE" val="leftRight"/>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K_DARK_LIGHT" val="2"/>
</p:tagLst>
</file>

<file path=ppt/tags/tag1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1"/>
  <p:tag name="KSO_WM_UNIT_LAYERLEVEL" val="1"/>
  <p:tag name="KSO_WM_TAG_VERSION" val="1.0"/>
  <p:tag name="KSO_WM_BEAUTIFY_FLAG" val="#wm#"/>
  <p:tag name="KSO_WM_UNIT_TYPE" val="i"/>
  <p:tag name="KSO_WM_UNIT_INDEX" val="1"/>
  <p:tag name="KSO_WM_UNIT_SUBTYPE" val="h"/>
  <p:tag name="KSO_WM_SLIDE_BACKGROUND_TYPE" val="topBottom"/>
  <p:tag name="KSO_WM_SLIDE_BK_DARK_LIGHT" val="2"/>
  <p:tag name="KSO_WM_UNIT_BK_DARK_LIGHT" val="2"/>
</p:tagLst>
</file>

<file path=ppt/tags/tag142.xml><?xml version="1.0" encoding="utf-8"?>
<p:tagLst xmlns:p="http://schemas.openxmlformats.org/presentationml/2006/main">
  <p:tag name="KSO_WM_SLIDE_BACKGROUND_TYPE" val="topBottom"/>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K_DARK_LIGHT" val="2"/>
</p:tagLst>
</file>

<file path=ppt/tags/tag1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i*1"/>
  <p:tag name="KSO_WM_UNIT_LAYERLEVEL" val="1"/>
  <p:tag name="KSO_WM_TAG_VERSION" val="1.0"/>
  <p:tag name="KSO_WM_BEAUTIFY_FLAG" val="#wm#"/>
  <p:tag name="KSO_WM_UNIT_TYPE" val="i"/>
  <p:tag name="KSO_WM_UNIT_INDEX" val="1"/>
  <p:tag name="KSO_WM_UNIT_SUBTYPE" val="h"/>
  <p:tag name="KSO_WM_SLIDE_BACKGROUND_TYPE" val="bottomTop"/>
  <p:tag name="KSO_WM_SLIDE_BK_DARK_LIGHT" val="2"/>
  <p:tag name="KSO_WM_UNIT_BK_DARK_LIGHT" val="2"/>
</p:tagLst>
</file>

<file path=ppt/tags/tag152.xml><?xml version="1.0" encoding="utf-8"?>
<p:tagLst xmlns:p="http://schemas.openxmlformats.org/presentationml/2006/main">
  <p:tag name="KSO_WM_SLIDE_BACKGROUND_TYPE" val="bottomTop"/>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K_DARK_LIGHT" val="2"/>
</p:tagLst>
</file>

<file path=ppt/tags/tag1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i*1"/>
  <p:tag name="KSO_WM_UNIT_LAYERLEVEL" val="1"/>
  <p:tag name="KSO_WM_TAG_VERSION" val="1.0"/>
  <p:tag name="KSO_WM_BEAUTIFY_FLAG" val="#wm#"/>
  <p:tag name="KSO_WM_UNIT_TYPE" val="i"/>
  <p:tag name="KSO_WM_UNIT_INDEX" val="1"/>
  <p:tag name="KSO_WM_UNIT_SUBTYPE" val="h"/>
  <p:tag name="KSO_WM_SLIDE_BACKGROUND_TYPE" val="navigation"/>
  <p:tag name="KSO_WM_SLIDE_BK_DARK_LIGHT" val="2"/>
  <p:tag name="KSO_WM_UNIT_BK_DARK_LIGHT" val="2"/>
</p:tagLst>
</file>

<file path=ppt/tags/tag162.xml><?xml version="1.0" encoding="utf-8"?>
<p:tagLst xmlns:p="http://schemas.openxmlformats.org/presentationml/2006/main">
  <p:tag name="KSO_WM_SLIDE_BACKGROUND_TYPE" val="navigatio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K_DARK_LIGHT" val="2"/>
</p:tagLst>
</file>

<file path=ppt/tags/tag1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UNIT_TYPE" val="i"/>
  <p:tag name="KSO_WM_UNIT_INDEX" val="1"/>
  <p:tag name="KSO_WM_UNIT_SUBTYPE" val="h"/>
  <p:tag name="KSO_WM_SLIDE_BACKGROUND_TYPE" val="belt"/>
  <p:tag name="KSO_WM_SLIDE_BK_DARK_LIGHT" val="2"/>
  <p:tag name="KSO_WM_UNIT_BK_DARK_LIGHT" val="2"/>
</p:tagLst>
</file>

<file path=ppt/tags/tag1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79.xml><?xml version="1.0" encoding="utf-8"?>
<p:tagLst xmlns:p="http://schemas.openxmlformats.org/presentationml/2006/main">
  <p:tag name="KSO_WM_SLIDE_BACKGROUND_TYPE" val="belt"/>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82.xml><?xml version="1.0" encoding="utf-8"?>
<p:tagLst xmlns:p="http://schemas.openxmlformats.org/presentationml/2006/main">
  <p:tag name="KSO_WM_SLIDE_BACKGROUND_TYPE" val="belt"/>
</p:tagLst>
</file>

<file path=ppt/tags/tag1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594"/>
</p:tagLst>
</file>

<file path=ppt/tags/tag1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594"/>
</p:tagLst>
</file>

<file path=ppt/tags/tag1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90.xml><?xml version="1.0" encoding="utf-8"?>
<p:tagLst xmlns:p="http://schemas.openxmlformats.org/presentationml/2006/main">
  <p:tag name="KSO_WM_TEMPLATE_SUBCATEGORY" val="0"/>
  <p:tag name="KSO_WM_TEMPLATE_MASTER_TYPE" val="1"/>
  <p:tag name="KSO_WM_TEMPLATE_COLOR_TYPE" val="1"/>
  <p:tag name="KSO_WM_TEMPLATE_MASTER_THUMB_INDEX" val="12"/>
  <p:tag name="KSO_WM_UNIT_SHOW_EDIT_AREA_INDICATION" val="0"/>
  <p:tag name="KSO_WM_TAG_VERSION" val="1.0"/>
  <p:tag name="KSO_WM_BEAUTIFY_FLAG" val="#wm#"/>
  <p:tag name="KSO_WM_TEMPLATE_CATEGORY" val="custom"/>
  <p:tag name="KSO_WM_TEMPLATE_INDEX" val="20202594"/>
  <p:tag name="KSO_WM_TEMPLATE_THUMBS_INDEX" val="1、4、9、10、11、12、13、14、15、16、17、18"/>
</p:tagLst>
</file>

<file path=ppt/tags/tag191.xml><?xml version="1.0" encoding="utf-8"?>
<p:tagLst xmlns:p="http://schemas.openxmlformats.org/presentationml/2006/main">
  <p:tag name="KSO_WM_TEMPLATE_CATEGORY" val=""/>
  <p:tag name="KSO_WM_TEMPLATE_INDEX" val="20202594"/>
</p:tagLst>
</file>

<file path=ppt/tags/tag192.xml><?xml version="1.0" encoding="utf-8"?>
<p:tagLst xmlns:p="http://schemas.openxmlformats.org/presentationml/2006/main">
  <p:tag name="KSO_WM_TEMPLATE_CATEGORY" val=""/>
  <p:tag name="KSO_WM_TEMPLATE_INDEX" val="20202594"/>
</p:tagLst>
</file>

<file path=ppt/tags/tag193.xml><?xml version="1.0" encoding="utf-8"?>
<p:tagLst xmlns:p="http://schemas.openxmlformats.org/presentationml/2006/main">
  <p:tag name="KSO_WM_TEMPLATE_CATEGORY" val=""/>
  <p:tag name="KSO_WM_TEMPLATE_INDEX" val="20202594"/>
</p:tagLst>
</file>

<file path=ppt/tags/tag194.xml><?xml version="1.0" encoding="utf-8"?>
<p:tagLst xmlns:p="http://schemas.openxmlformats.org/presentationml/2006/main">
  <p:tag name="KSO_WM_TEMPLATE_CATEGORY" val=""/>
  <p:tag name="KSO_WM_TEMPLATE_INDEX" val="20202594"/>
</p:tagLst>
</file>

<file path=ppt/tags/tag195.xml><?xml version="1.0" encoding="utf-8"?>
<p:tagLst xmlns:p="http://schemas.openxmlformats.org/presentationml/2006/main">
  <p:tag name="KSO_WM_TEMPLATE_CATEGORY" val=""/>
  <p:tag name="KSO_WM_TEMPLATE_INDEX" val="20202594"/>
</p:tagLst>
</file>

<file path=ppt/tags/tag196.xml><?xml version="1.0" encoding="utf-8"?>
<p:tagLst xmlns:p="http://schemas.openxmlformats.org/presentationml/2006/main">
  <p:tag name="KSO_WM_TEMPLATE_CATEGORY" val=""/>
  <p:tag name="KSO_WM_TEMPLATE_INDEX" val="20202594"/>
</p:tagLst>
</file>

<file path=ppt/tags/tag197.xml><?xml version="1.0" encoding="utf-8"?>
<p:tagLst xmlns:p="http://schemas.openxmlformats.org/presentationml/2006/main">
  <p:tag name="KSO_WM_TEMPLATE_CATEGORY" val=""/>
  <p:tag name="KSO_WM_TEMPLATE_INDEX" val="20202594"/>
</p:tagLst>
</file>

<file path=ppt/tags/tag198.xml><?xml version="1.0" encoding="utf-8"?>
<p:tagLst xmlns:p="http://schemas.openxmlformats.org/presentationml/2006/main">
  <p:tag name="KSO_WM_TEMPLATE_CATEGORY" val=""/>
  <p:tag name="KSO_WM_TEMPLATE_INDEX" val="20202594"/>
</p:tagLst>
</file>

<file path=ppt/tags/tag199.xml><?xml version="1.0" encoding="utf-8"?>
<p:tagLst xmlns:p="http://schemas.openxmlformats.org/presentationml/2006/main">
  <p:tag name="KSO_WM_TEMPLATE_CATEGORY" val=""/>
  <p:tag name="KSO_WM_TEMPLATE_INDEX" val="20202594"/>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00.xml><?xml version="1.0" encoding="utf-8"?>
<p:tagLst xmlns:p="http://schemas.openxmlformats.org/presentationml/2006/main">
  <p:tag name="KSO_WM_TEMPLATE_CATEGORY" val=""/>
  <p:tag name="KSO_WM_TEMPLATE_INDEX" val="20202594"/>
</p:tagLst>
</file>

<file path=ppt/tags/tag201.xml><?xml version="1.0" encoding="utf-8"?>
<p:tagLst xmlns:p="http://schemas.openxmlformats.org/presentationml/2006/main">
  <p:tag name="KSO_WM_TEMPLATE_CATEGORY" val=""/>
  <p:tag name="KSO_WM_TEMPLATE_INDEX" val="20202594"/>
</p:tagLst>
</file>

<file path=ppt/tags/tag202.xml><?xml version="1.0" encoding="utf-8"?>
<p:tagLst xmlns:p="http://schemas.openxmlformats.org/presentationml/2006/main">
  <p:tag name="KSO_WM_TEMPLATE_CATEGORY" val=""/>
  <p:tag name="KSO_WM_TEMPLATE_INDEX" val="20202594"/>
</p:tagLst>
</file>

<file path=ppt/tags/tag203.xml><?xml version="1.0" encoding="utf-8"?>
<p:tagLst xmlns:p="http://schemas.openxmlformats.org/presentationml/2006/main">
  <p:tag name="KSO_WM_TEMPLATE_CATEGORY" val=""/>
  <p:tag name="KSO_WM_TEMPLATE_INDEX" val="20202594"/>
</p:tagLst>
</file>

<file path=ppt/tags/tag204.xml><?xml version="1.0" encoding="utf-8"?>
<p:tagLst xmlns:p="http://schemas.openxmlformats.org/presentationml/2006/main">
  <p:tag name="KSO_WM_TEMPLATE_CATEGORY" val=""/>
  <p:tag name="KSO_WM_TEMPLATE_INDEX" val="20202594"/>
</p:tagLst>
</file>

<file path=ppt/tags/tag205.xml><?xml version="1.0" encoding="utf-8"?>
<p:tagLst xmlns:p="http://schemas.openxmlformats.org/presentationml/2006/main">
  <p:tag name="KSO_WM_TEMPLATE_CATEGORY" val=""/>
  <p:tag name="KSO_WM_TEMPLATE_INDEX" val="20202594"/>
</p:tagLst>
</file>

<file path=ppt/tags/tag206.xml><?xml version="1.0" encoding="utf-8"?>
<p:tagLst xmlns:p="http://schemas.openxmlformats.org/presentationml/2006/main">
  <p:tag name="KSO_WM_TEMPLATE_CATEGORY" val=""/>
  <p:tag name="KSO_WM_TEMPLATE_INDEX" val="20202594"/>
</p:tagLst>
</file>

<file path=ppt/tags/tag207.xml><?xml version="1.0" encoding="utf-8"?>
<p:tagLst xmlns:p="http://schemas.openxmlformats.org/presentationml/2006/main">
  <p:tag name="KSO_WM_TEMPLATE_CATEGORY" val=""/>
  <p:tag name="KSO_WM_TEMPLATE_INDEX" val="20202594"/>
</p:tagLst>
</file>

<file path=ppt/tags/tag208.xml><?xml version="1.0" encoding="utf-8"?>
<p:tagLst xmlns:p="http://schemas.openxmlformats.org/presentationml/2006/main">
  <p:tag name="KSO_WM_TEMPLATE_CATEGORY" val=""/>
  <p:tag name="KSO_WM_TEMPLATE_INDEX" val="20202594"/>
</p:tagLst>
</file>

<file path=ppt/tags/tag209.xml><?xml version="1.0" encoding="utf-8"?>
<p:tagLst xmlns:p="http://schemas.openxmlformats.org/presentationml/2006/main">
  <p:tag name="KSO_WM_TEMPLATE_CATEGORY" val=""/>
  <p:tag name="KSO_WM_TEMPLATE_INDEX" val="20202594"/>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10.xml><?xml version="1.0" encoding="utf-8"?>
<p:tagLst xmlns:p="http://schemas.openxmlformats.org/presentationml/2006/main">
  <p:tag name="KSO_WM_TEMPLATE_CATEGORY" val=""/>
  <p:tag name="KSO_WM_TEMPLATE_INDEX" val="20202594"/>
</p:tagLst>
</file>

<file path=ppt/tags/tag211.xml><?xml version="1.0" encoding="utf-8"?>
<p:tagLst xmlns:p="http://schemas.openxmlformats.org/presentationml/2006/main">
  <p:tag name="KSO_WM_TEMPLATE_CATEGORY" val=""/>
  <p:tag name="KSO_WM_TEMPLATE_INDEX" val="20202594"/>
</p:tagLst>
</file>

<file path=ppt/tags/tag212.xml><?xml version="1.0" encoding="utf-8"?>
<p:tagLst xmlns:p="http://schemas.openxmlformats.org/presentationml/2006/main">
  <p:tag name="KSO_WM_TEMPLATE_CATEGORY" val=""/>
  <p:tag name="KSO_WM_TEMPLATE_INDEX" val="20202594"/>
</p:tagLst>
</file>

<file path=ppt/tags/tag213.xml><?xml version="1.0" encoding="utf-8"?>
<p:tagLst xmlns:p="http://schemas.openxmlformats.org/presentationml/2006/main">
  <p:tag name="KSO_WM_TEMPLATE_CATEGORY" val=""/>
  <p:tag name="KSO_WM_TEMPLATE_INDEX" val="20202594"/>
</p:tagLst>
</file>

<file path=ppt/tags/tag214.xml><?xml version="1.0" encoding="utf-8"?>
<p:tagLst xmlns:p="http://schemas.openxmlformats.org/presentationml/2006/main">
  <p:tag name="KSO_WM_TEMPLATE_CATEGORY" val=""/>
  <p:tag name="KSO_WM_TEMPLATE_INDEX" val="20202594"/>
</p:tagLst>
</file>

<file path=ppt/tags/tag215.xml><?xml version="1.0" encoding="utf-8"?>
<p:tagLst xmlns:p="http://schemas.openxmlformats.org/presentationml/2006/main">
  <p:tag name="KSO_WM_TEMPLATE_CATEGORY" val=""/>
  <p:tag name="KSO_WM_TEMPLATE_INDEX" val="20202594"/>
</p:tagLst>
</file>

<file path=ppt/tags/tag216.xml><?xml version="1.0" encoding="utf-8"?>
<p:tagLst xmlns:p="http://schemas.openxmlformats.org/presentationml/2006/main">
  <p:tag name="KSO_WM_TEMPLATE_CATEGORY" val=""/>
  <p:tag name="KSO_WM_TEMPLATE_INDEX" val="20202594"/>
</p:tagLst>
</file>

<file path=ppt/tags/tag217.xml><?xml version="1.0" encoding="utf-8"?>
<p:tagLst xmlns:p="http://schemas.openxmlformats.org/presentationml/2006/main">
  <p:tag name="KSO_WM_TEMPLATE_CATEGORY" val=""/>
  <p:tag name="KSO_WM_TEMPLATE_INDEX" val="20202594"/>
</p:tagLst>
</file>

<file path=ppt/tags/tag218.xml><?xml version="1.0" encoding="utf-8"?>
<p:tagLst xmlns:p="http://schemas.openxmlformats.org/presentationml/2006/main">
  <p:tag name="KSO_WM_TEMPLATE_CATEGORY" val=""/>
  <p:tag name="KSO_WM_TEMPLATE_INDEX" val="20202594"/>
</p:tagLst>
</file>

<file path=ppt/tags/tag219.xml><?xml version="1.0" encoding="utf-8"?>
<p:tagLst xmlns:p="http://schemas.openxmlformats.org/presentationml/2006/main">
  <p:tag name="KSO_WM_TEMPLATE_CATEGORY" val=""/>
  <p:tag name="KSO_WM_TEMPLATE_INDEX" val="20202594"/>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0.xml><?xml version="1.0" encoding="utf-8"?>
<p:tagLst xmlns:p="http://schemas.openxmlformats.org/presentationml/2006/main">
  <p:tag name="KSO_WM_TEMPLATE_CATEGORY" val=""/>
  <p:tag name="KSO_WM_TEMPLATE_INDEX" val="20202594"/>
</p:tagLst>
</file>

<file path=ppt/tags/tag221.xml><?xml version="1.0" encoding="utf-8"?>
<p:tagLst xmlns:p="http://schemas.openxmlformats.org/presentationml/2006/main">
  <p:tag name="KSO_WM_TEMPLATE_CATEGORY" val=""/>
  <p:tag name="KSO_WM_TEMPLATE_INDEX" val="20202594"/>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4"/>
  <p:tag name="KSO_WM_UNIT_LAYERLEVEL" val="1"/>
  <p:tag name="KSO_WM_TAG_VERSION" val="1.0"/>
  <p:tag name="KSO_WM_BEAUTIFY_FLAG" val="#wm#"/>
  <p:tag name="KSO_WM_SLIDE_BACKGROUND_MASK_FLAG" val="1"/>
  <p:tag name="KSO_WM_UNIT_TYPE" val="y"/>
  <p:tag name="KSO_WM_UNIT_INDEX" val="4"/>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3"/>
  <p:tag name="KSO_WM_UNIT_LAYERLEVEL" val="1"/>
  <p:tag name="KSO_WM_TAG_VERSION" val="1.0"/>
  <p:tag name="KSO_WM_BEAUTIFY_FLAG" val="#wm#"/>
  <p:tag name="KSO_WM_SLIDE_BACKGROUND_MASK_FLAG" val="1"/>
  <p:tag name="KSO_WM_UNIT_TYPE" val="y"/>
  <p:tag name="KSO_WM_UNIT_INDEX" val="3"/>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自定义 103">
      <a:dk1>
        <a:sysClr val="windowText" lastClr="000000"/>
      </a:dk1>
      <a:lt1>
        <a:sysClr val="window" lastClr="FFFFFF"/>
      </a:lt1>
      <a:dk2>
        <a:srgbClr val="E0E3E8"/>
      </a:dk2>
      <a:lt2>
        <a:srgbClr val="FFFFFF"/>
      </a:lt2>
      <a:accent1>
        <a:srgbClr val="89929B"/>
      </a:accent1>
      <a:accent2>
        <a:srgbClr val="7E8690"/>
      </a:accent2>
      <a:accent3>
        <a:srgbClr val="737A84"/>
      </a:accent3>
      <a:accent4>
        <a:srgbClr val="676F79"/>
      </a:accent4>
      <a:accent5>
        <a:srgbClr val="5C636D"/>
      </a:accent5>
      <a:accent6>
        <a:srgbClr val="515762"/>
      </a:accent6>
      <a:hlink>
        <a:srgbClr val="658BD5"/>
      </a:hlink>
      <a:folHlink>
        <a:srgbClr val="A16AA5"/>
      </a:folHlink>
    </a:clrScheme>
    <a:fontScheme name="中国风">
      <a:majorFont>
        <a:latin typeface="Arial"/>
        <a:ea typeface="隶书"/>
        <a:cs typeface=""/>
      </a:majorFont>
      <a:minorFont>
        <a:latin typeface="Arial"/>
        <a:ea typeface="隶书"/>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7775</Words>
  <Application>WPS 演示</Application>
  <PresentationFormat/>
  <Paragraphs>110</Paragraphs>
  <Slides>31</Slides>
  <Notes>0</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31</vt:i4>
      </vt:variant>
    </vt:vector>
  </HeadingPairs>
  <TitlesOfParts>
    <vt:vector size="46" baseType="lpstr">
      <vt:lpstr>Arial</vt:lpstr>
      <vt:lpstr>宋体</vt:lpstr>
      <vt:lpstr>Wingdings</vt:lpstr>
      <vt:lpstr>隶书</vt:lpstr>
      <vt:lpstr>微软雅黑</vt:lpstr>
      <vt:lpstr>汉仪尚巍手书W</vt:lpstr>
      <vt:lpstr>华文中宋</vt:lpstr>
      <vt:lpstr>Times New Roman</vt:lpstr>
      <vt:lpstr>黑体</vt:lpstr>
      <vt:lpstr>楷体</vt:lpstr>
      <vt:lpstr>Arial Unicode MS</vt:lpstr>
      <vt:lpstr>Calibri</vt:lpstr>
      <vt:lpstr>仿宋</vt:lpstr>
      <vt:lpstr>Office 主题​​</vt:lpstr>
      <vt:lpstr>WPS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RMX3700</dc:creator>
  <cp:lastModifiedBy>Administrator</cp:lastModifiedBy>
  <cp:revision>1</cp:revision>
  <dcterms:created xsi:type="dcterms:W3CDTF">2024-04-24T07:54:22Z</dcterms:created>
  <dcterms:modified xsi:type="dcterms:W3CDTF">2024-04-24T07:54:23Z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165a7b814c0548c29ac0b433e4531fc7_23</vt:lpwstr>
  </property>
  <property fmtid="{D5CDD505-2E9C-101B-9397-08002B2CF9AE}" pid="3" name="KSOProductBuildVer">
    <vt:lpwstr>2052-11.8.2.10229</vt:lpwstr>
  </property>
</Properties>
</file>