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27"/>
  </p:notesMasterIdLst>
  <p:sldIdLst>
    <p:sldId id="443" r:id="rId4"/>
    <p:sldId id="444" r:id="rId5"/>
    <p:sldId id="445" r:id="rId6"/>
    <p:sldId id="446" r:id="rId7"/>
    <p:sldId id="447" r:id="rId8"/>
    <p:sldId id="448" r:id="rId9"/>
    <p:sldId id="449" r:id="rId10"/>
    <p:sldId id="450" r:id="rId11"/>
    <p:sldId id="451" r:id="rId12"/>
    <p:sldId id="452" r:id="rId13"/>
    <p:sldId id="453" r:id="rId14"/>
    <p:sldId id="454" r:id="rId15"/>
    <p:sldId id="455" r:id="rId16"/>
    <p:sldId id="456" r:id="rId17"/>
    <p:sldId id="457" r:id="rId18"/>
    <p:sldId id="458" r:id="rId19"/>
    <p:sldId id="459" r:id="rId20"/>
    <p:sldId id="460" r:id="rId21"/>
    <p:sldId id="461" r:id="rId22"/>
    <p:sldId id="462" r:id="rId23"/>
    <p:sldId id="463" r:id="rId24"/>
    <p:sldId id="464" r:id="rId25"/>
    <p:sldId id="465" r:id="rId26"/>
  </p:sldIdLst>
  <p:sldSz cx="12192000" cy="68580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0" clrIdx="0"/>
  <p:cmAuthor id="2" name="雨林木风" initials="雨" lastIdx="0" clrIdx="0"/>
  <p:cmAuthor id="3" name="幸全" initials="幸全" lastIdx="1" clrIdx="0"/>
  <p:cmAuthor id="4" name="fafa" initials="f" lastIdx="0" clrIdx="1"/>
  <p:cmAuthor id="5" name="王习习" initials="王" lastIdx="0" clrIdx="0"/>
  <p:cmAuthor id="6" name="lenovo" initials="l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1" Type="http://schemas.openxmlformats.org/officeDocument/2006/relationships/commentAuthors" Target="commentAuthors.xml"/><Relationship Id="rId30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notesMaster" Target="notesMasters/notesMaster1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C510FB-46C1-4ED6-93D1-FDC9AF9AC3A4}" type="doc">
      <dgm:prSet loTypeId="urn:microsoft.com/office/officeart/2005/8/layout/hList3" loCatId="list" qsTypeId="urn:microsoft.com/office/officeart/2005/8/quickstyle/simple1#1" qsCatId="simple" csTypeId="urn:microsoft.com/office/officeart/2005/8/colors/accent1_2#1" csCatId="accent1" phldr="0"/>
      <dgm:spPr/>
      <dgm:t>
        <a:bodyPr/>
        <a:lstStyle/>
        <a:p>
          <a:endParaRPr lang="zh-CN" altLang="en-US"/>
        </a:p>
      </dgm:t>
    </dgm:pt>
    <dgm:pt modelId="{6F0E105B-CE30-410A-8AA0-538CA512E025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/>
            <a:t>拟题三方法</a:t>
          </a:r>
        </a:p>
      </dgm:t>
    </dgm:pt>
    <dgm:pt modelId="{B908471A-FA6D-4F57-8468-2C55EEE4C472}" cxnId="{E33E5B25-B522-4388-9314-2B023416A029}" type="parTrans">
      <dgm:prSet/>
      <dgm:spPr/>
      <dgm:t>
        <a:bodyPr/>
        <a:lstStyle/>
        <a:p>
          <a:endParaRPr lang="zh-CN" altLang="en-US"/>
        </a:p>
      </dgm:t>
    </dgm:pt>
    <dgm:pt modelId="{1450E001-3CC2-4D49-B31E-E056CF1949A3}" cxnId="{E33E5B25-B522-4388-9314-2B023416A029}" type="sibTrans">
      <dgm:prSet/>
      <dgm:spPr/>
      <dgm:t>
        <a:bodyPr/>
        <a:lstStyle/>
        <a:p>
          <a:endParaRPr lang="zh-CN" altLang="en-US"/>
        </a:p>
      </dgm:t>
    </dgm:pt>
    <dgm:pt modelId="{6184B367-45F7-42E7-A629-79F123ED7F40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b="1"/>
            <a:t>五字法</a:t>
          </a:r>
        </a:p>
      </dgm:t>
    </dgm:pt>
    <dgm:pt modelId="{C37A1030-2CC0-4009-B74F-69E9239C70E2}" cxnId="{AE204454-8B9B-4B39-A868-03F71B0FED89}" type="parTrans">
      <dgm:prSet/>
      <dgm:spPr/>
      <dgm:t>
        <a:bodyPr/>
        <a:lstStyle/>
        <a:p>
          <a:endParaRPr lang="zh-CN" altLang="en-US"/>
        </a:p>
      </dgm:t>
    </dgm:pt>
    <dgm:pt modelId="{9B84F542-C722-4351-80E2-91C1A5F9AD44}" cxnId="{AE204454-8B9B-4B39-A868-03F71B0FED89}" type="sibTrans">
      <dgm:prSet/>
      <dgm:spPr/>
      <dgm:t>
        <a:bodyPr/>
        <a:lstStyle/>
        <a:p>
          <a:endParaRPr lang="zh-CN" altLang="en-US"/>
        </a:p>
      </dgm:t>
    </dgm:pt>
    <dgm:pt modelId="{B82632FF-AD34-4B16-ABC8-47800F079C2C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b="1"/>
            <a:t>修辞法</a:t>
          </a:r>
        </a:p>
      </dgm:t>
    </dgm:pt>
    <dgm:pt modelId="{B6ED550E-5A42-4620-BEE5-B9F2F3158FC4}" cxnId="{BAE83746-688A-40CE-96D8-3845D2C995E9}" type="parTrans">
      <dgm:prSet/>
      <dgm:spPr/>
      <dgm:t>
        <a:bodyPr/>
        <a:lstStyle/>
        <a:p>
          <a:endParaRPr lang="zh-CN" altLang="en-US"/>
        </a:p>
      </dgm:t>
    </dgm:pt>
    <dgm:pt modelId="{8C8DE27D-0D40-47B0-B54C-5E500EF88FAA}" cxnId="{BAE83746-688A-40CE-96D8-3845D2C995E9}" type="sibTrans">
      <dgm:prSet/>
      <dgm:spPr/>
      <dgm:t>
        <a:bodyPr/>
        <a:lstStyle/>
        <a:p>
          <a:endParaRPr lang="zh-CN" altLang="en-US"/>
        </a:p>
      </dgm:t>
    </dgm:pt>
    <dgm:pt modelId="{C9B79412-F93E-4607-B438-2065754CC30A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b="1"/>
            <a:t>活用法</a:t>
          </a:r>
        </a:p>
      </dgm:t>
    </dgm:pt>
    <dgm:pt modelId="{C911287E-447B-4B97-8504-F5E861C16DF4}" cxnId="{4B919010-03CC-4519-9807-35AEA1ED4B03}" type="parTrans">
      <dgm:prSet/>
      <dgm:spPr/>
      <dgm:t>
        <a:bodyPr/>
        <a:lstStyle/>
        <a:p>
          <a:endParaRPr lang="zh-CN" altLang="en-US"/>
        </a:p>
      </dgm:t>
    </dgm:pt>
    <dgm:pt modelId="{A421EE76-6F4C-468E-89B2-B8E55B0CFA83}" cxnId="{4B919010-03CC-4519-9807-35AEA1ED4B03}" type="sibTrans">
      <dgm:prSet/>
      <dgm:spPr/>
      <dgm:t>
        <a:bodyPr/>
        <a:lstStyle/>
        <a:p>
          <a:endParaRPr lang="zh-CN" altLang="en-US"/>
        </a:p>
      </dgm:t>
    </dgm:pt>
    <dgm:pt modelId="{4A52AC56-2B7F-4F04-922B-3EE66D371CDA}" type="pres">
      <dgm:prSet presAssocID="{45C510FB-46C1-4ED6-93D1-FDC9AF9AC3A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864A53AF-32DA-4A7C-9949-9AA1E1DFAF48}" type="pres">
      <dgm:prSet presAssocID="{6F0E105B-CE30-410A-8AA0-538CA512E025}" presName="roof" presStyleLbl="dkBgShp" presStyleIdx="0" presStyleCnt="2"/>
      <dgm:spPr/>
      <dgm:t>
        <a:bodyPr/>
        <a:lstStyle/>
        <a:p>
          <a:endParaRPr lang="zh-CN" altLang="en-US"/>
        </a:p>
      </dgm:t>
    </dgm:pt>
    <dgm:pt modelId="{AAE59673-8927-4F6F-B696-89DDCB2D075E}" type="pres">
      <dgm:prSet presAssocID="{6F0E105B-CE30-410A-8AA0-538CA512E025}" presName="pillars" presStyleCnt="0"/>
      <dgm:spPr/>
    </dgm:pt>
    <dgm:pt modelId="{65D0C626-E678-4B51-98B9-40984CA4202A}" type="pres">
      <dgm:prSet presAssocID="{6F0E105B-CE30-410A-8AA0-538CA512E025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8008A20-4C25-47E9-B65A-260C477ED446}" type="pres">
      <dgm:prSet presAssocID="{B82632FF-AD34-4B16-ABC8-47800F079C2C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1CF33A1-7295-4740-80AE-05AA3F96CC32}" type="pres">
      <dgm:prSet presAssocID="{C9B79412-F93E-4607-B438-2065754CC30A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31132C6-EFB2-47B4-842A-89D29CEDEEEA}" type="pres">
      <dgm:prSet presAssocID="{6F0E105B-CE30-410A-8AA0-538CA512E025}" presName="base" presStyleLbl="dkBgShp" presStyleIdx="1" presStyleCnt="2"/>
      <dgm:spPr/>
    </dgm:pt>
  </dgm:ptLst>
  <dgm:cxnLst>
    <dgm:cxn modelId="{BAE83746-688A-40CE-96D8-3845D2C995E9}" srcId="{6F0E105B-CE30-410A-8AA0-538CA512E025}" destId="{B82632FF-AD34-4B16-ABC8-47800F079C2C}" srcOrd="1" destOrd="0" parTransId="{B6ED550E-5A42-4620-BEE5-B9F2F3158FC4}" sibTransId="{8C8DE27D-0D40-47B0-B54C-5E500EF88FAA}"/>
    <dgm:cxn modelId="{4C6CD611-51F5-4B6A-BB2B-0FD71A32D8D6}" type="presOf" srcId="{45C510FB-46C1-4ED6-93D1-FDC9AF9AC3A4}" destId="{4A52AC56-2B7F-4F04-922B-3EE66D371CDA}" srcOrd="0" destOrd="0" presId="urn:microsoft.com/office/officeart/2005/8/layout/hList3"/>
    <dgm:cxn modelId="{6BC93E1B-D0E1-4068-A430-3CF1AD3EE3F5}" type="presOf" srcId="{6184B367-45F7-42E7-A629-79F123ED7F40}" destId="{65D0C626-E678-4B51-98B9-40984CA4202A}" srcOrd="0" destOrd="0" presId="urn:microsoft.com/office/officeart/2005/8/layout/hList3"/>
    <dgm:cxn modelId="{5CF7348E-E447-49A1-ADFE-6021D8D34373}" type="presOf" srcId="{B82632FF-AD34-4B16-ABC8-47800F079C2C}" destId="{18008A20-4C25-47E9-B65A-260C477ED446}" srcOrd="0" destOrd="0" presId="urn:microsoft.com/office/officeart/2005/8/layout/hList3"/>
    <dgm:cxn modelId="{9FCABE09-E8D0-4440-BA31-930FF8E33252}" type="presOf" srcId="{C9B79412-F93E-4607-B438-2065754CC30A}" destId="{81CF33A1-7295-4740-80AE-05AA3F96CC32}" srcOrd="0" destOrd="0" presId="urn:microsoft.com/office/officeart/2005/8/layout/hList3"/>
    <dgm:cxn modelId="{5BD765E1-0FE7-4F58-9302-C23F34C5212D}" type="presOf" srcId="{6F0E105B-CE30-410A-8AA0-538CA512E025}" destId="{864A53AF-32DA-4A7C-9949-9AA1E1DFAF48}" srcOrd="0" destOrd="0" presId="urn:microsoft.com/office/officeart/2005/8/layout/hList3"/>
    <dgm:cxn modelId="{4B919010-03CC-4519-9807-35AEA1ED4B03}" srcId="{6F0E105B-CE30-410A-8AA0-538CA512E025}" destId="{C9B79412-F93E-4607-B438-2065754CC30A}" srcOrd="2" destOrd="0" parTransId="{C911287E-447B-4B97-8504-F5E861C16DF4}" sibTransId="{A421EE76-6F4C-468E-89B2-B8E55B0CFA83}"/>
    <dgm:cxn modelId="{E33E5B25-B522-4388-9314-2B023416A029}" srcId="{45C510FB-46C1-4ED6-93D1-FDC9AF9AC3A4}" destId="{6F0E105B-CE30-410A-8AA0-538CA512E025}" srcOrd="0" destOrd="0" parTransId="{B908471A-FA6D-4F57-8468-2C55EEE4C472}" sibTransId="{1450E001-3CC2-4D49-B31E-E056CF1949A3}"/>
    <dgm:cxn modelId="{AE204454-8B9B-4B39-A868-03F71B0FED89}" srcId="{6F0E105B-CE30-410A-8AA0-538CA512E025}" destId="{6184B367-45F7-42E7-A629-79F123ED7F40}" srcOrd="0" destOrd="0" parTransId="{C37A1030-2CC0-4009-B74F-69E9239C70E2}" sibTransId="{9B84F542-C722-4351-80E2-91C1A5F9AD44}"/>
    <dgm:cxn modelId="{8C812FC5-47A9-4FE2-BFCA-06FDF2356C99}" type="presParOf" srcId="{4A52AC56-2B7F-4F04-922B-3EE66D371CDA}" destId="{864A53AF-32DA-4A7C-9949-9AA1E1DFAF48}" srcOrd="0" destOrd="0" presId="urn:microsoft.com/office/officeart/2005/8/layout/hList3"/>
    <dgm:cxn modelId="{7D41CFE0-0571-4AE5-A30F-CD1D9B7A2F6B}" type="presParOf" srcId="{4A52AC56-2B7F-4F04-922B-3EE66D371CDA}" destId="{AAE59673-8927-4F6F-B696-89DDCB2D075E}" srcOrd="1" destOrd="0" presId="urn:microsoft.com/office/officeart/2005/8/layout/hList3"/>
    <dgm:cxn modelId="{77CF6D1F-CC5A-44A3-B0DF-B2F38E042530}" type="presParOf" srcId="{AAE59673-8927-4F6F-B696-89DDCB2D075E}" destId="{65D0C626-E678-4B51-98B9-40984CA4202A}" srcOrd="0" destOrd="0" presId="urn:microsoft.com/office/officeart/2005/8/layout/hList3"/>
    <dgm:cxn modelId="{05BD406D-2975-4358-85AE-DB38225410F4}" type="presParOf" srcId="{AAE59673-8927-4F6F-B696-89DDCB2D075E}" destId="{18008A20-4C25-47E9-B65A-260C477ED446}" srcOrd="1" destOrd="0" presId="urn:microsoft.com/office/officeart/2005/8/layout/hList3"/>
    <dgm:cxn modelId="{49B5C352-02C8-46AD-B111-B97B95D581E6}" type="presParOf" srcId="{AAE59673-8927-4F6F-B696-89DDCB2D075E}" destId="{81CF33A1-7295-4740-80AE-05AA3F96CC32}" srcOrd="2" destOrd="0" presId="urn:microsoft.com/office/officeart/2005/8/layout/hList3"/>
    <dgm:cxn modelId="{A30E1A23-B88A-416D-A764-D3ED7165E6EB}" type="presParOf" srcId="{4A52AC56-2B7F-4F04-922B-3EE66D371CDA}" destId="{831132C6-EFB2-47B4-842A-89D29CEDEEE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8128000" cy="5418455"/>
        <a:chOff x="0" y="0"/>
        <a:chExt cx="8128000" cy="5418455"/>
      </a:xfrm>
    </dsp:grpSpPr>
    <dsp:sp modelId="{864A53AF-32DA-4A7C-9949-9AA1E1DFAF48}">
      <dsp:nvSpPr>
        <dsp:cNvPr id="3" name="矩形 2"/>
        <dsp:cNvSpPr/>
      </dsp:nvSpPr>
      <dsp:spPr bwMode="white">
        <a:xfrm>
          <a:off x="0" y="0"/>
          <a:ext cx="8128000" cy="1625537"/>
        </a:xfrm>
        <a:prstGeom prst="rect">
          <a:avLst/>
        </a:prstGeom>
      </dsp:spPr>
      <dsp:style>
        <a:lnRef idx="0">
          <a:schemeClr val="accent1"/>
        </a:lnRef>
        <a:fillRef idx="1">
          <a:schemeClr val="accent1">
            <a:shade val="80000"/>
          </a:schemeClr>
        </a:fillRef>
        <a:effectRef idx="0">
          <a:scrgbClr r="0" g="0" b="0"/>
        </a:effectRef>
        <a:fontRef idx="minor"/>
      </dsp:style>
      <dsp:txBody>
        <a:bodyPr vert="horz" wrap="square" lIns="247650" tIns="247650" rIns="247650" bIns="24765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>
              <a:solidFill>
                <a:schemeClr val="lt1"/>
              </a:solidFill>
            </a:rPr>
            <a:t>拟题三方法</a:t>
          </a:r>
          <a:endParaRPr>
            <a:solidFill>
              <a:schemeClr val="lt1"/>
            </a:solidFill>
          </a:endParaRPr>
        </a:p>
      </dsp:txBody>
      <dsp:txXfrm>
        <a:off x="0" y="0"/>
        <a:ext cx="8128000" cy="1625537"/>
      </dsp:txXfrm>
    </dsp:sp>
    <dsp:sp modelId="{65D0C626-E678-4B51-98B9-40984CA4202A}">
      <dsp:nvSpPr>
        <dsp:cNvPr id="4" name="矩形 3"/>
        <dsp:cNvSpPr/>
      </dsp:nvSpPr>
      <dsp:spPr bwMode="white">
        <a:xfrm>
          <a:off x="0" y="1625537"/>
          <a:ext cx="2709333" cy="3413627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52400" tIns="152400" rIns="152400" bIns="1524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b="1"/>
            <a:t>五字法</a:t>
          </a:r>
        </a:p>
      </dsp:txBody>
      <dsp:txXfrm>
        <a:off x="0" y="1625537"/>
        <a:ext cx="2709333" cy="3413627"/>
      </dsp:txXfrm>
    </dsp:sp>
    <dsp:sp modelId="{18008A20-4C25-47E9-B65A-260C477ED446}">
      <dsp:nvSpPr>
        <dsp:cNvPr id="5" name="矩形 4"/>
        <dsp:cNvSpPr/>
      </dsp:nvSpPr>
      <dsp:spPr bwMode="white">
        <a:xfrm>
          <a:off x="2709333" y="1625537"/>
          <a:ext cx="2709333" cy="3413627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52400" tIns="152400" rIns="152400" bIns="1524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b="1"/>
            <a:t>修辞法</a:t>
          </a:r>
        </a:p>
      </dsp:txBody>
      <dsp:txXfrm>
        <a:off x="2709333" y="1625537"/>
        <a:ext cx="2709333" cy="3413627"/>
      </dsp:txXfrm>
    </dsp:sp>
    <dsp:sp modelId="{81CF33A1-7295-4740-80AE-05AA3F96CC32}">
      <dsp:nvSpPr>
        <dsp:cNvPr id="6" name="矩形 5"/>
        <dsp:cNvSpPr/>
      </dsp:nvSpPr>
      <dsp:spPr bwMode="white">
        <a:xfrm>
          <a:off x="5418667" y="1625537"/>
          <a:ext cx="2709333" cy="3413627"/>
        </a:xfrm>
        <a:prstGeom prst="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52400" tIns="152400" rIns="152400" bIns="1524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b="1"/>
            <a:t>活用法</a:t>
          </a:r>
        </a:p>
      </dsp:txBody>
      <dsp:txXfrm>
        <a:off x="5418667" y="1625537"/>
        <a:ext cx="2709333" cy="3413627"/>
      </dsp:txXfrm>
    </dsp:sp>
    <dsp:sp modelId="{831132C6-EFB2-47B4-842A-89D29CEDEEEA}">
      <dsp:nvSpPr>
        <dsp:cNvPr id="7" name="矩形 6"/>
        <dsp:cNvSpPr/>
      </dsp:nvSpPr>
      <dsp:spPr bwMode="white">
        <a:xfrm>
          <a:off x="0" y="5039163"/>
          <a:ext cx="8128000" cy="379292"/>
        </a:xfrm>
        <a:prstGeom prst="rect">
          <a:avLst/>
        </a:prstGeom>
      </dsp:spPr>
      <dsp:style>
        <a:lnRef idx="0">
          <a:schemeClr val="accent1"/>
        </a:lnRef>
        <a:fillRef idx="1">
          <a:schemeClr val="accent1">
            <a:shade val="80000"/>
          </a:schemeClr>
        </a:fillRef>
        <a:effectRef idx="0">
          <a:scrgbClr r="0" g="0" b="0"/>
        </a:effectRef>
        <a:fontRef idx="minor"/>
      </dsp:style>
      <dsp:txXfrm>
        <a:off x="0" y="5039163"/>
        <a:ext cx="8128000" cy="379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8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</p:spPr>
      </p:sp>
      <p:sp>
        <p:nvSpPr>
          <p:cNvPr id="10488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488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b" anchorCtr="0" compatLnSpc="1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b" anchorCtr="0" compatLnSpc="1"/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7" Type="http://schemas.openxmlformats.org/officeDocument/2006/relationships/tags" Target="../tags/tag9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image" Target="../media/image2.png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7" Type="http://schemas.openxmlformats.org/officeDocument/2006/relationships/tags" Target="../tags/tag15.xml"/><Relationship Id="rId6" Type="http://schemas.openxmlformats.org/officeDocument/2006/relationships/tags" Target="../tags/tag14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3" Type="http://schemas.openxmlformats.org/officeDocument/2006/relationships/tags" Target="../tags/tag11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22.xml"/><Relationship Id="rId8" Type="http://schemas.openxmlformats.org/officeDocument/2006/relationships/tags" Target="../tags/tag21.xml"/><Relationship Id="rId7" Type="http://schemas.openxmlformats.org/officeDocument/2006/relationships/tags" Target="../tags/tag20.x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3" Type="http://schemas.openxmlformats.org/officeDocument/2006/relationships/image" Target="../media/image3.png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image" Target="../media/image4.png"/><Relationship Id="rId2" Type="http://schemas.openxmlformats.org/officeDocument/2006/relationships/tags" Target="../tags/tag23.xml"/><Relationship Id="rId11" Type="http://schemas.openxmlformats.org/officeDocument/2006/relationships/tags" Target="../tags/tag31.xml"/><Relationship Id="rId10" Type="http://schemas.openxmlformats.org/officeDocument/2006/relationships/tags" Target="../tags/tag30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38.xml"/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9" Type="http://schemas.openxmlformats.org/officeDocument/2006/relationships/tags" Target="../tags/tag45.xml"/><Relationship Id="rId8" Type="http://schemas.openxmlformats.org/officeDocument/2006/relationships/tags" Target="../tags/tag44.xml"/><Relationship Id="rId7" Type="http://schemas.openxmlformats.org/officeDocument/2006/relationships/tags" Target="../tags/tag43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4" Type="http://schemas.openxmlformats.org/officeDocument/2006/relationships/tags" Target="../tags/tag40.xml"/><Relationship Id="rId3" Type="http://schemas.openxmlformats.org/officeDocument/2006/relationships/image" Target="../media/image2.png"/><Relationship Id="rId2" Type="http://schemas.openxmlformats.org/officeDocument/2006/relationships/tags" Target="../tags/tag39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tags" Target="../tags/tag51.xml"/><Relationship Id="rId7" Type="http://schemas.openxmlformats.org/officeDocument/2006/relationships/tags" Target="../tags/tag50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Relationship Id="rId3" Type="http://schemas.openxmlformats.org/officeDocument/2006/relationships/image" Target="../media/image6.png"/><Relationship Id="rId2" Type="http://schemas.openxmlformats.org/officeDocument/2006/relationships/tags" Target="../tags/tag46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7" Type="http://schemas.openxmlformats.org/officeDocument/2006/relationships/tags" Target="../tags/tag56.xml"/><Relationship Id="rId6" Type="http://schemas.openxmlformats.org/officeDocument/2006/relationships/tags" Target="../tags/tag55.xml"/><Relationship Id="rId5" Type="http://schemas.openxmlformats.org/officeDocument/2006/relationships/tags" Target="../tags/tag54.xml"/><Relationship Id="rId4" Type="http://schemas.openxmlformats.org/officeDocument/2006/relationships/tags" Target="../tags/tag53.xml"/><Relationship Id="rId3" Type="http://schemas.openxmlformats.org/officeDocument/2006/relationships/image" Target="../media/image7.png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63.xml"/><Relationship Id="rId8" Type="http://schemas.openxmlformats.org/officeDocument/2006/relationships/tags" Target="../tags/tag62.xml"/><Relationship Id="rId7" Type="http://schemas.openxmlformats.org/officeDocument/2006/relationships/tags" Target="../tags/tag61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Relationship Id="rId3" Type="http://schemas.openxmlformats.org/officeDocument/2006/relationships/tags" Target="../tags/tag57.xml"/><Relationship Id="rId2" Type="http://schemas.openxmlformats.org/officeDocument/2006/relationships/image" Target="../media/image8.jpeg"/><Relationship Id="rId14" Type="http://schemas.openxmlformats.org/officeDocument/2006/relationships/tags" Target="../tags/tag68.xml"/><Relationship Id="rId13" Type="http://schemas.openxmlformats.org/officeDocument/2006/relationships/tags" Target="../tags/tag67.xml"/><Relationship Id="rId12" Type="http://schemas.openxmlformats.org/officeDocument/2006/relationships/tags" Target="../tags/tag66.xml"/><Relationship Id="rId11" Type="http://schemas.openxmlformats.org/officeDocument/2006/relationships/tags" Target="../tags/tag65.xml"/><Relationship Id="rId10" Type="http://schemas.openxmlformats.org/officeDocument/2006/relationships/tags" Target="../tags/tag64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74.xml"/><Relationship Id="rId7" Type="http://schemas.openxmlformats.org/officeDocument/2006/relationships/tags" Target="../tags/tag73.xml"/><Relationship Id="rId6" Type="http://schemas.openxmlformats.org/officeDocument/2006/relationships/tags" Target="../tags/tag72.xml"/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3" Type="http://schemas.openxmlformats.org/officeDocument/2006/relationships/image" Target="../media/image9.png"/><Relationship Id="rId2" Type="http://schemas.openxmlformats.org/officeDocument/2006/relationships/tags" Target="../tags/tag69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81.xml"/><Relationship Id="rId8" Type="http://schemas.openxmlformats.org/officeDocument/2006/relationships/tags" Target="../tags/tag80.xml"/><Relationship Id="rId7" Type="http://schemas.openxmlformats.org/officeDocument/2006/relationships/tags" Target="../tags/tag79.xml"/><Relationship Id="rId6" Type="http://schemas.openxmlformats.org/officeDocument/2006/relationships/tags" Target="../tags/tag78.xml"/><Relationship Id="rId5" Type="http://schemas.openxmlformats.org/officeDocument/2006/relationships/tags" Target="../tags/tag77.xml"/><Relationship Id="rId4" Type="http://schemas.openxmlformats.org/officeDocument/2006/relationships/image" Target="../media/image9.png"/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0" Type="http://schemas.openxmlformats.org/officeDocument/2006/relationships/tags" Target="../tags/tag82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89.xml"/><Relationship Id="rId8" Type="http://schemas.openxmlformats.org/officeDocument/2006/relationships/tags" Target="../tags/tag88.xml"/><Relationship Id="rId7" Type="http://schemas.openxmlformats.org/officeDocument/2006/relationships/tags" Target="../tags/tag87.xml"/><Relationship Id="rId6" Type="http://schemas.openxmlformats.org/officeDocument/2006/relationships/tags" Target="../tags/tag86.xml"/><Relationship Id="rId5" Type="http://schemas.openxmlformats.org/officeDocument/2006/relationships/tags" Target="../tags/tag85.xml"/><Relationship Id="rId4" Type="http://schemas.openxmlformats.org/officeDocument/2006/relationships/image" Target="../media/image9.png"/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1" Type="http://schemas.openxmlformats.org/officeDocument/2006/relationships/tags" Target="../tags/tag91.xml"/><Relationship Id="rId10" Type="http://schemas.openxmlformats.org/officeDocument/2006/relationships/tags" Target="../tags/tag90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98.xml"/><Relationship Id="rId8" Type="http://schemas.openxmlformats.org/officeDocument/2006/relationships/tags" Target="../tags/tag97.xml"/><Relationship Id="rId7" Type="http://schemas.openxmlformats.org/officeDocument/2006/relationships/tags" Target="../tags/tag96.xml"/><Relationship Id="rId6" Type="http://schemas.openxmlformats.org/officeDocument/2006/relationships/tags" Target="../tags/tag95.xml"/><Relationship Id="rId5" Type="http://schemas.openxmlformats.org/officeDocument/2006/relationships/tags" Target="../tags/tag94.xml"/><Relationship Id="rId4" Type="http://schemas.openxmlformats.org/officeDocument/2006/relationships/image" Target="../media/image9.png"/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1" Type="http://schemas.openxmlformats.org/officeDocument/2006/relationships/tags" Target="../tags/tag100.xml"/><Relationship Id="rId10" Type="http://schemas.openxmlformats.org/officeDocument/2006/relationships/tags" Target="../tags/tag99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107.xml"/><Relationship Id="rId8" Type="http://schemas.openxmlformats.org/officeDocument/2006/relationships/tags" Target="../tags/tag106.xml"/><Relationship Id="rId7" Type="http://schemas.openxmlformats.org/officeDocument/2006/relationships/tags" Target="../tags/tag105.xml"/><Relationship Id="rId6" Type="http://schemas.openxmlformats.org/officeDocument/2006/relationships/tags" Target="../tags/tag104.xml"/><Relationship Id="rId5" Type="http://schemas.openxmlformats.org/officeDocument/2006/relationships/tags" Target="../tags/tag103.xml"/><Relationship Id="rId4" Type="http://schemas.openxmlformats.org/officeDocument/2006/relationships/image" Target="../media/image9.png"/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1" Type="http://schemas.openxmlformats.org/officeDocument/2006/relationships/tags" Target="../tags/tag109.xml"/><Relationship Id="rId10" Type="http://schemas.openxmlformats.org/officeDocument/2006/relationships/tags" Target="../tags/tag108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116.xml"/><Relationship Id="rId8" Type="http://schemas.openxmlformats.org/officeDocument/2006/relationships/tags" Target="../tags/tag115.xml"/><Relationship Id="rId7" Type="http://schemas.openxmlformats.org/officeDocument/2006/relationships/tags" Target="../tags/tag114.xml"/><Relationship Id="rId6" Type="http://schemas.openxmlformats.org/officeDocument/2006/relationships/tags" Target="../tags/tag113.xml"/><Relationship Id="rId5" Type="http://schemas.openxmlformats.org/officeDocument/2006/relationships/tags" Target="../tags/tag112.xml"/><Relationship Id="rId4" Type="http://schemas.openxmlformats.org/officeDocument/2006/relationships/tags" Target="../tags/tag111.xml"/><Relationship Id="rId3" Type="http://schemas.openxmlformats.org/officeDocument/2006/relationships/image" Target="../media/image9.png"/><Relationship Id="rId2" Type="http://schemas.openxmlformats.org/officeDocument/2006/relationships/tags" Target="../tags/tag110.xml"/><Relationship Id="rId12" Type="http://schemas.openxmlformats.org/officeDocument/2006/relationships/tags" Target="../tags/tag119.xml"/><Relationship Id="rId11" Type="http://schemas.openxmlformats.org/officeDocument/2006/relationships/tags" Target="../tags/tag118.xml"/><Relationship Id="rId10" Type="http://schemas.openxmlformats.org/officeDocument/2006/relationships/tags" Target="../tags/tag117.xml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9" Type="http://schemas.openxmlformats.org/officeDocument/2006/relationships/tags" Target="../tags/tag126.xml"/><Relationship Id="rId8" Type="http://schemas.openxmlformats.org/officeDocument/2006/relationships/tags" Target="../tags/tag125.xml"/><Relationship Id="rId7" Type="http://schemas.openxmlformats.org/officeDocument/2006/relationships/tags" Target="../tags/tag124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image" Target="../media/image2.png"/><Relationship Id="rId3" Type="http://schemas.openxmlformats.org/officeDocument/2006/relationships/tags" Target="../tags/tag121.xml"/><Relationship Id="rId2" Type="http://schemas.openxmlformats.org/officeDocument/2006/relationships/tags" Target="../tags/tag120.xml"/><Relationship Id="rId10" Type="http://schemas.openxmlformats.org/officeDocument/2006/relationships/tags" Target="../tags/tag127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0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0" name="标题 1"/>
          <p:cNvSpPr>
            <a:spLocks noGrp="1"/>
          </p:cNvSpPr>
          <p:nvPr>
            <p:ph type="ctrTitle"/>
          </p:nvPr>
        </p:nvSpPr>
        <p:spPr>
          <a:xfrm>
            <a:off x="1524150" y="1122363"/>
            <a:ext cx="91449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741" name="副标题 2"/>
          <p:cNvSpPr>
            <a:spLocks noGrp="1"/>
          </p:cNvSpPr>
          <p:nvPr>
            <p:ph type="subTitle" idx="1"/>
          </p:nvPr>
        </p:nvSpPr>
        <p:spPr>
          <a:xfrm>
            <a:off x="1524150" y="3602038"/>
            <a:ext cx="91449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104874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74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74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0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76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76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76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76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0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9" name="竖排标题 1"/>
          <p:cNvSpPr>
            <a:spLocks noGrp="1"/>
          </p:cNvSpPr>
          <p:nvPr>
            <p:ph type="title" orient="vert"/>
          </p:nvPr>
        </p:nvSpPr>
        <p:spPr>
          <a:xfrm>
            <a:off x="8725759" y="365125"/>
            <a:ext cx="2629159" cy="5811838"/>
          </a:xfrm>
        </p:spPr>
        <p:txBody>
          <a:bodyPr vert="eaVert"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750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83" y="365125"/>
            <a:ext cx="7735062" cy="5811838"/>
          </a:xfrm>
        </p:spPr>
        <p:txBody>
          <a:bodyPr vert="eaVert"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751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752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75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标题 1"/>
          <p:cNvSpPr>
            <a:spLocks noGrp="1"/>
          </p:cNvSpPr>
          <p:nvPr>
            <p:ph type="ctrTitle" hasCustomPrompt="1"/>
            <p:custDataLst>
              <p:tags r:id="rId3"/>
            </p:custDataLst>
          </p:nvPr>
        </p:nvSpPr>
        <p:spPr>
          <a:xfrm>
            <a:off x="415201" y="1420402"/>
            <a:ext cx="5434383" cy="4017195"/>
          </a:xfrm>
        </p:spPr>
        <p:txBody>
          <a:bodyPr lIns="90170" tIns="46990" rIns="90170" bIns="46990" anchor="ctr" anchorCtr="0">
            <a:normAutofit/>
          </a:bodyPr>
          <a:lstStyle>
            <a:lvl1pPr algn="ctr">
              <a:defRPr sz="8000" b="0" u="none" strike="noStrike" kern="1200" cap="none" spc="600" normalizeH="0">
                <a:solidFill>
                  <a:schemeClr val="accent1"/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1048627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28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p>
            <a:endParaRPr lang="zh-CN" altLang="en-US" dirty="0"/>
          </a:p>
        </p:txBody>
      </p:sp>
      <p:sp>
        <p:nvSpPr>
          <p:cNvPr id="1048629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tx2"/>
        </a:solidFill>
        <a:effectLst/>
      </p:bgPr>
    </p:bg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图片 7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 rot="10800000">
            <a:off x="10667780" y="4451350"/>
            <a:ext cx="1525420" cy="2414270"/>
          </a:xfrm>
          <a:prstGeom prst="rect">
            <a:avLst/>
          </a:prstGeom>
        </p:spPr>
      </p:pic>
      <p:sp>
        <p:nvSpPr>
          <p:cNvPr id="1048587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69948" y="443234"/>
            <a:ext cx="10853306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1048588" name="内容占位符 2"/>
          <p:cNvSpPr>
            <a:spLocks noGrp="1"/>
          </p:cNvSpPr>
          <p:nvPr>
            <p:ph idx="1"/>
            <p:custDataLst>
              <p:tags r:id="rId5"/>
            </p:custDataLst>
          </p:nvPr>
        </p:nvSpPr>
        <p:spPr>
          <a:xfrm>
            <a:off x="669948" y="952508"/>
            <a:ext cx="10853306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048589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spc="0"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590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spc="0"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1048591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spc="0"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8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304195" y="2392680"/>
            <a:ext cx="5890205" cy="1222375"/>
          </a:xfrm>
        </p:spPr>
        <p:txBody>
          <a:bodyPr lIns="90170" tIns="46990" rIns="90170" bIns="46990" anchor="b" anchorCtr="0">
            <a:normAutofit/>
          </a:bodyPr>
          <a:lstStyle>
            <a:lvl1pPr algn="l">
              <a:defRPr sz="4400" u="none" strike="noStrike" kern="1200" cap="none" spc="-200" normalizeH="0" baseline="0">
                <a:solidFill>
                  <a:schemeClr val="accent1"/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1048717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718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719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048720" name="文本占位符 2"/>
          <p:cNvSpPr>
            <a:spLocks noGrp="1"/>
          </p:cNvSpPr>
          <p:nvPr>
            <p:ph type="body" idx="1"/>
            <p:custDataLst>
              <p:tags r:id="rId7"/>
            </p:custDataLst>
          </p:nvPr>
        </p:nvSpPr>
        <p:spPr>
          <a:xfrm>
            <a:off x="304073" y="3722051"/>
            <a:ext cx="5890180" cy="1528161"/>
          </a:xfrm>
        </p:spPr>
        <p:txBody>
          <a:bodyPr lIns="90170" tIns="46990" rIns="90170" bIns="46990" anchor="t">
            <a:normAutofit/>
          </a:bodyPr>
          <a:lstStyle>
            <a:lvl1pPr marL="0" indent="0" algn="l" eaLnBrk="1" fontAlgn="auto" latinLnBrk="0" hangingPunct="1">
              <a:buNone/>
              <a:defRPr kumimoji="0" lang="zh-CN" altLang="en-US" sz="2800" b="0" i="0" u="none" strike="noStrike" kern="1200" cap="none" spc="-200" normalizeH="0" baseline="0" noProof="1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tx2"/>
        </a:solidFill>
        <a:effectLst/>
      </p:bgPr>
    </p:bg>
    <p:spTree>
      <p:nvGrpSpPr>
        <p:cNvPr id="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98" name="图片 8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 rot="10800000">
            <a:off x="10755419" y="4589780"/>
            <a:ext cx="1437782" cy="2275840"/>
          </a:xfrm>
          <a:prstGeom prst="rect">
            <a:avLst/>
          </a:prstGeom>
        </p:spPr>
      </p:pic>
      <p:sp>
        <p:nvSpPr>
          <p:cNvPr id="1048661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69948" y="443234"/>
            <a:ext cx="10853306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1048662" name="内容占位符 2"/>
          <p:cNvSpPr>
            <a:spLocks noGrp="1"/>
          </p:cNvSpPr>
          <p:nvPr>
            <p:ph sz="half" idx="1"/>
            <p:custDataLst>
              <p:tags r:id="rId5"/>
            </p:custDataLst>
          </p:nvPr>
        </p:nvSpPr>
        <p:spPr>
          <a:xfrm>
            <a:off x="669996" y="952508"/>
            <a:ext cx="528376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048663" name="内容占位符 3"/>
          <p:cNvSpPr>
            <a:spLocks noGrp="1"/>
          </p:cNvSpPr>
          <p:nvPr>
            <p:ph sz="half" idx="2"/>
            <p:custDataLst>
              <p:tags r:id="rId6"/>
            </p:custDataLst>
          </p:nvPr>
        </p:nvSpPr>
        <p:spPr>
          <a:xfrm>
            <a:off x="6239491" y="952508"/>
            <a:ext cx="5283762" cy="5388907"/>
          </a:xfrm>
        </p:spPr>
        <p:txBody>
          <a:bodyPr>
            <a:noAutofit/>
          </a:bodyPr>
          <a:lstStyle>
            <a:lvl1pPr>
              <a:defRPr sz="1600" u="none" strike="noStrike" kern="1200" cap="none" spc="0" normalizeH="0" baseline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sz="1600" u="none" strike="noStrike" kern="1200" cap="none" spc="0" normalizeH="0" baseline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sz="1600" u="none" strike="noStrike" kern="1200" cap="none" spc="0" normalizeH="0" baseline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sz="1600" u="none" strike="noStrike" kern="1200" cap="none" spc="0" normalizeH="0" baseline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sz="1600" u="none" strike="noStrike" kern="1200" cap="none" spc="0" normalizeH="0" baseline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48664" name="日期占位符 4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spc="0"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65" name="页脚占位符 5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spc="0"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1048666" name="灯片编号占位符 6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spc="0"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tx2"/>
        </a:solidFill>
        <a:effectLst/>
      </p:bgPr>
    </p:bg>
    <p:spTree>
      <p:nvGrpSpPr>
        <p:cNvPr id="9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12" name="图片 10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 rot="10800000">
            <a:off x="10864015" y="4728210"/>
            <a:ext cx="1350143" cy="2137410"/>
          </a:xfrm>
          <a:prstGeom prst="rect">
            <a:avLst/>
          </a:prstGeom>
        </p:spPr>
      </p:pic>
      <p:sp>
        <p:nvSpPr>
          <p:cNvPr id="1048727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69948" y="443234"/>
            <a:ext cx="10853306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1048728" name="文本占位符 2"/>
          <p:cNvSpPr>
            <a:spLocks noGrp="1"/>
          </p:cNvSpPr>
          <p:nvPr>
            <p:ph type="body" idx="1" hasCustomPrompt="1"/>
            <p:custDataLst>
              <p:tags r:id="rId5"/>
            </p:custDataLst>
          </p:nvPr>
        </p:nvSpPr>
        <p:spPr>
          <a:xfrm>
            <a:off x="669996" y="952508"/>
            <a:ext cx="528376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0" normalizeH="0" baseline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1048729" name="内容占位符 3"/>
          <p:cNvSpPr>
            <a:spLocks noGrp="1"/>
          </p:cNvSpPr>
          <p:nvPr>
            <p:ph sz="half" idx="2"/>
            <p:custDataLst>
              <p:tags r:id="rId6"/>
            </p:custDataLst>
          </p:nvPr>
        </p:nvSpPr>
        <p:spPr>
          <a:xfrm>
            <a:off x="669991" y="1406525"/>
            <a:ext cx="528372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048730" name="文本占位符 4"/>
          <p:cNvSpPr>
            <a:spLocks noGrp="1"/>
          </p:cNvSpPr>
          <p:nvPr>
            <p:ph type="body" sz="quarter" idx="3" hasCustomPrompt="1"/>
            <p:custDataLst>
              <p:tags r:id="rId7"/>
            </p:custDataLst>
          </p:nvPr>
        </p:nvSpPr>
        <p:spPr>
          <a:xfrm>
            <a:off x="6236364" y="952508"/>
            <a:ext cx="528376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1048731" name="内容占位符 5"/>
          <p:cNvSpPr>
            <a:spLocks noGrp="1"/>
          </p:cNvSpPr>
          <p:nvPr>
            <p:ph sz="quarter" idx="4"/>
            <p:custDataLst>
              <p:tags r:id="rId8"/>
            </p:custDataLst>
          </p:nvPr>
        </p:nvSpPr>
        <p:spPr>
          <a:xfrm>
            <a:off x="6236364" y="1406525"/>
            <a:ext cx="528376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048732" name="日期占位符 6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 spc="0"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733" name="页脚占位符 7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 spc="0"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1048734" name="灯片编号占位符 8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 spc="0"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8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69948" y="443230"/>
            <a:ext cx="10853306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1048690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spc="0"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91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spc="0"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1048692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spc="0"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tx2"/>
        </a:solidFill>
        <a:effectLst/>
      </p:bgPr>
    </p:bg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58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58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tx2"/>
        </a:solidFill>
        <a:effectLst/>
      </p:bgPr>
    </p:bg>
    <p:spTree>
      <p:nvGrpSpPr>
        <p:cNvPr id="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01" name="图片 8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 rot="10800000">
            <a:off x="10609990" y="4359275"/>
            <a:ext cx="1583211" cy="2506345"/>
          </a:xfrm>
          <a:prstGeom prst="rect">
            <a:avLst/>
          </a:prstGeom>
        </p:spPr>
      </p:pic>
      <p:sp>
        <p:nvSpPr>
          <p:cNvPr id="1048674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69996" y="443234"/>
            <a:ext cx="10853306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1048675" name="图片占位符 2"/>
          <p:cNvSpPr>
            <a:spLocks noGrp="1"/>
          </p:cNvSpPr>
          <p:nvPr>
            <p:ph type="pic" idx="1"/>
            <p:custDataLst>
              <p:tags r:id="rId5"/>
            </p:custDataLst>
          </p:nvPr>
        </p:nvSpPr>
        <p:spPr>
          <a:xfrm>
            <a:off x="669996" y="952508"/>
            <a:ext cx="528376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1048676" name="文本占位符 3"/>
          <p:cNvSpPr>
            <a:spLocks noGrp="1"/>
          </p:cNvSpPr>
          <p:nvPr>
            <p:ph type="body" sz="half" idx="2"/>
            <p:custDataLst>
              <p:tags r:id="rId6"/>
            </p:custDataLst>
          </p:nvPr>
        </p:nvSpPr>
        <p:spPr>
          <a:xfrm>
            <a:off x="6239539" y="952508"/>
            <a:ext cx="528376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1048677" name="日期占位符 4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spc="0"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1048678" name="页脚占位符 5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spc="0"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048679" name="灯片编号占位符 6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spc="0"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0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4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755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75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75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75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tx2"/>
        </a:solidFill>
        <a:effectLst/>
      </p:bgPr>
    </p:bg>
    <p:spTree>
      <p:nvGrpSpPr>
        <p:cNvPr id="8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07" name="图片 6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452388" cy="2298700"/>
          </a:xfrm>
          <a:prstGeom prst="rect">
            <a:avLst/>
          </a:prstGeom>
        </p:spPr>
      </p:pic>
      <p:sp>
        <p:nvSpPr>
          <p:cNvPr id="1048704" name="竖排标题 1"/>
          <p:cNvSpPr>
            <a:spLocks noGrp="1"/>
          </p:cNvSpPr>
          <p:nvPr>
            <p:ph type="title" orient="vert"/>
            <p:custDataLst>
              <p:tags r:id="rId4"/>
            </p:custDataLst>
          </p:nvPr>
        </p:nvSpPr>
        <p:spPr>
          <a:xfrm>
            <a:off x="10572176" y="952508"/>
            <a:ext cx="951078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1048705" name="竖排文字占位符 2"/>
          <p:cNvSpPr>
            <a:spLocks noGrp="1"/>
          </p:cNvSpPr>
          <p:nvPr>
            <p:ph type="body" orient="vert" idx="1"/>
            <p:custDataLst>
              <p:tags r:id="rId5"/>
            </p:custDataLst>
          </p:nvPr>
        </p:nvSpPr>
        <p:spPr>
          <a:xfrm>
            <a:off x="669991" y="952500"/>
            <a:ext cx="9829069" cy="5388907"/>
          </a:xfrm>
        </p:spPr>
        <p:txBody>
          <a:bodyPr vert="eaVert"/>
          <a:lstStyle>
            <a:lvl1pPr indent="0" eaLnBrk="1" fontAlgn="auto" latinLnBrk="0" hangingPunct="1">
              <a:defRPr u="none" strike="noStrike" kern="1200" cap="none" spc="0" normalizeH="0" baseline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 indent="0" eaLnBrk="1" fontAlgn="auto" latinLnBrk="0" hangingPunct="1">
              <a:defRPr u="none" strike="noStrike" kern="1200" cap="none" spc="0" normalizeH="0" baseline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 indent="0" eaLnBrk="1" fontAlgn="auto" latinLnBrk="0" hangingPunct="1">
              <a:defRPr u="none" strike="noStrike" kern="1200" cap="none" spc="0" normalizeH="0" baseline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 indent="0" eaLnBrk="1" fontAlgn="auto" latinLnBrk="0" hangingPunct="1">
              <a:defRPr u="none" strike="noStrike" kern="1200" cap="none" spc="0" normalizeH="0" baseline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 indent="0" eaLnBrk="1" fontAlgn="auto" latinLnBrk="0" hangingPunct="1">
              <a:defRPr u="none" strike="noStrike" kern="1200" cap="none" spc="0" normalizeH="0" baseline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48706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spc="0"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707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spc="0"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1048708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spc="0"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tx2"/>
        </a:solidFill>
        <a:effectLst/>
      </p:bgPr>
    </p:bg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97" name="图片 5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365384" cy="2161540"/>
          </a:xfrm>
          <a:prstGeom prst="rect">
            <a:avLst/>
          </a:prstGeom>
        </p:spPr>
      </p:pic>
      <p:sp>
        <p:nvSpPr>
          <p:cNvPr id="1048645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spc="0"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46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spc="0"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1048647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spc="0"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048648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69996" y="952508"/>
            <a:ext cx="10853306" cy="5388907"/>
          </a:xfrm>
        </p:spPr>
        <p:txBody>
          <a:bodyPr/>
          <a:lstStyle>
            <a:lvl1pPr>
              <a:defRPr spc="0" baseline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spc="0" baseline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spc="0" baseline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spc="0" baseline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spc="0" baseline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矩形 12"/>
          <p:cNvSpPr/>
          <p:nvPr>
            <p:custDataLst>
              <p:tags r:id="rId3"/>
            </p:custDataLst>
          </p:nvPr>
        </p:nvSpPr>
        <p:spPr>
          <a:xfrm rot="21396991">
            <a:off x="4690927" y="4258714"/>
            <a:ext cx="4286085" cy="759639"/>
          </a:xfrm>
          <a:prstGeom prst="rect">
            <a:avLst/>
          </a:prstGeom>
          <a:solidFill>
            <a:srgbClr val="4C73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048650" name="矩形 13"/>
          <p:cNvSpPr/>
          <p:nvPr>
            <p:custDataLst>
              <p:tags r:id="rId4"/>
            </p:custDataLst>
          </p:nvPr>
        </p:nvSpPr>
        <p:spPr>
          <a:xfrm rot="225092">
            <a:off x="3321816" y="3210656"/>
            <a:ext cx="5543473" cy="928221"/>
          </a:xfrm>
          <a:prstGeom prst="rect">
            <a:avLst/>
          </a:prstGeom>
          <a:solidFill>
            <a:srgbClr val="4C73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048651" name="矩形 14"/>
          <p:cNvSpPr/>
          <p:nvPr>
            <p:custDataLst>
              <p:tags r:id="rId5"/>
            </p:custDataLst>
          </p:nvPr>
        </p:nvSpPr>
        <p:spPr>
          <a:xfrm rot="21197296">
            <a:off x="3955587" y="2008232"/>
            <a:ext cx="4275929" cy="926191"/>
          </a:xfrm>
          <a:prstGeom prst="rect">
            <a:avLst/>
          </a:prstGeom>
          <a:solidFill>
            <a:srgbClr val="4C73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048652" name="矩形 15"/>
          <p:cNvSpPr/>
          <p:nvPr>
            <p:custDataLst>
              <p:tags r:id="rId6"/>
            </p:custDataLst>
          </p:nvPr>
        </p:nvSpPr>
        <p:spPr>
          <a:xfrm rot="225092">
            <a:off x="3216189" y="3080663"/>
            <a:ext cx="5545503" cy="92619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p>
            <a:pPr algn="ctr"/>
            <a:endParaRPr lang="zh-CN" altLang="en-US" sz="4400" dirty="0">
              <a:solidFill>
                <a:schemeClr val="bg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48653" name="矩形 16"/>
          <p:cNvSpPr/>
          <p:nvPr>
            <p:custDataLst>
              <p:tags r:id="rId7"/>
            </p:custDataLst>
          </p:nvPr>
        </p:nvSpPr>
        <p:spPr>
          <a:xfrm rot="21396991">
            <a:off x="4585298" y="4128722"/>
            <a:ext cx="4286085" cy="759639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>
            <a:outerShdw blurRad="25400" dist="12700" dir="189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p>
            <a:pPr algn="ctr"/>
            <a:endParaRPr lang="zh-CN" altLang="en-US" sz="1600" dirty="0">
              <a:solidFill>
                <a:schemeClr val="bg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48654" name="矩形 17"/>
          <p:cNvSpPr/>
          <p:nvPr>
            <p:custDataLst>
              <p:tags r:id="rId8"/>
            </p:custDataLst>
          </p:nvPr>
        </p:nvSpPr>
        <p:spPr>
          <a:xfrm rot="21197296">
            <a:off x="3843867" y="1839648"/>
            <a:ext cx="4277959" cy="928223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>
            <a:outerShdw blurRad="25400" dist="12700" dir="81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p>
            <a:pPr algn="ctr"/>
            <a:endParaRPr lang="zh-CN" altLang="en-US" sz="4800" dirty="0">
              <a:solidFill>
                <a:schemeClr val="bg2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48655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 rot="21217800">
            <a:off x="3861062" y="1862166"/>
            <a:ext cx="4245307" cy="945661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1" i="0" u="none" strike="noStrike" kern="1200" cap="none" spc="600" normalizeH="0" baseline="0" noProof="1" dirty="0">
                <a:solidFill>
                  <a:schemeClr val="accent1"/>
                </a:solidFill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1048656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57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58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048659" name="文本占位符 19"/>
          <p:cNvSpPr>
            <a:spLocks noGrp="1"/>
          </p:cNvSpPr>
          <p:nvPr>
            <p:ph type="body" sz="quarter" idx="13" hasCustomPrompt="1"/>
            <p:custDataLst>
              <p:tags r:id="rId13"/>
            </p:custDataLst>
          </p:nvPr>
        </p:nvSpPr>
        <p:spPr>
          <a:xfrm rot="265306">
            <a:off x="3313881" y="3162195"/>
            <a:ext cx="4445283" cy="714501"/>
          </a:xfrm>
        </p:spPr>
        <p:txBody>
          <a:bodyPr lIns="90170" tIns="46990" rIns="90170" bIns="46990" anchor="ctr">
            <a:normAutofit/>
          </a:bodyPr>
          <a:lstStyle>
            <a:lvl1pPr marL="0" indent="0" algn="ctr">
              <a:buNone/>
              <a:defRPr sz="2800" u="none" strike="noStrike" kern="1200" cap="none" spc="150" normalizeH="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1048660" name="文本占位符 21"/>
          <p:cNvSpPr>
            <a:spLocks noGrp="1"/>
          </p:cNvSpPr>
          <p:nvPr>
            <p:ph type="body" sz="quarter" idx="14" hasCustomPrompt="1"/>
            <p:custDataLst>
              <p:tags r:id="rId14"/>
            </p:custDataLst>
          </p:nvPr>
        </p:nvSpPr>
        <p:spPr>
          <a:xfrm rot="21375331">
            <a:off x="4581487" y="4187385"/>
            <a:ext cx="4265309" cy="681083"/>
          </a:xfrm>
        </p:spPr>
        <p:txBody>
          <a:bodyPr lIns="90170" tIns="46990" rIns="90170" bIns="46990" anchor="ctr">
            <a:normAutofit/>
          </a:bodyPr>
          <a:lstStyle>
            <a:lvl1pPr marL="0" indent="0" algn="ctr">
              <a:buNone/>
              <a:defRPr sz="2800" u="none" strike="noStrike" kern="1200" cap="none" spc="150" normalizeH="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tx2"/>
        </a:solidFill>
        <a:effectLst/>
      </p:bgPr>
    </p:bg>
    <p:spTree>
      <p:nvGrpSpPr>
        <p:cNvPr id="8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05" name="图片 5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44338" cy="1494790"/>
          </a:xfrm>
          <a:prstGeom prst="rect">
            <a:avLst/>
          </a:prstGeom>
        </p:spPr>
      </p:pic>
      <p:pic>
        <p:nvPicPr>
          <p:cNvPr id="2097206" name="图片 6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3"/>
          <a:stretch>
            <a:fillRect/>
          </a:stretch>
        </p:blipFill>
        <p:spPr>
          <a:xfrm rot="10800000">
            <a:off x="11248863" y="5370830"/>
            <a:ext cx="944338" cy="1494790"/>
          </a:xfrm>
          <a:prstGeom prst="rect">
            <a:avLst/>
          </a:prstGeom>
        </p:spPr>
      </p:pic>
      <p:sp>
        <p:nvSpPr>
          <p:cNvPr id="1048700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>
            <a:lvl1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701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spc="0"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702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spc="0"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048703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spc="0"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矩形 7"/>
          <p:cNvSpPr/>
          <p:nvPr userDrawn="1">
            <p:custDataLst>
              <p:tags r:id="rId2"/>
            </p:custDataLst>
          </p:nvPr>
        </p:nvSpPr>
        <p:spPr>
          <a:xfrm>
            <a:off x="292764" y="304165"/>
            <a:ext cx="11607673" cy="62496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2097195" name="图片 10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944338" cy="1494790"/>
          </a:xfrm>
          <a:prstGeom prst="rect">
            <a:avLst/>
          </a:prstGeom>
        </p:spPr>
      </p:pic>
      <p:pic>
        <p:nvPicPr>
          <p:cNvPr id="2097196" name="图片 11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4"/>
          <a:stretch>
            <a:fillRect/>
          </a:stretch>
        </p:blipFill>
        <p:spPr>
          <a:xfrm rot="10800000">
            <a:off x="11248863" y="5370830"/>
            <a:ext cx="944338" cy="1494790"/>
          </a:xfrm>
          <a:prstGeom prst="rect">
            <a:avLst/>
          </a:prstGeom>
        </p:spPr>
      </p:pic>
      <p:sp>
        <p:nvSpPr>
          <p:cNvPr id="1048640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1281726" y="1249200"/>
            <a:ext cx="9627348" cy="723600"/>
          </a:xfrm>
        </p:spPr>
        <p:txBody>
          <a:bodyPr anchor="ctr"/>
          <a:lstStyle>
            <a:lvl1pPr>
              <a:defRPr sz="3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1048641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1281239" y="2163600"/>
            <a:ext cx="9627548" cy="3445200"/>
          </a:xfrm>
        </p:spPr>
        <p:txBody>
          <a:bodyPr/>
          <a:lstStyle>
            <a:lvl1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48642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43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p>
            <a:endParaRPr lang="zh-CN" altLang="en-US" dirty="0"/>
          </a:p>
        </p:txBody>
      </p:sp>
      <p:sp>
        <p:nvSpPr>
          <p:cNvPr id="1048644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8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935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 dirty="0">
              <a:sym typeface="+mn-ea"/>
            </a:endParaRPr>
          </a:p>
        </p:txBody>
      </p:sp>
      <p:pic>
        <p:nvPicPr>
          <p:cNvPr id="2097203" name="图片 9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rot="10800000">
            <a:off x="11248863" y="5370830"/>
            <a:ext cx="944338" cy="1494790"/>
          </a:xfrm>
          <a:prstGeom prst="rect">
            <a:avLst/>
          </a:prstGeom>
        </p:spPr>
      </p:pic>
      <p:pic>
        <p:nvPicPr>
          <p:cNvPr id="2097204" name="图片 10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944338" cy="1494790"/>
          </a:xfrm>
          <a:prstGeom prst="rect">
            <a:avLst/>
          </a:prstGeom>
        </p:spPr>
      </p:pic>
      <p:sp>
        <p:nvSpPr>
          <p:cNvPr id="1048694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583257" y="770400"/>
            <a:ext cx="3960390" cy="882000"/>
          </a:xfrm>
        </p:spPr>
        <p:txBody>
          <a:bodyPr anchor="ctr"/>
          <a:lstStyle>
            <a:lvl1pPr>
              <a:defRPr sz="36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1048695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96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p>
            <a:endParaRPr lang="zh-CN" altLang="en-US" dirty="0"/>
          </a:p>
        </p:txBody>
      </p:sp>
      <p:sp>
        <p:nvSpPr>
          <p:cNvPr id="1048697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1048698" name="文本占位符 6"/>
          <p:cNvSpPr>
            <a:spLocks noGrp="1"/>
          </p:cNvSpPr>
          <p:nvPr>
            <p:ph type="body" sz="quarter" idx="13"/>
            <p:custDataLst>
              <p:tags r:id="rId10"/>
            </p:custDataLst>
          </p:nvPr>
        </p:nvSpPr>
        <p:spPr>
          <a:xfrm>
            <a:off x="586858" y="1764000"/>
            <a:ext cx="3956790" cy="4093200"/>
          </a:xfrm>
        </p:spPr>
        <p:txBody>
          <a:bodyPr/>
          <a:lstStyle>
            <a:lvl1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48699" name="内容占位符 8"/>
          <p:cNvSpPr>
            <a:spLocks noGrp="1"/>
          </p:cNvSpPr>
          <p:nvPr>
            <p:ph sz="quarter" idx="14"/>
            <p:custDataLst>
              <p:tags r:id="rId11"/>
            </p:custDataLst>
          </p:nvPr>
        </p:nvSpPr>
        <p:spPr>
          <a:xfrm>
            <a:off x="5101702" y="769938"/>
            <a:ext cx="6480638" cy="5087937"/>
          </a:xfrm>
        </p:spPr>
        <p:txBody>
          <a:bodyPr/>
          <a:lstStyle>
            <a:lvl1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3201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>
              <a:sym typeface="+mn-ea"/>
            </a:endParaRPr>
          </a:p>
        </p:txBody>
      </p:sp>
      <p:pic>
        <p:nvPicPr>
          <p:cNvPr id="2097199" name="图片 10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rot="16200000">
            <a:off x="275617" y="5648325"/>
            <a:ext cx="944338" cy="1494790"/>
          </a:xfrm>
          <a:prstGeom prst="rect">
            <a:avLst/>
          </a:prstGeom>
        </p:spPr>
      </p:pic>
      <p:pic>
        <p:nvPicPr>
          <p:cNvPr id="2097200" name="图片 11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4"/>
          <a:stretch>
            <a:fillRect/>
          </a:stretch>
        </p:blipFill>
        <p:spPr>
          <a:xfrm rot="5400000">
            <a:off x="10973880" y="-275590"/>
            <a:ext cx="944338" cy="1494790"/>
          </a:xfrm>
          <a:prstGeom prst="rect">
            <a:avLst/>
          </a:prstGeom>
        </p:spPr>
      </p:pic>
      <p:sp>
        <p:nvSpPr>
          <p:cNvPr id="1048668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12060" y="781200"/>
            <a:ext cx="10977481" cy="626400"/>
          </a:xfrm>
        </p:spPr>
        <p:txBody>
          <a:bodyPr anchor="ctr"/>
          <a:lstStyle>
            <a:lvl1pPr algn="ctr">
              <a:defRPr sz="36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48669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70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p>
            <a:endParaRPr lang="zh-CN" altLang="en-US" dirty="0"/>
          </a:p>
        </p:txBody>
      </p:sp>
      <p:sp>
        <p:nvSpPr>
          <p:cNvPr id="1048671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1048672" name="文本占位符 6"/>
          <p:cNvSpPr>
            <a:spLocks noGrp="1"/>
          </p:cNvSpPr>
          <p:nvPr>
            <p:ph type="body" sz="quarter" idx="13"/>
            <p:custDataLst>
              <p:tags r:id="rId10"/>
            </p:custDataLst>
          </p:nvPr>
        </p:nvSpPr>
        <p:spPr>
          <a:xfrm>
            <a:off x="612060" y="1659600"/>
            <a:ext cx="10977056" cy="828000"/>
          </a:xfrm>
        </p:spPr>
        <p:txBody>
          <a:bodyPr/>
          <a:lstStyle>
            <a:lvl1pPr algn="ctr"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048673" name="内容占位符 8"/>
          <p:cNvSpPr>
            <a:spLocks noGrp="1"/>
          </p:cNvSpPr>
          <p:nvPr>
            <p:ph sz="quarter" idx="14"/>
            <p:custDataLst>
              <p:tags r:id="rId11"/>
            </p:custDataLst>
          </p:nvPr>
        </p:nvSpPr>
        <p:spPr>
          <a:xfrm>
            <a:off x="612835" y="2808000"/>
            <a:ext cx="10966680" cy="3430800"/>
          </a:xfrm>
        </p:spPr>
        <p:txBody>
          <a:bodyPr/>
          <a:lstStyle>
            <a:lvl1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8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9" name="矩形 7"/>
          <p:cNvSpPr/>
          <p:nvPr userDrawn="1">
            <p:custDataLst>
              <p:tags r:id="rId2"/>
            </p:custDataLst>
          </p:nvPr>
        </p:nvSpPr>
        <p:spPr>
          <a:xfrm>
            <a:off x="0" y="5029201"/>
            <a:ext cx="12193201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>
              <a:sym typeface="+mn-ea"/>
            </a:endParaRPr>
          </a:p>
        </p:txBody>
      </p:sp>
      <p:pic>
        <p:nvPicPr>
          <p:cNvPr id="2097208" name="图片 1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rot="16200000">
            <a:off x="275617" y="5648325"/>
            <a:ext cx="944338" cy="1494790"/>
          </a:xfrm>
          <a:prstGeom prst="rect">
            <a:avLst/>
          </a:prstGeom>
        </p:spPr>
      </p:pic>
      <p:pic>
        <p:nvPicPr>
          <p:cNvPr id="2097209" name="图片 12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4"/>
          <a:stretch>
            <a:fillRect/>
          </a:stretch>
        </p:blipFill>
        <p:spPr>
          <a:xfrm rot="5400000">
            <a:off x="10973880" y="-275590"/>
            <a:ext cx="944338" cy="1494790"/>
          </a:xfrm>
          <a:prstGeom prst="rect">
            <a:avLst/>
          </a:prstGeom>
        </p:spPr>
      </p:pic>
      <p:sp>
        <p:nvSpPr>
          <p:cNvPr id="1048710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04860" y="669600"/>
            <a:ext cx="10977481" cy="565200"/>
          </a:xfrm>
        </p:spPr>
        <p:txBody>
          <a:bodyPr anchor="ctr"/>
          <a:lstStyle>
            <a:lvl1pPr algn="ctr">
              <a:defRPr sz="3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711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712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p>
            <a:endParaRPr lang="zh-CN" altLang="en-US" dirty="0"/>
          </a:p>
        </p:txBody>
      </p:sp>
      <p:sp>
        <p:nvSpPr>
          <p:cNvPr id="1048713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1048714" name="内容占位符 6"/>
          <p:cNvSpPr>
            <a:spLocks noGrp="1"/>
          </p:cNvSpPr>
          <p:nvPr>
            <p:ph sz="quarter" idx="13"/>
            <p:custDataLst>
              <p:tags r:id="rId10"/>
            </p:custDataLst>
          </p:nvPr>
        </p:nvSpPr>
        <p:spPr>
          <a:xfrm>
            <a:off x="604897" y="1681200"/>
            <a:ext cx="10991882" cy="3211200"/>
          </a:xfrm>
        </p:spPr>
        <p:txBody>
          <a:bodyPr/>
          <a:lstStyle>
            <a:lvl1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48715" name="文本占位符 8"/>
          <p:cNvSpPr>
            <a:spLocks noGrp="1"/>
          </p:cNvSpPr>
          <p:nvPr>
            <p:ph type="body" sz="quarter" idx="14"/>
            <p:custDataLst>
              <p:tags r:id="rId11"/>
            </p:custDataLst>
          </p:nvPr>
        </p:nvSpPr>
        <p:spPr>
          <a:xfrm>
            <a:off x="594058" y="5180400"/>
            <a:ext cx="11002683" cy="1011600"/>
          </a:xfrm>
        </p:spPr>
        <p:txBody>
          <a:bodyPr/>
          <a:lstStyle>
            <a:lvl1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02" name="图片 11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 rot="16200000" flipV="1">
            <a:off x="10973724" y="5648476"/>
            <a:ext cx="944110" cy="1494694"/>
          </a:xfrm>
          <a:prstGeom prst="rect">
            <a:avLst/>
          </a:prstGeom>
        </p:spPr>
      </p:pic>
      <p:sp>
        <p:nvSpPr>
          <p:cNvPr id="1048680" name="矩形 9"/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12193201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 spc="0" baseline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48681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79657" y="237600"/>
            <a:ext cx="11038687" cy="441964"/>
          </a:xfrm>
        </p:spPr>
        <p:txBody>
          <a:bodyPr/>
          <a:lstStyle>
            <a:lvl1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682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83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p>
            <a:endParaRPr lang="zh-CN" altLang="en-US" dirty="0"/>
          </a:p>
        </p:txBody>
      </p:sp>
      <p:sp>
        <p:nvSpPr>
          <p:cNvPr id="1048684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1048685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579657" y="1663200"/>
            <a:ext cx="5342926" cy="2894400"/>
          </a:xfrm>
        </p:spPr>
        <p:txBody>
          <a:bodyPr/>
          <a:lstStyle>
            <a:lvl1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48686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243015" y="1663200"/>
            <a:ext cx="5368129" cy="2894400"/>
          </a:xfrm>
        </p:spPr>
        <p:txBody>
          <a:bodyPr/>
          <a:lstStyle>
            <a:lvl1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48687" name="文本占位符 10"/>
          <p:cNvSpPr>
            <a:spLocks noGrp="1"/>
          </p:cNvSpPr>
          <p:nvPr>
            <p:ph type="body" sz="quarter" idx="15"/>
            <p:custDataLst>
              <p:tags r:id="rId11"/>
            </p:custDataLst>
          </p:nvPr>
        </p:nvSpPr>
        <p:spPr>
          <a:xfrm>
            <a:off x="572456" y="4816800"/>
            <a:ext cx="5342926" cy="781200"/>
          </a:xfrm>
        </p:spPr>
        <p:txBody>
          <a:bodyPr/>
          <a:lstStyle>
            <a:lvl1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048688" name="文本占位符 12"/>
          <p:cNvSpPr>
            <a:spLocks noGrp="1"/>
          </p:cNvSpPr>
          <p:nvPr>
            <p:ph type="body" sz="quarter" idx="16"/>
            <p:custDataLst>
              <p:tags r:id="rId12"/>
            </p:custDataLst>
          </p:nvPr>
        </p:nvSpPr>
        <p:spPr>
          <a:xfrm>
            <a:off x="6253816" y="4813200"/>
            <a:ext cx="5368129" cy="781200"/>
          </a:xfrm>
        </p:spPr>
        <p:txBody>
          <a:bodyPr/>
          <a:lstStyle>
            <a:lvl1pPr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8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1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3201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 spc="0" baseline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097210" name="图片 7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999812" cy="3166110"/>
          </a:xfrm>
          <a:prstGeom prst="rect">
            <a:avLst/>
          </a:prstGeom>
        </p:spPr>
      </p:pic>
      <p:pic>
        <p:nvPicPr>
          <p:cNvPr id="2097211" name="图片 10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4"/>
          <a:stretch>
            <a:fillRect/>
          </a:stretch>
        </p:blipFill>
        <p:spPr>
          <a:xfrm rot="10800000">
            <a:off x="10193389" y="3691890"/>
            <a:ext cx="1999812" cy="3166110"/>
          </a:xfrm>
          <a:prstGeom prst="rect">
            <a:avLst/>
          </a:prstGeom>
        </p:spPr>
      </p:pic>
      <p:sp>
        <p:nvSpPr>
          <p:cNvPr id="104872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1522950" y="1339200"/>
            <a:ext cx="9144900" cy="2386800"/>
          </a:xfrm>
        </p:spPr>
        <p:txBody>
          <a:bodyPr anchor="b"/>
          <a:lstStyle>
            <a:lvl1pPr algn="ctr">
              <a:defRPr sz="60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104872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72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p>
            <a:endParaRPr lang="zh-CN" altLang="en-US" dirty="0"/>
          </a:p>
        </p:txBody>
      </p:sp>
      <p:sp>
        <p:nvSpPr>
          <p:cNvPr id="104872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1048726" name="文本占位符 6"/>
          <p:cNvSpPr>
            <a:spLocks noGrp="1"/>
          </p:cNvSpPr>
          <p:nvPr>
            <p:ph type="body" sz="quarter" idx="13"/>
            <p:custDataLst>
              <p:tags r:id="rId10"/>
            </p:custDataLst>
          </p:nvPr>
        </p:nvSpPr>
        <p:spPr>
          <a:xfrm>
            <a:off x="1522563" y="3862800"/>
            <a:ext cx="9144900" cy="1656000"/>
          </a:xfrm>
        </p:spPr>
        <p:txBody>
          <a:bodyPr/>
          <a:lstStyle>
            <a:lvl1pPr algn="ctr">
              <a:defRPr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0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0" name="标题 1"/>
          <p:cNvSpPr>
            <a:spLocks noGrp="1"/>
          </p:cNvSpPr>
          <p:nvPr>
            <p:ph type="title"/>
          </p:nvPr>
        </p:nvSpPr>
        <p:spPr>
          <a:xfrm>
            <a:off x="831932" y="1709738"/>
            <a:ext cx="1051663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771" name="文本占位符 2"/>
          <p:cNvSpPr>
            <a:spLocks noGrp="1"/>
          </p:cNvSpPr>
          <p:nvPr>
            <p:ph type="body" idx="1"/>
          </p:nvPr>
        </p:nvSpPr>
        <p:spPr>
          <a:xfrm>
            <a:off x="831932" y="4589463"/>
            <a:ext cx="1051663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77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77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77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776" name="内容占位符 2"/>
          <p:cNvSpPr>
            <a:spLocks noGrp="1"/>
          </p:cNvSpPr>
          <p:nvPr>
            <p:ph sz="half" idx="1"/>
          </p:nvPr>
        </p:nvSpPr>
        <p:spPr>
          <a:xfrm>
            <a:off x="838283" y="1825625"/>
            <a:ext cx="5182110" cy="4351338"/>
          </a:xfrm>
        </p:spPr>
        <p:txBody>
          <a:bodyPr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777" name="内容占位符 3"/>
          <p:cNvSpPr>
            <a:spLocks noGrp="1"/>
          </p:cNvSpPr>
          <p:nvPr>
            <p:ph sz="half" idx="2"/>
          </p:nvPr>
        </p:nvSpPr>
        <p:spPr>
          <a:xfrm>
            <a:off x="6172808" y="1825625"/>
            <a:ext cx="5182110" cy="4351338"/>
          </a:xfrm>
        </p:spPr>
        <p:txBody>
          <a:bodyPr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778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77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78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1" name="标题 1"/>
          <p:cNvSpPr>
            <a:spLocks noGrp="1"/>
          </p:cNvSpPr>
          <p:nvPr>
            <p:ph type="title"/>
          </p:nvPr>
        </p:nvSpPr>
        <p:spPr>
          <a:xfrm>
            <a:off x="839871" y="365125"/>
            <a:ext cx="10516635" cy="1325563"/>
          </a:xfrm>
        </p:spPr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782" name="文本占位符 2"/>
          <p:cNvSpPr>
            <a:spLocks noGrp="1"/>
          </p:cNvSpPr>
          <p:nvPr>
            <p:ph type="body" idx="1"/>
          </p:nvPr>
        </p:nvSpPr>
        <p:spPr>
          <a:xfrm>
            <a:off x="839871" y="1681163"/>
            <a:ext cx="515829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783" name="内容占位符 3"/>
          <p:cNvSpPr>
            <a:spLocks noGrp="1"/>
          </p:cNvSpPr>
          <p:nvPr>
            <p:ph sz="half" idx="2"/>
          </p:nvPr>
        </p:nvSpPr>
        <p:spPr>
          <a:xfrm>
            <a:off x="839871" y="2505075"/>
            <a:ext cx="5158295" cy="3684588"/>
          </a:xfrm>
        </p:spPr>
        <p:txBody>
          <a:bodyPr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784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808" y="1681163"/>
            <a:ext cx="518369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785" name="内容占位符 5"/>
          <p:cNvSpPr>
            <a:spLocks noGrp="1"/>
          </p:cNvSpPr>
          <p:nvPr>
            <p:ph sz="quarter" idx="4"/>
          </p:nvPr>
        </p:nvSpPr>
        <p:spPr>
          <a:xfrm>
            <a:off x="6172808" y="2505075"/>
            <a:ext cx="5183698" cy="3684588"/>
          </a:xfrm>
        </p:spPr>
        <p:txBody>
          <a:bodyPr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786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787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788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0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74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74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74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9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790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791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1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2" name="标题 1"/>
          <p:cNvSpPr>
            <a:spLocks noGrp="1"/>
          </p:cNvSpPr>
          <p:nvPr>
            <p:ph type="title"/>
          </p:nvPr>
        </p:nvSpPr>
        <p:spPr>
          <a:xfrm>
            <a:off x="839871" y="457200"/>
            <a:ext cx="393262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793" name="内容占位符 2"/>
          <p:cNvSpPr>
            <a:spLocks noGrp="1"/>
          </p:cNvSpPr>
          <p:nvPr>
            <p:ph idx="1"/>
          </p:nvPr>
        </p:nvSpPr>
        <p:spPr>
          <a:xfrm>
            <a:off x="5183698" y="987425"/>
            <a:ext cx="6172808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79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871" y="2057400"/>
            <a:ext cx="393262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79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79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79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0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9" name="标题 1"/>
          <p:cNvSpPr>
            <a:spLocks noGrp="1"/>
          </p:cNvSpPr>
          <p:nvPr>
            <p:ph type="title"/>
          </p:nvPr>
        </p:nvSpPr>
        <p:spPr>
          <a:xfrm>
            <a:off x="839871" y="457200"/>
            <a:ext cx="393262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760" name="图片占位符 2"/>
          <p:cNvSpPr>
            <a:spLocks noGrp="1"/>
          </p:cNvSpPr>
          <p:nvPr>
            <p:ph type="pic" idx="1"/>
          </p:nvPr>
        </p:nvSpPr>
        <p:spPr>
          <a:xfrm>
            <a:off x="5183698" y="987425"/>
            <a:ext cx="6172808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761" name="文本占位符 3"/>
          <p:cNvSpPr>
            <a:spLocks noGrp="1"/>
          </p:cNvSpPr>
          <p:nvPr>
            <p:ph type="body" sz="half" idx="2"/>
          </p:nvPr>
        </p:nvSpPr>
        <p:spPr>
          <a:xfrm>
            <a:off x="839871" y="2057400"/>
            <a:ext cx="393262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76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76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76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6" Type="http://schemas.openxmlformats.org/officeDocument/2006/relationships/theme" Target="../theme/theme2.xml"/><Relationship Id="rId25" Type="http://schemas.openxmlformats.org/officeDocument/2006/relationships/tags" Target="../tags/tag133.xml"/><Relationship Id="rId24" Type="http://schemas.openxmlformats.org/officeDocument/2006/relationships/tags" Target="../tags/tag132.xml"/><Relationship Id="rId23" Type="http://schemas.openxmlformats.org/officeDocument/2006/relationships/tags" Target="../tags/tag131.xml"/><Relationship Id="rId22" Type="http://schemas.openxmlformats.org/officeDocument/2006/relationships/tags" Target="../tags/tag130.xml"/><Relationship Id="rId21" Type="http://schemas.openxmlformats.org/officeDocument/2006/relationships/tags" Target="../tags/tag129.xml"/><Relationship Id="rId20" Type="http://schemas.openxmlformats.org/officeDocument/2006/relationships/tags" Target="../tags/tag128.xml"/><Relationship Id="rId2" Type="http://schemas.openxmlformats.org/officeDocument/2006/relationships/slideLayout" Target="../slideLayouts/slideLayout13.xml"/><Relationship Id="rId19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9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5" name="标题占位符 1"/>
          <p:cNvSpPr>
            <a:spLocks noGrp="1"/>
          </p:cNvSpPr>
          <p:nvPr>
            <p:ph type="title"/>
          </p:nvPr>
        </p:nvSpPr>
        <p:spPr>
          <a:xfrm>
            <a:off x="838283" y="365125"/>
            <a:ext cx="105166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736" name="文本占位符 2"/>
          <p:cNvSpPr>
            <a:spLocks noGrp="1"/>
          </p:cNvSpPr>
          <p:nvPr>
            <p:ph type="body" idx="1"/>
          </p:nvPr>
        </p:nvSpPr>
        <p:spPr>
          <a:xfrm>
            <a:off x="838283" y="1825625"/>
            <a:ext cx="1051663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737" name="日期占位符 3"/>
          <p:cNvSpPr>
            <a:spLocks noGrp="1"/>
          </p:cNvSpPr>
          <p:nvPr>
            <p:ph type="dt" sz="half" idx="2"/>
          </p:nvPr>
        </p:nvSpPr>
        <p:spPr>
          <a:xfrm>
            <a:off x="838283" y="6356350"/>
            <a:ext cx="27434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738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998" y="6356350"/>
            <a:ext cx="4115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73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1448" y="6356350"/>
            <a:ext cx="27434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948" y="443230"/>
            <a:ext cx="10853306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948" y="952508"/>
            <a:ext cx="10853306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829" y="6349833"/>
            <a:ext cx="2700266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405" y="6349833"/>
            <a:ext cx="396039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1448" y="6349833"/>
            <a:ext cx="2700266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1048581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accent1"/>
          </a:solidFill>
          <a:latin typeface="Arial" panose="020B0604020202020204" pitchFamily="34" charset="0"/>
          <a:ea typeface="汉仪旗黑-85S" panose="00020600040101010101" pitchFamily="18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accent1"/>
          </a:solidFill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accent1"/>
          </a:solidFill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accent1"/>
          </a:solidFill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accent1"/>
          </a:solidFill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accent1"/>
          </a:solidFill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8.xml"/><Relationship Id="rId6" Type="http://schemas.openxmlformats.org/officeDocument/2006/relationships/tags" Target="../tags/tag138.xml"/><Relationship Id="rId5" Type="http://schemas.openxmlformats.org/officeDocument/2006/relationships/tags" Target="../tags/tag137.xml"/><Relationship Id="rId4" Type="http://schemas.openxmlformats.org/officeDocument/2006/relationships/tags" Target="../tags/tag136.xml"/><Relationship Id="rId3" Type="http://schemas.openxmlformats.org/officeDocument/2006/relationships/tags" Target="../tags/tag135.xml"/><Relationship Id="rId2" Type="http://schemas.openxmlformats.org/officeDocument/2006/relationships/image" Target="../media/image9.png"/><Relationship Id="rId1" Type="http://schemas.openxmlformats.org/officeDocument/2006/relationships/tags" Target="../tags/tag134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8.xml"/><Relationship Id="rId6" Type="http://schemas.openxmlformats.org/officeDocument/2006/relationships/tags" Target="../tags/tag189.xml"/><Relationship Id="rId5" Type="http://schemas.openxmlformats.org/officeDocument/2006/relationships/tags" Target="../tags/tag188.xml"/><Relationship Id="rId4" Type="http://schemas.openxmlformats.org/officeDocument/2006/relationships/tags" Target="../tags/tag187.xml"/><Relationship Id="rId3" Type="http://schemas.openxmlformats.org/officeDocument/2006/relationships/tags" Target="../tags/tag186.xml"/><Relationship Id="rId2" Type="http://schemas.openxmlformats.org/officeDocument/2006/relationships/image" Target="../media/image9.png"/><Relationship Id="rId1" Type="http://schemas.openxmlformats.org/officeDocument/2006/relationships/tags" Target="../tags/tag185.xml"/></Relationships>
</file>

<file path=ppt/slides/_rels/slide11.xml.rels><?xml version="1.0" encoding="UTF-8" standalone="yes"?>
<Relationships xmlns="http://schemas.openxmlformats.org/package/2006/relationships"><Relationship Id="rId9" Type="http://schemas.microsoft.com/office/2007/relationships/diagramDrawing" Target="../diagrams/drawing1.xml"/><Relationship Id="rId8" Type="http://schemas.openxmlformats.org/officeDocument/2006/relationships/diagramColors" Target="../diagrams/colors1.xml"/><Relationship Id="rId7" Type="http://schemas.openxmlformats.org/officeDocument/2006/relationships/diagramQuickStyle" Target="../diagrams/quickStyle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tags" Target="../tags/tag192.xml"/><Relationship Id="rId3" Type="http://schemas.openxmlformats.org/officeDocument/2006/relationships/tags" Target="../tags/tag191.xml"/><Relationship Id="rId2" Type="http://schemas.openxmlformats.org/officeDocument/2006/relationships/image" Target="../media/image9.png"/><Relationship Id="rId11" Type="http://schemas.openxmlformats.org/officeDocument/2006/relationships/slideLayout" Target="../slideLayouts/slideLayout18.xml"/><Relationship Id="rId10" Type="http://schemas.openxmlformats.org/officeDocument/2006/relationships/tags" Target="../tags/tag193.xml"/><Relationship Id="rId1" Type="http://schemas.openxmlformats.org/officeDocument/2006/relationships/tags" Target="../tags/tag190.xml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8.xml"/><Relationship Id="rId6" Type="http://schemas.openxmlformats.org/officeDocument/2006/relationships/tags" Target="../tags/tag198.xml"/><Relationship Id="rId5" Type="http://schemas.openxmlformats.org/officeDocument/2006/relationships/tags" Target="../tags/tag197.xml"/><Relationship Id="rId4" Type="http://schemas.openxmlformats.org/officeDocument/2006/relationships/tags" Target="../tags/tag196.xml"/><Relationship Id="rId3" Type="http://schemas.openxmlformats.org/officeDocument/2006/relationships/tags" Target="../tags/tag195.xml"/><Relationship Id="rId2" Type="http://schemas.openxmlformats.org/officeDocument/2006/relationships/image" Target="../media/image9.png"/><Relationship Id="rId1" Type="http://schemas.openxmlformats.org/officeDocument/2006/relationships/tags" Target="../tags/tag194.xml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8.xml"/><Relationship Id="rId6" Type="http://schemas.openxmlformats.org/officeDocument/2006/relationships/tags" Target="../tags/tag203.xml"/><Relationship Id="rId5" Type="http://schemas.openxmlformats.org/officeDocument/2006/relationships/tags" Target="../tags/tag202.xml"/><Relationship Id="rId4" Type="http://schemas.openxmlformats.org/officeDocument/2006/relationships/tags" Target="../tags/tag201.xml"/><Relationship Id="rId3" Type="http://schemas.openxmlformats.org/officeDocument/2006/relationships/tags" Target="../tags/tag200.xml"/><Relationship Id="rId2" Type="http://schemas.openxmlformats.org/officeDocument/2006/relationships/image" Target="../media/image9.png"/><Relationship Id="rId1" Type="http://schemas.openxmlformats.org/officeDocument/2006/relationships/tags" Target="../tags/tag199.xml"/></Relationships>
</file>

<file path=ppt/slides/_rels/slide1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8.xml"/><Relationship Id="rId6" Type="http://schemas.openxmlformats.org/officeDocument/2006/relationships/tags" Target="../tags/tag208.xml"/><Relationship Id="rId5" Type="http://schemas.openxmlformats.org/officeDocument/2006/relationships/tags" Target="../tags/tag207.xml"/><Relationship Id="rId4" Type="http://schemas.openxmlformats.org/officeDocument/2006/relationships/tags" Target="../tags/tag206.xml"/><Relationship Id="rId3" Type="http://schemas.openxmlformats.org/officeDocument/2006/relationships/tags" Target="../tags/tag205.xml"/><Relationship Id="rId2" Type="http://schemas.openxmlformats.org/officeDocument/2006/relationships/image" Target="../media/image9.png"/><Relationship Id="rId1" Type="http://schemas.openxmlformats.org/officeDocument/2006/relationships/tags" Target="../tags/tag20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10.xml"/><Relationship Id="rId1" Type="http://schemas.openxmlformats.org/officeDocument/2006/relationships/tags" Target="../tags/tag209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tags" Target="../tags/tag218.xml"/><Relationship Id="rId8" Type="http://schemas.openxmlformats.org/officeDocument/2006/relationships/tags" Target="../tags/tag217.xml"/><Relationship Id="rId7" Type="http://schemas.openxmlformats.org/officeDocument/2006/relationships/tags" Target="../tags/tag216.xml"/><Relationship Id="rId6" Type="http://schemas.openxmlformats.org/officeDocument/2006/relationships/tags" Target="../tags/tag215.xml"/><Relationship Id="rId5" Type="http://schemas.openxmlformats.org/officeDocument/2006/relationships/tags" Target="../tags/tag214.xml"/><Relationship Id="rId4" Type="http://schemas.openxmlformats.org/officeDocument/2006/relationships/tags" Target="../tags/tag213.xml"/><Relationship Id="rId3" Type="http://schemas.openxmlformats.org/officeDocument/2006/relationships/tags" Target="../tags/tag212.xml"/><Relationship Id="rId2" Type="http://schemas.openxmlformats.org/officeDocument/2006/relationships/image" Target="../media/image9.png"/><Relationship Id="rId11" Type="http://schemas.openxmlformats.org/officeDocument/2006/relationships/slideLayout" Target="../slideLayouts/slideLayout18.xml"/><Relationship Id="rId10" Type="http://schemas.openxmlformats.org/officeDocument/2006/relationships/tags" Target="../tags/tag219.xml"/><Relationship Id="rId1" Type="http://schemas.openxmlformats.org/officeDocument/2006/relationships/tags" Target="../tags/tag211.xml"/></Relationships>
</file>

<file path=ppt/slides/_rels/slide1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8.xml"/><Relationship Id="rId5" Type="http://schemas.openxmlformats.org/officeDocument/2006/relationships/tags" Target="../tags/tag223.xml"/><Relationship Id="rId4" Type="http://schemas.openxmlformats.org/officeDocument/2006/relationships/tags" Target="../tags/tag222.xml"/><Relationship Id="rId3" Type="http://schemas.openxmlformats.org/officeDocument/2006/relationships/tags" Target="../tags/tag221.xml"/><Relationship Id="rId2" Type="http://schemas.openxmlformats.org/officeDocument/2006/relationships/image" Target="../media/image9.png"/><Relationship Id="rId1" Type="http://schemas.openxmlformats.org/officeDocument/2006/relationships/tags" Target="../tags/tag220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tags" Target="../tags/tag231.xml"/><Relationship Id="rId8" Type="http://schemas.openxmlformats.org/officeDocument/2006/relationships/tags" Target="../tags/tag230.xml"/><Relationship Id="rId7" Type="http://schemas.openxmlformats.org/officeDocument/2006/relationships/tags" Target="../tags/tag229.xml"/><Relationship Id="rId6" Type="http://schemas.openxmlformats.org/officeDocument/2006/relationships/tags" Target="../tags/tag228.xml"/><Relationship Id="rId5" Type="http://schemas.openxmlformats.org/officeDocument/2006/relationships/tags" Target="../tags/tag227.xml"/><Relationship Id="rId4" Type="http://schemas.openxmlformats.org/officeDocument/2006/relationships/tags" Target="../tags/tag226.xml"/><Relationship Id="rId3" Type="http://schemas.openxmlformats.org/officeDocument/2006/relationships/tags" Target="../tags/tag225.xml"/><Relationship Id="rId2" Type="http://schemas.openxmlformats.org/officeDocument/2006/relationships/image" Target="../media/image9.png"/><Relationship Id="rId10" Type="http://schemas.openxmlformats.org/officeDocument/2006/relationships/slideLayout" Target="../slideLayouts/slideLayout18.xml"/><Relationship Id="rId1" Type="http://schemas.openxmlformats.org/officeDocument/2006/relationships/tags" Target="../tags/tag224.xml"/></Relationships>
</file>

<file path=ppt/slides/_rels/slide1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8.xml"/><Relationship Id="rId5" Type="http://schemas.openxmlformats.org/officeDocument/2006/relationships/tags" Target="../tags/tag235.xml"/><Relationship Id="rId4" Type="http://schemas.openxmlformats.org/officeDocument/2006/relationships/tags" Target="../tags/tag234.xml"/><Relationship Id="rId3" Type="http://schemas.openxmlformats.org/officeDocument/2006/relationships/tags" Target="../tags/tag233.xml"/><Relationship Id="rId2" Type="http://schemas.openxmlformats.org/officeDocument/2006/relationships/image" Target="../media/image9.png"/><Relationship Id="rId1" Type="http://schemas.openxmlformats.org/officeDocument/2006/relationships/tags" Target="../tags/tag232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3.xml"/><Relationship Id="rId6" Type="http://schemas.openxmlformats.org/officeDocument/2006/relationships/tags" Target="../tags/tag144.xml"/><Relationship Id="rId5" Type="http://schemas.openxmlformats.org/officeDocument/2006/relationships/tags" Target="../tags/tag143.xml"/><Relationship Id="rId4" Type="http://schemas.openxmlformats.org/officeDocument/2006/relationships/tags" Target="../tags/tag142.xml"/><Relationship Id="rId3" Type="http://schemas.openxmlformats.org/officeDocument/2006/relationships/tags" Target="../tags/tag141.xml"/><Relationship Id="rId2" Type="http://schemas.openxmlformats.org/officeDocument/2006/relationships/tags" Target="../tags/tag140.xml"/><Relationship Id="rId1" Type="http://schemas.openxmlformats.org/officeDocument/2006/relationships/tags" Target="../tags/tag139.xml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tags" Target="../tags/tag243.xml"/><Relationship Id="rId8" Type="http://schemas.openxmlformats.org/officeDocument/2006/relationships/tags" Target="../tags/tag242.xml"/><Relationship Id="rId7" Type="http://schemas.openxmlformats.org/officeDocument/2006/relationships/tags" Target="../tags/tag241.xml"/><Relationship Id="rId6" Type="http://schemas.openxmlformats.org/officeDocument/2006/relationships/tags" Target="../tags/tag240.xml"/><Relationship Id="rId5" Type="http://schemas.openxmlformats.org/officeDocument/2006/relationships/tags" Target="../tags/tag239.xml"/><Relationship Id="rId4" Type="http://schemas.openxmlformats.org/officeDocument/2006/relationships/tags" Target="../tags/tag238.xml"/><Relationship Id="rId3" Type="http://schemas.openxmlformats.org/officeDocument/2006/relationships/tags" Target="../tags/tag237.xml"/><Relationship Id="rId2" Type="http://schemas.openxmlformats.org/officeDocument/2006/relationships/image" Target="../media/image9.png"/><Relationship Id="rId11" Type="http://schemas.openxmlformats.org/officeDocument/2006/relationships/slideLayout" Target="../slideLayouts/slideLayout18.xml"/><Relationship Id="rId10" Type="http://schemas.openxmlformats.org/officeDocument/2006/relationships/tags" Target="../tags/tag244.xml"/><Relationship Id="rId1" Type="http://schemas.openxmlformats.org/officeDocument/2006/relationships/tags" Target="../tags/tag236.xml"/></Relationships>
</file>

<file path=ppt/slides/_rels/slide2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8.xml"/><Relationship Id="rId5" Type="http://schemas.openxmlformats.org/officeDocument/2006/relationships/tags" Target="../tags/tag248.xml"/><Relationship Id="rId4" Type="http://schemas.openxmlformats.org/officeDocument/2006/relationships/tags" Target="../tags/tag247.xml"/><Relationship Id="rId3" Type="http://schemas.openxmlformats.org/officeDocument/2006/relationships/tags" Target="../tags/tag246.xml"/><Relationship Id="rId2" Type="http://schemas.openxmlformats.org/officeDocument/2006/relationships/image" Target="../media/image9.png"/><Relationship Id="rId1" Type="http://schemas.openxmlformats.org/officeDocument/2006/relationships/tags" Target="../tags/tag245.xml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tags" Target="../tags/tag256.xml"/><Relationship Id="rId8" Type="http://schemas.openxmlformats.org/officeDocument/2006/relationships/tags" Target="../tags/tag255.xml"/><Relationship Id="rId7" Type="http://schemas.openxmlformats.org/officeDocument/2006/relationships/tags" Target="../tags/tag254.xml"/><Relationship Id="rId6" Type="http://schemas.openxmlformats.org/officeDocument/2006/relationships/tags" Target="../tags/tag253.xml"/><Relationship Id="rId5" Type="http://schemas.openxmlformats.org/officeDocument/2006/relationships/tags" Target="../tags/tag252.xml"/><Relationship Id="rId4" Type="http://schemas.openxmlformats.org/officeDocument/2006/relationships/tags" Target="../tags/tag251.xml"/><Relationship Id="rId3" Type="http://schemas.openxmlformats.org/officeDocument/2006/relationships/tags" Target="../tags/tag250.xml"/><Relationship Id="rId2" Type="http://schemas.openxmlformats.org/officeDocument/2006/relationships/image" Target="../media/image9.png"/><Relationship Id="rId11" Type="http://schemas.openxmlformats.org/officeDocument/2006/relationships/slideLayout" Target="../slideLayouts/slideLayout18.xml"/><Relationship Id="rId10" Type="http://schemas.openxmlformats.org/officeDocument/2006/relationships/tags" Target="../tags/tag257.xml"/><Relationship Id="rId1" Type="http://schemas.openxmlformats.org/officeDocument/2006/relationships/tags" Target="../tags/tag249.xml"/></Relationships>
</file>

<file path=ppt/slides/_rels/slide2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8.xml"/><Relationship Id="rId5" Type="http://schemas.openxmlformats.org/officeDocument/2006/relationships/tags" Target="../tags/tag261.xml"/><Relationship Id="rId4" Type="http://schemas.openxmlformats.org/officeDocument/2006/relationships/tags" Target="../tags/tag260.xml"/><Relationship Id="rId3" Type="http://schemas.openxmlformats.org/officeDocument/2006/relationships/tags" Target="../tags/tag259.xml"/><Relationship Id="rId2" Type="http://schemas.openxmlformats.org/officeDocument/2006/relationships/image" Target="../media/image9.png"/><Relationship Id="rId1" Type="http://schemas.openxmlformats.org/officeDocument/2006/relationships/tags" Target="../tags/tag258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8.xml"/><Relationship Id="rId5" Type="http://schemas.openxmlformats.org/officeDocument/2006/relationships/tags" Target="../tags/tag148.xml"/><Relationship Id="rId4" Type="http://schemas.openxmlformats.org/officeDocument/2006/relationships/tags" Target="../tags/tag147.xml"/><Relationship Id="rId3" Type="http://schemas.openxmlformats.org/officeDocument/2006/relationships/tags" Target="../tags/tag146.xml"/><Relationship Id="rId2" Type="http://schemas.openxmlformats.org/officeDocument/2006/relationships/image" Target="../media/image9.png"/><Relationship Id="rId1" Type="http://schemas.openxmlformats.org/officeDocument/2006/relationships/tags" Target="../tags/tag145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56.xml"/><Relationship Id="rId8" Type="http://schemas.openxmlformats.org/officeDocument/2006/relationships/tags" Target="../tags/tag155.xml"/><Relationship Id="rId7" Type="http://schemas.openxmlformats.org/officeDocument/2006/relationships/tags" Target="../tags/tag154.xml"/><Relationship Id="rId6" Type="http://schemas.openxmlformats.org/officeDocument/2006/relationships/tags" Target="../tags/tag153.xml"/><Relationship Id="rId5" Type="http://schemas.openxmlformats.org/officeDocument/2006/relationships/image" Target="../media/image10.png"/><Relationship Id="rId4" Type="http://schemas.openxmlformats.org/officeDocument/2006/relationships/tags" Target="../tags/tag152.xml"/><Relationship Id="rId3" Type="http://schemas.openxmlformats.org/officeDocument/2006/relationships/tags" Target="../tags/tag151.xml"/><Relationship Id="rId2" Type="http://schemas.openxmlformats.org/officeDocument/2006/relationships/tags" Target="../tags/tag150.xml"/><Relationship Id="rId14" Type="http://schemas.openxmlformats.org/officeDocument/2006/relationships/slideLayout" Target="../slideLayouts/slideLayout18.xml"/><Relationship Id="rId13" Type="http://schemas.openxmlformats.org/officeDocument/2006/relationships/tags" Target="../tags/tag160.xml"/><Relationship Id="rId12" Type="http://schemas.openxmlformats.org/officeDocument/2006/relationships/tags" Target="../tags/tag159.xml"/><Relationship Id="rId11" Type="http://schemas.openxmlformats.org/officeDocument/2006/relationships/tags" Target="../tags/tag158.xml"/><Relationship Id="rId10" Type="http://schemas.openxmlformats.org/officeDocument/2006/relationships/tags" Target="../tags/tag157.xml"/><Relationship Id="rId1" Type="http://schemas.openxmlformats.org/officeDocument/2006/relationships/tags" Target="../tags/tag149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8.xml"/><Relationship Id="rId6" Type="http://schemas.openxmlformats.org/officeDocument/2006/relationships/tags" Target="../tags/tag165.xml"/><Relationship Id="rId5" Type="http://schemas.openxmlformats.org/officeDocument/2006/relationships/tags" Target="../tags/tag164.xml"/><Relationship Id="rId4" Type="http://schemas.openxmlformats.org/officeDocument/2006/relationships/tags" Target="../tags/tag163.xml"/><Relationship Id="rId3" Type="http://schemas.openxmlformats.org/officeDocument/2006/relationships/tags" Target="../tags/tag162.xml"/><Relationship Id="rId2" Type="http://schemas.openxmlformats.org/officeDocument/2006/relationships/image" Target="../media/image9.png"/><Relationship Id="rId1" Type="http://schemas.openxmlformats.org/officeDocument/2006/relationships/tags" Target="../tags/tag161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8.xml"/><Relationship Id="rId5" Type="http://schemas.openxmlformats.org/officeDocument/2006/relationships/tags" Target="../tags/tag169.xml"/><Relationship Id="rId4" Type="http://schemas.openxmlformats.org/officeDocument/2006/relationships/tags" Target="../tags/tag168.xml"/><Relationship Id="rId3" Type="http://schemas.openxmlformats.org/officeDocument/2006/relationships/tags" Target="../tags/tag167.xml"/><Relationship Id="rId2" Type="http://schemas.openxmlformats.org/officeDocument/2006/relationships/image" Target="../media/image9.png"/><Relationship Id="rId1" Type="http://schemas.openxmlformats.org/officeDocument/2006/relationships/tags" Target="../tags/tag166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8.xml"/><Relationship Id="rId6" Type="http://schemas.openxmlformats.org/officeDocument/2006/relationships/tags" Target="../tags/tag174.xml"/><Relationship Id="rId5" Type="http://schemas.openxmlformats.org/officeDocument/2006/relationships/tags" Target="../tags/tag173.xml"/><Relationship Id="rId4" Type="http://schemas.openxmlformats.org/officeDocument/2006/relationships/tags" Target="../tags/tag172.xml"/><Relationship Id="rId3" Type="http://schemas.openxmlformats.org/officeDocument/2006/relationships/tags" Target="../tags/tag171.xml"/><Relationship Id="rId2" Type="http://schemas.openxmlformats.org/officeDocument/2006/relationships/image" Target="../media/image9.png"/><Relationship Id="rId1" Type="http://schemas.openxmlformats.org/officeDocument/2006/relationships/tags" Target="../tags/tag170.xml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8.xml"/><Relationship Id="rId6" Type="http://schemas.openxmlformats.org/officeDocument/2006/relationships/tags" Target="../tags/tag179.xml"/><Relationship Id="rId5" Type="http://schemas.openxmlformats.org/officeDocument/2006/relationships/tags" Target="../tags/tag178.xml"/><Relationship Id="rId4" Type="http://schemas.openxmlformats.org/officeDocument/2006/relationships/tags" Target="../tags/tag177.xml"/><Relationship Id="rId3" Type="http://schemas.openxmlformats.org/officeDocument/2006/relationships/tags" Target="../tags/tag176.xml"/><Relationship Id="rId2" Type="http://schemas.openxmlformats.org/officeDocument/2006/relationships/image" Target="../media/image9.png"/><Relationship Id="rId1" Type="http://schemas.openxmlformats.org/officeDocument/2006/relationships/tags" Target="../tags/tag175.xm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8.xml"/><Relationship Id="rId6" Type="http://schemas.openxmlformats.org/officeDocument/2006/relationships/tags" Target="../tags/tag184.xml"/><Relationship Id="rId5" Type="http://schemas.openxmlformats.org/officeDocument/2006/relationships/tags" Target="../tags/tag183.xml"/><Relationship Id="rId4" Type="http://schemas.openxmlformats.org/officeDocument/2006/relationships/tags" Target="../tags/tag182.xml"/><Relationship Id="rId3" Type="http://schemas.openxmlformats.org/officeDocument/2006/relationships/tags" Target="../tags/tag181.xml"/><Relationship Id="rId2" Type="http://schemas.openxmlformats.org/officeDocument/2006/relationships/image" Target="../media/image9.png"/><Relationship Id="rId1" Type="http://schemas.openxmlformats.org/officeDocument/2006/relationships/tags" Target="../tags/tag18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0" y="0"/>
            <a:ext cx="944245" cy="1494790"/>
          </a:xfrm>
          <a:prstGeom prst="rect">
            <a:avLst/>
          </a:prstGeom>
        </p:spPr>
      </p:pic>
      <p:pic>
        <p:nvPicPr>
          <p:cNvPr id="2097154" name="图片 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11248355" y="5370830"/>
            <a:ext cx="944245" cy="1494790"/>
          </a:xfrm>
          <a:prstGeom prst="rect">
            <a:avLst/>
          </a:prstGeom>
        </p:spPr>
      </p:pic>
      <p:sp>
        <p:nvSpPr>
          <p:cNvPr id="1048585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708660" y="463550"/>
            <a:ext cx="10761345" cy="6017260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vert="horz" lIns="91440" tIns="45720" rIns="91440" bIns="45720" rtlCol="0">
            <a:normAutofit fontScale="97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36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lang="en-US" altLang="zh-CN" sz="311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sz="311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新材料作文后，拟题方面的一个变化就是“自拟题目”。“窗户是心灵的眼睛”，“题目”就是作文的眼睛，拟题是学生经过审题、确定立意、选定文体等环节后必须面对的一个</a:t>
            </a:r>
            <a:r>
              <a:rPr lang="zh-CN" altLang="en-US" sz="311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。</a:t>
            </a:r>
            <a:endParaRPr lang="en-US" altLang="zh-CN" sz="311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11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“</a:t>
            </a:r>
            <a:r>
              <a:rPr lang="zh-CN" altLang="en-US" sz="311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一见杨过误终身</a:t>
            </a:r>
            <a:r>
              <a:rPr lang="en-US" altLang="zh-CN" sz="311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311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这是对《神雕侠侣》的主角杨过的经典评价，意思是由于杨过俊美的外表，温柔含情的眼神，使得很多女生见了他便一见钟情，非他不嫁。如郭襄因他出嫁为尼，公孙绿萼为他献出生命，陆家姐妹因他终身未嫁等。</a:t>
            </a:r>
            <a:r>
              <a:rPr lang="en-US" altLang="zh-CN" sz="311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endParaRPr lang="en-US" altLang="zh-CN" sz="311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11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zh-CN" altLang="en-US" sz="311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这就说明了第一印象的重要性，题目就是作文给阅卷老师的第一印象，因为</a:t>
            </a:r>
            <a:r>
              <a:rPr lang="en-US" altLang="zh-CN" sz="311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高考阅卷，阅卷老师首先看的就是作文的题目</a:t>
            </a:r>
            <a:r>
              <a:rPr lang="zh-CN" altLang="en-US" sz="311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。</a:t>
            </a:r>
            <a:endParaRPr lang="en-US" altLang="zh-CN" sz="311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11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由此可见题目的重要性，及掌握拟题方法的必要性。所</a:t>
            </a:r>
            <a:r>
              <a:rPr lang="zh-CN" altLang="en-US" sz="311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谓</a:t>
            </a:r>
            <a:r>
              <a:rPr lang="en-US" altLang="zh-CN" sz="311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“题好一半文”，标题拟得好，</a:t>
            </a:r>
            <a:r>
              <a:rPr lang="zh-CN" altLang="en-US" sz="311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给了阅卷老师</a:t>
            </a:r>
            <a:r>
              <a:rPr lang="en-US" altLang="zh-CN" sz="311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311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倾心</a:t>
            </a:r>
            <a:r>
              <a:rPr lang="en-US" altLang="zh-CN" sz="311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311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的感觉，</a:t>
            </a:r>
            <a:r>
              <a:rPr lang="en-US" altLang="zh-CN" sz="311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文章就成功了一半。 </a:t>
            </a:r>
            <a:endParaRPr lang="en-US" altLang="zh-CN" sz="311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48586" name="文本框 4"/>
          <p:cNvSpPr txBox="1"/>
          <p:nvPr>
            <p:custDataLst>
              <p:tags r:id="rId5"/>
            </p:custDataLst>
          </p:nvPr>
        </p:nvSpPr>
        <p:spPr>
          <a:xfrm>
            <a:off x="944880" y="568325"/>
            <a:ext cx="2573655" cy="60515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noAutofit/>
          </a:bodyPr>
          <a:p>
            <a:r>
              <a:rPr lang="zh-CN" sz="3600" b="1">
                <a:solidFill>
                  <a:srgbClr val="7030A0"/>
                </a:solidFill>
              </a:rPr>
              <a:t>考点分析</a:t>
            </a:r>
            <a:endParaRPr lang="zh-CN" sz="3600" b="1">
              <a:solidFill>
                <a:srgbClr val="7030A0"/>
              </a:solidFill>
            </a:endParaRPr>
          </a:p>
        </p:txBody>
      </p:sp>
    </p:spTree>
    <p:custDataLst>
      <p:tags r:id="rId6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9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0" y="0"/>
            <a:ext cx="944245" cy="1494790"/>
          </a:xfrm>
          <a:prstGeom prst="rect">
            <a:avLst/>
          </a:prstGeom>
        </p:spPr>
      </p:pic>
      <p:pic>
        <p:nvPicPr>
          <p:cNvPr id="2097170" name="图片 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11248355" y="5370830"/>
            <a:ext cx="944245" cy="1494790"/>
          </a:xfrm>
          <a:prstGeom prst="rect">
            <a:avLst/>
          </a:prstGeom>
        </p:spPr>
      </p:pic>
      <p:sp>
        <p:nvSpPr>
          <p:cNvPr id="1048617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708660" y="463550"/>
            <a:ext cx="10761345" cy="6017260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有些考生一拿到作文，感觉写不出一个好的题目，就先空着不拟题，这不是不可以，但是往往写到最后就忘记拟题了。</a:t>
            </a:r>
            <a:endParaRPr lang="en-US" altLang="zh-CN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没有题目按高考评卷要求是要扣掉2分的，但是其实，还会“流失”掉更多的印象分，实际丢掉的分数，可能远远不止2分，所以我们一定不要忘记拟题。</a:t>
            </a:r>
            <a:endParaRPr lang="en-US" altLang="zh-CN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48618" name="文本框 4"/>
          <p:cNvSpPr txBox="1"/>
          <p:nvPr>
            <p:custDataLst>
              <p:tags r:id="rId5"/>
            </p:custDataLst>
          </p:nvPr>
        </p:nvSpPr>
        <p:spPr>
          <a:xfrm>
            <a:off x="810260" y="564515"/>
            <a:ext cx="2830830" cy="72136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noAutofit/>
          </a:bodyPr>
          <a:p>
            <a:r>
              <a:rPr lang="en-US" altLang="zh-CN" sz="3200" b="1" dirty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5</a:t>
            </a:r>
            <a:r>
              <a:rPr lang="zh-CN" altLang="en-US" sz="3200" b="1" dirty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 sz="3200" b="1" dirty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忌不拟题　</a:t>
            </a:r>
            <a:endParaRPr lang="en-US" altLang="zh-CN" sz="3200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endParaRPr lang="en-US" altLang="zh-CN"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endParaRPr lang="en-US" altLang="zh-CN"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1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0" y="0"/>
            <a:ext cx="944245" cy="1494790"/>
          </a:xfrm>
          <a:prstGeom prst="rect">
            <a:avLst/>
          </a:prstGeom>
        </p:spPr>
      </p:pic>
      <p:pic>
        <p:nvPicPr>
          <p:cNvPr id="2097172" name="图片 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11248355" y="5370830"/>
            <a:ext cx="944245" cy="1494790"/>
          </a:xfrm>
          <a:prstGeom prst="rect">
            <a:avLst/>
          </a:prstGeom>
        </p:spPr>
      </p:pic>
      <p:sp>
        <p:nvSpPr>
          <p:cNvPr id="1048619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708660" y="463550"/>
            <a:ext cx="10761345" cy="6017260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4194304" name="图示 3"/>
          <p:cNvGraphicFramePr/>
          <p:nvPr/>
        </p:nvGraphicFramePr>
        <p:xfrm>
          <a:off x="2032000" y="719455"/>
          <a:ext cx="8128000" cy="5418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0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3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0" y="0"/>
            <a:ext cx="944245" cy="1494790"/>
          </a:xfrm>
          <a:prstGeom prst="rect">
            <a:avLst/>
          </a:prstGeom>
        </p:spPr>
      </p:pic>
      <p:pic>
        <p:nvPicPr>
          <p:cNvPr id="2097174" name="图片 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11248355" y="5370830"/>
            <a:ext cx="944245" cy="1494790"/>
          </a:xfrm>
          <a:prstGeom prst="rect">
            <a:avLst/>
          </a:prstGeom>
        </p:spPr>
      </p:pic>
      <p:sp>
        <p:nvSpPr>
          <p:cNvPr id="1048620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708660" y="463550"/>
            <a:ext cx="10761345" cy="6017260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</a:t>
            </a:r>
            <a:r>
              <a:rPr lang="en-US" altLang="zh-CN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在《人民日报》时评文的题目中，有五个字经常出现，即“让”，“是”，“用”，“把”</a:t>
            </a:r>
            <a:r>
              <a:rPr lang="zh-CN" altLang="en-US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lang="en-US" altLang="zh-CN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“不”</a:t>
            </a:r>
            <a:r>
              <a:rPr lang="zh-CN" altLang="en-US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lang="en-US" altLang="zh-CN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我们可以借鉴使用，称之为“五字拟题法”。使用这五字拟题，文采可能稍微逊色了一点，但是简单实用。</a:t>
            </a:r>
            <a:endParaRPr lang="en-US" altLang="zh-CN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比如《人民日报》一些标题：</a:t>
            </a:r>
            <a:endParaRPr lang="en-US" altLang="zh-CN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《</a:t>
            </a:r>
            <a:r>
              <a:rPr lang="en-US" altLang="zh-CN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让城市有爱》，《德育是教育的基石》，《用规则文明突破“关系藩篱”》，《把爱国牢记心里》，《风骨不可丢》。</a:t>
            </a:r>
            <a:endParaRPr lang="en-US" altLang="zh-CN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</a:t>
            </a:r>
            <a:r>
              <a:rPr lang="zh-CN" altLang="en-US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又</a:t>
            </a:r>
            <a:r>
              <a:rPr lang="en-US" altLang="zh-CN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比如上文</a:t>
            </a:r>
            <a:r>
              <a:rPr lang="zh-CN" altLang="en-US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的</a:t>
            </a:r>
            <a:r>
              <a:rPr lang="en-US" altLang="zh-CN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材料作文1使用“五字拟题法”，可以拟题如下：</a:t>
            </a:r>
            <a:endParaRPr lang="en-US" altLang="zh-CN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《让读书流进我的血液》，《读书是一种成长》，《用读书洗涤灵魂》，《把读书养成习惯》，《一日不读书，一日食无味》，</a:t>
            </a:r>
            <a:endParaRPr lang="en-US" altLang="zh-CN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1048621" name="文本框 4"/>
          <p:cNvSpPr txBox="1"/>
          <p:nvPr>
            <p:custDataLst>
              <p:tags r:id="rId5"/>
            </p:custDataLst>
          </p:nvPr>
        </p:nvSpPr>
        <p:spPr>
          <a:xfrm>
            <a:off x="796290" y="550545"/>
            <a:ext cx="2381885" cy="72136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noAutofit/>
          </a:bodyPr>
          <a:p>
            <a:r>
              <a:rPr lang="en-US" altLang="zh-CN" sz="32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32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、五字法</a:t>
            </a:r>
            <a:r>
              <a:rPr lang="en-US" altLang="zh-CN" sz="32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</a:t>
            </a:r>
            <a:endParaRPr lang="en-US" altLang="zh-CN" sz="32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32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5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0" y="0"/>
            <a:ext cx="944245" cy="1494790"/>
          </a:xfrm>
          <a:prstGeom prst="rect">
            <a:avLst/>
          </a:prstGeom>
        </p:spPr>
      </p:pic>
      <p:pic>
        <p:nvPicPr>
          <p:cNvPr id="2097176" name="图片 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11248355" y="5370830"/>
            <a:ext cx="944245" cy="1494790"/>
          </a:xfrm>
          <a:prstGeom prst="rect">
            <a:avLst/>
          </a:prstGeom>
        </p:spPr>
      </p:pic>
      <p:sp>
        <p:nvSpPr>
          <p:cNvPr id="1048622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708660" y="463550"/>
            <a:ext cx="10761345" cy="6402705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zh-CN" sz="2400" dirty="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sz="5600" dirty="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endParaRPr lang="en-US" sz="5600" dirty="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sz="8000" dirty="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sz="9600" dirty="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lang="en-US" sz="8600" dirty="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sz="8600" dirty="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sz="8600" dirty="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相比较于“五字拟题法”，“修辞拟题法”更为常见，因为作文题目为了生动，能够第一时间打动阅卷老师，往往就要使用修辞，常见的修辞有对偶、引用、化用、比喻、拟人等，而又以其中的对偶最为常见和容易。对偶句式的标题优势在于它既形象生动，</a:t>
            </a:r>
            <a:r>
              <a:rPr lang="zh-CN" sz="8600" dirty="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又</a:t>
            </a:r>
            <a:r>
              <a:rPr sz="8600" dirty="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容易写，不一定要求词语都相对，大体前后两句字数相同就行，常见的是三三，四四，五五的对偶格式。</a:t>
            </a:r>
            <a:endParaRPr sz="8600" dirty="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sz="8600" dirty="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sz="8600" dirty="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比如材料作文1可以如下拟题：</a:t>
            </a:r>
            <a:r>
              <a:rPr sz="8600" dirty="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1、对偶：《读书生慧，读书明志》2、比喻：《读书恰如良友，能让我们受益终身》3、引用：《兴来忽开卷，径到百圣源》4、化用：《人生自是读书痴》，《爱读书才会赢》，《将读书进行到底》。</a:t>
            </a:r>
            <a:endParaRPr sz="8600" dirty="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sz="8600" dirty="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sz="8600" dirty="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又如以下考场作文的作文拟题：</a:t>
            </a:r>
            <a:endParaRPr sz="8600" dirty="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sz="8600" dirty="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en-US" sz="8600" dirty="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1</a:t>
            </a:r>
            <a:r>
              <a:rPr lang="zh-CN" altLang="en-US" sz="8600" dirty="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、</a:t>
            </a:r>
            <a:r>
              <a:rPr sz="8600" dirty="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比喻：《旅行是生活的调剂》，《书本是启迪智慧的钥匙》，《母爱如山》</a:t>
            </a:r>
            <a:r>
              <a:rPr lang="en-US" sz="8600" dirty="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2</a:t>
            </a:r>
            <a:r>
              <a:rPr lang="zh-CN" altLang="en-US" sz="8600" dirty="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、</a:t>
            </a:r>
            <a:r>
              <a:rPr sz="8600" dirty="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对偶：《善待他人，惠及自身》，《赠人玫瑰，手有余香》，《知人者智，自知者明》，</a:t>
            </a:r>
            <a:r>
              <a:rPr lang="en-US" sz="8600" dirty="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3</a:t>
            </a:r>
            <a:r>
              <a:rPr lang="zh-CN" altLang="en-US" sz="8600" dirty="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、</a:t>
            </a:r>
            <a:r>
              <a:rPr sz="8600" dirty="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化用：《读占鳌头》，《唯有书香如故》，《将奋斗进行到底》，《物质共精神一色》。</a:t>
            </a:r>
            <a:endParaRPr sz="8600" dirty="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1048623" name="文本框 4"/>
          <p:cNvSpPr txBox="1"/>
          <p:nvPr>
            <p:custDataLst>
              <p:tags r:id="rId5"/>
            </p:custDataLst>
          </p:nvPr>
        </p:nvSpPr>
        <p:spPr>
          <a:xfrm>
            <a:off x="805180" y="463550"/>
            <a:ext cx="2381885" cy="72136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noAutofit/>
          </a:bodyPr>
          <a:p>
            <a:r>
              <a:rPr lang="en-US" altLang="zh-CN" sz="3200" b="1" dirty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3200" b="1" dirty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、修辞法</a:t>
            </a:r>
            <a:r>
              <a:rPr lang="en-US" altLang="zh-CN" sz="3200" b="1" dirty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</a:t>
            </a:r>
            <a:endParaRPr lang="en-US" altLang="zh-CN" sz="3200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endParaRPr lang="en-US" altLang="zh-CN"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3200" b="1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endParaRPr lang="en-US" altLang="zh-CN" sz="3200" b="1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7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0" y="0"/>
            <a:ext cx="944245" cy="1494790"/>
          </a:xfrm>
          <a:prstGeom prst="rect">
            <a:avLst/>
          </a:prstGeom>
        </p:spPr>
      </p:pic>
      <p:pic>
        <p:nvPicPr>
          <p:cNvPr id="2097178" name="图片 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11248355" y="5370830"/>
            <a:ext cx="944245" cy="1494790"/>
          </a:xfrm>
          <a:prstGeom prst="rect">
            <a:avLst/>
          </a:prstGeom>
        </p:spPr>
      </p:pic>
      <p:sp>
        <p:nvSpPr>
          <p:cNvPr id="1048624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708660" y="463550"/>
            <a:ext cx="10761345" cy="6017260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</a:t>
            </a:r>
            <a:r>
              <a:rPr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除了“五字拟题法”和“修辞拟题法”外，“活用法”在拟题中也比较常见，文言文有活用现象，其实现代文也有，很多时候合理活用一个词语，可以文采顿生，别有意蕴，值得品味。</a:t>
            </a:r>
            <a:endParaRPr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比如上文的材料作文1可以如下拟题：</a:t>
            </a:r>
            <a:endParaRPr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</a:t>
            </a:r>
            <a:r>
              <a:rPr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1、《读书慧人》，“慧”本是名词，</a:t>
            </a:r>
            <a:r>
              <a:rPr lang="zh-CN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智慧意思，</a:t>
            </a:r>
            <a:r>
              <a:rPr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这里活用做动词，带“人”宾语，顿生文采。</a:t>
            </a:r>
            <a:endParaRPr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2</a:t>
            </a:r>
            <a:r>
              <a:rPr lang="zh-CN" altLang="en-US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、</a:t>
            </a:r>
            <a:r>
              <a:rPr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《彩绘书香人生》 ，“彩绘”本是名词，这里活用做动词，带“书香人生”宾语，一下就生动起来了。 </a:t>
            </a:r>
            <a:endParaRPr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sp>
        <p:nvSpPr>
          <p:cNvPr id="1048625" name="文本框 4"/>
          <p:cNvSpPr txBox="1"/>
          <p:nvPr>
            <p:custDataLst>
              <p:tags r:id="rId5"/>
            </p:custDataLst>
          </p:nvPr>
        </p:nvSpPr>
        <p:spPr>
          <a:xfrm>
            <a:off x="708660" y="463550"/>
            <a:ext cx="2381885" cy="72136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noAutofit/>
          </a:bodyPr>
          <a:p>
            <a:r>
              <a:rPr lang="en-US" altLang="zh-CN" sz="32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32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、活用法</a:t>
            </a:r>
            <a:r>
              <a:rPr lang="en-US" altLang="zh-CN" sz="32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</a:t>
            </a:r>
            <a:endParaRPr lang="en-US" altLang="zh-CN" sz="32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32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        </a:t>
            </a:r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标题 5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415760" y="1420402"/>
            <a:ext cx="5433848" cy="4017195"/>
          </a:xfrm>
        </p:spPr>
        <p:txBody>
          <a:bodyPr>
            <a:normAutofit/>
          </a:bodyPr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zh-CN" sz="7200" dirty="0">
                <a:solidFill>
                  <a:schemeClr val="accent1"/>
                </a:solidFill>
                <a:highlight>
                  <a:srgbClr val="FFFF00"/>
                </a:highlight>
                <a:latin typeface="黑体" panose="02010609060101010101" charset="-122"/>
                <a:ea typeface="黑体" panose="02010609060101010101" charset="-122"/>
              </a:rPr>
              <a:t>综合训练</a:t>
            </a:r>
            <a:endParaRPr lang="zh-CN" altLang="zh-CN" sz="7200" dirty="0">
              <a:solidFill>
                <a:schemeClr val="accent1"/>
              </a:solidFill>
              <a:highlight>
                <a:srgbClr val="FFFF00"/>
              </a:highlight>
              <a:latin typeface="黑体" panose="02010609060101010101" charset="-122"/>
              <a:ea typeface="黑体" panose="02010609060101010101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9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0" y="0"/>
            <a:ext cx="944245" cy="1494790"/>
          </a:xfrm>
          <a:prstGeom prst="rect">
            <a:avLst/>
          </a:prstGeom>
        </p:spPr>
      </p:pic>
      <p:pic>
        <p:nvPicPr>
          <p:cNvPr id="2097180" name="图片 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11248355" y="5370830"/>
            <a:ext cx="944245" cy="1494790"/>
          </a:xfrm>
          <a:prstGeom prst="rect">
            <a:avLst/>
          </a:prstGeom>
        </p:spPr>
      </p:pic>
      <p:sp>
        <p:nvSpPr>
          <p:cNvPr id="1048631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708660" y="463550"/>
            <a:ext cx="10761345" cy="6017260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en-US" altLang="zh-CN" sz="24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1.阅读下面的材料，根据要求，于横线处完成相关提问。</a:t>
            </a: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经过了九九八十一难，唐僧终于取得真经，修道成佛，于西天极乐世界见到了佛祖。</a:t>
            </a:r>
            <a:endParaRPr lang="en-US" altLang="zh-CN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佛祖很纳闷地问他：“取经路上，我让你受尽磨难，历经挫折，奇怪的是你能一直都面带笑容，你能告诉我你是如何做到的吗？”</a:t>
            </a:r>
            <a:endParaRPr lang="en-US" altLang="zh-CN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唐僧淡然微笑：</a:t>
            </a:r>
            <a:r>
              <a:rPr lang="en-US" altLang="zh-CN" sz="2400" b="1">
                <a:solidFill>
                  <a:srgbClr val="FF0000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“因为我知道，苦难是糖，能助我修道成佛！”</a:t>
            </a:r>
            <a:endParaRPr lang="en-US" altLang="zh-CN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请根据上述的材料，结合自身的实际，自选角度，自定立意，自拟题目，写一篇不少于800字的议论文。</a:t>
            </a:r>
            <a:endParaRPr lang="en-US" altLang="zh-CN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 </a:t>
            </a:r>
            <a:r>
              <a:rPr lang="zh-CN" altLang="en-US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关键词句：</a:t>
            </a:r>
            <a:endParaRPr lang="zh-CN" altLang="en-US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     </a:t>
            </a:r>
            <a:r>
              <a:rPr lang="zh-CN" altLang="en-US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立意：</a:t>
            </a:r>
            <a:endParaRPr lang="zh-CN" altLang="en-US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     </a:t>
            </a:r>
            <a:r>
              <a:rPr lang="zh-CN" altLang="en-US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五字法拟题：</a:t>
            </a:r>
            <a:endParaRPr lang="zh-CN" altLang="en-US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     </a:t>
            </a:r>
            <a:r>
              <a:rPr lang="zh-CN" altLang="en-US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修辞法拟题：</a:t>
            </a:r>
            <a:endParaRPr lang="zh-CN" altLang="en-US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     </a:t>
            </a:r>
            <a:r>
              <a:rPr lang="zh-CN" altLang="en-US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活用法拟题：</a:t>
            </a:r>
            <a:endParaRPr lang="en-US" altLang="zh-CN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cxnSp>
        <p:nvCxnSpPr>
          <p:cNvPr id="3145728" name="直接连接符 4"/>
          <p:cNvCxnSpPr/>
          <p:nvPr>
            <p:custDataLst>
              <p:tags r:id="rId5"/>
            </p:custDataLst>
          </p:nvPr>
        </p:nvCxnSpPr>
        <p:spPr>
          <a:xfrm flipV="1">
            <a:off x="2891155" y="4059555"/>
            <a:ext cx="8264525" cy="996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145729" name="直接连接符 6"/>
          <p:cNvCxnSpPr/>
          <p:nvPr>
            <p:custDataLst>
              <p:tags r:id="rId6"/>
            </p:custDataLst>
          </p:nvPr>
        </p:nvCxnSpPr>
        <p:spPr>
          <a:xfrm flipV="1">
            <a:off x="2379980" y="4465320"/>
            <a:ext cx="8833485" cy="76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145730" name="直接连接符 7"/>
          <p:cNvCxnSpPr/>
          <p:nvPr>
            <p:custDataLst>
              <p:tags r:id="rId7"/>
            </p:custDataLst>
          </p:nvPr>
        </p:nvCxnSpPr>
        <p:spPr>
          <a:xfrm flipV="1">
            <a:off x="3172460" y="4905375"/>
            <a:ext cx="8075930" cy="101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145731" name="直接连接符 8"/>
          <p:cNvCxnSpPr/>
          <p:nvPr>
            <p:custDataLst>
              <p:tags r:id="rId8"/>
            </p:custDataLst>
          </p:nvPr>
        </p:nvCxnSpPr>
        <p:spPr>
          <a:xfrm flipV="1">
            <a:off x="3172460" y="5370830"/>
            <a:ext cx="8075930" cy="101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145732" name="直接连接符 9"/>
          <p:cNvCxnSpPr/>
          <p:nvPr>
            <p:custDataLst>
              <p:tags r:id="rId9"/>
            </p:custDataLst>
          </p:nvPr>
        </p:nvCxnSpPr>
        <p:spPr>
          <a:xfrm flipV="1">
            <a:off x="3172460" y="5836285"/>
            <a:ext cx="8075930" cy="101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10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81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0" y="0"/>
            <a:ext cx="944245" cy="1494790"/>
          </a:xfrm>
          <a:prstGeom prst="rect">
            <a:avLst/>
          </a:prstGeom>
        </p:spPr>
      </p:pic>
      <p:pic>
        <p:nvPicPr>
          <p:cNvPr id="2097182" name="图片 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11248355" y="5370830"/>
            <a:ext cx="944245" cy="1494790"/>
          </a:xfrm>
          <a:prstGeom prst="rect">
            <a:avLst/>
          </a:prstGeom>
        </p:spPr>
      </p:pic>
      <p:sp>
        <p:nvSpPr>
          <p:cNvPr id="1048632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708660" y="463550"/>
            <a:ext cx="10761345" cy="6017260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参考答案：</a:t>
            </a:r>
            <a:endParaRPr lang="en-US" altLang="zh-CN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关键词句：</a:t>
            </a: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因为我知道，苦难是糖，能助我修道成佛！</a:t>
            </a:r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  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 立意：</a:t>
            </a: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要积极乐观，笑对苦难。</a:t>
            </a:r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五字法拟题：</a:t>
            </a: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《让苦难助我们走向强大》，《苦难是甜蜜的伤痛》，《用苦难磨砺人生》，《把苦难当做一笔财富》，《不经历风雨，不见彩虹》                                                                               </a:t>
            </a:r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修辞拟题： </a:t>
            </a: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《面对苦难，报之以歌》，《以苦难为帆，行人生之船》， 《莫让苦难遮望眼》</a:t>
            </a:r>
            <a:r>
              <a:rPr lang="zh-CN" altLang="en-US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，</a:t>
            </a: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《若为人生故，苦难不可抛》， 《成功哪得清如许，唯有苦难二字来》                                                                                 </a:t>
            </a:r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  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活用法拟题：</a:t>
            </a: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 《苦难甘甜人生》（甘甜活用），《苦难绽放美丽》（美丽活用）</a:t>
            </a:r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83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0" y="0"/>
            <a:ext cx="944245" cy="1494790"/>
          </a:xfrm>
          <a:prstGeom prst="rect">
            <a:avLst/>
          </a:prstGeom>
        </p:spPr>
      </p:pic>
      <p:pic>
        <p:nvPicPr>
          <p:cNvPr id="2097184" name="图片 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11248355" y="5370830"/>
            <a:ext cx="944245" cy="1494790"/>
          </a:xfrm>
          <a:prstGeom prst="rect">
            <a:avLst/>
          </a:prstGeom>
        </p:spPr>
      </p:pic>
      <p:sp>
        <p:nvSpPr>
          <p:cNvPr id="1048633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708660" y="463550"/>
            <a:ext cx="10761345" cy="6017260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zh-CN" sz="2400" b="1">
              <a:solidFill>
                <a:srgbClr val="C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b="1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2.【2023全国1卷】</a:t>
            </a:r>
            <a:r>
              <a:rPr lang="en-US" altLang="zh-CN" sz="24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阅读下面的材料，根据要求，于横线处完成相关提问。</a:t>
            </a: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好的故事，可以帮我们更好地表达和沟通，可以触动心灵、启迪智慧;好的故事,可以改变一个人的命运，可以展现一个民族的形象......故事是有力量的。</a:t>
            </a:r>
            <a:endParaRPr lang="en-US" altLang="zh-CN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以上材料引发了你怎样的联想和思考? 请写一篇文章。</a:t>
            </a:r>
            <a:endParaRPr lang="en-US" altLang="zh-CN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要求:选准角度，确定立意，明确文体，自拟标题;不要套作，不得抄袭;不得泄露个人信息;不少于800字。</a:t>
            </a:r>
            <a:endParaRPr lang="en-US" altLang="zh-CN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 </a:t>
            </a:r>
            <a:r>
              <a:rPr lang="zh-CN" altLang="en-US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关键词句：</a:t>
            </a:r>
            <a:endParaRPr lang="zh-CN" altLang="en-US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 </a:t>
            </a:r>
            <a:r>
              <a:rPr lang="zh-CN" altLang="en-US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立意：</a:t>
            </a:r>
            <a:endParaRPr lang="zh-CN" altLang="en-US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 </a:t>
            </a:r>
            <a:r>
              <a:rPr lang="zh-CN" altLang="en-US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五字法拟题：</a:t>
            </a:r>
            <a:endParaRPr lang="zh-CN" altLang="en-US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     </a:t>
            </a:r>
            <a:r>
              <a:rPr lang="zh-CN" altLang="en-US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修辞法拟题：</a:t>
            </a:r>
            <a:endParaRPr lang="zh-CN" altLang="en-US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 </a:t>
            </a:r>
            <a:r>
              <a:rPr lang="zh-CN" altLang="en-US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活用法拟题：</a:t>
            </a:r>
            <a:endParaRPr lang="zh-CN" altLang="en-US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cxnSp>
        <p:nvCxnSpPr>
          <p:cNvPr id="3145733" name="直接连接符 4"/>
          <p:cNvCxnSpPr/>
          <p:nvPr/>
        </p:nvCxnSpPr>
        <p:spPr>
          <a:xfrm flipV="1">
            <a:off x="2687955" y="3675380"/>
            <a:ext cx="8075930" cy="101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145734" name="直接连接符 6"/>
          <p:cNvCxnSpPr/>
          <p:nvPr>
            <p:custDataLst>
              <p:tags r:id="rId5"/>
            </p:custDataLst>
          </p:nvPr>
        </p:nvCxnSpPr>
        <p:spPr>
          <a:xfrm flipV="1">
            <a:off x="3257550" y="5038725"/>
            <a:ext cx="7520940" cy="685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145735" name="直接连接符 7"/>
          <p:cNvCxnSpPr/>
          <p:nvPr>
            <p:custDataLst>
              <p:tags r:id="rId6"/>
            </p:custDataLst>
          </p:nvPr>
        </p:nvCxnSpPr>
        <p:spPr>
          <a:xfrm flipV="1">
            <a:off x="2339975" y="4110355"/>
            <a:ext cx="8438515" cy="1454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145736" name="直接连接符 8"/>
          <p:cNvCxnSpPr/>
          <p:nvPr>
            <p:custDataLst>
              <p:tags r:id="rId7"/>
            </p:custDataLst>
          </p:nvPr>
        </p:nvCxnSpPr>
        <p:spPr>
          <a:xfrm flipV="1">
            <a:off x="3257550" y="4589145"/>
            <a:ext cx="7492365" cy="920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145737" name="直接连接符 9"/>
          <p:cNvCxnSpPr/>
          <p:nvPr>
            <p:custDataLst>
              <p:tags r:id="rId8"/>
            </p:custDataLst>
          </p:nvPr>
        </p:nvCxnSpPr>
        <p:spPr>
          <a:xfrm flipV="1">
            <a:off x="3257550" y="5560695"/>
            <a:ext cx="7564755" cy="76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9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85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0" y="0"/>
            <a:ext cx="944245" cy="1494790"/>
          </a:xfrm>
          <a:prstGeom prst="rect">
            <a:avLst/>
          </a:prstGeom>
        </p:spPr>
      </p:pic>
      <p:pic>
        <p:nvPicPr>
          <p:cNvPr id="2097186" name="图片 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11248355" y="5370830"/>
            <a:ext cx="944245" cy="1494790"/>
          </a:xfrm>
          <a:prstGeom prst="rect">
            <a:avLst/>
          </a:prstGeom>
        </p:spPr>
      </p:pic>
      <p:sp>
        <p:nvSpPr>
          <p:cNvPr id="1048634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708660" y="463550"/>
            <a:ext cx="10761345" cy="6017260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参考答案：</a:t>
            </a:r>
            <a:endParaRPr lang="en-US" altLang="zh-CN" sz="2400"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关键词句：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</a:rPr>
              <a:t>故事是有力量的。</a:t>
            </a:r>
            <a:endParaRPr lang="en-US" altLang="zh-CN" sz="2400"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立意：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</a:rPr>
              <a:t>“好的故事”是有力量的，我们砥砺前行，读好“好故事”，讲好“好故事”</a:t>
            </a:r>
            <a:endParaRPr lang="en-US" altLang="zh-CN" sz="2400"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五字法拟题：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</a:rPr>
              <a:t>《好故事是有力量的》，《用好故事感染心灵》，《让好的故事拨动我们的心弦》，《把中国故事讲好》。                                                                             </a:t>
            </a:r>
            <a:endParaRPr lang="en-US" altLang="zh-CN" sz="2400"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修辞拟题：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</a:rPr>
              <a:t> 《好的故事，点燃心灯》，《如锦故事，共同编织》， 《我们家的“故事汇”》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，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</a:rPr>
              <a:t>《卷卷故事启人智》， 《好故事如光，照亮人生路》， 《以故事力量，展中国风采》                                                                                  </a:t>
            </a:r>
            <a:endParaRPr lang="en-US" altLang="zh-CN" sz="2400"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</a:rPr>
              <a:t>  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活用法拟题： 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</a:rPr>
              <a:t>《厚实中国故事》，《沐浴在故事里》</a:t>
            </a:r>
            <a:endParaRPr lang="en-US" altLang="zh-CN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组合 36865"/>
          <p:cNvGrpSpPr/>
          <p:nvPr>
            <p:custDataLst>
              <p:tags r:id="rId1"/>
            </p:custDataLst>
          </p:nvPr>
        </p:nvGrpSpPr>
        <p:grpSpPr>
          <a:xfrm>
            <a:off x="1860551" y="179388"/>
            <a:ext cx="7879715" cy="6187650"/>
            <a:chOff x="-442" y="0"/>
            <a:chExt cx="12409" cy="9746"/>
          </a:xfrm>
          <a:solidFill>
            <a:srgbClr val="00B0F0"/>
          </a:solidFill>
        </p:grpSpPr>
        <p:sp>
          <p:nvSpPr>
            <p:cNvPr id="1048592" name="五角星 36866"/>
            <p:cNvSpPr/>
            <p:nvPr>
              <p:custDataLst>
                <p:tags r:id="rId2"/>
              </p:custDataLst>
            </p:nvPr>
          </p:nvSpPr>
          <p:spPr>
            <a:xfrm>
              <a:off x="2108" y="1135"/>
              <a:ext cx="6472" cy="7476"/>
            </a:xfrm>
            <a:custGeom>
              <a:avLst/>
              <a:gdLst>
                <a:gd name="txL" fmla="*/ 0 w 5103"/>
                <a:gd name="txT" fmla="*/ 0 h 3629"/>
                <a:gd name="txR" fmla="*/ 5103 w 5103"/>
                <a:gd name="txB" fmla="*/ 3629 h 3629"/>
              </a:gdLst>
              <a:ahLst/>
              <a:cxnLst>
                <a:cxn ang="16200000">
                  <a:pos x="2551" y="0"/>
                </a:cxn>
                <a:cxn ang="10800000">
                  <a:pos x="0" y="1386"/>
                </a:cxn>
                <a:cxn ang="5400000">
                  <a:pos x="974" y="3628"/>
                </a:cxn>
                <a:cxn ang="5400000">
                  <a:pos x="4128" y="3628"/>
                </a:cxn>
                <a:cxn ang="0">
                  <a:pos x="5102" y="1386"/>
                </a:cxn>
              </a:cxnLst>
              <a:rect l="txL" t="txT" r="txR" b="txB"/>
              <a:pathLst>
                <a:path w="5103" h="3629">
                  <a:moveTo>
                    <a:pt x="0" y="1386"/>
                  </a:moveTo>
                  <a:lnTo>
                    <a:pt x="1949" y="1386"/>
                  </a:lnTo>
                  <a:lnTo>
                    <a:pt x="2551" y="0"/>
                  </a:lnTo>
                  <a:lnTo>
                    <a:pt x="3153" y="1386"/>
                  </a:lnTo>
                  <a:lnTo>
                    <a:pt x="5102" y="1386"/>
                  </a:lnTo>
                  <a:lnTo>
                    <a:pt x="3526" y="2242"/>
                  </a:lnTo>
                  <a:lnTo>
                    <a:pt x="4128" y="3628"/>
                  </a:lnTo>
                  <a:lnTo>
                    <a:pt x="2551" y="2772"/>
                  </a:lnTo>
                  <a:lnTo>
                    <a:pt x="974" y="3628"/>
                  </a:lnTo>
                  <a:lnTo>
                    <a:pt x="1576" y="2242"/>
                  </a:lnTo>
                  <a:close/>
                </a:path>
              </a:pathLst>
            </a:custGeom>
            <a:grpFill/>
            <a:ln>
              <a:headEnd type="none" w="med" len="med"/>
              <a:tailEnd type="none" w="med" len="med"/>
            </a:ln>
          </p:spPr>
          <p:style>
            <a:lnRef idx="0">
              <a:srgbClr val="FFFFFF"/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wrap="none" anchor="ctr" anchorCtr="0"/>
            <a:p>
              <a:pPr algn="ctr"/>
              <a:endParaRPr lang="zh-CN" altLang="en-US"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algn="ctr"/>
              <a:r>
                <a:rPr lang="zh-CN" altLang="en-US" sz="4000" b="1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拟题四原则</a:t>
              </a:r>
              <a:endParaRPr lang="zh-CN" altLang="en-US" sz="40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48593" name="流程图: 可选过程 36867"/>
            <p:cNvSpPr/>
            <p:nvPr>
              <p:custDataLst>
                <p:tags r:id="rId3"/>
              </p:custDataLst>
            </p:nvPr>
          </p:nvSpPr>
          <p:spPr>
            <a:xfrm>
              <a:off x="3968" y="8786"/>
              <a:ext cx="2614" cy="960"/>
            </a:xfrm>
            <a:prstGeom prst="flowChartAlternateProcess">
              <a:avLst/>
            </a:prstGeom>
            <a:grpFill/>
            <a:ln>
              <a:headEnd type="none" w="med" len="med"/>
              <a:tailEnd type="none" w="med" len="med"/>
            </a:ln>
          </p:spPr>
          <p:style>
            <a:lnRef idx="0">
              <a:srgbClr val="FFFFFF"/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wrap="none" anchor="ctr" anchorCtr="0"/>
            <a:p>
              <a:pPr algn="ctr"/>
              <a:r>
                <a:rPr lang="zh-CN" altLang="zh-CN" sz="4000" b="1">
                  <a:solidFill>
                    <a:schemeClr val="accent6">
                      <a:lumMod val="50000"/>
                    </a:schemeClr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简洁</a:t>
              </a:r>
              <a:endParaRPr lang="zh-CN" altLang="zh-CN" sz="4000" b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48594" name="流程图: 可选过程 36869"/>
            <p:cNvSpPr/>
            <p:nvPr>
              <p:custDataLst>
                <p:tags r:id="rId4"/>
              </p:custDataLst>
            </p:nvPr>
          </p:nvSpPr>
          <p:spPr>
            <a:xfrm>
              <a:off x="9237" y="3257"/>
              <a:ext cx="2730" cy="1365"/>
            </a:xfrm>
            <a:prstGeom prst="flowChartAlternateProcess">
              <a:avLst/>
            </a:prstGeom>
            <a:grpFill/>
            <a:ln>
              <a:headEnd type="none" w="med" len="med"/>
              <a:tailEnd type="none" w="med" len="med"/>
            </a:ln>
          </p:spPr>
          <p:style>
            <a:lnRef idx="0">
              <a:srgbClr val="FFFFFF"/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wrap="none" anchor="ctr" anchorCtr="0"/>
            <a:p>
              <a:pPr algn="ctr"/>
              <a:r>
                <a:rPr lang="zh-CN" sz="4000" b="1">
                  <a:solidFill>
                    <a:schemeClr val="accent6">
                      <a:lumMod val="50000"/>
                    </a:schemeClr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生动</a:t>
              </a:r>
              <a:endParaRPr lang="zh-CN" sz="4000" b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48595" name="流程图: 可选过程 36870"/>
            <p:cNvSpPr/>
            <p:nvPr>
              <p:custDataLst>
                <p:tags r:id="rId5"/>
              </p:custDataLst>
            </p:nvPr>
          </p:nvSpPr>
          <p:spPr>
            <a:xfrm>
              <a:off x="4083" y="0"/>
              <a:ext cx="2687" cy="960"/>
            </a:xfrm>
            <a:prstGeom prst="flowChartAlternateProcess">
              <a:avLst/>
            </a:prstGeom>
            <a:grpFill/>
            <a:ln>
              <a:headEnd type="none" w="med" len="med"/>
              <a:tailEnd type="none" w="med" len="med"/>
            </a:ln>
          </p:spPr>
          <p:style>
            <a:lnRef idx="0">
              <a:srgbClr val="FFFFFF"/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wrap="none" anchor="ctr" anchorCtr="0"/>
            <a:p>
              <a:pPr algn="ctr"/>
              <a:r>
                <a:rPr lang="zh-CN" altLang="en-US" sz="4000" b="1">
                  <a:solidFill>
                    <a:schemeClr val="accent6">
                      <a:lumMod val="50000"/>
                    </a:schemeClr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准确</a:t>
              </a:r>
              <a:endParaRPr lang="zh-CN" altLang="en-US" sz="4000" b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48596" name="流程图: 可选过程 36871"/>
            <p:cNvSpPr/>
            <p:nvPr>
              <p:custDataLst>
                <p:tags r:id="rId6"/>
              </p:custDataLst>
            </p:nvPr>
          </p:nvSpPr>
          <p:spPr>
            <a:xfrm>
              <a:off x="-442" y="3459"/>
              <a:ext cx="2687" cy="960"/>
            </a:xfrm>
            <a:prstGeom prst="flowChartAlternateProcess">
              <a:avLst/>
            </a:prstGeom>
            <a:grpFill/>
            <a:ln>
              <a:headEnd type="none" w="med" len="med"/>
              <a:tailEnd type="none" w="med" len="med"/>
            </a:ln>
          </p:spPr>
          <p:style>
            <a:lnRef idx="0">
              <a:srgbClr val="FFFFFF"/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wrap="none" anchor="ctr" anchorCtr="0"/>
            <a:p>
              <a:pPr algn="ctr"/>
              <a:r>
                <a:rPr lang="zh-CN" altLang="en-US" sz="4000" b="1">
                  <a:solidFill>
                    <a:schemeClr val="accent6">
                      <a:lumMod val="50000"/>
                    </a:schemeClr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鲜明</a:t>
              </a:r>
              <a:endParaRPr lang="zh-CN" altLang="en-US" sz="4000" b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"/>
                                          </p:val>
                                        </p:tav>
                                        <p:tav tm="100000">
                                          <p:val>
                                            <p:fltVal val="0.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 fill="hold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87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0" y="0"/>
            <a:ext cx="944245" cy="1494790"/>
          </a:xfrm>
          <a:prstGeom prst="rect">
            <a:avLst/>
          </a:prstGeom>
        </p:spPr>
      </p:pic>
      <p:pic>
        <p:nvPicPr>
          <p:cNvPr id="2097188" name="图片 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11248355" y="5370830"/>
            <a:ext cx="944245" cy="1494790"/>
          </a:xfrm>
          <a:prstGeom prst="rect">
            <a:avLst/>
          </a:prstGeom>
        </p:spPr>
      </p:pic>
      <p:sp>
        <p:nvSpPr>
          <p:cNvPr id="1048635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708660" y="463550"/>
            <a:ext cx="10761345" cy="6017260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zh-CN" sz="2400" b="1">
              <a:solidFill>
                <a:srgbClr val="C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b="1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3.【2023全国II卷】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阅读下面的材料，根据要求，于横线处完成相关提问。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</a:t>
            </a:r>
            <a:r>
              <a:rPr lang="en-US" altLang="zh-CN" sz="24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本试卷语言文字运用II提到的“安静一下不被打扰”的想法，在当代青少年中也不鲜见。青少年在学习、生活中，有时希望有一个自己的空间，放松，沉淀，成长。</a:t>
            </a:r>
            <a:endParaRPr lang="en-US" altLang="zh-CN" sz="24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请结合以上材料写一篇文章。</a:t>
            </a:r>
            <a:endParaRPr lang="en-US" altLang="zh-CN" sz="24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要求：选准角度，确定立意，明确文体，自拟标题；不要套作，不得抄袭；不得泄露个人信息；不少于800字。</a:t>
            </a:r>
            <a:endParaRPr lang="en-US" altLang="zh-CN" sz="24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 </a:t>
            </a:r>
            <a:r>
              <a:rPr lang="zh-CN" altLang="en-US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关键词句：</a:t>
            </a:r>
            <a:endParaRPr lang="zh-CN" altLang="en-US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     </a:t>
            </a:r>
            <a:r>
              <a:rPr lang="zh-CN" altLang="en-US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立意：</a:t>
            </a:r>
            <a:endParaRPr lang="zh-CN" altLang="en-US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     </a:t>
            </a:r>
            <a:r>
              <a:rPr lang="zh-CN" altLang="en-US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五字法拟题：</a:t>
            </a:r>
            <a:endParaRPr lang="zh-CN" altLang="en-US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     </a:t>
            </a:r>
            <a:r>
              <a:rPr lang="zh-CN" altLang="en-US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修辞法拟题：</a:t>
            </a:r>
            <a:endParaRPr lang="zh-CN" altLang="en-US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     </a:t>
            </a:r>
            <a:r>
              <a:rPr lang="zh-CN" altLang="en-US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活用法拟题：</a:t>
            </a:r>
            <a:endParaRPr lang="en-US" altLang="zh-CN" sz="24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cxnSp>
        <p:nvCxnSpPr>
          <p:cNvPr id="3145738" name="直接连接符 4"/>
          <p:cNvCxnSpPr/>
          <p:nvPr>
            <p:custDataLst>
              <p:tags r:id="rId5"/>
            </p:custDataLst>
          </p:nvPr>
        </p:nvCxnSpPr>
        <p:spPr>
          <a:xfrm flipV="1">
            <a:off x="2941955" y="4028440"/>
            <a:ext cx="8075930" cy="101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145739" name="直接连接符 6"/>
          <p:cNvCxnSpPr/>
          <p:nvPr>
            <p:custDataLst>
              <p:tags r:id="rId6"/>
            </p:custDataLst>
          </p:nvPr>
        </p:nvCxnSpPr>
        <p:spPr>
          <a:xfrm flipV="1">
            <a:off x="2307590" y="4385945"/>
            <a:ext cx="8746490" cy="971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145740" name="直接连接符 7"/>
          <p:cNvCxnSpPr/>
          <p:nvPr>
            <p:custDataLst>
              <p:tags r:id="rId7"/>
            </p:custDataLst>
          </p:nvPr>
        </p:nvCxnSpPr>
        <p:spPr>
          <a:xfrm flipV="1">
            <a:off x="3068955" y="4876165"/>
            <a:ext cx="8075930" cy="101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145741" name="直接连接符 8"/>
          <p:cNvCxnSpPr/>
          <p:nvPr>
            <p:custDataLst>
              <p:tags r:id="rId8"/>
            </p:custDataLst>
          </p:nvPr>
        </p:nvCxnSpPr>
        <p:spPr>
          <a:xfrm flipV="1">
            <a:off x="3068955" y="5370830"/>
            <a:ext cx="8075930" cy="101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145742" name="直接连接符 9"/>
          <p:cNvCxnSpPr/>
          <p:nvPr>
            <p:custDataLst>
              <p:tags r:id="rId9"/>
            </p:custDataLst>
          </p:nvPr>
        </p:nvCxnSpPr>
        <p:spPr>
          <a:xfrm flipV="1">
            <a:off x="3068955" y="5865495"/>
            <a:ext cx="8075930" cy="101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10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89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0" y="0"/>
            <a:ext cx="944245" cy="1494790"/>
          </a:xfrm>
          <a:prstGeom prst="rect">
            <a:avLst/>
          </a:prstGeom>
        </p:spPr>
      </p:pic>
      <p:pic>
        <p:nvPicPr>
          <p:cNvPr id="2097190" name="图片 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11248355" y="5370830"/>
            <a:ext cx="944245" cy="1494790"/>
          </a:xfrm>
          <a:prstGeom prst="rect">
            <a:avLst/>
          </a:prstGeom>
        </p:spPr>
      </p:pic>
      <p:sp>
        <p:nvSpPr>
          <p:cNvPr id="1048636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708660" y="463550"/>
            <a:ext cx="10761345" cy="6017260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参考答案：</a:t>
            </a:r>
            <a:endParaRPr lang="en-US" altLang="zh-CN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 关键词句：</a:t>
            </a: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“安静一下不被打扰”，放松，沉淀，成长。</a:t>
            </a:r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  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立意：</a:t>
            </a: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我们要给青少年“安静”空间，强调它的必要性和意义，比如宁静可以致远，淡泊可以明志；因为给他们一方安静空间，可以厚实他们生命的厚度等等</a:t>
            </a:r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五字法拟题：</a:t>
            </a: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《不沉淀，不青春，不成长》，《用内心的安静，厚实你我的人生》，《让内心安静，让青春栖息》。                                                                             </a:t>
            </a:r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修辞拟题： </a:t>
            </a: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《青春之道，一张一弛》，《静而生道，道而致远》， 《淡泊明志，宁静致远》</a:t>
            </a:r>
            <a:r>
              <a:rPr lang="zh-CN" altLang="en-US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，</a:t>
            </a: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《追求丰富的“安静”》， 《沉淀自我，奋楫前行》                                                                                 </a:t>
            </a:r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活用法拟题：</a:t>
            </a: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 《松弛青少年空间》，《静谧人生，皓月万里》</a:t>
            </a:r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91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0" y="0"/>
            <a:ext cx="944245" cy="1494790"/>
          </a:xfrm>
          <a:prstGeom prst="rect">
            <a:avLst/>
          </a:prstGeom>
        </p:spPr>
      </p:pic>
      <p:pic>
        <p:nvPicPr>
          <p:cNvPr id="2097192" name="图片 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11248355" y="5370830"/>
            <a:ext cx="944245" cy="1494790"/>
          </a:xfrm>
          <a:prstGeom prst="rect">
            <a:avLst/>
          </a:prstGeom>
        </p:spPr>
      </p:pic>
      <p:sp>
        <p:nvSpPr>
          <p:cNvPr id="1048637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708660" y="463550"/>
            <a:ext cx="10761345" cy="6017260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400" b="1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4.【2023全国乙卷】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阅读下面的材料，根据要求，于横线处完成相关提问。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en-US" altLang="zh-CN" sz="24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吹灭别人的灯，并不会让自己更加光明；阻挡别人的路，也不会让自己行得更远。</a:t>
            </a:r>
            <a:endParaRPr lang="en-US" altLang="zh-CN" sz="24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"一花独放不是春，百花齐放春满园。"如果世界上只有一种花朵，就算这种花朵再美，那也是单调的。</a:t>
            </a:r>
            <a:endParaRPr lang="en-US" altLang="zh-CN" sz="24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以上两则材料出自习近平总书记的讲话，以生动形象的语言说出了普遍的道理。请据此写一篇文章，体现你的认识与思考。</a:t>
            </a:r>
            <a:endParaRPr lang="en-US" altLang="zh-CN" sz="24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要求：选准角度，确定立意，明确文体，自拟标题；不要套作，不得抄袭；不得泄露个人信息；不少于800字。</a:t>
            </a:r>
            <a:endParaRPr lang="en-US" altLang="zh-CN" sz="24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 </a:t>
            </a:r>
            <a:r>
              <a:rPr lang="zh-CN" altLang="en-US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关键词句：</a:t>
            </a:r>
            <a:endParaRPr lang="zh-CN" altLang="en-US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     </a:t>
            </a:r>
            <a:r>
              <a:rPr lang="zh-CN" altLang="en-US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立意：</a:t>
            </a:r>
            <a:endParaRPr lang="zh-CN" altLang="en-US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     </a:t>
            </a:r>
            <a:r>
              <a:rPr lang="zh-CN" altLang="en-US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五字法拟题：</a:t>
            </a:r>
            <a:endParaRPr lang="zh-CN" altLang="en-US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     </a:t>
            </a:r>
            <a:r>
              <a:rPr lang="zh-CN" altLang="en-US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修辞法拟题：</a:t>
            </a:r>
            <a:endParaRPr lang="zh-CN" altLang="en-US" sz="24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     </a:t>
            </a:r>
            <a:r>
              <a:rPr lang="zh-CN" altLang="en-US" sz="24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  <a:sym typeface="+mn-ea"/>
              </a:rPr>
              <a:t>活用法拟题：</a:t>
            </a:r>
            <a:endParaRPr lang="en-US" altLang="zh-CN" sz="2400"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</p:txBody>
      </p:sp>
      <p:cxnSp>
        <p:nvCxnSpPr>
          <p:cNvPr id="3145743" name="直接连接符 4"/>
          <p:cNvCxnSpPr/>
          <p:nvPr>
            <p:custDataLst>
              <p:tags r:id="rId5"/>
            </p:custDataLst>
          </p:nvPr>
        </p:nvCxnSpPr>
        <p:spPr>
          <a:xfrm flipV="1">
            <a:off x="2941955" y="4283075"/>
            <a:ext cx="8256905" cy="1371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145744" name="直接连接符 6"/>
          <p:cNvCxnSpPr/>
          <p:nvPr>
            <p:custDataLst>
              <p:tags r:id="rId6"/>
            </p:custDataLst>
          </p:nvPr>
        </p:nvCxnSpPr>
        <p:spPr>
          <a:xfrm flipV="1">
            <a:off x="2372995" y="4776470"/>
            <a:ext cx="8797290" cy="1041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145745" name="直接连接符 7"/>
          <p:cNvCxnSpPr/>
          <p:nvPr>
            <p:custDataLst>
              <p:tags r:id="rId7"/>
            </p:custDataLst>
          </p:nvPr>
        </p:nvCxnSpPr>
        <p:spPr>
          <a:xfrm flipV="1">
            <a:off x="3172460" y="5239385"/>
            <a:ext cx="8075930" cy="101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145746" name="直接连接符 8"/>
          <p:cNvCxnSpPr/>
          <p:nvPr>
            <p:custDataLst>
              <p:tags r:id="rId8"/>
            </p:custDataLst>
          </p:nvPr>
        </p:nvCxnSpPr>
        <p:spPr>
          <a:xfrm flipV="1">
            <a:off x="3172460" y="5699760"/>
            <a:ext cx="8075930" cy="101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145747" name="直接连接符 9"/>
          <p:cNvCxnSpPr/>
          <p:nvPr>
            <p:custDataLst>
              <p:tags r:id="rId9"/>
            </p:custDataLst>
          </p:nvPr>
        </p:nvCxnSpPr>
        <p:spPr>
          <a:xfrm flipV="1">
            <a:off x="3195955" y="6160135"/>
            <a:ext cx="8075930" cy="101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10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93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0" y="0"/>
            <a:ext cx="944245" cy="1494790"/>
          </a:xfrm>
          <a:prstGeom prst="rect">
            <a:avLst/>
          </a:prstGeom>
        </p:spPr>
      </p:pic>
      <p:pic>
        <p:nvPicPr>
          <p:cNvPr id="2097194" name="图片 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11248355" y="5370830"/>
            <a:ext cx="944245" cy="1494790"/>
          </a:xfrm>
          <a:prstGeom prst="rect">
            <a:avLst/>
          </a:prstGeom>
        </p:spPr>
      </p:pic>
      <p:sp>
        <p:nvSpPr>
          <p:cNvPr id="1048638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708660" y="463550"/>
            <a:ext cx="10761345" cy="6017260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参考答案：</a:t>
            </a:r>
            <a:endParaRPr lang="en-US" altLang="zh-CN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 关键词句：</a:t>
            </a: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吹灭、阻挡、 "一花独放不是春，百花齐放春满园。</a:t>
            </a:r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立意：</a:t>
            </a: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我们合作共赢，”百花齐放”才是春，我们与其剪短别人的线，不如增长大家的线，我们要合作共赢，才能行稳致远</a:t>
            </a:r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 五字法拟题：</a:t>
            </a: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《用大家的“灯”，照亮共同的路》，《让我们携手共画“同心圆”》，《不是“百花香”，何来“春满园”？》，《把合作的种子，播撒在世界》。                                                                                                                                      </a:t>
            </a:r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 修辞拟题： </a:t>
            </a: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《合作共赢，行稳致远》，《为人点灯，与人同路》， 《太平世界，同此凉热》，《“小我”天地隘，“大我”乾坤广》， 《五色交辉，八音合奏》                                                                                 </a:t>
            </a:r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 活用法拟题： </a:t>
            </a: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《齐放百花，芬芳满园》，《幸福他人，惠及自己》</a:t>
            </a:r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0" y="0"/>
            <a:ext cx="944245" cy="1494790"/>
          </a:xfrm>
          <a:prstGeom prst="rect">
            <a:avLst/>
          </a:prstGeom>
        </p:spPr>
      </p:pic>
      <p:pic>
        <p:nvPicPr>
          <p:cNvPr id="2097157" name="图片 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11248355" y="5370830"/>
            <a:ext cx="944245" cy="1494790"/>
          </a:xfrm>
          <a:prstGeom prst="rect">
            <a:avLst/>
          </a:prstGeom>
        </p:spPr>
      </p:pic>
      <p:sp>
        <p:nvSpPr>
          <p:cNvPr id="1048597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708660" y="463550"/>
            <a:ext cx="10761345" cy="6017260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vert="horz" lIns="91440" tIns="45720" rIns="91440" bIns="45720" rtlCol="0">
            <a:normAutofit fontScale="93333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  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   </a:t>
            </a:r>
            <a:r>
              <a:rPr lang="en-US" altLang="zh-CN" sz="2665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1、准确：</a:t>
            </a:r>
            <a:r>
              <a:rPr lang="en-US" altLang="zh-CN" sz="2665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准确是拟题的第一准则，题目要符合材料的立意，和文章内容，不能天马行空，不知所云。有关键词要紧扣关键词，有关键句要符合关键句含义，遣词造句也要准确，符合语法规范，不能有语病。</a:t>
            </a:r>
            <a:endParaRPr lang="en-US" altLang="zh-CN" sz="2665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665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en-US" altLang="zh-CN" sz="2665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2、鲜明</a:t>
            </a:r>
            <a:r>
              <a:rPr lang="en-US" altLang="zh-CN" sz="2665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：新材料作文，一般会让学生就某个问题谈谈个人看法、思考，所以合写议论文，那么题目最好就要明确观点，鲜明地表明了自己的看法，拟写一个“观点型”的题目，这样也利于开头提出中心论点的时候就扣题了。</a:t>
            </a:r>
            <a:endParaRPr lang="en-US" altLang="zh-CN" sz="2665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665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lang="en-US" altLang="zh-CN" sz="2665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3.简洁：</a:t>
            </a:r>
            <a:r>
              <a:rPr lang="en-US" altLang="zh-CN" sz="2665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标题应该简洁，字数恰当，不宜过长，一般不宜超过8个字。这就很考验学生的表达能力，题目既要简洁，也要能概括文章主要内容，一般以对偶句最为常见，对偶句标题以6字，8字，10字为主。</a:t>
            </a:r>
            <a:endParaRPr lang="en-US" altLang="zh-CN" sz="2665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665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对偶句式的标题优势在于它既形象又生动，容易写，不一定要求词语都相对，大体前后两句字数相同就行，常见的是三三，四四，五五的对偶格式。</a:t>
            </a:r>
            <a:endParaRPr lang="en-US" altLang="zh-CN" sz="2665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665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如：《铁肩担重任，丹心谱华章》、《敬畏规律，尊重自然》、《大道之行，天下为公》、《不忘初心，牢记使命》、《拿起担当，放下执拗》、《放下荣辱，想开得失》、《向生命致敬，为人性喝彩》《用心感动，以爱承担》、《以我之力，追我所愿》、《民族文化，代代相传》等。</a:t>
            </a:r>
            <a:endParaRPr lang="en-US" altLang="zh-CN" sz="2665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665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</a:t>
            </a:r>
            <a:r>
              <a:rPr lang="en-US" altLang="zh-CN" sz="2665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4.生动：</a:t>
            </a:r>
            <a:r>
              <a:rPr lang="en-US" altLang="zh-CN" sz="2665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拟题在遵循了前面3个原则的基础上，要尽可能做到生动，能让阅卷老师“眼前一亮”。为了生动，多会使用修辞；为了生动，题目要尽可能具有可读性，启发性，情趣性，用词尽可能活泼。</a:t>
            </a:r>
            <a:endParaRPr lang="en-US" altLang="zh-CN" sz="2665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组合 8"/>
          <p:cNvGrpSpPr/>
          <p:nvPr/>
        </p:nvGrpSpPr>
        <p:grpSpPr>
          <a:xfrm>
            <a:off x="11181081" y="496888"/>
            <a:ext cx="874712" cy="1036637"/>
            <a:chOff x="10500195" y="236222"/>
            <a:chExt cx="1041796" cy="1234679"/>
          </a:xfrm>
        </p:grpSpPr>
        <p:sp>
          <p:nvSpPr>
            <p:cNvPr id="1048598" name="MH_Others_1"/>
            <p:cNvSpPr/>
            <p:nvPr userDrawn="1">
              <p:custDataLst>
                <p:tags r:id="rId1"/>
              </p:custDataLst>
            </p:nvPr>
          </p:nvSpPr>
          <p:spPr>
            <a:xfrm>
              <a:off x="10500195" y="236222"/>
              <a:ext cx="883444" cy="875110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p>
              <a:pPr algn="ctr" eaLnBrk="1" fontAlgn="base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4055" strike="noStrike" kern="0" noProof="1">
                <a:solidFill>
                  <a:schemeClr val="lt1"/>
                </a:solidFill>
                <a:latin typeface="黑体" panose="02010609060101010101" charset="-122"/>
                <a:ea typeface="黑体" panose="02010609060101010101" charset="-122"/>
              </a:endParaRPr>
            </a:p>
          </p:txBody>
        </p:sp>
        <p:sp>
          <p:nvSpPr>
            <p:cNvPr id="1048599" name="MH_Others_2"/>
            <p:cNvSpPr/>
            <p:nvPr userDrawn="1">
              <p:custDataLst>
                <p:tags r:id="rId2"/>
              </p:custDataLst>
            </p:nvPr>
          </p:nvSpPr>
          <p:spPr>
            <a:xfrm>
              <a:off x="10962157" y="898210"/>
              <a:ext cx="579834" cy="572691"/>
            </a:xfrm>
            <a:prstGeom prst="ellipse">
              <a:avLst/>
            </a:prstGeom>
            <a:solidFill>
              <a:schemeClr val="lt1"/>
            </a:solidFill>
            <a:ln w="22225" cap="flat" cmpd="sng" algn="ctr">
              <a:solidFill>
                <a:schemeClr val="accent3"/>
              </a:solidFill>
              <a:prstDash val="solid"/>
              <a:miter lim="800000"/>
            </a:ln>
            <a:effectLst/>
          </p:spPr>
          <p:txBody>
            <a:bodyPr anchor="ctr"/>
            <a:p>
              <a:pPr algn="ctr" eaLnBrk="1" fontAlgn="base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2700" b="1" strike="noStrike" kern="0" noProof="1">
                <a:solidFill>
                  <a:schemeClr val="accent3"/>
                </a:solidFill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  <p:sp>
        <p:nvSpPr>
          <p:cNvPr id="1048600" name="文本框 6146"/>
          <p:cNvSpPr txBox="1"/>
          <p:nvPr>
            <p:custDataLst>
              <p:tags r:id="rId3"/>
            </p:custDataLst>
          </p:nvPr>
        </p:nvSpPr>
        <p:spPr>
          <a:xfrm>
            <a:off x="479743" y="404813"/>
            <a:ext cx="10546845" cy="6389688"/>
          </a:xfrm>
          <a:prstGeom prst="rect">
            <a:avLst/>
          </a:prstGeom>
          <a:noFill/>
          <a:ln w="28575" cap="flat" cmpd="sng">
            <a:solidFill>
              <a:srgbClr val="008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107946" tIns="53973" rIns="107946" bIns="53973">
            <a:noAutofit/>
          </a:bodyPr>
          <a:p>
            <a:pPr defTabSz="809625"/>
            <a:endParaRPr lang="zh-CN" altLang="en-US" sz="2800" b="1" noProof="1">
              <a:solidFill>
                <a:schemeClr val="dk1"/>
              </a:solidFill>
              <a:effectLst>
                <a:outerShdw blurRad="38100" dist="38100" dir="2700000">
                  <a:srgbClr val="C0C0C0"/>
                </a:outerShdw>
              </a:effectLst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2097158" name="图片 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181293" y="4508500"/>
            <a:ext cx="12131675" cy="2162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48601" name="文本框 3"/>
          <p:cNvSpPr txBox="1"/>
          <p:nvPr>
            <p:custDataLst>
              <p:tags r:id="rId6"/>
            </p:custDataLst>
          </p:nvPr>
        </p:nvSpPr>
        <p:spPr>
          <a:xfrm>
            <a:off x="1375251" y="2225675"/>
            <a:ext cx="738664" cy="2682240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txBody>
          <a:bodyPr vert="eaVert" wrap="square" anchor="t" anchorCtr="0">
            <a:spAutoFit/>
          </a:bodyPr>
          <a:p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拟题五忌</a:t>
            </a:r>
            <a:endParaRPr lang="zh-CN" altLang="en-US" sz="36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048602" name="左大括号 4"/>
          <p:cNvSpPr/>
          <p:nvPr>
            <p:custDataLst>
              <p:tags r:id="rId7"/>
            </p:custDataLst>
          </p:nvPr>
        </p:nvSpPr>
        <p:spPr>
          <a:xfrm>
            <a:off x="2759393" y="817880"/>
            <a:ext cx="673100" cy="4845050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 fontAlgn="base"/>
            <a:endParaRPr lang="zh-CN" altLang="en-US" sz="2400" strike="noStrike" noProof="1"/>
          </a:p>
        </p:txBody>
      </p:sp>
      <p:sp>
        <p:nvSpPr>
          <p:cNvPr id="1048603" name="文本框 5"/>
          <p:cNvSpPr txBox="1"/>
          <p:nvPr>
            <p:custDataLst>
              <p:tags r:id="rId8"/>
            </p:custDataLst>
          </p:nvPr>
        </p:nvSpPr>
        <p:spPr>
          <a:xfrm>
            <a:off x="3784600" y="1969135"/>
            <a:ext cx="3918585" cy="521970"/>
          </a:xfrm>
          <a:prstGeom prst="rect">
            <a:avLst/>
          </a:prstGeom>
          <a:noFill/>
          <a:ln w="28575" cap="flat" cmpd="sng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、忌空泛，宁大勿小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04" name="文本框 3"/>
          <p:cNvSpPr txBox="1"/>
          <p:nvPr>
            <p:custDataLst>
              <p:tags r:id="rId9"/>
            </p:custDataLst>
          </p:nvPr>
        </p:nvSpPr>
        <p:spPr>
          <a:xfrm>
            <a:off x="3784600" y="820420"/>
            <a:ext cx="6632575" cy="521970"/>
          </a:xfrm>
          <a:prstGeom prst="rect">
            <a:avLst/>
          </a:prstGeom>
          <a:noFill/>
          <a:ln w="28575" cap="flat" cmpd="sng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、忌脱离核心论题，偏离材料的立意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05" name="文本框 12"/>
          <p:cNvSpPr txBox="1"/>
          <p:nvPr>
            <p:custDataLst>
              <p:tags r:id="rId10"/>
            </p:custDataLst>
          </p:nvPr>
        </p:nvSpPr>
        <p:spPr>
          <a:xfrm>
            <a:off x="3784600" y="3338830"/>
            <a:ext cx="4368165" cy="521970"/>
          </a:xfrm>
          <a:prstGeom prst="rect">
            <a:avLst/>
          </a:prstGeom>
          <a:noFill/>
          <a:ln w="28575" cap="flat" cmpd="sng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、忌模棱两可，不确定。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06" name="文本框 13"/>
          <p:cNvSpPr txBox="1"/>
          <p:nvPr>
            <p:custDataLst>
              <p:tags r:id="rId11"/>
            </p:custDataLst>
          </p:nvPr>
        </p:nvSpPr>
        <p:spPr>
          <a:xfrm>
            <a:off x="3784600" y="4385945"/>
            <a:ext cx="4876800" cy="521970"/>
          </a:xfrm>
          <a:prstGeom prst="rect">
            <a:avLst/>
          </a:prstGeom>
          <a:noFill/>
          <a:ln w="28575" cap="flat" cmpd="sng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、忌脱离内容，天马行空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07" name="文本框 14"/>
          <p:cNvSpPr txBox="1"/>
          <p:nvPr>
            <p:custDataLst>
              <p:tags r:id="rId12"/>
            </p:custDataLst>
          </p:nvPr>
        </p:nvSpPr>
        <p:spPr>
          <a:xfrm>
            <a:off x="3784600" y="5368290"/>
            <a:ext cx="2687320" cy="521970"/>
          </a:xfrm>
          <a:prstGeom prst="rect">
            <a:avLst/>
          </a:prstGeom>
          <a:noFill/>
          <a:ln w="28575" cap="flat" cmpd="sng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 anchorCtr="0">
            <a:spAutoFit/>
          </a:bodyPr>
          <a:p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、忌不拟题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custDataLst>
      <p:tags r:id="rId1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8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4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48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4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48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03" grpId="0" bldLvl="0" animBg="1"/>
      <p:bldP spid="1048604" grpId="0" bldLvl="0" animBg="1"/>
      <p:bldP spid="1048605" grpId="0" bldLvl="0" animBg="1"/>
      <p:bldP spid="1048606" grpId="0" bldLvl="0" animBg="1"/>
      <p:bldP spid="1048607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0" y="0"/>
            <a:ext cx="944245" cy="1494790"/>
          </a:xfrm>
          <a:prstGeom prst="rect">
            <a:avLst/>
          </a:prstGeom>
        </p:spPr>
      </p:pic>
      <p:pic>
        <p:nvPicPr>
          <p:cNvPr id="2097160" name="图片 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11248355" y="5370830"/>
            <a:ext cx="944245" cy="1494790"/>
          </a:xfrm>
          <a:prstGeom prst="rect">
            <a:avLst/>
          </a:prstGeom>
        </p:spPr>
      </p:pic>
      <p:sp>
        <p:nvSpPr>
          <p:cNvPr id="1048608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708660" y="463550"/>
            <a:ext cx="10761345" cy="6017260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24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32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材料作文往往一段或几段材料构成，让考生从材料的整体或某一角度出发，或感悟，或联想，或思考，并在此基础上立意写作，近几年新材料作文在审题立意上降低了难度</a:t>
            </a:r>
            <a:r>
              <a:rPr lang="zh-CN" altLang="en-US" sz="32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en-US" altLang="zh-CN" sz="32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en-US" altLang="zh-CN" sz="32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2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审题立意往往有很明显的关键词或者关键句，所以拟题</a:t>
            </a:r>
            <a:r>
              <a:rPr lang="zh-CN" altLang="en-US" sz="32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要</a:t>
            </a:r>
            <a:r>
              <a:rPr lang="en-US" altLang="zh-CN" sz="32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抓核心论题的关键，就是紧扣关键词句，关键词语往往就是论题。拟题首先要做的就是要抓核心论题，不能偏离材料的立意，能抓住材料的核心关键词语来立意，然后拟题。</a:t>
            </a:r>
            <a:endParaRPr lang="en-US" altLang="zh-CN" sz="32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48609" name="文本框 4"/>
          <p:cNvSpPr txBox="1"/>
          <p:nvPr>
            <p:custDataLst>
              <p:tags r:id="rId5"/>
            </p:custDataLst>
          </p:nvPr>
        </p:nvSpPr>
        <p:spPr>
          <a:xfrm>
            <a:off x="843280" y="582930"/>
            <a:ext cx="8126095" cy="60515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noAutofit/>
          </a:bodyPr>
          <a:p>
            <a:r>
              <a:rPr lang="en-US" altLang="zh-CN" sz="32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32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 sz="32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忌脱离核心论题，偏离材料的立意</a:t>
            </a:r>
            <a:endParaRPr lang="en-US" altLang="zh-CN" sz="320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0" y="0"/>
            <a:ext cx="944245" cy="1494790"/>
          </a:xfrm>
          <a:prstGeom prst="rect">
            <a:avLst/>
          </a:prstGeom>
        </p:spPr>
      </p:pic>
      <p:pic>
        <p:nvPicPr>
          <p:cNvPr id="2097162" name="图片 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11248355" y="5370830"/>
            <a:ext cx="944245" cy="1494790"/>
          </a:xfrm>
          <a:prstGeom prst="rect">
            <a:avLst/>
          </a:prstGeom>
        </p:spPr>
      </p:pic>
      <p:sp>
        <p:nvSpPr>
          <p:cNvPr id="1048610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708660" y="463550"/>
            <a:ext cx="10761345" cy="6162040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3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我们以下面的材料作文1</a:t>
            </a:r>
            <a:r>
              <a:rPr lang="en-US" altLang="zh-CN" sz="23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（后面会多次用到）</a:t>
            </a:r>
            <a:r>
              <a:rPr lang="en-US" altLang="zh-CN" sz="23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示例如下：</a:t>
            </a:r>
            <a:endParaRPr lang="en-US" altLang="zh-CN" sz="23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3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阅读下面的材料，根据要求作文。</a:t>
            </a:r>
            <a:endParaRPr lang="en-US" altLang="zh-CN" sz="23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3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 材料一：读过一本好书，像交了一个益友——臧克家</a:t>
            </a:r>
            <a:endParaRPr lang="en-US" altLang="zh-CN" sz="23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3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 材料二：鸟欲高飞先振翅，人求上进先读书——李苦禅</a:t>
            </a:r>
            <a:endParaRPr lang="en-US" altLang="zh-CN" sz="23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3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 材料三：不读书的人，思想会停止进步——狄德罗</a:t>
            </a:r>
            <a:endParaRPr lang="en-US" altLang="zh-CN" sz="23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3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  以上材料对我们颇具启示意义。请结合材料写一篇文章，体现你的感悟与思考。</a:t>
            </a:r>
            <a:endParaRPr lang="en-US" altLang="zh-CN" sz="23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300">
                <a:solidFill>
                  <a:schemeClr val="dk1"/>
                </a:solidFill>
                <a:latin typeface="楷体_GB2312" panose="02010609030101010101" charset="-122"/>
                <a:ea typeface="楷体_GB2312" panose="02010609030101010101" charset="-122"/>
                <a:cs typeface="楷体_GB2312" panose="02010609030101010101" charset="-122"/>
              </a:rPr>
              <a:t>     要求：选准角度，确定立意，明确文体，自拟标题；不要套作，不得抄袭；不得泄露个人信息；不少于800字。 </a:t>
            </a:r>
            <a:endParaRPr lang="en-US" altLang="zh-CN" sz="2300">
              <a:solidFill>
                <a:schemeClr val="dk1"/>
              </a:solidFill>
              <a:latin typeface="楷体_GB2312" panose="02010609030101010101" charset="-122"/>
              <a:ea typeface="楷体_GB2312" panose="02010609030101010101" charset="-122"/>
              <a:cs typeface="楷体_GB2312" panose="02010609030101010101" charset="-122"/>
            </a:endParaRPr>
          </a:p>
          <a:p>
            <a:pPr marL="0" indent="0">
              <a:buNone/>
            </a:pPr>
            <a:r>
              <a:rPr lang="en-US" altLang="zh-CN" sz="23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这则材料是一则多则名言名句的材料作文题，求同存异，它们的相同点</a:t>
            </a:r>
            <a:r>
              <a:rPr lang="zh-CN" altLang="en-US" sz="23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就</a:t>
            </a:r>
            <a:r>
              <a:rPr lang="en-US" altLang="zh-CN" sz="23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是</a:t>
            </a:r>
            <a:r>
              <a:rPr lang="zh-CN" altLang="en-US" sz="23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都出现了关键词</a:t>
            </a:r>
            <a:r>
              <a:rPr lang="en-US" altLang="zh-CN" sz="23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23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读书</a:t>
            </a:r>
            <a:r>
              <a:rPr lang="en-US" altLang="zh-CN" sz="23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23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，都</a:t>
            </a:r>
            <a:r>
              <a:rPr lang="en-US" altLang="zh-CN" sz="23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在谈读书的意义及作用，由此明确材料的核心论题就是“</a:t>
            </a:r>
            <a:r>
              <a:rPr lang="zh-CN" altLang="en-US" sz="23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读书</a:t>
            </a:r>
            <a:r>
              <a:rPr lang="en-US" altLang="zh-CN" sz="23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23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，要去谈</a:t>
            </a:r>
            <a:r>
              <a:rPr lang="en-US" altLang="zh-CN" sz="23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读书的</a:t>
            </a:r>
            <a:r>
              <a:rPr lang="zh-CN" altLang="en-US" sz="23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积极</a:t>
            </a:r>
            <a:r>
              <a:rPr lang="en-US" altLang="zh-CN" sz="23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意义</a:t>
            </a:r>
            <a:r>
              <a:rPr lang="zh-CN" altLang="en-US" sz="23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及</a:t>
            </a:r>
            <a:r>
              <a:rPr lang="en-US" altLang="zh-CN" sz="23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重要性</a:t>
            </a:r>
            <a:r>
              <a:rPr lang="zh-CN" altLang="en-US" sz="23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等</a:t>
            </a:r>
            <a:r>
              <a:rPr lang="en-US" altLang="zh-CN" sz="23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，以下是两位同学就此拟的题目:1《学习知识》</a:t>
            </a:r>
            <a:r>
              <a:rPr lang="zh-CN" altLang="en-US" sz="23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lang="en-US" altLang="zh-CN" sz="23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2《看书让我成长》</a:t>
            </a:r>
            <a:endParaRPr lang="en-US" altLang="zh-CN" sz="23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3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这两个题目都是不合适的，题目1偷换了概念，关键词是“读书”，“读书”不等同于“学习知识”，且没有说到读书的重要性和意义，同理，题目2，“看书”也不等同于“读书”。</a:t>
            </a:r>
            <a:endParaRPr lang="en-US" altLang="zh-CN" sz="23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3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0" y="0"/>
            <a:ext cx="944245" cy="1494790"/>
          </a:xfrm>
          <a:prstGeom prst="rect">
            <a:avLst/>
          </a:prstGeom>
        </p:spPr>
      </p:pic>
      <p:pic>
        <p:nvPicPr>
          <p:cNvPr id="2097164" name="图片 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11248355" y="5370830"/>
            <a:ext cx="944245" cy="1494790"/>
          </a:xfrm>
          <a:prstGeom prst="rect">
            <a:avLst/>
          </a:prstGeom>
        </p:spPr>
      </p:pic>
      <p:sp>
        <p:nvSpPr>
          <p:cNvPr id="1048611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708660" y="463550"/>
            <a:ext cx="10761345" cy="6017260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考场作文800字，我们审题立意也好，拟题写作也好，要尽可能小的角度切入，不用泛泛而谈，假大空，忌用“论什么”，“谈谈什么”，“我论什么”，“谈什么”等拟题，我们要选好角度，切入点小，800字内，论证才能深刻、透彻，才能写出有思想内涵的文章。标题大而空，泛泛而谈往往是没有任何“含金量”，反而容易引起阅卷老师的反感。</a:t>
            </a: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以下是两位同学就上文材料1作文拟的题目  </a:t>
            </a: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题目1：《读书之我见》</a:t>
            </a: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题目2：《我谈读书》</a:t>
            </a: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这两个题目都是不合适的，“之我见”、“谈”，一看就太大而空，会泛泛而谈</a:t>
            </a: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48612" name="文本框 4"/>
          <p:cNvSpPr txBox="1"/>
          <p:nvPr>
            <p:custDataLst>
              <p:tags r:id="rId5"/>
            </p:custDataLst>
          </p:nvPr>
        </p:nvSpPr>
        <p:spPr>
          <a:xfrm>
            <a:off x="708660" y="463550"/>
            <a:ext cx="5387975" cy="72136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noAutofit/>
          </a:bodyPr>
          <a:p>
            <a:r>
              <a:rPr lang="en-US" altLang="zh-CN" sz="32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</a:t>
            </a:r>
            <a:r>
              <a:rPr lang="zh-CN" altLang="en-US" sz="32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</a:t>
            </a:r>
            <a:r>
              <a:rPr lang="en-US" altLang="zh-CN" sz="32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忌空泛，宁大勿小</a:t>
            </a:r>
            <a:endParaRPr lang="en-US" altLang="zh-CN" sz="32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32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5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0" y="0"/>
            <a:ext cx="944245" cy="1494790"/>
          </a:xfrm>
          <a:prstGeom prst="rect">
            <a:avLst/>
          </a:prstGeom>
        </p:spPr>
      </p:pic>
      <p:pic>
        <p:nvPicPr>
          <p:cNvPr id="2097166" name="图片 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11248355" y="5370830"/>
            <a:ext cx="944245" cy="1494790"/>
          </a:xfrm>
          <a:prstGeom prst="rect">
            <a:avLst/>
          </a:prstGeom>
        </p:spPr>
      </p:pic>
      <p:sp>
        <p:nvSpPr>
          <p:cNvPr id="1048613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708660" y="463550"/>
            <a:ext cx="10761345" cy="6017260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议论文是以论述为主的，题目往往明确要求“谈谈你的看法”，所以一般要鲜明表明自己态度，在拟题阶段，最好就和中心论点一样，用肯定句鲜明地表明态度，而不是疑问句，模棱两可。注意反问句是可以的，因为反问句也是表示肯定。</a:t>
            </a: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以下是两位同学就上文材料1作文拟的题目  </a:t>
            </a: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题目1：《读书无用？》</a:t>
            </a: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题目2：《读书的意义呢？》</a:t>
            </a: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这两个题目都是疑问句，作者观点不明确，阅卷老师一看题目并不能知道你的态度，是考场作文大忌。</a:t>
            </a: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48614" name="文本框 4"/>
          <p:cNvSpPr txBox="1"/>
          <p:nvPr>
            <p:custDataLst>
              <p:tags r:id="rId5"/>
            </p:custDataLst>
          </p:nvPr>
        </p:nvSpPr>
        <p:spPr>
          <a:xfrm>
            <a:off x="708660" y="463550"/>
            <a:ext cx="5758815" cy="72136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noAutofit/>
          </a:bodyPr>
          <a:p>
            <a:r>
              <a:rPr lang="en-US" altLang="zh-CN" sz="32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3</a:t>
            </a:r>
            <a:r>
              <a:rPr lang="zh-CN" altLang="en-US" sz="32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 sz="32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忌模棱两可，不确定</a:t>
            </a:r>
            <a:endParaRPr lang="en-US" altLang="zh-CN" sz="32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7" name="图片 5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0" y="0"/>
            <a:ext cx="944245" cy="1494790"/>
          </a:xfrm>
          <a:prstGeom prst="rect">
            <a:avLst/>
          </a:prstGeom>
        </p:spPr>
      </p:pic>
      <p:pic>
        <p:nvPicPr>
          <p:cNvPr id="2097168" name="图片 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 rot="10800000">
            <a:off x="11248355" y="5370830"/>
            <a:ext cx="944245" cy="1494790"/>
          </a:xfrm>
          <a:prstGeom prst="rect">
            <a:avLst/>
          </a:prstGeom>
        </p:spPr>
      </p:pic>
      <p:sp>
        <p:nvSpPr>
          <p:cNvPr id="1048615" name="内容占位符 2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708660" y="463550"/>
            <a:ext cx="10761345" cy="6017260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拟题要追求生动，但是不能为了追求生动而脱离文章内容，为了生动而生动，拟题要能扣住内容，很多同学为了生动，题目和内容一点不沾边，题目是内容的眼睛，作文内容要能自然而然点题！文不对题　是作文拟题的又一大忌。</a:t>
            </a: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以下是两位同学就上文材料1作文拟的题目    </a:t>
            </a: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题目1：《书的种类》</a:t>
            </a: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题目2：《买书，看书，听书》</a:t>
            </a: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dk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这两个题目一看就不是再谈“读书的意义及其作用”，作文内容如果没有脱离材料的立意，那么题目就是文不对题了，肯定跟作文内容不相关了。</a:t>
            </a:r>
            <a:endParaRPr lang="en-US" altLang="zh-CN" sz="2400">
              <a:solidFill>
                <a:schemeClr val="dk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48616" name="文本框 4"/>
          <p:cNvSpPr txBox="1"/>
          <p:nvPr>
            <p:custDataLst>
              <p:tags r:id="rId5"/>
            </p:custDataLst>
          </p:nvPr>
        </p:nvSpPr>
        <p:spPr>
          <a:xfrm>
            <a:off x="708660" y="463550"/>
            <a:ext cx="3061970" cy="72136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noAutofit/>
          </a:bodyPr>
          <a:p>
            <a:r>
              <a:rPr lang="en-US" altLang="zh-CN" sz="32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4</a:t>
            </a:r>
            <a:r>
              <a:rPr lang="zh-CN" altLang="en-US" sz="32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</a:t>
            </a:r>
            <a:r>
              <a:rPr lang="en-US" altLang="zh-CN" sz="3200" b="1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忌脱离内容</a:t>
            </a:r>
            <a:endParaRPr lang="en-US" altLang="zh-CN" sz="3200" b="1">
              <a:solidFill>
                <a:srgbClr val="7030A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32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endParaRPr lang="en-US" altLang="zh-CN" sz="32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bottomTop"/>
  <p:tag name="KSO_WM_SLIDE_BK_DARK_LIGHT" val="2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6*i*4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6*i*4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7*i*4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navigation"/>
  <p:tag name="KSO_WM_SLIDE_BK_DARK_LIGHT" val="2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belt"/>
  <p:tag name="KSO_WM_SLIDE_BK_DARK_LIGHT" val="2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8*i*3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8*i*3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77142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77142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3.xml><?xml version="1.0" encoding="utf-8"?>
<p:tagLst xmlns:p="http://schemas.openxmlformats.org/presentationml/2006/main">
  <p:tag name="KSO_WM_TAG_VERSION" val="1.0"/>
  <p:tag name="KSO_WM_BEAUTIFY_FLAG" val="#wm#"/>
  <p:tag name="KSO_WM_COMBINE_RELATE_SLIDE_ID" val="background20176389_1"/>
  <p:tag name="KSO_WM_TEMPLATE_CATEGORY" val="custom"/>
  <p:tag name="KSO_WM_TEMPLATE_INDEX" val="20177142"/>
  <p:tag name="KSO_WM_TEMPLATE_SUBCATEGORY" val="0"/>
  <p:tag name="KSO_WM_TEMPLATE_THUMBS_INDEX" val="1、3、6、11、12、18、24、28、29、30"/>
  <p:tag name="KSO_WM_TEMPLATE_MASTER_TYPE" val="1"/>
  <p:tag name="KSO_WM_TEMPLATE_COLOR_TYPE" val="1"/>
  <p:tag name="KSO_WM_TEMPLATE_MASTER_THUMB_INDEX" val="12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3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139.xml><?xml version="1.0" encoding="utf-8"?>
<p:tagLst xmlns:p="http://schemas.openxmlformats.org/presentationml/2006/main">
  <p:tag name="AS_UNIQUEID" val="224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AS_UNIQUEID" val="137"/>
</p:tagLst>
</file>

<file path=ppt/tags/tag141.xml><?xml version="1.0" encoding="utf-8"?>
<p:tagLst xmlns:p="http://schemas.openxmlformats.org/presentationml/2006/main">
  <p:tag name="AS_UNIQUEID" val="138"/>
</p:tagLst>
</file>

<file path=ppt/tags/tag142.xml><?xml version="1.0" encoding="utf-8"?>
<p:tagLst xmlns:p="http://schemas.openxmlformats.org/presentationml/2006/main">
  <p:tag name="AS_UNIQUEID" val="140"/>
</p:tagLst>
</file>

<file path=ppt/tags/tag143.xml><?xml version="1.0" encoding="utf-8"?>
<p:tagLst xmlns:p="http://schemas.openxmlformats.org/presentationml/2006/main">
  <p:tag name="AS_UNIQUEID" val="141"/>
</p:tagLst>
</file>

<file path=ppt/tags/tag144.xml><?xml version="1.0" encoding="utf-8"?>
<p:tagLst xmlns:p="http://schemas.openxmlformats.org/presentationml/2006/main">
  <p:tag name="AS_UNIQUEID" val="142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4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48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149.xml><?xml version="1.0" encoding="utf-8"?>
<p:tagLst xmlns:p="http://schemas.openxmlformats.org/presentationml/2006/main">
  <p:tag name="KSO_WM_TAG_VERSION" val="1.0"/>
  <p:tag name="KSO_WM_BEAUTIFY_FLAG" val="#wm#"/>
  <p:tag name="MH" val="20150409143211"/>
  <p:tag name="MH_LIBRARY" val="CONTENTS"/>
  <p:tag name="MH_TYPE" val="OTHERS"/>
  <p:tag name="KSO_WM_UNIT_TYPE" val="l_i"/>
  <p:tag name="KSO_WM_UNIT_INDEX" val="1_1"/>
  <p:tag name="KSO_WM_UNIT_ID" val="_12*l_i*1_1"/>
  <p:tag name="KSO_WM_UNIT_LAYERLEVEL" val="1_1"/>
  <p:tag name="KSO_WM_UNIT_HIGHLIGHT" val="0"/>
  <p:tag name="KSO_WM_UNIT_COMPATIBLE" val="0"/>
  <p:tag name="KSO_WM_UNIT_DIAGRAM_ISNUMVISUAL" val="0"/>
  <p:tag name="KSO_WM_UNIT_DIAGRAM_ISREFERUNIT" val="0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TAG_VERSION" val="1.0"/>
  <p:tag name="KSO_WM_BEAUTIFY_FLAG" val="#wm#"/>
  <p:tag name="MH" val="20150409143211"/>
  <p:tag name="MH_LIBRARY" val="CONTENTS"/>
  <p:tag name="MH_TYPE" val="OTHERS"/>
  <p:tag name="KSO_WM_UNIT_TYPE" val="l_i"/>
  <p:tag name="KSO_WM_UNIT_INDEX" val="1_2"/>
  <p:tag name="KSO_WM_UNIT_ID" val="_12*l_i*1_2"/>
  <p:tag name="KSO_WM_UNIT_LAYERLEVEL" val="1_1"/>
  <p:tag name="KSO_WM_UNIT_HIGHLIGHT" val="0"/>
  <p:tag name="KSO_WM_UNIT_COMPATIBLE" val="0"/>
  <p:tag name="KSO_WM_UNIT_DIAGRAM_ISNUMVISUAL" val="0"/>
  <p:tag name="KSO_WM_UNIT_DIAGRAM_ISREFERUNIT" val="0"/>
  <p:tag name="KSO_WM_SLIDE_BACKGROUND_TYPE" val="general"/>
  <p:tag name="KSO_WM_UNIT_FILL_FORE_SCHEMECOLOR_INDEX_BRIGHTNESS" val="0"/>
  <p:tag name="KSO_WM_UNIT_FILL_FORE_SCHEMECOLOR_INDEX" val="14"/>
  <p:tag name="KSO_WM_UNIT_FILL_TYPE" val="1"/>
  <p:tag name="KSO_WM_UNIT_LINE_FORE_SCHEMECOLOR_INDEX_BRIGHTNESS" val="0"/>
  <p:tag name="KSO_WM_UNIT_LINE_FORE_SCHEMECOLOR_INDEX" val="7"/>
  <p:tag name="KSO_WM_UNIT_LINE_FILL_TYPE" val="2"/>
  <p:tag name="KSO_WM_UNIT_TEXT_FILL_FORE_SCHEMECOLOR_INDEX_BRIGHTNESS" val="0"/>
  <p:tag name="KSO_WM_UNIT_TEXT_FILL_FORE_SCHEMECOLOR_INDEX" val="7"/>
  <p:tag name="KSO_WM_UNIT_TEXT_FILL_TYPE" val="1"/>
</p:tagLst>
</file>

<file path=ppt/tags/tag15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52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153.xml><?xml version="1.0" encoding="utf-8"?>
<p:tagLst xmlns:p="http://schemas.openxmlformats.org/presentationml/2006/main">
  <p:tag name="AS_UNIQUEID" val="1397"/>
  <p:tag name="KSO_WM_BEAUTIFY_FLAG" val=""/>
</p:tagLst>
</file>

<file path=ppt/tags/tag154.xml><?xml version="1.0" encoding="utf-8"?>
<p:tagLst xmlns:p="http://schemas.openxmlformats.org/presentationml/2006/main">
  <p:tag name="AS_UNIQUEID" val="1398"/>
  <p:tag name="KSO_WM_BEAUTIFY_FLAG" val=""/>
</p:tagLst>
</file>

<file path=ppt/tags/tag155.xml><?xml version="1.0" encoding="utf-8"?>
<p:tagLst xmlns:p="http://schemas.openxmlformats.org/presentationml/2006/main">
  <p:tag name="AS_UNIQUEID" val="1399"/>
  <p:tag name="KSO_WM_BEAUTIFY_FLAG" val=""/>
</p:tagLst>
</file>

<file path=ppt/tags/tag156.xml><?xml version="1.0" encoding="utf-8"?>
<p:tagLst xmlns:p="http://schemas.openxmlformats.org/presentationml/2006/main">
  <p:tag name="AS_UNIQUEID" val="1399"/>
  <p:tag name="KSO_WM_BEAUTIFY_FLAG" val=""/>
</p:tagLst>
</file>

<file path=ppt/tags/tag157.xml><?xml version="1.0" encoding="utf-8"?>
<p:tagLst xmlns:p="http://schemas.openxmlformats.org/presentationml/2006/main">
  <p:tag name="AS_UNIQUEID" val="1399"/>
  <p:tag name="KSO_WM_BEAUTIFY_FLAG" val=""/>
</p:tagLst>
</file>

<file path=ppt/tags/tag158.xml><?xml version="1.0" encoding="utf-8"?>
<p:tagLst xmlns:p="http://schemas.openxmlformats.org/presentationml/2006/main">
  <p:tag name="AS_UNIQUEID" val="1399"/>
  <p:tag name="KSO_WM_BEAUTIFY_FLAG" val=""/>
</p:tagLst>
</file>

<file path=ppt/tags/tag159.xml><?xml version="1.0" encoding="utf-8"?>
<p:tagLst xmlns:p="http://schemas.openxmlformats.org/presentationml/2006/main">
  <p:tag name="AS_UNIQUEID" val="1399"/>
  <p:tag name="KSO_WM_BEAUTIFY_FLAG" val="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SLIDE_BACKGROUND_TYPE" val="general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6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68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69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7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7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8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83.xml><?xml version="1.0" encoding="utf-8"?>
<p:tagLst xmlns:p="http://schemas.openxmlformats.org/presentationml/2006/main">
  <p:tag name="KSO_WM_BEAUTIFY_FLAG" val=""/>
</p:tagLst>
</file>

<file path=ppt/tags/tag184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1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8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9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93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1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9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1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0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02.xml><?xml version="1.0" encoding="utf-8"?>
<p:tagLst xmlns:p="http://schemas.openxmlformats.org/presentationml/2006/main">
  <p:tag name="KSO_WM_BEAUTIFY_FLAG" val=""/>
</p:tagLst>
</file>

<file path=ppt/tags/tag203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0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07.xml><?xml version="1.0" encoding="utf-8"?>
<p:tagLst xmlns:p="http://schemas.openxmlformats.org/presentationml/2006/main">
  <p:tag name="KSO_WM_BEAUTIFY_FLAG" val=""/>
</p:tagLst>
</file>

<file path=ppt/tags/tag208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09.xml><?xml version="1.0" encoding="utf-8"?>
<p:tagLst xmlns:p="http://schemas.openxmlformats.org/presentationml/2006/main">
  <p:tag name="KSO_WM_TAG_VERSION" val="1.0"/>
  <p:tag name="KSO_WM_BEAUTIFY_FLAG" val="#wm#"/>
  <p:tag name="KSO_WM_UNIT_TYPE" val="a"/>
  <p:tag name="KSO_WM_UNIT_INDEX" val="1"/>
  <p:tag name="KSO_WM_UNIT_LAYERLEVEL" val="1"/>
  <p:tag name="KSO_WM_UNIT_VALUE" val="30"/>
  <p:tag name="KSO_WM_UNIT_ISCONTENTSTITLE" val="0"/>
  <p:tag name="KSO_WM_UNIT_HIGHLIGHT" val="0"/>
  <p:tag name="KSO_WM_UNIT_COMPATIBLE" val="0"/>
  <p:tag name="KSO_WM_UNIT_PRESET_TEXT" val="清新淡雅 花卉模板"/>
  <p:tag name="KSO_WM_TEMPLATE_CATEGORY" val="custom"/>
  <p:tag name="KSO_WM_TEMPLATE_INDEX" val="20177142"/>
  <p:tag name="KSO_WM_UNIT_ID" val="custom20177142_1*a*1"/>
  <p:tag name="KSO_WM_UNIT_NOCLEAR" val="0"/>
  <p:tag name="KSO_WM_UNIT_DIAGRAM_ISNUMVISUAL" val="0"/>
  <p:tag name="KSO_WM_UNIT_DIAGRAM_ISREFERUNIT" val="0"/>
  <p:tag name="KSO_WM_UNIT_ISNUMDGMTITLE" val="0"/>
  <p:tag name="KSO_WM_UNIT_TEXT_FILL_FORE_SCHEMECOLOR_INDEX_BRIGHTNESS" val="0"/>
  <p:tag name="KSO_WM_UNIT_TEXT_FILL_FORE_SCHEMECOLOR_INDEX" val="5"/>
  <p:tag name="KSO_WM_UNIT_TEXT_FILL_TYPE" val="1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SLIDE_ID" val="custom20177142_1"/>
  <p:tag name="KSO_WM_TEMPLATE_SUBCATEGORY" val="0"/>
  <p:tag name="KSO_WM_TEMPLATE_MASTER_TYPE" val="1"/>
  <p:tag name="KSO_WM_TEMPLATE_COLOR_TYPE" val="1"/>
  <p:tag name="KSO_WM_SLIDE_TYPE" val="title"/>
  <p:tag name="KSO_WM_SLIDE_SUBTYPE" val="pic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177142"/>
  <p:tag name="KSO_WM_SLIDE_LAYOUT" val="a"/>
  <p:tag name="KSO_WM_SLIDE_LAYOUT_CNT" val="1"/>
  <p:tag name="KSO_WM_TEMPLATE_THUMBS_INDEX" val="1、3、6、11、12、18、24、28、29、30"/>
  <p:tag name="KSO_WM_COMBINE_RELATE_SLIDE_ID" val="background20176389_1"/>
</p:tagLst>
</file>

<file path=ppt/tags/tag2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1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"/>
</p:tagLst>
</file>

<file path=ppt/tags/tag216.xml><?xml version="1.0" encoding="utf-8"?>
<p:tagLst xmlns:p="http://schemas.openxmlformats.org/presentationml/2006/main">
  <p:tag name="KSO_WM_BEAUTIFY_FLAG" val=""/>
</p:tagLst>
</file>

<file path=ppt/tags/tag217.xml><?xml version="1.0" encoding="utf-8"?>
<p:tagLst xmlns:p="http://schemas.openxmlformats.org/presentationml/2006/main">
  <p:tag name="KSO_WM_BEAUTIFY_FLAG" val=""/>
</p:tagLst>
</file>

<file path=ppt/tags/tag218.xml><?xml version="1.0" encoding="utf-8"?>
<p:tagLst xmlns:p="http://schemas.openxmlformats.org/presentationml/2006/main">
  <p:tag name="KSO_WM_BEAUTIFY_FLAG" val=""/>
</p:tagLst>
</file>

<file path=ppt/tags/tag219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2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23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2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27.xml><?xml version="1.0" encoding="utf-8"?>
<p:tagLst xmlns:p="http://schemas.openxmlformats.org/presentationml/2006/main">
  <p:tag name="KSO_WM_BEAUTIFY_FLAG" val=""/>
</p:tagLst>
</file>

<file path=ppt/tags/tag228.xml><?xml version="1.0" encoding="utf-8"?>
<p:tagLst xmlns:p="http://schemas.openxmlformats.org/presentationml/2006/main">
  <p:tag name="KSO_WM_BEAUTIFY_FLAG" val=""/>
</p:tagLst>
</file>

<file path=ppt/tags/tag229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0.xml><?xml version="1.0" encoding="utf-8"?>
<p:tagLst xmlns:p="http://schemas.openxmlformats.org/presentationml/2006/main">
  <p:tag name="KSO_WM_BEAUTIFY_FLAG" val=""/>
</p:tagLst>
</file>

<file path=ppt/tags/tag231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3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35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38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39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0.xml><?xml version="1.0" encoding="utf-8"?>
<p:tagLst xmlns:p="http://schemas.openxmlformats.org/presentationml/2006/main">
  <p:tag name="KSO_WM_BEAUTIFY_FLAG" val=""/>
</p:tagLst>
</file>

<file path=ppt/tags/tag241.xml><?xml version="1.0" encoding="utf-8"?>
<p:tagLst xmlns:p="http://schemas.openxmlformats.org/presentationml/2006/main">
  <p:tag name="KSO_WM_BEAUTIFY_FLAG" val=""/>
</p:tagLst>
</file>

<file path=ppt/tags/tag242.xml><?xml version="1.0" encoding="utf-8"?>
<p:tagLst xmlns:p="http://schemas.openxmlformats.org/presentationml/2006/main">
  <p:tag name="KSO_WM_BEAUTIFY_FLAG" val=""/>
</p:tagLst>
</file>

<file path=ppt/tags/tag243.xml><?xml version="1.0" encoding="utf-8"?>
<p:tagLst xmlns:p="http://schemas.openxmlformats.org/presentationml/2006/main">
  <p:tag name="KSO_WM_BEAUTIFY_FLAG" val=""/>
</p:tagLst>
</file>

<file path=ppt/tags/tag244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4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48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5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52.xml><?xml version="1.0" encoding="utf-8"?>
<p:tagLst xmlns:p="http://schemas.openxmlformats.org/presentationml/2006/main">
  <p:tag name="KSO_WM_BEAUTIFY_FLAG" val=""/>
</p:tagLst>
</file>

<file path=ppt/tags/tag253.xml><?xml version="1.0" encoding="utf-8"?>
<p:tagLst xmlns:p="http://schemas.openxmlformats.org/presentationml/2006/main">
  <p:tag name="KSO_WM_BEAUTIFY_FLAG" val=""/>
</p:tagLst>
</file>

<file path=ppt/tags/tag254.xml><?xml version="1.0" encoding="utf-8"?>
<p:tagLst xmlns:p="http://schemas.openxmlformats.org/presentationml/2006/main">
  <p:tag name="KSO_WM_BEAUTIFY_FLAG" val=""/>
</p:tagLst>
</file>

<file path=ppt/tags/tag255.xml><?xml version="1.0" encoding="utf-8"?>
<p:tagLst xmlns:p="http://schemas.openxmlformats.org/presentationml/2006/main">
  <p:tag name="KSO_WM_BEAUTIFY_FLAG" val=""/>
</p:tagLst>
</file>

<file path=ppt/tags/tag256.xml><?xml version="1.0" encoding="utf-8"?>
<p:tagLst xmlns:p="http://schemas.openxmlformats.org/presentationml/2006/main">
  <p:tag name="KSO_WM_BEAUTIFY_FLAG" val=""/>
</p:tagLst>
</file>

<file path=ppt/tags/tag257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61.xml><?xml version="1.0" encoding="utf-8"?>
<p:tagLst xmlns:p="http://schemas.openxmlformats.org/presentationml/2006/main">
  <p:tag name="KSO_WM_SLIDE_BACKGROUND_TYPE" val="general"/>
  <p:tag name="KSO_WM_SLIDE_BK_DARK_LIGHT" val="2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MH" val="20170612003741"/>
  <p:tag name="MH_LIBRARY" val="GRAPHIC"/>
  <p:tag name="MH_ORDER" val="Rectangle 8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MH" val="20170612003741"/>
  <p:tag name="MH_LIBRARY" val="GRAPHIC"/>
  <p:tag name="MH_ORDER" val="Rectangle 5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MH" val="20170612003741"/>
  <p:tag name="MH_LIBRARY" val="GRAPHIC"/>
  <p:tag name="MH_ORDER" val="Rectangle 3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MH" val="20170612003741"/>
  <p:tag name="MH_LIBRARY" val="GRAPHIC"/>
  <p:tag name="MH_ORDER" val="Rectangle 4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MH" val="20170612003741"/>
  <p:tag name="MH_LIBRARY" val="GRAPHIC"/>
  <p:tag name="MH_ORDER" val="Rectangle 7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MH" val="20170612003741"/>
  <p:tag name="MH_LIBRARY" val="GRAPHIC"/>
  <p:tag name="MH_ORDER" val="Rectangle 2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2*i*2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UNIT_BK_DARK_LIGHT" val="2"/>
  <p:tag name="KSO_WM_SLIDE_BACKGROUND_TYPE" val="frame"/>
  <p:tag name="KSO_WM_SLIDE_BK_DARK_LIGHT" val="2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3*i*3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3*i*4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leftRight"/>
  <p:tag name="KSO_WM_SLIDE_BK_DARK_LIGHT" val="2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4*i*4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4*i*1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topBottom"/>
  <p:tag name="KSO_WM_SLIDE_BK_DARK_LIGHT" val="2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5*i*4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5*i*4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">
      <a:dk1>
        <a:srgbClr val="000000"/>
      </a:dk1>
      <a:lt1>
        <a:srgbClr val="FFFFFF"/>
      </a:lt1>
      <a:dk2>
        <a:srgbClr val="D4E8F6"/>
      </a:dk2>
      <a:lt2>
        <a:srgbClr val="EEF2F5"/>
      </a:lt2>
      <a:accent1>
        <a:srgbClr val="486486"/>
      </a:accent1>
      <a:accent2>
        <a:srgbClr val="487886"/>
      </a:accent2>
      <a:accent3>
        <a:srgbClr val="488681"/>
      </a:accent3>
      <a:accent4>
        <a:srgbClr val="48866D"/>
      </a:accent4>
      <a:accent5>
        <a:srgbClr val="48865A"/>
      </a:accent5>
      <a:accent6>
        <a:srgbClr val="4A8648"/>
      </a:accent6>
      <a:hlink>
        <a:srgbClr val="658BD5"/>
      </a:hlink>
      <a:folHlink>
        <a:srgbClr val="9F69A3"/>
      </a:folHlink>
    </a:clrScheme>
    <a:fontScheme name="自定义 1">
      <a:majorFont>
        <a:latin typeface="微软雅黑"/>
        <a:ea typeface="汉仪旗黑-85S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6243</Words>
  <Application>WPS 演示</Application>
  <PresentationFormat/>
  <Paragraphs>221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36" baseType="lpstr">
      <vt:lpstr>Arial</vt:lpstr>
      <vt:lpstr>宋体</vt:lpstr>
      <vt:lpstr>Wingdings</vt:lpstr>
      <vt:lpstr>汉仪旗黑-85S</vt:lpstr>
      <vt:lpstr>黑体</vt:lpstr>
      <vt:lpstr>微软雅黑</vt:lpstr>
      <vt:lpstr>Verdana</vt:lpstr>
      <vt:lpstr>华文楷体</vt:lpstr>
      <vt:lpstr>楷体_GB2312</vt:lpstr>
      <vt:lpstr>新宋体</vt:lpstr>
      <vt:lpstr>Arial Unicode MS</vt:lpstr>
      <vt:lpstr>WPS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综合训练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RMX3700</dc:creator>
  <cp:lastModifiedBy>Administrator</cp:lastModifiedBy>
  <cp:revision>1</cp:revision>
  <dcterms:created xsi:type="dcterms:W3CDTF">2024-03-08T01:55:10Z</dcterms:created>
  <dcterms:modified xsi:type="dcterms:W3CDTF">2024-03-08T01:55:10Z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634DF92D69A744619DFC6782C37A11B3_13</vt:lpwstr>
  </property>
  <property fmtid="{D5CDD505-2E9C-101B-9397-08002B2CF9AE}" pid="3" name="KSOProductBuildVer">
    <vt:lpwstr>2052-11.8.2.10229</vt:lpwstr>
  </property>
</Properties>
</file>