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5" r:id="rId6"/>
    <p:sldId id="266" r:id="rId7"/>
    <p:sldId id="260" r:id="rId8"/>
    <p:sldId id="262" r:id="rId9"/>
    <p:sldId id="309" r:id="rId10"/>
    <p:sldId id="286" r:id="rId11"/>
    <p:sldId id="287" r:id="rId12"/>
    <p:sldId id="288" r:id="rId13"/>
    <p:sldId id="289" r:id="rId14"/>
    <p:sldId id="290" r:id="rId15"/>
    <p:sldId id="291" r:id="rId16"/>
    <p:sldId id="283" r:id="rId17"/>
    <p:sldId id="310" r:id="rId18"/>
    <p:sldId id="311" r:id="rId19"/>
    <p:sldId id="313" r:id="rId20"/>
    <p:sldId id="261" r:id="rId21"/>
    <p:sldId id="267" r:id="rId22"/>
    <p:sldId id="264"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PTer_Tang" initials="P" lastIdx="1" clrIdx="0"/>
  <p:cmAuthor id="2" name="作者" initials="A" lastIdx="0" clrIdx="1"/>
  <p:cmAuthor id="3" name="xiaoxuan Zeng"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1.xml"/><Relationship Id="rId10"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64.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63.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image" Target="file:///C:\Users\1V994W2\PycharmProjects\PPT_Background_Generation/pic_temp/pic_sup.png" TargetMode="External"/><Relationship Id="rId3" Type="http://schemas.openxmlformats.org/officeDocument/2006/relationships/image" Target="../media/image1.png"/><Relationship Id="rId2" Type="http://schemas.openxmlformats.org/officeDocument/2006/relationships/tags" Target="../tags/tag69.xml"/><Relationship Id="rId10" Type="http://schemas.openxmlformats.org/officeDocument/2006/relationships/tags" Target="../tags/tag75.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7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76.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84.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83.xml"/><Relationship Id="rId2" Type="http://schemas.openxmlformats.org/officeDocument/2006/relationships/tags" Target="../tags/tag82.xml"/><Relationship Id="rId13" Type="http://schemas.openxmlformats.org/officeDocument/2006/relationships/tags" Target="../tags/tag89.xml"/><Relationship Id="rId12" Type="http://schemas.openxmlformats.org/officeDocument/2006/relationships/tags" Target="../tags/tag88.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91.xml"/><Relationship Id="rId2" Type="http://schemas.openxmlformats.org/officeDocument/2006/relationships/tags" Target="../tags/tag90.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00.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99.xml"/><Relationship Id="rId2" Type="http://schemas.openxmlformats.org/officeDocument/2006/relationships/tags" Target="../tags/tag98.xml"/><Relationship Id="rId15" Type="http://schemas.openxmlformats.org/officeDocument/2006/relationships/image" Target="../media/image2.png"/><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09.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08.xml"/><Relationship Id="rId2" Type="http://schemas.openxmlformats.org/officeDocument/2006/relationships/tags" Target="../tags/tag107.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image" Target="file:///C:\Users\1V994W2\PycharmProjects\PPT_Background_Generation/pic_temp/1_pic_quater_right_up.png" TargetMode="External"/><Relationship Id="rId7" Type="http://schemas.openxmlformats.org/officeDocument/2006/relationships/image" Target="../media/image4.png"/><Relationship Id="rId6" Type="http://schemas.openxmlformats.org/officeDocument/2006/relationships/tags" Target="../tags/tag118.xml"/><Relationship Id="rId5" Type="http://schemas.openxmlformats.org/officeDocument/2006/relationships/image" Target="file:///C:\Users\1V994W2\PycharmProjects\PPT_Background_Generation/pic_temp/0_pic_quater_left_up.png" TargetMode="External"/><Relationship Id="rId4" Type="http://schemas.openxmlformats.org/officeDocument/2006/relationships/image" Target="../media/image3.png"/><Relationship Id="rId3" Type="http://schemas.openxmlformats.org/officeDocument/2006/relationships/tags" Target="../tags/tag117.xml"/><Relationship Id="rId2" Type="http://schemas.openxmlformats.org/officeDocument/2006/relationships/tags" Target="../tags/tag116.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image" Target="file:///C:\Users\1V994W2\PycharmProjects\PPT_Background_Generation/pic_temp/1_pic_quater_left_down.png" TargetMode="External"/><Relationship Id="rId7" Type="http://schemas.openxmlformats.org/officeDocument/2006/relationships/image" Target="../media/image8.png"/><Relationship Id="rId6" Type="http://schemas.openxmlformats.org/officeDocument/2006/relationships/tags" Target="../tags/tag129.xml"/><Relationship Id="rId5" Type="http://schemas.openxmlformats.org/officeDocument/2006/relationships/image" Target="file:///C:\Users\1V994W2\PycharmProjects\PPT_Background_Generation/pic_temp/0_pic_quater_right_down.png" TargetMode="External"/><Relationship Id="rId4" Type="http://schemas.openxmlformats.org/officeDocument/2006/relationships/image" Target="../media/image7.png"/><Relationship Id="rId3" Type="http://schemas.openxmlformats.org/officeDocument/2006/relationships/tags" Target="../tags/tag128.xml"/><Relationship Id="rId2" Type="http://schemas.openxmlformats.org/officeDocument/2006/relationships/tags" Target="../tags/tag127.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8.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7.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file:///C:\Users\1V994W2\PycharmProjects\PPT_Background_Generation/pic_temp/pic_half_top.png" TargetMode="External"/><Relationship Id="rId3" Type="http://schemas.openxmlformats.org/officeDocument/2006/relationships/image" Target="../media/image5.png"/><Relationship Id="rId2" Type="http://schemas.openxmlformats.org/officeDocument/2006/relationships/tags" Target="../tags/tag1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1.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0.xml"/><Relationship Id="rId13" Type="http://schemas.openxmlformats.org/officeDocument/2006/relationships/tags" Target="../tags/tag27.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2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2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image" Target="file:///C:\Users\1V994W2\PycharmProjects\PPT_Background_Generation/pic_temp/0_pic_quater_left_up.png" TargetMode="External"/><Relationship Id="rId7" Type="http://schemas.openxmlformats.org/officeDocument/2006/relationships/image" Target="../media/image3.png"/><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image" Target="file:///C:\Users\1V994W2\Documents\Tencent%20Files\574576071\FileRecv\&#25340;&#35013;&#32032;&#26448;\forleft\\41\subject_holdleft_62,121,230_0_lively_full_0.png" TargetMode="External"/><Relationship Id="rId3" Type="http://schemas.openxmlformats.org/officeDocument/2006/relationships/image" Target="../media/image6.png"/><Relationship Id="rId2" Type="http://schemas.openxmlformats.org/officeDocument/2006/relationships/tags" Target="../tags/tag38.xml"/><Relationship Id="rId13" Type="http://schemas.openxmlformats.org/officeDocument/2006/relationships/image" Target="../media/image2.png"/><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49.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48.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image" Target="file:///C:\Users\1V994W2\PycharmProjects\PPT_Background_Generation/pic_temp/1_pic_quater_right_up.png" TargetMode="External"/><Relationship Id="rId6" Type="http://schemas.openxmlformats.org/officeDocument/2006/relationships/image" Target="../media/image4.png"/><Relationship Id="rId5" Type="http://schemas.openxmlformats.org/officeDocument/2006/relationships/tags" Target="../tags/tag57.xml"/><Relationship Id="rId4" Type="http://schemas.openxmlformats.org/officeDocument/2006/relationships/image" Target="file:///C:\Users\1V994W2\PycharmProjects\PPT_Background_Generation/pic_temp/0_pic_quater_left_up.png" TargetMode="External"/><Relationship Id="rId3" Type="http://schemas.openxmlformats.org/officeDocument/2006/relationships/image" Target="../media/image3.png"/><Relationship Id="rId2" Type="http://schemas.openxmlformats.org/officeDocument/2006/relationships/tags" Target="../tags/tag56.xml"/><Relationship Id="rId12" Type="http://schemas.openxmlformats.org/officeDocument/2006/relationships/tags" Target="../tags/tag62.xml"/><Relationship Id="rId11" Type="http://schemas.openxmlformats.org/officeDocument/2006/relationships/tags" Target="../tags/tag61.xml"/><Relationship Id="rId10" Type="http://schemas.openxmlformats.org/officeDocument/2006/relationships/tags" Target="../tags/tag6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2"/>
            </p:custDataLst>
          </p:nvPr>
        </p:nvPicPr>
        <p:blipFill>
          <a:blip r:embed="rId3" r:link="rId4"/>
          <a:stretch>
            <a:fillRect/>
          </a:stretch>
        </p:blipFill>
        <p:spPr>
          <a:xfrm>
            <a:off x="0" y="0"/>
            <a:ext cx="12192000" cy="6858000"/>
          </a:xfrm>
          <a:prstGeom prst="rect">
            <a:avLst/>
          </a:prstGeom>
        </p:spPr>
      </p:pic>
      <p:sp>
        <p:nvSpPr>
          <p:cNvPr id="16" name="日期占位符 15"/>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18" name="灯片编号占位符 17"/>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3" name="标题 2"/>
          <p:cNvSpPr>
            <a:spLocks noGrp="1"/>
          </p:cNvSpPr>
          <p:nvPr>
            <p:ph type="ctrTitle" idx="14" hasCustomPrompt="1"/>
            <p:custDataLst>
              <p:tags r:id="rId8"/>
            </p:custDataLst>
          </p:nvPr>
        </p:nvSpPr>
        <p:spPr>
          <a:xfrm>
            <a:off x="762001" y="3229929"/>
            <a:ext cx="4825365" cy="970915"/>
          </a:xfrm>
        </p:spPr>
        <p:txBody>
          <a:bodyPr vert="horz" wrap="square" lIns="91440" tIns="45720" rIns="91440" bIns="45720" anchor="ctr" anchorCtr="0">
            <a:normAutofit/>
          </a:bodyPr>
          <a:lstStyle>
            <a:lvl1pPr marL="0" marR="0" indent="0" algn="l" defTabSz="914400" rtl="0" eaLnBrk="1" fontAlgn="auto" latinLnBrk="0" hangingPunct="1">
              <a:lnSpc>
                <a:spcPct val="100000"/>
              </a:lnSpc>
              <a:spcBef>
                <a:spcPct val="0"/>
              </a:spcBef>
              <a:spcAft>
                <a:spcPts val="0"/>
              </a:spcAft>
              <a:buClrTx/>
              <a:buSzPts val="5400"/>
              <a:buFont typeface="Arial" panose="020B0604020202020204" pitchFamily="34" charset="0"/>
              <a:buNone/>
              <a:defRPr sz="5400" b="0" spc="6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p:ph type="subTitle" idx="13" hasCustomPrompt="1"/>
            <p:custDataLst>
              <p:tags r:id="rId9"/>
            </p:custDataLst>
          </p:nvPr>
        </p:nvSpPr>
        <p:spPr>
          <a:xfrm>
            <a:off x="762000" y="2657159"/>
            <a:ext cx="4826000" cy="495616"/>
          </a:xfrm>
        </p:spPr>
        <p:txBody>
          <a:bodyPr vert="horz" wrap="square" lIns="91440" tIns="45720" rIns="91440" bIns="45720" anchor="b" anchorCtr="0">
            <a:normAutofit/>
          </a:bodyPr>
          <a:lstStyle>
            <a:lvl1pPr marL="0" marR="0" indent="0" algn="l" defTabSz="914400" rtl="0" eaLnBrk="1" fontAlgn="auto" latinLnBrk="0" hangingPunct="1">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pic>
        <p:nvPicPr>
          <p:cNvPr id="8" name="图片 7" descr="视频水印小"/>
          <p:cNvPicPr>
            <a:picLocks noChangeAspect="1"/>
          </p:cNvPicPr>
          <p:nvPr userDrawn="1"/>
        </p:nvPicPr>
        <p:blipFill>
          <a:blip r:embed="rId10"/>
          <a:stretch>
            <a:fillRect/>
          </a:stretch>
        </p:blipFill>
        <p:spPr>
          <a:xfrm>
            <a:off x="10455910" y="6543040"/>
            <a:ext cx="1524635" cy="21145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pic>
        <p:nvPicPr>
          <p:cNvPr id="8" name="图片 7"/>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6" name="图片 5"/>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3" name="日期占位符 2"/>
          <p:cNvSpPr>
            <a:spLocks noGrp="1"/>
          </p:cNvSpPr>
          <p:nvPr>
            <p:ph type="dt" sz="half" idx="10"/>
            <p:custDataLst>
              <p:tags r:id="rId8"/>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charset="-122"/>
              </a:defRPr>
            </a:lvl1pPr>
            <a:lvl2pPr>
              <a:defRPr>
                <a:solidFill>
                  <a:schemeClr val="tx1"/>
                </a:solidFill>
                <a:latin typeface="Arial" panose="020B0604020202020204" pitchFamily="34" charset="0"/>
                <a:ea typeface="微软雅黑" panose="020B0503020204020204" charset="-122"/>
              </a:defRPr>
            </a:lvl2pPr>
            <a:lvl3pPr>
              <a:defRPr>
                <a:solidFill>
                  <a:schemeClr val="tx1"/>
                </a:solidFill>
                <a:latin typeface="Arial" panose="020B0604020202020204" pitchFamily="34" charset="0"/>
                <a:ea typeface="微软雅黑" panose="020B0503020204020204" charset="-122"/>
              </a:defRPr>
            </a:lvl3pPr>
            <a:lvl4pPr>
              <a:defRPr>
                <a:solidFill>
                  <a:schemeClr val="tx1"/>
                </a:solidFill>
                <a:latin typeface="Arial" panose="020B0604020202020204" pitchFamily="34" charset="0"/>
                <a:ea typeface="微软雅黑" panose="020B0503020204020204" charset="-122"/>
              </a:defRPr>
            </a:lvl4pPr>
            <a:lvl5pPr>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p:custDataLst>
              <p:tags r:id="rId2"/>
            </p:custDataLst>
          </p:nvPr>
        </p:nvPicPr>
        <p:blipFill>
          <a:blip r:embed="rId3" r:link="rId4"/>
          <a:stretch>
            <a:fillRect/>
          </a:stretch>
        </p:blipFill>
        <p:spPr>
          <a:xfrm>
            <a:off x="0" y="0"/>
            <a:ext cx="12192000" cy="6858000"/>
          </a:xfrm>
          <a:prstGeom prst="rect">
            <a:avLst/>
          </a:prstGeom>
        </p:spPr>
      </p:pic>
      <p:sp>
        <p:nvSpPr>
          <p:cNvPr id="3" name="日期占位符 2"/>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8" name="矩形 7"/>
          <p:cNvSpPr/>
          <p:nvPr>
            <p:custDataLst>
              <p:tags r:id="rId8"/>
            </p:custDataLst>
          </p:nvPr>
        </p:nvSpPr>
        <p:spPr>
          <a:xfrm>
            <a:off x="995045" y="3870325"/>
            <a:ext cx="4359910" cy="49403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p>
        </p:txBody>
      </p:sp>
      <p:sp>
        <p:nvSpPr>
          <p:cNvPr id="7" name="文本占位符 6"/>
          <p:cNvSpPr>
            <a:spLocks noGrp="1"/>
          </p:cNvSpPr>
          <p:nvPr>
            <p:ph type="body" idx="14" hasCustomPrompt="1"/>
            <p:custDataLst>
              <p:tags r:id="rId9"/>
            </p:custDataLst>
          </p:nvPr>
        </p:nvSpPr>
        <p:spPr>
          <a:xfrm>
            <a:off x="995045" y="3874135"/>
            <a:ext cx="4359910" cy="490220"/>
          </a:xfrm>
        </p:spPr>
        <p:txBody>
          <a:bodyPr vert="horz" wrap="square" lIns="91440" tIns="45720" rIns="91440" bIns="45720" anchor="t" anchorCtr="0">
            <a:normAutofit/>
          </a:bodyPr>
          <a:lstStyle>
            <a:lvl1pPr marL="0" marR="0" indent="0" algn="l" rtl="0" eaLnBrk="1" fontAlgn="auto">
              <a:lnSpc>
                <a:spcPct val="100000"/>
              </a:lnSpc>
              <a:spcBef>
                <a:spcPts val="0"/>
              </a:spcBef>
              <a:spcAft>
                <a:spcPts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stStyle>
          <a:p>
            <a:pPr marL="228600" lvl="0" indent="-228600" algn="l" defTabSz="914400" rtl="0" eaLnBrk="1" fontAlgn="auto" latinLnBrk="0" hangingPunct="1">
              <a:lnSpc>
                <a:spcPct val="130000"/>
              </a:lnSpc>
              <a:spcBef>
                <a:spcPts val="0"/>
              </a:spcBef>
              <a:spcAft>
                <a:spcPts val="1000"/>
              </a:spcAft>
              <a:buClr>
                <a:schemeClr val="tx1">
                  <a:lumMod val="65000"/>
                  <a:lumOff val="35000"/>
                </a:schemeClr>
              </a:buClr>
              <a:buSzPts val="2000"/>
              <a:buFont typeface="Arial" panose="020B0604020202020204" pitchFamily="34" charset="0"/>
              <a:buNone/>
            </a:pPr>
            <a:r>
              <a:rPr lang="zh-CN" altLang="en-US" dirty="0"/>
              <a:t>单击此处编辑文本</a:t>
            </a:r>
            <a:endParaRPr lang="zh-CN" altLang="en-US" dirty="0"/>
          </a:p>
        </p:txBody>
      </p:sp>
      <p:sp>
        <p:nvSpPr>
          <p:cNvPr id="2" name="标题 1"/>
          <p:cNvSpPr>
            <a:spLocks noGrp="1"/>
          </p:cNvSpPr>
          <p:nvPr>
            <p:ph type="title" idx="13" hasCustomPrompt="1"/>
            <p:custDataLst>
              <p:tags r:id="rId10"/>
            </p:custDataLst>
          </p:nvPr>
        </p:nvSpPr>
        <p:spPr>
          <a:xfrm>
            <a:off x="995045" y="2493645"/>
            <a:ext cx="4359910" cy="1172210"/>
          </a:xfrm>
        </p:spPr>
        <p:txBody>
          <a:bodyPr vert="horz" wrap="square" lIns="91440" tIns="45720" rIns="91440" bIns="45720" anchor="b" anchorCtr="0">
            <a:normAutofit/>
          </a:bodyPr>
          <a:lstStyle>
            <a:lvl1pPr marL="0" marR="0" indent="0" algn="l" defTabSz="914400" rtl="0" eaLnBrk="1" fontAlgn="auto" latinLnBrk="0" hangingPunct="1">
              <a:lnSpc>
                <a:spcPct val="100000"/>
              </a:lnSpc>
              <a:spcBef>
                <a:spcPct val="0"/>
              </a:spcBef>
              <a:spcAft>
                <a:spcPts val="0"/>
              </a:spcAft>
              <a:buClrTx/>
              <a:buSzPts val="6600"/>
              <a:buFont typeface="Arial" panose="020B0604020202020204" pitchFamily="34" charset="0"/>
              <a:buNone/>
              <a:defRPr sz="6600" b="0" spc="7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7" name="图片 6"/>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6" name="图片 5"/>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2" name="标题 1"/>
          <p:cNvSpPr>
            <a:spLocks noGrp="1"/>
          </p:cNvSpPr>
          <p:nvPr>
            <p:ph type="title"/>
            <p:custDataLst>
              <p:tags r:id="rId8"/>
            </p:custDataLst>
          </p:nvPr>
        </p:nvSpPr>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292075" y="303809"/>
            <a:ext cx="11607851" cy="6250382"/>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p:custDataLst>
              <p:tags r:id="rId3"/>
            </p:custDataLst>
          </p:nvPr>
        </p:nvPicPr>
        <p:blipFill>
          <a:blip r:embed="rId4" r:link="rId5" cstate="print"/>
          <a:stretch>
            <a:fillRect/>
          </a:stretch>
        </p:blipFill>
        <p:spPr>
          <a:xfrm>
            <a:off x="0" y="0"/>
            <a:ext cx="720090" cy="557687"/>
          </a:xfrm>
          <a:prstGeom prst="rect">
            <a:avLst/>
          </a:prstGeom>
        </p:spPr>
      </p:pic>
      <p:pic>
        <p:nvPicPr>
          <p:cNvPr id="8" name="图片 7"/>
          <p:cNvPicPr/>
          <p:nvPr>
            <p:custDataLst>
              <p:tags r:id="rId6"/>
            </p:custDataLst>
          </p:nvPr>
        </p:nvPicPr>
        <p:blipFill>
          <a:blip r:embed="rId7" r:link="rId8" cstate="print"/>
          <a:stretch>
            <a:fillRect/>
          </a:stretch>
        </p:blipFill>
        <p:spPr>
          <a:xfrm>
            <a:off x="11471910" y="0"/>
            <a:ext cx="720090" cy="557687"/>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0"/>
            <a:ext cx="4824603" cy="685800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8" name="图片 7"/>
          <p:cNvPicPr/>
          <p:nvPr>
            <p:custDataLst>
              <p:tags r:id="rId3"/>
            </p:custDataLst>
          </p:nvPr>
        </p:nvPicPr>
        <p:blipFill>
          <a:blip r:embed="rId4" r:link="rId5" cstate="print"/>
          <a:stretch>
            <a:fillRect/>
          </a:stretch>
        </p:blipFill>
        <p:spPr>
          <a:xfrm>
            <a:off x="11471910" y="0"/>
            <a:ext cx="720090" cy="557687"/>
          </a:xfrm>
          <a:prstGeom prst="rect">
            <a:avLst/>
          </a:prstGeom>
        </p:spPr>
      </p:pic>
      <p:sp>
        <p:nvSpPr>
          <p:cNvPr id="2" name="标题 1"/>
          <p:cNvSpPr>
            <a:spLocks noGrp="1"/>
          </p:cNvSpPr>
          <p:nvPr>
            <p:ph type="title" hasCustomPrompt="1"/>
            <p:custDataLst>
              <p:tags r:id="rId6"/>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000" cy="2664333"/>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userDrawn="1">
            <p:custDataLst>
              <p:tags r:id="rId3"/>
            </p:custDataLst>
          </p:nvPr>
        </p:nvPicPr>
        <p:blipFill>
          <a:blip r:embed="rId4" r:link="rId5" cstate="print"/>
          <a:stretch>
            <a:fillRect/>
          </a:stretch>
        </p:blipFill>
        <p:spPr>
          <a:xfrm>
            <a:off x="0" y="0"/>
            <a:ext cx="720090" cy="557687"/>
          </a:xfrm>
          <a:prstGeom prst="rect">
            <a:avLst/>
          </a:prstGeom>
        </p:spPr>
      </p:pic>
      <p:pic>
        <p:nvPicPr>
          <p:cNvPr id="8" name="图片 7"/>
          <p:cNvPicPr/>
          <p:nvPr userDrawn="1">
            <p:custDataLst>
              <p:tags r:id="rId6"/>
            </p:custDataLst>
          </p:nvPr>
        </p:nvPicPr>
        <p:blipFill>
          <a:blip r:embed="rId7" r:link="rId8" cstate="print"/>
          <a:stretch>
            <a:fillRect/>
          </a:stretch>
        </p:blipFill>
        <p:spPr>
          <a:xfrm>
            <a:off x="11471910" y="0"/>
            <a:ext cx="720090" cy="557687"/>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6" name="图片 5" descr="视频水印小"/>
          <p:cNvPicPr>
            <a:picLocks noChangeAspect="1"/>
          </p:cNvPicPr>
          <p:nvPr userDrawn="1"/>
        </p:nvPicPr>
        <p:blipFill>
          <a:blip r:embed="rId15"/>
          <a:stretch>
            <a:fillRect/>
          </a:stretch>
        </p:blipFill>
        <p:spPr>
          <a:xfrm>
            <a:off x="10455910" y="6543040"/>
            <a:ext cx="1524635" cy="21145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11" name="矩形 10"/>
          <p:cNvSpPr/>
          <p:nvPr>
            <p:custDataLst>
              <p:tags r:id="rId2"/>
            </p:custDataLst>
          </p:nvPr>
        </p:nvSpPr>
        <p:spPr>
          <a:xfrm>
            <a:off x="0" y="5028971"/>
            <a:ext cx="12192000" cy="1829029"/>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0" name="图片 9"/>
          <p:cNvPicPr/>
          <p:nvPr>
            <p:custDataLst>
              <p:tags r:id="rId3"/>
            </p:custDataLst>
          </p:nvPr>
        </p:nvPicPr>
        <p:blipFill>
          <a:blip r:embed="rId4" r:link="rId5" cstate="print"/>
          <a:stretch>
            <a:fillRect/>
          </a:stretch>
        </p:blipFill>
        <p:spPr>
          <a:xfrm>
            <a:off x="0" y="0"/>
            <a:ext cx="720090" cy="557687"/>
          </a:xfrm>
          <a:prstGeom prst="rect">
            <a:avLst/>
          </a:prstGeom>
        </p:spPr>
      </p:pic>
      <p:pic>
        <p:nvPicPr>
          <p:cNvPr id="8" name="图片 7"/>
          <p:cNvPicPr/>
          <p:nvPr>
            <p:custDataLst>
              <p:tags r:id="rId6"/>
            </p:custDataLst>
          </p:nvPr>
        </p:nvPicPr>
        <p:blipFill>
          <a:blip r:embed="rId7" r:link="rId8" cstate="print"/>
          <a:stretch>
            <a:fillRect/>
          </a:stretch>
        </p:blipFill>
        <p:spPr>
          <a:xfrm>
            <a:off x="11471910" y="0"/>
            <a:ext cx="720090" cy="557687"/>
          </a:xfrm>
          <a:prstGeom prst="rect">
            <a:avLst/>
          </a:prstGeom>
        </p:spPr>
      </p:pic>
      <p:sp>
        <p:nvSpPr>
          <p:cNvPr id="2" name="标题 1"/>
          <p:cNvSpPr>
            <a:spLocks noGrp="1"/>
          </p:cNvSpPr>
          <p:nvPr>
            <p:ph type="title"/>
            <p:custDataLst>
              <p:tags r:id="rId9"/>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4" name="矩形 13"/>
          <p:cNvSpPr/>
          <p:nvPr>
            <p:custDataLst>
              <p:tags r:id="rId2"/>
            </p:custDataLst>
          </p:nvPr>
        </p:nvSpPr>
        <p:spPr>
          <a:xfrm>
            <a:off x="0" y="0"/>
            <a:ext cx="12192000" cy="914400"/>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12" name="图片 11"/>
          <p:cNvPicPr/>
          <p:nvPr>
            <p:custDataLst>
              <p:tags r:id="rId3"/>
            </p:custDataLst>
          </p:nvPr>
        </p:nvPicPr>
        <p:blipFill>
          <a:blip r:embed="rId4" r:link="rId5" cstate="print"/>
          <a:stretch>
            <a:fillRect/>
          </a:stretch>
        </p:blipFill>
        <p:spPr>
          <a:xfrm>
            <a:off x="11471910" y="6300313"/>
            <a:ext cx="720090" cy="557687"/>
          </a:xfrm>
          <a:prstGeom prst="rect">
            <a:avLst/>
          </a:prstGeom>
        </p:spPr>
      </p:pic>
      <p:pic>
        <p:nvPicPr>
          <p:cNvPr id="10" name="图片 9"/>
          <p:cNvPicPr/>
          <p:nvPr>
            <p:custDataLst>
              <p:tags r:id="rId6"/>
            </p:custDataLst>
          </p:nvPr>
        </p:nvPicPr>
        <p:blipFill>
          <a:blip r:embed="rId7" r:link="rId8" cstate="print"/>
          <a:stretch>
            <a:fillRect/>
          </a:stretch>
        </p:blipFill>
        <p:spPr>
          <a:xfrm>
            <a:off x="0" y="6300313"/>
            <a:ext cx="720090" cy="557687"/>
          </a:xfrm>
          <a:prstGeom prst="rect">
            <a:avLst/>
          </a:prstGeom>
        </p:spPr>
      </p:pic>
      <p:sp>
        <p:nvSpPr>
          <p:cNvPr id="2" name="标题 1"/>
          <p:cNvSpPr>
            <a:spLocks noGrp="1"/>
          </p:cNvSpPr>
          <p:nvPr>
            <p:ph type="title"/>
            <p:custDataLst>
              <p:tags r:id="rId9"/>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5"/>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6"/>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2"/>
            </p:custDataLst>
          </p:nvPr>
        </p:nvSpPr>
        <p:spPr>
          <a:xfrm>
            <a:off x="0" y="953691"/>
            <a:ext cx="12192000" cy="4950618"/>
          </a:xfrm>
          <a:prstGeom prst="rect">
            <a:avLst/>
          </a:prstGeom>
          <a:solidFill>
            <a:schemeClr val="tx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pic>
        <p:nvPicPr>
          <p:cNvPr id="9" name="图片 8"/>
          <p:cNvPicPr/>
          <p:nvPr>
            <p:custDataLst>
              <p:tags r:id="rId3"/>
            </p:custDataLst>
          </p:nvPr>
        </p:nvPicPr>
        <p:blipFill>
          <a:blip r:embed="rId4" r:link="rId5"/>
          <a:stretch>
            <a:fillRect/>
          </a:stretch>
        </p:blipFill>
        <p:spPr>
          <a:xfrm>
            <a:off x="10571797" y="5603205"/>
            <a:ext cx="1620202" cy="1254795"/>
          </a:xfrm>
          <a:prstGeom prst="rect">
            <a:avLst/>
          </a:prstGeom>
        </p:spPr>
      </p:pic>
      <p:pic>
        <p:nvPicPr>
          <p:cNvPr id="8" name="图片 7"/>
          <p:cNvPicPr/>
          <p:nvPr>
            <p:custDataLst>
              <p:tags r:id="rId6"/>
            </p:custDataLst>
          </p:nvPr>
        </p:nvPicPr>
        <p:blipFill>
          <a:blip r:embed="rId7" r:link="rId8"/>
          <a:stretch>
            <a:fillRect/>
          </a:stretch>
        </p:blipFill>
        <p:spPr>
          <a:xfrm>
            <a:off x="0" y="5603205"/>
            <a:ext cx="1620202" cy="1254795"/>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pic>
        <p:nvPicPr>
          <p:cNvPr id="8" name="图片 7"/>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7" name="图片 6"/>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p:custDataLst>
              <p:tags r:id="rId2"/>
            </p:custDataLst>
          </p:nvPr>
        </p:nvPicPr>
        <p:blipFill>
          <a:blip r:embed="rId3" r:link="rId4" cstate="print"/>
          <a:stretch>
            <a:fillRect/>
          </a:stretch>
        </p:blipFill>
        <p:spPr>
          <a:xfrm>
            <a:off x="4064000" y="5716016"/>
            <a:ext cx="4064000" cy="1141984"/>
          </a:xfrm>
          <a:prstGeom prst="rect">
            <a:avLst/>
          </a:prstGeom>
        </p:spPr>
      </p:pic>
      <p:sp>
        <p:nvSpPr>
          <p:cNvPr id="4" name="日期占位符 3"/>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
        <p:nvSpPr>
          <p:cNvPr id="3" name="标题 2"/>
          <p:cNvSpPr>
            <a:spLocks noGrp="1"/>
          </p:cNvSpPr>
          <p:nvPr>
            <p:ph type="ctrTitle" idx="14" hasCustomPrompt="1"/>
            <p:custDataLst>
              <p:tags r:id="rId8"/>
            </p:custDataLst>
          </p:nvPr>
        </p:nvSpPr>
        <p:spPr>
          <a:xfrm>
            <a:off x="4667569" y="1669143"/>
            <a:ext cx="4969917" cy="1007700"/>
          </a:xfrm>
        </p:spPr>
        <p:txBody>
          <a:bodyPr vert="horz" wrap="square" lIns="91440" tIns="45720" rIns="91440" bIns="45720" anchor="b" anchorCtr="0">
            <a:normAutofit/>
          </a:bodyPr>
          <a:lstStyle>
            <a:lvl1pPr marL="0" marR="0" indent="0" algn="l" defTabSz="914400" rtl="0" eaLnBrk="1" fontAlgn="auto" latinLnBrk="0" hangingPunct="1">
              <a:lnSpc>
                <a:spcPct val="100000"/>
              </a:lnSpc>
              <a:spcBef>
                <a:spcPct val="0"/>
              </a:spcBef>
              <a:spcAft>
                <a:spcPts val="0"/>
              </a:spcAft>
              <a:buClrTx/>
              <a:buSzPts val="4000"/>
              <a:buFont typeface="Arial" panose="020B0604020202020204" pitchFamily="34" charset="0"/>
              <a:buNone/>
              <a:defRPr sz="4000" b="0" spc="40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endParaRPr lang="zh-CN" altLang="en-US" dirty="0"/>
          </a:p>
        </p:txBody>
      </p:sp>
      <p:sp>
        <p:nvSpPr>
          <p:cNvPr id="2" name="副标题 1"/>
          <p:cNvSpPr>
            <a:spLocks noGrp="1"/>
          </p:cNvSpPr>
          <p:nvPr>
            <p:ph type="subTitle" idx="13" hasCustomPrompt="1"/>
            <p:custDataLst>
              <p:tags r:id="rId9"/>
            </p:custDataLst>
          </p:nvPr>
        </p:nvSpPr>
        <p:spPr>
          <a:xfrm>
            <a:off x="4667569" y="2770074"/>
            <a:ext cx="4969917" cy="584128"/>
          </a:xfrm>
        </p:spPr>
        <p:txBody>
          <a:bodyPr vert="horz" wrap="square" lIns="91440" tIns="45720" rIns="91440" bIns="45720" anchor="t" anchorCtr="0">
            <a:normAutofit/>
          </a:bodyPr>
          <a:lstStyle>
            <a:lvl1pPr marL="0" marR="0" indent="0" algn="l" defTabSz="914400" rtl="0" eaLnBrk="1" fontAlgn="auto" latinLnBrk="0" hangingPunct="1">
              <a:lnSpc>
                <a:spcPct val="100000"/>
              </a:lnSpc>
              <a:spcBef>
                <a:spcPts val="0"/>
              </a:spcBef>
              <a:spcAft>
                <a:spcPts val="0"/>
              </a:spcAft>
              <a:buClrTx/>
              <a:buSzPts val="1800"/>
              <a:buFont typeface="Arial" panose="020B0604020202020204" pitchFamily="34" charset="0"/>
              <a:buNone/>
              <a:defRPr sz="2000" b="0" spc="20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dirty="0"/>
              <a:t>单击此处编辑副标题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8" name="图片 7"/>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charset="-122"/>
              </a:defRPr>
            </a:lvl1pPr>
            <a:lvl2pPr eaLnBrk="1" fontAlgn="auto" latinLnBrk="0" hangingPunct="1">
              <a:defRPr sz="1600">
                <a:solidFill>
                  <a:schemeClr val="tx1"/>
                </a:solidFill>
                <a:latin typeface="Arial" panose="020B0604020202020204" pitchFamily="34" charset="0"/>
                <a:ea typeface="微软雅黑" panose="020B0503020204020204" charset="-122"/>
              </a:defRPr>
            </a:lvl2pPr>
            <a:lvl3pPr eaLnBrk="1" fontAlgn="auto" latinLnBrk="0" hangingPunct="1">
              <a:defRPr sz="1600">
                <a:solidFill>
                  <a:schemeClr val="tx1"/>
                </a:solidFill>
                <a:latin typeface="Arial" panose="020B0604020202020204" pitchFamily="34" charset="0"/>
                <a:ea typeface="微软雅黑" panose="020B0503020204020204" charset="-122"/>
              </a:defRPr>
            </a:lvl3pPr>
            <a:lvl4pPr eaLnBrk="1" fontAlgn="auto" latinLnBrk="0" hangingPunct="1">
              <a:defRPr sz="1600">
                <a:solidFill>
                  <a:schemeClr val="tx1"/>
                </a:solidFill>
                <a:latin typeface="Arial" panose="020B0604020202020204" pitchFamily="34" charset="0"/>
                <a:ea typeface="微软雅黑" panose="020B0503020204020204" charset="-122"/>
              </a:defRPr>
            </a:lvl4pPr>
            <a:lvl5pPr eaLnBrk="1" fontAlgn="auto" latinLnBrk="0" hangingPunct="1">
              <a:defRPr sz="160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pic>
        <p:nvPicPr>
          <p:cNvPr id="11" name="图片 10"/>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10" name="图片 9"/>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2" name="标题 1"/>
          <p:cNvSpPr>
            <a:spLocks noGrp="1"/>
          </p:cNvSpPr>
          <p:nvPr>
            <p:ph type="title"/>
            <p:custDataLst>
              <p:tags r:id="rId8"/>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15"/>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stretch>
            <a:fillRect/>
          </a:stretch>
        </p:blipFill>
        <p:spPr>
          <a:xfrm>
            <a:off x="7498080" y="2194560"/>
            <a:ext cx="4389120" cy="2468880"/>
          </a:xfrm>
          <a:prstGeom prst="rect">
            <a:avLst/>
          </a:prstGeom>
        </p:spPr>
      </p:pic>
      <p:sp>
        <p:nvSpPr>
          <p:cNvPr id="7" name="任意多边形 6"/>
          <p:cNvSpPr/>
          <p:nvPr userDrawn="1">
            <p:custDataLst>
              <p:tags r:id="rId5"/>
            </p:custDataLst>
          </p:nvPr>
        </p:nvSpPr>
        <p:spPr>
          <a:xfrm flipH="1">
            <a:off x="0" y="0"/>
            <a:ext cx="7313295" cy="6858000"/>
          </a:xfrm>
          <a:custGeom>
            <a:avLst/>
            <a:gdLst>
              <a:gd name="connsiteX0" fmla="*/ 1714500 w 7314000"/>
              <a:gd name="connsiteY0" fmla="*/ 0 h 6858000"/>
              <a:gd name="connsiteX1" fmla="*/ 7314000 w 7314000"/>
              <a:gd name="connsiteY1" fmla="*/ 0 h 6858000"/>
              <a:gd name="connsiteX2" fmla="*/ 7314000 w 7314000"/>
              <a:gd name="connsiteY2" fmla="*/ 6858000 h 6858000"/>
              <a:gd name="connsiteX3" fmla="*/ 0 w 7314000"/>
              <a:gd name="connsiteY3" fmla="*/ 6858000 h 6858000"/>
              <a:gd name="connsiteX4" fmla="*/ 1714500 w 731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4000" h="6858000">
                <a:moveTo>
                  <a:pt x="1714500" y="0"/>
                </a:moveTo>
                <a:lnTo>
                  <a:pt x="7314000" y="0"/>
                </a:lnTo>
                <a:lnTo>
                  <a:pt x="7314000" y="6858000"/>
                </a:lnTo>
                <a:lnTo>
                  <a:pt x="0" y="6858000"/>
                </a:lnTo>
                <a:lnTo>
                  <a:pt x="1714500" y="0"/>
                </a:lnTo>
                <a:close/>
              </a:path>
            </a:pathLst>
          </a:custGeom>
          <a:solidFill>
            <a:schemeClr val="tx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a:solidFill>
                  <a:schemeClr val="accent1">
                    <a:shade val="5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6" name="图片 5"/>
          <p:cNvPicPr/>
          <p:nvPr userDrawn="1">
            <p:custDataLst>
              <p:tags r:id="rId6"/>
            </p:custDataLst>
          </p:nvPr>
        </p:nvPicPr>
        <p:blipFill>
          <a:blip r:embed="rId7" r:link="rId8" cstate="print"/>
          <a:stretch>
            <a:fillRect/>
          </a:stretch>
        </p:blipFill>
        <p:spPr>
          <a:xfrm>
            <a:off x="0" y="6300313"/>
            <a:ext cx="720090" cy="557687"/>
          </a:xfrm>
          <a:prstGeom prst="rect">
            <a:avLst/>
          </a:prstGeom>
        </p:spPr>
      </p:pic>
      <p:sp>
        <p:nvSpPr>
          <p:cNvPr id="2" name="标题 1"/>
          <p:cNvSpPr>
            <a:spLocks noGrp="1"/>
          </p:cNvSpPr>
          <p:nvPr>
            <p:ph type="title"/>
            <p:custDataLst>
              <p:tags r:id="rId9"/>
            </p:custDataLst>
          </p:nvPr>
        </p:nvSpPr>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pic>
        <p:nvPicPr>
          <p:cNvPr id="9" name="图片 8" descr="视频水印小"/>
          <p:cNvPicPr>
            <a:picLocks noChangeAspect="1"/>
          </p:cNvPicPr>
          <p:nvPr userDrawn="1"/>
        </p:nvPicPr>
        <p:blipFill>
          <a:blip r:embed="rId13"/>
          <a:stretch>
            <a:fillRect/>
          </a:stretch>
        </p:blipFill>
        <p:spPr>
          <a:xfrm>
            <a:off x="10455910" y="6543040"/>
            <a:ext cx="1524635" cy="21145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pic>
        <p:nvPicPr>
          <p:cNvPr id="9" name="图片 8"/>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8" name="图片 7"/>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2" name="标题 1"/>
          <p:cNvSpPr>
            <a:spLocks noGrp="1"/>
          </p:cNvSpPr>
          <p:nvPr>
            <p:ph type="title"/>
            <p:custDataLst>
              <p:tags r:id="rId8"/>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13"/>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pic>
        <p:nvPicPr>
          <p:cNvPr id="8" name="图片 7"/>
          <p:cNvPicPr/>
          <p:nvPr>
            <p:custDataLst>
              <p:tags r:id="rId2"/>
            </p:custDataLst>
          </p:nvPr>
        </p:nvPicPr>
        <p:blipFill>
          <a:blip r:embed="rId3" r:link="rId4" cstate="print"/>
          <a:stretch>
            <a:fillRect/>
          </a:stretch>
        </p:blipFill>
        <p:spPr>
          <a:xfrm>
            <a:off x="0" y="0"/>
            <a:ext cx="720090" cy="557687"/>
          </a:xfrm>
          <a:prstGeom prst="rect">
            <a:avLst/>
          </a:prstGeom>
        </p:spPr>
      </p:pic>
      <p:pic>
        <p:nvPicPr>
          <p:cNvPr id="7" name="图片 6"/>
          <p:cNvPicPr/>
          <p:nvPr>
            <p:custDataLst>
              <p:tags r:id="rId5"/>
            </p:custDataLst>
          </p:nvPr>
        </p:nvPicPr>
        <p:blipFill>
          <a:blip r:embed="rId6" r:link="rId7" cstate="print"/>
          <a:stretch>
            <a:fillRect/>
          </a:stretch>
        </p:blipFill>
        <p:spPr>
          <a:xfrm>
            <a:off x="11471910" y="0"/>
            <a:ext cx="720090" cy="557687"/>
          </a:xfrm>
          <a:prstGeom prst="rect">
            <a:avLst/>
          </a:prstGeom>
        </p:spPr>
      </p:pic>
      <p:sp>
        <p:nvSpPr>
          <p:cNvPr id="2" name="竖排标题 1"/>
          <p:cNvSpPr>
            <a:spLocks noGrp="1"/>
          </p:cNvSpPr>
          <p:nvPr>
            <p:ph type="title" orient="vert"/>
            <p:custDataLst>
              <p:tags r:id="rId8"/>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charset="-122"/>
              </a:defRPr>
            </a:lvl1pPr>
            <a:lvl2pPr indent="0" eaLnBrk="1" fontAlgn="auto" latinLnBrk="0" hangingPunct="1">
              <a:defRPr>
                <a:solidFill>
                  <a:schemeClr val="tx1"/>
                </a:solidFill>
                <a:latin typeface="Arial" panose="020B0604020202020204" pitchFamily="34" charset="0"/>
                <a:ea typeface="微软雅黑" panose="020B0503020204020204" charset="-122"/>
              </a:defRPr>
            </a:lvl2pPr>
            <a:lvl3pPr indent="0" eaLnBrk="1" fontAlgn="auto" latinLnBrk="0" hangingPunct="1">
              <a:defRPr>
                <a:solidFill>
                  <a:schemeClr val="tx1"/>
                </a:solidFill>
                <a:latin typeface="Arial" panose="020B0604020202020204" pitchFamily="34" charset="0"/>
                <a:ea typeface="微软雅黑" panose="020B0503020204020204" charset="-122"/>
              </a:defRPr>
            </a:lvl3pPr>
            <a:lvl4pPr indent="0" eaLnBrk="1" fontAlgn="auto" latinLnBrk="0" hangingPunct="1">
              <a:defRPr>
                <a:solidFill>
                  <a:schemeClr val="tx1"/>
                </a:solidFill>
                <a:latin typeface="Arial" panose="020B0604020202020204" pitchFamily="34" charset="0"/>
                <a:ea typeface="微软雅黑" panose="020B0503020204020204" charset="-122"/>
              </a:defRPr>
            </a:lvl4pPr>
            <a:lvl5pPr indent="0" eaLnBrk="1" fontAlgn="auto" latinLnBrk="0" hangingPunct="1">
              <a:defRPr>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wrap="square">
            <a:normAutofit/>
          </a:bodyPr>
          <a:lstStyle>
            <a:lvl1pPr>
              <a:defRPr>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2"/>
            </p:custDataLst>
          </p:nvPr>
        </p:nvSpPr>
        <p:spPr/>
        <p:txBody>
          <a:bodyPr wrap="square">
            <a:normAutofit/>
          </a:bodyPr>
          <a:lstStyle>
            <a:lvl1pPr>
              <a:defRPr>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image" Target="../media/image2.png"/><Relationship Id="rId24" Type="http://schemas.openxmlformats.org/officeDocument/2006/relationships/tags" Target="../tags/tag140.xml"/><Relationship Id="rId23" Type="http://schemas.openxmlformats.org/officeDocument/2006/relationships/tags" Target="../tags/tag139.xml"/><Relationship Id="rId22" Type="http://schemas.openxmlformats.org/officeDocument/2006/relationships/tags" Target="../tags/tag138.xml"/><Relationship Id="rId21" Type="http://schemas.openxmlformats.org/officeDocument/2006/relationships/tags" Target="../tags/tag137.xml"/><Relationship Id="rId20" Type="http://schemas.openxmlformats.org/officeDocument/2006/relationships/tags" Target="../tags/tag136.xml"/><Relationship Id="rId2" Type="http://schemas.openxmlformats.org/officeDocument/2006/relationships/slideLayout" Target="../slideLayouts/slideLayout2.xml"/><Relationship Id="rId19" Type="http://schemas.openxmlformats.org/officeDocument/2006/relationships/tags" Target="../tags/tag135.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视频水印小"/>
          <p:cNvPicPr>
            <a:picLocks noChangeAspect="1"/>
          </p:cNvPicPr>
          <p:nvPr userDrawn="1"/>
        </p:nvPicPr>
        <p:blipFill>
          <a:blip r:embed="rId25"/>
          <a:stretch>
            <a:fillRect/>
          </a:stretch>
        </p:blipFill>
        <p:spPr>
          <a:xfrm>
            <a:off x="10455910" y="6543040"/>
            <a:ext cx="1524635" cy="21145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1.xml"/><Relationship Id="rId2" Type="http://schemas.openxmlformats.org/officeDocument/2006/relationships/image" Target="../media/image2.png"/><Relationship Id="rId1"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94.xml"/><Relationship Id="rId3" Type="http://schemas.openxmlformats.org/officeDocument/2006/relationships/image" Target="../media/image10.png"/><Relationship Id="rId2" Type="http://schemas.openxmlformats.org/officeDocument/2006/relationships/tags" Target="../tags/tag193.xml"/><Relationship Id="rId1" Type="http://schemas.openxmlformats.org/officeDocument/2006/relationships/tags" Target="../tags/tag192.xml"/></Relationships>
</file>

<file path=ppt/slides/_rels/slide2.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slideLayout" Target="../slideLayouts/slideLayout7.xml"/><Relationship Id="rId12" Type="http://schemas.openxmlformats.org/officeDocument/2006/relationships/tags" Target="../tags/tag152.xml"/><Relationship Id="rId11" Type="http://schemas.openxmlformats.org/officeDocument/2006/relationships/image" Target="../media/image10.png"/><Relationship Id="rId10" Type="http://schemas.openxmlformats.org/officeDocument/2006/relationships/tags" Target="../tags/tag151.xml"/><Relationship Id="rId1" Type="http://schemas.openxmlformats.org/officeDocument/2006/relationships/tags" Target="../tags/tag14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6.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55.xml"/><Relationship Id="rId3" Type="http://schemas.openxmlformats.org/officeDocument/2006/relationships/image" Target="../media/image10.png"/><Relationship Id="rId2" Type="http://schemas.openxmlformats.org/officeDocument/2006/relationships/tags" Target="../tags/tag154.xml"/><Relationship Id="rId1" Type="http://schemas.openxmlformats.org/officeDocument/2006/relationships/tags" Target="../tags/tag153.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5.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7" Type="http://schemas.openxmlformats.org/officeDocument/2006/relationships/slideLayout" Target="../slideLayouts/slideLayout7.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81.xml"/><Relationship Id="rId3" Type="http://schemas.openxmlformats.org/officeDocument/2006/relationships/image" Target="../media/image10.png"/><Relationship Id="rId2" Type="http://schemas.openxmlformats.org/officeDocument/2006/relationships/tags" Target="../tags/tag180.xml"/><Relationship Id="rId1" Type="http://schemas.openxmlformats.org/officeDocument/2006/relationships/tags" Target="../tags/tag17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17780" y="-10160"/>
            <a:ext cx="12227560" cy="6878320"/>
          </a:xfrm>
          <a:prstGeom prst="rect">
            <a:avLst/>
          </a:prstGeom>
        </p:spPr>
      </p:pic>
      <p:sp>
        <p:nvSpPr>
          <p:cNvPr id="5" name="矩形 4"/>
          <p:cNvSpPr/>
          <p:nvPr/>
        </p:nvSpPr>
        <p:spPr>
          <a:xfrm>
            <a:off x="2289175" y="-8255"/>
            <a:ext cx="7797800" cy="2646045"/>
          </a:xfrm>
          <a:prstGeom prst="rect">
            <a:avLst/>
          </a:prstGeom>
          <a:noFill/>
          <a:ln>
            <a:noFill/>
          </a:ln>
        </p:spPr>
        <p:txBody>
          <a:bodyPr wrap="square" rtlCol="0" anchor="t">
            <a:spAutoFit/>
          </a:bodyPr>
          <a:p>
            <a:pPr algn="ctr"/>
            <a:r>
              <a:rPr lang="zh-CN" altLang="zh-CN" sz="16600" b="1">
                <a:ln w="10160">
                  <a:solidFill>
                    <a:schemeClr val="accent5"/>
                  </a:solidFill>
                  <a:prstDash val="solid"/>
                </a:ln>
                <a:solidFill>
                  <a:srgbClr val="FFFFFF"/>
                </a:solidFill>
                <a:effectLst>
                  <a:outerShdw blurRad="38100" dist="22860" dir="5400000" algn="tl" rotWithShape="0">
                    <a:srgbClr val="000000">
                      <a:alpha val="30000"/>
                    </a:srgbClr>
                  </a:outerShdw>
                </a:effectLst>
              </a:rPr>
              <a:t>高考</a:t>
            </a:r>
            <a:endParaRPr lang="zh-CN" altLang="zh-CN" sz="11500"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矩形 5"/>
          <p:cNvSpPr/>
          <p:nvPr/>
        </p:nvSpPr>
        <p:spPr>
          <a:xfrm>
            <a:off x="1176020" y="3213100"/>
            <a:ext cx="9528810" cy="1568450"/>
          </a:xfrm>
          <a:prstGeom prst="rect">
            <a:avLst/>
          </a:prstGeom>
          <a:noFill/>
          <a:ln>
            <a:noFill/>
          </a:ln>
        </p:spPr>
        <p:txBody>
          <a:bodyPr wrap="square" rtlCol="0" anchor="t">
            <a:spAutoFit/>
          </a:bodyPr>
          <a:p>
            <a:pPr algn="ctr"/>
            <a:r>
              <a:rPr lang="zh-CN" altLang="en-US" sz="9600" b="1">
                <a:solidFill>
                  <a:schemeClr val="bg2"/>
                </a:solidFill>
                <a:effectLst>
                  <a:innerShdw blurRad="63500" dist="50800" dir="13500000">
                    <a:srgbClr val="000000">
                      <a:alpha val="50000"/>
                    </a:srgbClr>
                  </a:innerShdw>
                </a:effectLst>
              </a:rPr>
              <a:t>最后的叮嘱</a:t>
            </a:r>
            <a:endParaRPr lang="zh-CN" altLang="en-US" sz="9600" b="1">
              <a:solidFill>
                <a:schemeClr val="bg2"/>
              </a:solidFill>
              <a:effectLst>
                <a:innerShdw blurRad="63500" dist="50800" dir="13500000">
                  <a:srgbClr val="000000">
                    <a:alpha val="50000"/>
                  </a:srgbClr>
                </a:innerShdw>
              </a:effectLst>
            </a:endParaRPr>
          </a:p>
        </p:txBody>
      </p:sp>
      <p:pic>
        <p:nvPicPr>
          <p:cNvPr id="3" name="图片 2" descr="视频水印小"/>
          <p:cNvPicPr>
            <a:picLocks noChangeAspect="1"/>
          </p:cNvPicPr>
          <p:nvPr/>
        </p:nvPicPr>
        <p:blipFill>
          <a:blip r:embed="rId2"/>
          <a:stretch>
            <a:fillRect/>
          </a:stretch>
        </p:blipFill>
        <p:spPr>
          <a:xfrm>
            <a:off x="10524490" y="151130"/>
            <a:ext cx="1490980" cy="206375"/>
          </a:xfrm>
          <a:prstGeom prst="rect">
            <a:avLst/>
          </a:prstGeom>
        </p:spPr>
      </p:pic>
    </p:spTree>
    <p:custDataLst>
      <p:tags r:id="rId3"/>
    </p:custDataLst>
  </p:cSld>
  <p:clrMapOvr>
    <a:masterClrMapping/>
  </p:clrMapOvr>
  <p:transition>
    <p:pull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pPr algn="l"/>
            <a:r>
              <a:rPr sz="3600">
                <a:latin typeface="Calibri" panose="020F0502020204030204" charset="0"/>
                <a:ea typeface="黑体" panose="02010609060101010101" charset="-122"/>
                <a:sym typeface="+mn-ea"/>
              </a:rPr>
              <a:t>②</a:t>
            </a:r>
            <a:r>
              <a:rPr sz="3600">
                <a:latin typeface="黑体" panose="02010609060101010101" charset="-122"/>
                <a:ea typeface="黑体" panose="02010609060101010101" charset="-122"/>
                <a:sym typeface="+mn-ea"/>
              </a:rPr>
              <a:t>全面原则</a:t>
            </a:r>
            <a:endParaRPr lang="zh-CN" altLang="en-US" sz="3600">
              <a:latin typeface="黑体" panose="02010609060101010101" charset="-122"/>
              <a:ea typeface="黑体" panose="02010609060101010101" charset="-122"/>
            </a:endParaRPr>
          </a:p>
        </p:txBody>
      </p:sp>
      <p:sp>
        <p:nvSpPr>
          <p:cNvPr id="3" name="内容占位符 2"/>
          <p:cNvSpPr>
            <a:spLocks noGrp="1"/>
          </p:cNvSpPr>
          <p:nvPr>
            <p:ph idx="1"/>
          </p:nvPr>
        </p:nvSpPr>
        <p:spPr>
          <a:xfrm>
            <a:off x="381635" y="952500"/>
            <a:ext cx="4297680" cy="5388610"/>
          </a:xfrm>
        </p:spPr>
        <p:txBody>
          <a:bodyPr/>
          <a:p>
            <a:r>
              <a:rPr lang="zh-CN" altLang="en-US" sz="2800" spc="0">
                <a:latin typeface="黑体" panose="02010609060101010101" charset="-122"/>
                <a:ea typeface="黑体" panose="02010609060101010101" charset="-122"/>
                <a:cs typeface="黑体" panose="02010609060101010101" charset="-122"/>
              </a:rPr>
              <a:t>全面原则是指题干材料以分号、句号或省略号为标志，包含着</a:t>
            </a:r>
            <a:r>
              <a:rPr lang="zh-CN" altLang="en-US" sz="2800" spc="0">
                <a:solidFill>
                  <a:srgbClr val="FF0000"/>
                </a:solidFill>
                <a:latin typeface="黑体" panose="02010609060101010101" charset="-122"/>
                <a:ea typeface="黑体" panose="02010609060101010101" charset="-122"/>
                <a:cs typeface="黑体" panose="02010609060101010101" charset="-122"/>
              </a:rPr>
              <a:t>并列关系的两层或三层意思</a:t>
            </a:r>
            <a:r>
              <a:rPr lang="zh-CN" altLang="en-US" sz="2800" spc="0">
                <a:latin typeface="黑体" panose="02010609060101010101" charset="-122"/>
                <a:ea typeface="黑体" panose="02010609060101010101" charset="-122"/>
                <a:cs typeface="黑体" panose="02010609060101010101" charset="-122"/>
              </a:rPr>
              <a:t>，对应的正确选项也必须</a:t>
            </a:r>
            <a:r>
              <a:rPr lang="zh-CN" altLang="en-US" sz="2800" spc="0">
                <a:solidFill>
                  <a:srgbClr val="FF0000"/>
                </a:solidFill>
                <a:latin typeface="黑体" panose="02010609060101010101" charset="-122"/>
                <a:ea typeface="黑体" panose="02010609060101010101" charset="-122"/>
                <a:cs typeface="黑体" panose="02010609060101010101" charset="-122"/>
              </a:rPr>
              <a:t>全面包含</a:t>
            </a:r>
            <a:r>
              <a:rPr lang="zh-CN" altLang="en-US" sz="2800" spc="0">
                <a:latin typeface="黑体" panose="02010609060101010101" charset="-122"/>
                <a:ea typeface="黑体" panose="02010609060101010101" charset="-122"/>
                <a:cs typeface="黑体" panose="02010609060101010101" charset="-122"/>
              </a:rPr>
              <a:t>这些意思，否则就是错误选项。</a:t>
            </a:r>
            <a:endParaRPr lang="zh-CN" altLang="en-US"/>
          </a:p>
          <a:p>
            <a:endParaRPr lang="zh-CN" altLang="en-US"/>
          </a:p>
        </p:txBody>
      </p:sp>
      <p:sp>
        <p:nvSpPr>
          <p:cNvPr id="4" name="文本框 3"/>
          <p:cNvSpPr txBox="1"/>
          <p:nvPr/>
        </p:nvSpPr>
        <p:spPr>
          <a:xfrm>
            <a:off x="5411470" y="163195"/>
            <a:ext cx="6541770" cy="5688965"/>
          </a:xfrm>
          <a:prstGeom prst="rect">
            <a:avLst/>
          </a:prstGeom>
          <a:noFill/>
          <a:ln w="28575">
            <a:solidFill>
              <a:schemeClr val="accent1"/>
            </a:solidFill>
          </a:ln>
        </p:spPr>
        <p:txBody>
          <a:bodyPr wrap="square" rtlCol="0">
            <a:spAutoFit/>
          </a:bodyPr>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(2019.全国新课标三卷35)20世纪70年代中后期，法国国内生产总值年平均增长率由2.6%下降到1.3%，物价上涨了1倍。1981年，密特朗就任总统后，推行包括国有化在内的一系列措施，其结果</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A. 加剧了经济恶化</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B. 实现了物价下降</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C. 推动了通货紧缩</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D. 放弃了经济自由</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 name="矩形 5"/>
          <p:cNvSpPr/>
          <p:nvPr/>
        </p:nvSpPr>
        <p:spPr>
          <a:xfrm>
            <a:off x="10056495" y="3882390"/>
            <a:ext cx="843280" cy="1198880"/>
          </a:xfrm>
          <a:prstGeom prst="rect">
            <a:avLst/>
          </a:prstGeom>
          <a:noFill/>
          <a:ln>
            <a:noFill/>
          </a:ln>
        </p:spPr>
        <p:txBody>
          <a:bodyPr wrap="none" rtlCol="0" anchor="t">
            <a:spAutoFit/>
          </a:bodyPr>
          <a:p>
            <a:pPr algn="ctr"/>
            <a:r>
              <a:rPr lang="en-US" altLang="zh-CN" sz="7200" b="1">
                <a:solidFill>
                  <a:schemeClr val="tx1"/>
                </a:solidFill>
                <a:effectLst>
                  <a:outerShdw blurRad="38100" dist="19050" dir="2700000" algn="tl" rotWithShape="0">
                    <a:schemeClr val="dk1">
                      <a:alpha val="40000"/>
                    </a:schemeClr>
                  </a:outerShdw>
                </a:effectLst>
              </a:rPr>
              <a:t>A</a:t>
            </a:r>
            <a:endParaRPr lang="en-US" altLang="zh-CN" sz="72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ldLvl="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pPr algn="l"/>
            <a:r>
              <a:rPr sz="3600">
                <a:latin typeface="Calibri" panose="020F0502020204030204" charset="0"/>
                <a:ea typeface="黑体" panose="02010609060101010101" charset="-122"/>
                <a:sym typeface="+mn-ea"/>
              </a:rPr>
              <a:t>③</a:t>
            </a:r>
            <a:r>
              <a:rPr sz="3600">
                <a:latin typeface="黑体" panose="02010609060101010101" charset="-122"/>
                <a:ea typeface="黑体" panose="02010609060101010101" charset="-122"/>
                <a:sym typeface="+mn-ea"/>
              </a:rPr>
              <a:t>主体一致原则</a:t>
            </a:r>
            <a:endParaRPr lang="zh-CN" altLang="en-US" sz="3600">
              <a:latin typeface="黑体" panose="02010609060101010101" charset="-122"/>
              <a:ea typeface="黑体" panose="02010609060101010101" charset="-122"/>
            </a:endParaRPr>
          </a:p>
        </p:txBody>
      </p:sp>
      <p:sp>
        <p:nvSpPr>
          <p:cNvPr id="3" name="内容占位符 2"/>
          <p:cNvSpPr>
            <a:spLocks noGrp="1"/>
          </p:cNvSpPr>
          <p:nvPr>
            <p:ph idx="1"/>
          </p:nvPr>
        </p:nvSpPr>
        <p:spPr>
          <a:xfrm>
            <a:off x="669925" y="952500"/>
            <a:ext cx="4761865" cy="5388610"/>
          </a:xfrm>
        </p:spPr>
        <p:txBody>
          <a:bodyPr/>
          <a:p>
            <a:pPr marL="0" indent="0">
              <a:buNone/>
            </a:pPr>
            <a:r>
              <a:rPr lang="zh-CN" altLang="en-US" sz="2800" spc="0">
                <a:latin typeface="黑体" panose="02010609060101010101" charset="-122"/>
                <a:ea typeface="黑体" panose="02010609060101010101" charset="-122"/>
                <a:cs typeface="黑体" panose="02010609060101010101" charset="-122"/>
              </a:rPr>
              <a:t>主题一致原则:题干和选项的编制都</a:t>
            </a:r>
            <a:r>
              <a:rPr lang="zh-CN" altLang="en-US" sz="2800" spc="0">
                <a:solidFill>
                  <a:srgbClr val="FF0000"/>
                </a:solidFill>
                <a:latin typeface="黑体" panose="02010609060101010101" charset="-122"/>
                <a:ea typeface="黑体" panose="02010609060101010101" charset="-122"/>
                <a:cs typeface="黑体" panose="02010609060101010101" charset="-122"/>
              </a:rPr>
              <a:t>围绕一个中心，体现同一方向</a:t>
            </a:r>
            <a:r>
              <a:rPr lang="zh-CN" altLang="en-US" sz="2800" spc="0">
                <a:latin typeface="黑体" panose="02010609060101010101" charset="-122"/>
                <a:ea typeface="黑体" panose="02010609060101010101" charset="-122"/>
                <a:cs typeface="黑体" panose="02010609060101010101" charset="-122"/>
              </a:rPr>
              <a:t>。这个方向和中心，或在题干中点明，或通过题干和选项的联系中明确体现出来。</a:t>
            </a:r>
            <a:endParaRPr lang="zh-CN" altLang="en-US"/>
          </a:p>
          <a:p>
            <a:endParaRPr lang="zh-CN" altLang="en-US"/>
          </a:p>
        </p:txBody>
      </p:sp>
      <p:sp>
        <p:nvSpPr>
          <p:cNvPr id="4" name="文本框 3"/>
          <p:cNvSpPr txBox="1"/>
          <p:nvPr/>
        </p:nvSpPr>
        <p:spPr>
          <a:xfrm>
            <a:off x="5624830" y="213995"/>
            <a:ext cx="6038850" cy="6292850"/>
          </a:xfrm>
          <a:prstGeom prst="rect">
            <a:avLst/>
          </a:prstGeom>
          <a:noFill/>
          <a:ln w="28575">
            <a:solidFill>
              <a:schemeClr val="accent1"/>
            </a:solidFill>
          </a:ln>
        </p:spPr>
        <p:txBody>
          <a:bodyPr wrap="square" rtlCol="0">
            <a:spAutoFit/>
          </a:bodyPr>
          <a:p>
            <a:pPr>
              <a:lnSpc>
                <a:spcPct val="12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(2014.全国新课标卷I高考.30) 20世纪20年代，上海成为中国电影的制作中心，当时上海放映的各种影片中，外国片与国产片比例约为2: 1:而在北京和天津，这一比例高达5: 1甚至6: 1.上海与京津放映中外电影比例不同，能够说明这一现象的应是( )</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2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A.外国电影的制作水平较高</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2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B.京津民众对外来事物更具热情</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2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C.中国电影拷贝流通税费重</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2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D.上海民众的社会心态更为开放</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 name="矩形 5"/>
          <p:cNvSpPr/>
          <p:nvPr/>
        </p:nvSpPr>
        <p:spPr>
          <a:xfrm>
            <a:off x="3929380" y="4372610"/>
            <a:ext cx="843280" cy="1198880"/>
          </a:xfrm>
          <a:prstGeom prst="rect">
            <a:avLst/>
          </a:prstGeom>
          <a:noFill/>
          <a:ln>
            <a:noFill/>
          </a:ln>
        </p:spPr>
        <p:txBody>
          <a:bodyPr wrap="none" rtlCol="0" anchor="t">
            <a:spAutoFit/>
          </a:bodyPr>
          <a:p>
            <a:pPr algn="ctr"/>
            <a:r>
              <a:rPr lang="en-US" altLang="zh-CN" sz="7200" b="1">
                <a:solidFill>
                  <a:schemeClr val="tx1"/>
                </a:solidFill>
                <a:effectLst>
                  <a:outerShdw blurRad="38100" dist="19050" dir="2700000" algn="tl" rotWithShape="0">
                    <a:schemeClr val="dk1">
                      <a:alpha val="40000"/>
                    </a:schemeClr>
                  </a:outerShdw>
                </a:effectLst>
              </a:rPr>
              <a:t>C</a:t>
            </a:r>
            <a:endParaRPr lang="en-US" altLang="zh-CN" sz="72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ldLvl="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pPr algn="l"/>
            <a:r>
              <a:rPr sz="3600">
                <a:latin typeface="宋体" panose="02010600030101010101" pitchFamily="2" charset="-122"/>
                <a:ea typeface="宋体" panose="02010600030101010101" pitchFamily="2" charset="-122"/>
                <a:sym typeface="+mn-ea"/>
              </a:rPr>
              <a:t>④</a:t>
            </a:r>
            <a:r>
              <a:rPr sz="3600">
                <a:latin typeface="黑体" panose="02010609060101010101" charset="-122"/>
                <a:ea typeface="黑体" panose="02010609060101010101" charset="-122"/>
                <a:sym typeface="+mn-ea"/>
              </a:rPr>
              <a:t>最近原则</a:t>
            </a:r>
            <a:endParaRPr lang="zh-CN" altLang="en-US" sz="3600">
              <a:latin typeface="黑体" panose="02010609060101010101" charset="-122"/>
              <a:ea typeface="黑体" panose="02010609060101010101" charset="-122"/>
            </a:endParaRPr>
          </a:p>
        </p:txBody>
      </p:sp>
      <p:sp>
        <p:nvSpPr>
          <p:cNvPr id="3" name="内容占位符 2"/>
          <p:cNvSpPr>
            <a:spLocks noGrp="1"/>
          </p:cNvSpPr>
          <p:nvPr>
            <p:ph idx="1"/>
          </p:nvPr>
        </p:nvSpPr>
        <p:spPr>
          <a:xfrm>
            <a:off x="231140" y="952500"/>
            <a:ext cx="4898390" cy="5388610"/>
          </a:xfrm>
        </p:spPr>
        <p:txBody>
          <a:bodyPr>
            <a:normAutofit/>
          </a:bodyPr>
          <a:p>
            <a:r>
              <a:rPr lang="zh-CN" altLang="en-US" sz="2800" spc="0">
                <a:latin typeface="黑体" panose="02010609060101010101" charset="-122"/>
                <a:ea typeface="黑体" panose="02010609060101010101" charset="-122"/>
                <a:cs typeface="黑体" panose="02010609060101010101" charset="-122"/>
              </a:rPr>
              <a:t>高考试题常常设计的是一些具体的历史细节，即“小切口”，我们一般不可能接触到这样材料。我们只要运用前文提到马克思主义原理一一事物之间是普遍联系的原理，很多问题可以做到有效解决，有些题甚至可以秒杀。（</a:t>
            </a:r>
            <a:r>
              <a:rPr lang="zh-CN" altLang="en-US" sz="2800" spc="0">
                <a:solidFill>
                  <a:srgbClr val="FF0000"/>
                </a:solidFill>
                <a:latin typeface="黑体" panose="02010609060101010101" charset="-122"/>
                <a:ea typeface="黑体" panose="02010609060101010101" charset="-122"/>
                <a:cs typeface="黑体" panose="02010609060101010101" charset="-122"/>
              </a:rPr>
              <a:t>时间最近、目的最近</a:t>
            </a:r>
            <a:r>
              <a:rPr lang="zh-CN" altLang="en-US" sz="2800" spc="0">
                <a:latin typeface="黑体" panose="02010609060101010101" charset="-122"/>
                <a:ea typeface="黑体" panose="02010609060101010101" charset="-122"/>
                <a:cs typeface="黑体" panose="02010609060101010101" charset="-122"/>
              </a:rPr>
              <a:t>）</a:t>
            </a:r>
            <a:endParaRPr lang="zh-CN" altLang="en-US"/>
          </a:p>
          <a:p>
            <a:endParaRPr lang="zh-CN" altLang="en-US"/>
          </a:p>
        </p:txBody>
      </p:sp>
      <p:sp>
        <p:nvSpPr>
          <p:cNvPr id="4" name="文本框 3"/>
          <p:cNvSpPr txBox="1"/>
          <p:nvPr/>
        </p:nvSpPr>
        <p:spPr>
          <a:xfrm>
            <a:off x="5956935" y="200025"/>
            <a:ext cx="5702300" cy="6118860"/>
          </a:xfrm>
          <a:prstGeom prst="rect">
            <a:avLst/>
          </a:prstGeom>
          <a:noFill/>
          <a:ln w="28575">
            <a:solidFill>
              <a:schemeClr val="accent1"/>
            </a:solidFill>
          </a:ln>
        </p:spPr>
        <p:txBody>
          <a:bodyPr wrap="square" rtlCol="0" anchor="t">
            <a:spAutoFit/>
          </a:bodyPr>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(2015年新课标卷I . 31)到1952年底，新中国已建立多所俄文专科学校，北京大学、清华大学等多所高校和一批中学开设了俄文课程，许多中小城镇也掀起了学习俄语的热潮。这是我国当时</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A.外交政策转变的需要</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B.计划经济体制的需要</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C.文化教育改革的需要</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D.国家发展战略的需要</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p:txBody>
      </p:sp>
      <p:sp>
        <p:nvSpPr>
          <p:cNvPr id="6" name="矩形 5"/>
          <p:cNvSpPr/>
          <p:nvPr/>
        </p:nvSpPr>
        <p:spPr>
          <a:xfrm>
            <a:off x="10283190" y="3995420"/>
            <a:ext cx="843280" cy="1198880"/>
          </a:xfrm>
          <a:prstGeom prst="rect">
            <a:avLst/>
          </a:prstGeom>
          <a:noFill/>
          <a:ln>
            <a:noFill/>
          </a:ln>
        </p:spPr>
        <p:txBody>
          <a:bodyPr wrap="none" rtlCol="0" anchor="t">
            <a:spAutoFit/>
          </a:bodyPr>
          <a:p>
            <a:pPr algn="ctr"/>
            <a:r>
              <a:rPr lang="en-US" altLang="zh-CN" sz="7200" b="1">
                <a:solidFill>
                  <a:schemeClr val="tx1"/>
                </a:solidFill>
                <a:effectLst>
                  <a:outerShdw blurRad="38100" dist="19050" dir="2700000" algn="tl" rotWithShape="0">
                    <a:schemeClr val="dk1">
                      <a:alpha val="40000"/>
                    </a:schemeClr>
                  </a:outerShdw>
                </a:effectLst>
              </a:rPr>
              <a:t>D</a:t>
            </a:r>
            <a:endParaRPr lang="en-US" altLang="zh-CN" sz="72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ldLvl="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pPr algn="l"/>
            <a:r>
              <a:rPr lang="zh-CN" altLang="en-US" sz="3600">
                <a:latin typeface="微软雅黑" panose="020B0503020204020204" charset="-122"/>
              </a:rPr>
              <a:t>⑤</a:t>
            </a:r>
            <a:r>
              <a:rPr lang="zh-CN" altLang="en-US" sz="3600">
                <a:latin typeface="黑体" panose="02010609060101010101" charset="-122"/>
                <a:ea typeface="黑体" panose="02010609060101010101" charset="-122"/>
              </a:rPr>
              <a:t>过程反映趋势原则</a:t>
            </a:r>
            <a:endParaRPr lang="zh-CN" altLang="en-US" sz="3600">
              <a:latin typeface="黑体" panose="02010609060101010101" charset="-122"/>
              <a:ea typeface="黑体" panose="02010609060101010101" charset="-122"/>
            </a:endParaRPr>
          </a:p>
        </p:txBody>
      </p:sp>
      <p:sp>
        <p:nvSpPr>
          <p:cNvPr id="3" name="内容占位符 2"/>
          <p:cNvSpPr>
            <a:spLocks noGrp="1"/>
          </p:cNvSpPr>
          <p:nvPr>
            <p:ph idx="1"/>
          </p:nvPr>
        </p:nvSpPr>
        <p:spPr>
          <a:xfrm>
            <a:off x="243840" y="952500"/>
            <a:ext cx="5653405" cy="5388610"/>
          </a:xfrm>
        </p:spPr>
        <p:txBody>
          <a:bodyPr/>
          <a:p>
            <a:r>
              <a:rPr lang="zh-CN" altLang="en-US" sz="2800" spc="0">
                <a:latin typeface="黑体" panose="02010609060101010101" charset="-122"/>
                <a:ea typeface="黑体" panose="02010609060101010101" charset="-122"/>
                <a:cs typeface="黑体" panose="02010609060101010101" charset="-122"/>
              </a:rPr>
              <a:t>高考选择题题干叙述某个历史事件时，经常涉及两个或两个以上时间节点的发展情况，往往</a:t>
            </a:r>
            <a:r>
              <a:rPr lang="zh-CN" altLang="en-US" sz="2800" spc="0">
                <a:solidFill>
                  <a:srgbClr val="FF0000"/>
                </a:solidFill>
                <a:latin typeface="黑体" panose="02010609060101010101" charset="-122"/>
                <a:ea typeface="黑体" panose="02010609060101010101" charset="-122"/>
                <a:cs typeface="黑体" panose="02010609060101010101" charset="-122"/>
              </a:rPr>
              <a:t>反映的该历史事件发展的规律性趋势</a:t>
            </a:r>
            <a:r>
              <a:rPr lang="zh-CN" altLang="en-US" sz="2800" spc="0">
                <a:latin typeface="黑体" panose="02010609060101010101" charset="-122"/>
                <a:ea typeface="黑体" panose="02010609060101010101" charset="-122"/>
                <a:cs typeface="黑体" panose="02010609060101010101" charset="-122"/>
              </a:rPr>
              <a:t>。因此，能反映该历史事件发展规律性趋势的选项就是正确选项，否则为错误项。</a:t>
            </a:r>
            <a:endParaRPr lang="zh-CN" altLang="en-US"/>
          </a:p>
          <a:p>
            <a:endParaRPr lang="zh-CN" altLang="en-US"/>
          </a:p>
        </p:txBody>
      </p:sp>
      <p:sp>
        <p:nvSpPr>
          <p:cNvPr id="4" name="文本框 3"/>
          <p:cNvSpPr txBox="1"/>
          <p:nvPr/>
        </p:nvSpPr>
        <p:spPr>
          <a:xfrm>
            <a:off x="6144260" y="201930"/>
            <a:ext cx="5777865" cy="6118860"/>
          </a:xfrm>
          <a:prstGeom prst="rect">
            <a:avLst/>
          </a:prstGeom>
          <a:noFill/>
          <a:ln w="28575">
            <a:solidFill>
              <a:schemeClr val="accent1"/>
            </a:solidFill>
          </a:ln>
        </p:spPr>
        <p:txBody>
          <a:bodyPr wrap="square" rtlCol="0" anchor="t">
            <a:spAutoFit/>
          </a:bodyPr>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 （2020年新课标II</a:t>
            </a:r>
            <a:r>
              <a:rPr lang="en-US" altLang="zh-CN" sz="2800" b="1" spc="150">
                <a:uFillTx/>
                <a:latin typeface="宋体" panose="02010600030101010101" pitchFamily="2" charset="-122"/>
                <a:ea typeface="宋体" panose="02010600030101010101" pitchFamily="2" charset="-122"/>
                <a:cs typeface="宋体" panose="02010600030101010101" pitchFamily="2" charset="-122"/>
              </a:rPr>
              <a:t>·27</a:t>
            </a:r>
            <a:r>
              <a:rPr lang="zh-CN" altLang="en-US" sz="2800" b="1" spc="150">
                <a:uFillTx/>
                <a:latin typeface="宋体" panose="02010600030101010101" pitchFamily="2" charset="-122"/>
                <a:ea typeface="宋体" panose="02010600030101010101" pitchFamily="2" charset="-122"/>
                <a:cs typeface="宋体" panose="02010600030101010101" pitchFamily="2" charset="-122"/>
              </a:rPr>
              <a:t>）明代官营手工业实行工匠制度，生产官府所需物资。明中叶后，官府往往直接向匠户征收银两而不征用其生产的产品，此现象持续增多。这反映了</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A．白银已取代其他货币	</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B．雇佣劳动成为主要用工方式</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C．民营手工业发展受挫	</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D．官营手工业的地位遭到削弱</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p:txBody>
      </p:sp>
      <p:sp>
        <p:nvSpPr>
          <p:cNvPr id="6" name="矩形 5"/>
          <p:cNvSpPr/>
          <p:nvPr/>
        </p:nvSpPr>
        <p:spPr>
          <a:xfrm>
            <a:off x="3747770" y="5325745"/>
            <a:ext cx="843280" cy="1198880"/>
          </a:xfrm>
          <a:prstGeom prst="rect">
            <a:avLst/>
          </a:prstGeom>
          <a:noFill/>
          <a:ln>
            <a:noFill/>
          </a:ln>
        </p:spPr>
        <p:txBody>
          <a:bodyPr wrap="none" rtlCol="0" anchor="t">
            <a:spAutoFit/>
          </a:bodyPr>
          <a:p>
            <a:pPr algn="ctr"/>
            <a:r>
              <a:rPr lang="en-US" altLang="zh-CN" sz="7200" b="1">
                <a:solidFill>
                  <a:schemeClr val="tx1"/>
                </a:solidFill>
                <a:effectLst>
                  <a:outerShdw blurRad="38100" dist="19050" dir="2700000" algn="tl" rotWithShape="0">
                    <a:schemeClr val="dk1">
                      <a:alpha val="40000"/>
                    </a:schemeClr>
                  </a:outerShdw>
                </a:effectLst>
              </a:rPr>
              <a:t>D</a:t>
            </a:r>
            <a:endParaRPr lang="en-US" altLang="zh-CN" sz="72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ldLvl="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pPr algn="l"/>
            <a:r>
              <a:rPr sz="3600">
                <a:latin typeface="宋体" panose="02010600030101010101" pitchFamily="2" charset="-122"/>
                <a:ea typeface="宋体" panose="02010600030101010101" pitchFamily="2" charset="-122"/>
                <a:sym typeface="+mn-ea"/>
              </a:rPr>
              <a:t>⑥</a:t>
            </a:r>
            <a:r>
              <a:rPr sz="3600">
                <a:latin typeface="黑体" panose="02010609060101010101" charset="-122"/>
                <a:ea typeface="黑体" panose="02010609060101010101" charset="-122"/>
                <a:sym typeface="+mn-ea"/>
              </a:rPr>
              <a:t>绝对化原则</a:t>
            </a:r>
            <a:endParaRPr lang="zh-CN" altLang="en-US" sz="3600">
              <a:latin typeface="黑体" panose="02010609060101010101" charset="-122"/>
              <a:ea typeface="黑体" panose="02010609060101010101" charset="-122"/>
            </a:endParaRPr>
          </a:p>
        </p:txBody>
      </p:sp>
      <p:sp>
        <p:nvSpPr>
          <p:cNvPr id="3" name="内容占位符 2"/>
          <p:cNvSpPr>
            <a:spLocks noGrp="1"/>
          </p:cNvSpPr>
          <p:nvPr>
            <p:ph idx="1"/>
          </p:nvPr>
        </p:nvSpPr>
        <p:spPr>
          <a:xfrm>
            <a:off x="130175" y="952500"/>
            <a:ext cx="5930265" cy="5388610"/>
          </a:xfrm>
        </p:spPr>
        <p:txBody>
          <a:bodyPr>
            <a:normAutofit/>
          </a:bodyPr>
          <a:p>
            <a:pPr marL="0" indent="0">
              <a:buNone/>
            </a:pPr>
            <a:r>
              <a:rPr lang="zh-CN" altLang="en-US" sz="2800" spc="0">
                <a:latin typeface="黑体" panose="02010609060101010101" charset="-122"/>
                <a:ea typeface="黑体" panose="02010609060101010101" charset="-122"/>
                <a:cs typeface="黑体" panose="02010609060101010101" charset="-122"/>
              </a:rPr>
              <a:t>选项中带有</a:t>
            </a:r>
            <a:r>
              <a:rPr lang="zh-CN" altLang="en-US" sz="2800" spc="0">
                <a:solidFill>
                  <a:srgbClr val="FF0000"/>
                </a:solidFill>
                <a:latin typeface="黑体" panose="02010609060101010101" charset="-122"/>
                <a:ea typeface="黑体" panose="02010609060101010101" charset="-122"/>
                <a:cs typeface="黑体" panose="02010609060101010101" charset="-122"/>
              </a:rPr>
              <a:t>绝对化意思的选项</a:t>
            </a:r>
            <a:r>
              <a:rPr lang="zh-CN" altLang="en-US" sz="2800" spc="0">
                <a:latin typeface="黑体" panose="02010609060101010101" charset="-122"/>
                <a:ea typeface="黑体" panose="02010609060101010101" charset="-122"/>
                <a:cs typeface="黑体" panose="02010609060101010101" charset="-122"/>
              </a:rPr>
              <a:t>，显得很粗暴很武断。因此这类带有绝对化意思的选项，如果没有百分之百的把握，最好第一时间排除。带有绝对化意思的选项往往包含着如下词语:</a:t>
            </a:r>
            <a:r>
              <a:rPr lang="zh-CN" altLang="en-US" sz="2800" spc="0">
                <a:solidFill>
                  <a:srgbClr val="FF0000"/>
                </a:solidFill>
                <a:latin typeface="黑体" panose="02010609060101010101" charset="-122"/>
                <a:ea typeface="黑体" panose="02010609060101010101" charset="-122"/>
                <a:cs typeface="黑体" panose="02010609060101010101" charset="-122"/>
              </a:rPr>
              <a:t>开始、尚未、彻底、始终、全面、全部、完全、仅仅、但凡、凡是、不再、皆、均、最、都、消除了、摒弃了等。</a:t>
            </a:r>
            <a:endParaRPr lang="zh-CN" altLang="en-US">
              <a:solidFill>
                <a:srgbClr val="FF0000"/>
              </a:solidFill>
            </a:endParaRPr>
          </a:p>
          <a:p>
            <a:endParaRPr lang="zh-CN" altLang="en-US">
              <a:solidFill>
                <a:srgbClr val="FF0000"/>
              </a:solidFill>
            </a:endParaRPr>
          </a:p>
        </p:txBody>
      </p:sp>
      <p:sp>
        <p:nvSpPr>
          <p:cNvPr id="4" name="文本框 3"/>
          <p:cNvSpPr txBox="1"/>
          <p:nvPr/>
        </p:nvSpPr>
        <p:spPr>
          <a:xfrm>
            <a:off x="6508750" y="443230"/>
            <a:ext cx="5553075" cy="5688965"/>
          </a:xfrm>
          <a:prstGeom prst="rect">
            <a:avLst/>
          </a:prstGeom>
          <a:noFill/>
          <a:ln w="28575">
            <a:solidFill>
              <a:schemeClr val="accent1"/>
            </a:solidFill>
          </a:ln>
        </p:spPr>
        <p:txBody>
          <a:bodyPr wrap="square" rtlCol="0" anchor="t">
            <a:spAutoFit/>
          </a:bodyPr>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(2012年新课标卷·33)据统计，1992年全国辞去公职经商者达12万人，未辞职而以各种形式投身商海者超过1000万人，这种现象被称为“下海潮”。</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这反映了</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A.市场经济改革成为社会共识</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B.多种经济成分开始共同发展</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C.城市经济体制改革全面展开</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a:p>
            <a:pPr>
              <a:lnSpc>
                <a:spcPct val="13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rPr>
              <a:t>D.计划经济开始转向市场经济</a:t>
            </a:r>
            <a:endParaRPr lang="zh-CN" altLang="en-US" sz="2800" b="1" spc="150">
              <a:uFillTx/>
              <a:latin typeface="宋体" panose="02010600030101010101" pitchFamily="2" charset="-122"/>
              <a:ea typeface="宋体" panose="02010600030101010101" pitchFamily="2" charset="-122"/>
              <a:cs typeface="宋体" panose="02010600030101010101" pitchFamily="2" charset="-122"/>
            </a:endParaRPr>
          </a:p>
        </p:txBody>
      </p:sp>
      <p:sp>
        <p:nvSpPr>
          <p:cNvPr id="6" name="矩形 5"/>
          <p:cNvSpPr/>
          <p:nvPr/>
        </p:nvSpPr>
        <p:spPr>
          <a:xfrm>
            <a:off x="5217160" y="5325745"/>
            <a:ext cx="843280" cy="1198880"/>
          </a:xfrm>
          <a:prstGeom prst="rect">
            <a:avLst/>
          </a:prstGeom>
          <a:noFill/>
          <a:ln>
            <a:noFill/>
          </a:ln>
        </p:spPr>
        <p:txBody>
          <a:bodyPr wrap="none" rtlCol="0" anchor="t">
            <a:spAutoFit/>
          </a:bodyPr>
          <a:p>
            <a:pPr algn="ctr"/>
            <a:r>
              <a:rPr lang="en-US" altLang="zh-CN" sz="7200" b="1">
                <a:solidFill>
                  <a:schemeClr val="tx1"/>
                </a:solidFill>
                <a:effectLst>
                  <a:outerShdw blurRad="38100" dist="19050" dir="2700000" algn="tl" rotWithShape="0">
                    <a:schemeClr val="dk1">
                      <a:alpha val="40000"/>
                    </a:schemeClr>
                  </a:outerShdw>
                </a:effectLst>
              </a:rPr>
              <a:t>A</a:t>
            </a:r>
            <a:endParaRPr lang="en-US" altLang="zh-CN" sz="7200" b="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ldLvl="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flipV="1">
            <a:off x="12065" y="761365"/>
            <a:ext cx="12103735" cy="247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86995" y="119380"/>
            <a:ext cx="6089650" cy="645160"/>
          </a:xfrm>
          <a:prstGeom prst="rect">
            <a:avLst/>
          </a:prstGeom>
          <a:noFill/>
        </p:spPr>
        <p:txBody>
          <a:bodyPr wrap="square" rtlCol="0">
            <a:spAutoFit/>
          </a:bodyPr>
          <a:p>
            <a:r>
              <a:rPr sz="3600">
                <a:latin typeface="黑体" panose="02010609060101010101" charset="-122"/>
                <a:ea typeface="黑体" panose="02010609060101010101" charset="-122"/>
                <a:cs typeface="黑体" panose="02010609060101010101" charset="-122"/>
                <a:sym typeface="+mn-ea"/>
              </a:rPr>
              <a:t>2.主观题：“二符三思”法</a:t>
            </a:r>
            <a:endParaRPr sz="3600">
              <a:latin typeface="黑体" panose="02010609060101010101" charset="-122"/>
              <a:ea typeface="黑体" panose="02010609060101010101" charset="-122"/>
              <a:cs typeface="黑体" panose="02010609060101010101" charset="-122"/>
            </a:endParaRPr>
          </a:p>
        </p:txBody>
      </p:sp>
      <p:sp>
        <p:nvSpPr>
          <p:cNvPr id="4" name="标题 1"/>
          <p:cNvSpPr>
            <a:spLocks noGrp="1"/>
          </p:cNvSpPr>
          <p:nvPr/>
        </p:nvSpPr>
        <p:spPr>
          <a:xfrm>
            <a:off x="210777" y="1027434"/>
            <a:ext cx="10852237" cy="441964"/>
          </a:xfrm>
          <a:prstGeom prst="rect">
            <a:avLst/>
          </a:prstGeom>
        </p:spPr>
        <p:txBody>
          <a:bodyPr vert="horz" lIns="90170" tIns="46990" rIns="90170" bIns="46990" rtlCol="0" anchor="ctr" anchorCtr="0">
            <a:noAutofit/>
          </a:bodyPr>
          <a:lstStyle>
            <a:lvl1pPr marL="0" marR="0" algn="l" defTabSz="914400" rtl="0" eaLnBrk="1" fontAlgn="auto" latinLnBrk="0" hangingPunct="1">
              <a:lnSpc>
                <a:spcPct val="100000"/>
              </a:lnSpc>
              <a:spcBef>
                <a:spcPct val="0"/>
              </a:spcBef>
              <a:buNone/>
              <a:defRPr kumimoji="0" lang="zh-CN" altLang="en-US" sz="2400" b="0" i="0" u="none" strike="noStrike" kern="1200" cap="none" spc="200" normalizeH="0" baseline="0" noProof="1" dirty="0">
                <a:solidFill>
                  <a:schemeClr val="tx1"/>
                </a:solidFill>
                <a:uFillTx/>
                <a:latin typeface="Arial" panose="020B0604020202020204" pitchFamily="34" charset="0"/>
                <a:ea typeface="幼圆" panose="02010509060101010101" pitchFamily="49" charset="-122"/>
                <a:cs typeface="+mj-cs"/>
                <a:sym typeface="+mn-ea"/>
              </a:defRPr>
            </a:lvl1pPr>
          </a:lstStyle>
          <a:p>
            <a:pPr algn="ctr"/>
            <a:r>
              <a:rPr lang="en-US" altLang="zh-CN" sz="4000">
                <a:latin typeface="黑体" panose="02010609060101010101" charset="-122"/>
                <a:ea typeface="黑体" panose="02010609060101010101" charset="-122"/>
                <a:cs typeface="黑体" panose="02010609060101010101" charset="-122"/>
              </a:rPr>
              <a:t>2.1</a:t>
            </a:r>
            <a:r>
              <a:rPr altLang="zh-CN" sz="4000">
                <a:latin typeface="黑体" panose="02010609060101010101" charset="-122"/>
                <a:ea typeface="黑体" panose="02010609060101010101" charset="-122"/>
                <a:cs typeface="黑体" panose="02010609060101010101" charset="-122"/>
              </a:rPr>
              <a:t>主观题解题方法</a:t>
            </a:r>
            <a:r>
              <a:rPr lang="en-US" altLang="zh-CN" sz="4000">
                <a:latin typeface="黑体" panose="02010609060101010101" charset="-122"/>
                <a:ea typeface="黑体" panose="02010609060101010101" charset="-122"/>
                <a:cs typeface="黑体" panose="02010609060101010101" charset="-122"/>
              </a:rPr>
              <a:t>——“</a:t>
            </a:r>
            <a:r>
              <a:rPr sz="4000">
                <a:latin typeface="黑体" panose="02010609060101010101" charset="-122"/>
                <a:ea typeface="黑体" panose="02010609060101010101" charset="-122"/>
                <a:cs typeface="黑体" panose="02010609060101010101" charset="-122"/>
              </a:rPr>
              <a:t>二符</a:t>
            </a:r>
            <a:r>
              <a:rPr lang="en-US" altLang="zh-CN" sz="4000">
                <a:latin typeface="黑体" panose="02010609060101010101" charset="-122"/>
                <a:ea typeface="黑体" panose="02010609060101010101" charset="-122"/>
                <a:cs typeface="黑体" panose="02010609060101010101" charset="-122"/>
              </a:rPr>
              <a:t>”</a:t>
            </a:r>
            <a:endParaRPr lang="en-US" altLang="zh-CN" sz="4000">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87630" y="1619885"/>
            <a:ext cx="12028170" cy="3415030"/>
          </a:xfrm>
          <a:prstGeom prst="rect">
            <a:avLst/>
          </a:prstGeom>
          <a:noFill/>
        </p:spPr>
        <p:txBody>
          <a:bodyPr wrap="square" rtlCol="0" anchor="t">
            <a:spAutoFit/>
          </a:bodyPr>
          <a:p>
            <a:r>
              <a:rPr lang="zh-CN" altLang="en-US" sz="2400">
                <a:latin typeface="黑体" panose="02010609060101010101" charset="-122"/>
                <a:ea typeface="黑体" panose="02010609060101010101" charset="-122"/>
                <a:cs typeface="黑体" panose="02010609060101010101" charset="-122"/>
              </a:rPr>
              <a:t>（1）</a:t>
            </a:r>
            <a:r>
              <a:rPr lang="zh-CN" altLang="en-US" sz="2400">
                <a:solidFill>
                  <a:srgbClr val="FF0000"/>
                </a:solidFill>
                <a:latin typeface="黑体" panose="02010609060101010101" charset="-122"/>
                <a:ea typeface="黑体" panose="02010609060101010101" charset="-122"/>
                <a:cs typeface="黑体" panose="02010609060101010101" charset="-122"/>
              </a:rPr>
              <a:t>根据材料并结合所学知识</a:t>
            </a:r>
            <a:r>
              <a:rPr lang="zh-CN" altLang="en-US" sz="2400">
                <a:latin typeface="黑体" panose="02010609060101010101" charset="-122"/>
                <a:ea typeface="黑体" panose="02010609060101010101" charset="-122"/>
                <a:cs typeface="黑体" panose="02010609060101010101" charset="-122"/>
              </a:rPr>
              <a:t>，分别概括西周时期的都城和古希腊城邦的特点。</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（2）</a:t>
            </a:r>
            <a:r>
              <a:rPr lang="zh-CN" altLang="en-US" sz="2400">
                <a:solidFill>
                  <a:srgbClr val="FF0000"/>
                </a:solidFill>
                <a:latin typeface="黑体" panose="02010609060101010101" charset="-122"/>
                <a:ea typeface="黑体" panose="02010609060101010101" charset="-122"/>
                <a:cs typeface="黑体" panose="02010609060101010101" charset="-122"/>
              </a:rPr>
              <a:t>根据材料二并结合所学知识</a:t>
            </a:r>
            <a:r>
              <a:rPr lang="zh-CN" altLang="en-US" sz="2400">
                <a:latin typeface="黑体" panose="02010609060101010101" charset="-122"/>
                <a:ea typeface="黑体" panose="02010609060101010101" charset="-122"/>
                <a:cs typeface="黑体" panose="02010609060101010101" charset="-122"/>
              </a:rPr>
              <a:t>，概括古希腊城邦兴起的历史条件。</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（3）</a:t>
            </a:r>
            <a:r>
              <a:rPr lang="zh-CN" altLang="en-US" sz="2400">
                <a:solidFill>
                  <a:srgbClr val="FF0000"/>
                </a:solidFill>
                <a:latin typeface="黑体" panose="02010609060101010101" charset="-122"/>
                <a:ea typeface="黑体" panose="02010609060101010101" charset="-122"/>
                <a:cs typeface="黑体" panose="02010609060101010101" charset="-122"/>
              </a:rPr>
              <a:t>根据材料并结合所学知识</a:t>
            </a:r>
            <a:r>
              <a:rPr lang="zh-CN" altLang="en-US" sz="2400">
                <a:latin typeface="黑体" panose="02010609060101010101" charset="-122"/>
                <a:ea typeface="黑体" panose="02010609060101010101" charset="-122"/>
                <a:cs typeface="黑体" panose="02010609060101010101" charset="-122"/>
              </a:rPr>
              <a:t>，分析西周政治制度对中华文明发展的影响。</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a:t>
            </a:r>
            <a:r>
              <a:rPr lang="en-US" altLang="zh-CN" sz="2400">
                <a:latin typeface="黑体" panose="02010609060101010101" charset="-122"/>
                <a:ea typeface="黑体" panose="02010609060101010101" charset="-122"/>
                <a:cs typeface="黑体" panose="02010609060101010101" charset="-122"/>
              </a:rPr>
              <a:t>4</a:t>
            </a:r>
            <a:r>
              <a:rPr lang="zh-CN" altLang="en-US" sz="2400">
                <a:latin typeface="黑体" panose="02010609060101010101" charset="-122"/>
                <a:ea typeface="黑体" panose="02010609060101010101" charset="-122"/>
                <a:cs typeface="黑体" panose="02010609060101010101" charset="-122"/>
              </a:rPr>
              <a:t>）</a:t>
            </a:r>
            <a:r>
              <a:rPr lang="zh-CN" altLang="en-US" sz="2400">
                <a:solidFill>
                  <a:srgbClr val="FF0000"/>
                </a:solidFill>
                <a:latin typeface="黑体" panose="02010609060101010101" charset="-122"/>
                <a:ea typeface="黑体" panose="02010609060101010101" charset="-122"/>
                <a:cs typeface="黑体" panose="02010609060101010101" charset="-122"/>
              </a:rPr>
              <a:t>根据材料一并结合所学知识</a:t>
            </a:r>
            <a:r>
              <a:rPr lang="zh-CN" altLang="en-US" sz="2400">
                <a:latin typeface="黑体" panose="02010609060101010101" charset="-122"/>
                <a:ea typeface="黑体" panose="02010609060101010101" charset="-122"/>
                <a:cs typeface="黑体" panose="02010609060101010101" charset="-122"/>
              </a:rPr>
              <a:t>，概括清代治理永定河的措施及其效果。</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a:t>
            </a:r>
            <a:r>
              <a:rPr lang="en-US" altLang="zh-CN" sz="2400">
                <a:latin typeface="黑体" panose="02010609060101010101" charset="-122"/>
                <a:ea typeface="黑体" panose="02010609060101010101" charset="-122"/>
                <a:cs typeface="黑体" panose="02010609060101010101" charset="-122"/>
              </a:rPr>
              <a:t>5</a:t>
            </a:r>
            <a:r>
              <a:rPr lang="zh-CN" altLang="en-US" sz="2400">
                <a:latin typeface="黑体" panose="02010609060101010101" charset="-122"/>
                <a:ea typeface="黑体" panose="02010609060101010101" charset="-122"/>
                <a:cs typeface="黑体" panose="02010609060101010101" charset="-122"/>
              </a:rPr>
              <a:t>）</a:t>
            </a:r>
            <a:r>
              <a:rPr lang="zh-CN" altLang="en-US" sz="2400">
                <a:solidFill>
                  <a:srgbClr val="FF0000"/>
                </a:solidFill>
                <a:latin typeface="黑体" panose="02010609060101010101" charset="-122"/>
                <a:ea typeface="黑体" panose="02010609060101010101" charset="-122"/>
                <a:cs typeface="黑体" panose="02010609060101010101" charset="-122"/>
              </a:rPr>
              <a:t>根据材料并结合所学知识</a:t>
            </a:r>
            <a:r>
              <a:rPr lang="zh-CN" altLang="en-US" sz="2400">
                <a:latin typeface="黑体" panose="02010609060101010101" charset="-122"/>
                <a:ea typeface="黑体" panose="02010609060101010101" charset="-122"/>
                <a:cs typeface="黑体" panose="02010609060101010101" charset="-122"/>
              </a:rPr>
              <a:t>，分析新中国成立后治理海河的特点及其意义。</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a:t>
            </a:r>
            <a:r>
              <a:rPr lang="en-US" altLang="zh-CN" sz="2400">
                <a:latin typeface="黑体" panose="02010609060101010101" charset="-122"/>
                <a:ea typeface="黑体" panose="02010609060101010101" charset="-122"/>
                <a:cs typeface="黑体" panose="02010609060101010101" charset="-122"/>
              </a:rPr>
              <a:t>6</a:t>
            </a:r>
            <a:r>
              <a:rPr lang="zh-CN" altLang="en-US" sz="2400">
                <a:latin typeface="黑体" panose="02010609060101010101" charset="-122"/>
                <a:ea typeface="黑体" panose="02010609060101010101" charset="-122"/>
                <a:cs typeface="黑体" panose="02010609060101010101" charset="-122"/>
              </a:rPr>
              <a:t>）</a:t>
            </a:r>
            <a:r>
              <a:rPr lang="zh-CN" altLang="en-US" sz="2400">
                <a:solidFill>
                  <a:srgbClr val="FF0000"/>
                </a:solidFill>
                <a:latin typeface="黑体" panose="02010609060101010101" charset="-122"/>
                <a:ea typeface="黑体" panose="02010609060101010101" charset="-122"/>
                <a:cs typeface="黑体" panose="02010609060101010101" charset="-122"/>
              </a:rPr>
              <a:t>根据材料一并结合所学知识</a:t>
            </a:r>
            <a:r>
              <a:rPr lang="zh-CN" altLang="en-US" sz="2400">
                <a:latin typeface="黑体" panose="02010609060101010101" charset="-122"/>
                <a:ea typeface="黑体" panose="02010609060101010101" charset="-122"/>
                <a:cs typeface="黑体" panose="02010609060101010101" charset="-122"/>
              </a:rPr>
              <a:t>，概述20世纪50~70年代中国与民主德国、联邦德国关系的变化及其原因。</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a:t>
            </a:r>
            <a:r>
              <a:rPr lang="en-US" altLang="zh-CN" sz="2400">
                <a:latin typeface="黑体" panose="02010609060101010101" charset="-122"/>
                <a:ea typeface="黑体" panose="02010609060101010101" charset="-122"/>
                <a:cs typeface="黑体" panose="02010609060101010101" charset="-122"/>
              </a:rPr>
              <a:t>7</a:t>
            </a:r>
            <a:r>
              <a:rPr lang="zh-CN" altLang="en-US" sz="2400">
                <a:latin typeface="黑体" panose="02010609060101010101" charset="-122"/>
                <a:ea typeface="黑体" panose="02010609060101010101" charset="-122"/>
                <a:cs typeface="黑体" panose="02010609060101010101" charset="-122"/>
              </a:rPr>
              <a:t>）</a:t>
            </a:r>
            <a:r>
              <a:rPr lang="zh-CN" altLang="en-US" sz="2400">
                <a:solidFill>
                  <a:srgbClr val="FF0000"/>
                </a:solidFill>
                <a:latin typeface="黑体" panose="02010609060101010101" charset="-122"/>
                <a:ea typeface="黑体" panose="02010609060101010101" charset="-122"/>
                <a:cs typeface="黑体" panose="02010609060101010101" charset="-122"/>
              </a:rPr>
              <a:t>根据材料二并结合所学知识</a:t>
            </a:r>
            <a:r>
              <a:rPr lang="zh-CN" altLang="en-US" sz="2400">
                <a:latin typeface="黑体" panose="02010609060101010101" charset="-122"/>
                <a:ea typeface="黑体" panose="02010609060101010101" charset="-122"/>
                <a:cs typeface="黑体" panose="02010609060101010101" charset="-122"/>
              </a:rPr>
              <a:t>，简述中德建立战略伙伴关系的历史条件。</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a:t>
            </a:r>
            <a:r>
              <a:rPr lang="en-US" altLang="zh-CN" sz="2400">
                <a:latin typeface="黑体" panose="02010609060101010101" charset="-122"/>
                <a:ea typeface="黑体" panose="02010609060101010101" charset="-122"/>
                <a:cs typeface="黑体" panose="02010609060101010101" charset="-122"/>
              </a:rPr>
              <a:t>8</a:t>
            </a:r>
            <a:r>
              <a:rPr lang="zh-CN" altLang="en-US" sz="2400">
                <a:latin typeface="黑体" panose="02010609060101010101" charset="-122"/>
                <a:ea typeface="黑体" panose="02010609060101010101" charset="-122"/>
                <a:cs typeface="黑体" panose="02010609060101010101" charset="-122"/>
              </a:rPr>
              <a:t>）</a:t>
            </a:r>
            <a:r>
              <a:rPr lang="zh-CN" altLang="en-US" sz="2400">
                <a:solidFill>
                  <a:srgbClr val="FF0000"/>
                </a:solidFill>
                <a:latin typeface="黑体" panose="02010609060101010101" charset="-122"/>
                <a:ea typeface="黑体" panose="02010609060101010101" charset="-122"/>
                <a:cs typeface="黑体" panose="02010609060101010101" charset="-122"/>
              </a:rPr>
              <a:t>根据材料并结合所学知识</a:t>
            </a:r>
            <a:r>
              <a:rPr lang="zh-CN" altLang="en-US" sz="2400">
                <a:latin typeface="黑体" panose="02010609060101010101" charset="-122"/>
                <a:ea typeface="黑体" panose="02010609060101010101" charset="-122"/>
                <a:cs typeface="黑体" panose="02010609060101010101" charset="-122"/>
              </a:rPr>
              <a:t>，简析20世纪70年代以来中德关系发展的历史启示。</a:t>
            </a:r>
            <a:endParaRPr lang="zh-CN" altLang="en-US" sz="2400">
              <a:latin typeface="黑体" panose="02010609060101010101" charset="-122"/>
              <a:ea typeface="黑体" panose="02010609060101010101" charset="-122"/>
              <a:cs typeface="黑体" panose="02010609060101010101" charset="-122"/>
            </a:endParaRPr>
          </a:p>
        </p:txBody>
      </p:sp>
      <p:sp>
        <p:nvSpPr>
          <p:cNvPr id="7" name="文本框 6"/>
          <p:cNvSpPr txBox="1"/>
          <p:nvPr/>
        </p:nvSpPr>
        <p:spPr>
          <a:xfrm>
            <a:off x="2196465" y="5330825"/>
            <a:ext cx="6189345" cy="583565"/>
          </a:xfrm>
          <a:prstGeom prst="rect">
            <a:avLst/>
          </a:prstGeom>
          <a:noFill/>
          <a:ln w="28575" cmpd="sng">
            <a:solidFill>
              <a:schemeClr val="accent1">
                <a:shade val="50000"/>
              </a:schemeClr>
            </a:solidFill>
            <a:prstDash val="solid"/>
          </a:ln>
        </p:spPr>
        <p:txBody>
          <a:bodyPr wrap="square" rtlCol="0">
            <a:spAutoFit/>
          </a:bodyPr>
          <a:p>
            <a:pPr algn="ctr"/>
            <a:r>
              <a:rPr lang="zh-CN" altLang="en-US" sz="3200">
                <a:solidFill>
                  <a:srgbClr val="FF0000"/>
                </a:solidFill>
                <a:latin typeface="黑体" panose="02010609060101010101" charset="-122"/>
                <a:ea typeface="黑体" panose="02010609060101010101" charset="-122"/>
                <a:cs typeface="黑体" panose="02010609060101010101" charset="-122"/>
              </a:rPr>
              <a:t>答案来源：材料</a:t>
            </a:r>
            <a:r>
              <a:rPr lang="en-US" altLang="zh-CN" sz="3200">
                <a:solidFill>
                  <a:srgbClr val="FF0000"/>
                </a:solidFill>
                <a:latin typeface="黑体" panose="02010609060101010101" charset="-122"/>
                <a:ea typeface="黑体" panose="02010609060101010101" charset="-122"/>
                <a:cs typeface="黑体" panose="02010609060101010101" charset="-122"/>
              </a:rPr>
              <a:t>+</a:t>
            </a:r>
            <a:r>
              <a:rPr lang="zh-CN" altLang="en-US" sz="3200">
                <a:solidFill>
                  <a:srgbClr val="FF0000"/>
                </a:solidFill>
                <a:latin typeface="黑体" panose="02010609060101010101" charset="-122"/>
                <a:ea typeface="黑体" panose="02010609060101010101" charset="-122"/>
                <a:cs typeface="黑体" panose="02010609060101010101" charset="-122"/>
              </a:rPr>
              <a:t>所学知识</a:t>
            </a:r>
            <a:endParaRPr lang="zh-CN" altLang="en-US" sz="3200">
              <a:solidFill>
                <a:srgbClr val="FF0000"/>
              </a:solidFill>
              <a:latin typeface="黑体" panose="02010609060101010101" charset="-122"/>
              <a:ea typeface="黑体" panose="02010609060101010101" charset="-122"/>
              <a:cs typeface="黑体" panose="02010609060101010101" charset="-122"/>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68275" y="424180"/>
            <a:ext cx="11969115" cy="3046095"/>
          </a:xfrm>
          <a:prstGeom prst="rect">
            <a:avLst/>
          </a:prstGeom>
          <a:noFill/>
        </p:spPr>
        <p:txBody>
          <a:bodyPr wrap="square" rtlCol="0" anchor="t">
            <a:spAutoFit/>
          </a:bodyPr>
          <a:lstStyle/>
          <a:p>
            <a:r>
              <a:rPr lang="zh-CN" altLang="en-US" sz="2400">
                <a:latin typeface="黑体" panose="02010609060101010101" charset="-122"/>
                <a:ea typeface="黑体" panose="02010609060101010101" charset="-122"/>
                <a:cs typeface="黑体" panose="02010609060101010101" charset="-122"/>
              </a:rPr>
              <a:t> 【例题】40.(2020年南宁市一模)阅读材料,完成下列要求</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材料一明代白银货币化最重要的展开方式是赋役折银。贵金属货币流通、循环,使得市场前所未有地活跃起来。中国巨大的日益增长的白银需求,求远大过于供,向海外的寻求成为必然,私人海外贸易蓬勃兴起。白银货币的扩展,官可以买得,学可以进得,徭役可以代得,有了罪过也可以通过纳银顶罪。银子的价值远远超过了陈腐的本末说教,社会风尚焉得不大改?                            </a:t>
            </a:r>
            <a:r>
              <a:rPr lang="en-US" altLang="zh-CN" sz="2400">
                <a:latin typeface="黑体" panose="02010609060101010101" charset="-122"/>
                <a:ea typeface="黑体" panose="02010609060101010101" charset="-122"/>
                <a:cs typeface="黑体" panose="02010609060101010101" charset="-122"/>
              </a:rPr>
              <a:t>——</a:t>
            </a:r>
            <a:r>
              <a:rPr lang="zh-CN" altLang="en-US" sz="2400">
                <a:latin typeface="黑体" panose="02010609060101010101" charset="-122"/>
                <a:ea typeface="黑体" panose="02010609060101010101" charset="-122"/>
                <a:cs typeface="黑体" panose="02010609060101010101" charset="-122"/>
              </a:rPr>
              <a:t>万明《明代白银货币化的再认识》</a:t>
            </a:r>
            <a:endParaRPr lang="zh-CN" altLang="en-US" sz="2400">
              <a:latin typeface="黑体" panose="02010609060101010101" charset="-122"/>
              <a:ea typeface="黑体" panose="02010609060101010101" charset="-122"/>
              <a:cs typeface="黑体" panose="02010609060101010101" charset="-122"/>
            </a:endParaRPr>
          </a:p>
          <a:p>
            <a:r>
              <a:rPr lang="zh-CN" altLang="en-US" sz="2400">
                <a:latin typeface="黑体" panose="02010609060101010101" charset="-122"/>
                <a:ea typeface="黑体" panose="02010609060101010101" charset="-122"/>
                <a:cs typeface="黑体" panose="02010609060101010101" charset="-122"/>
              </a:rPr>
              <a:t>(1)根据材料一并结合所学知识,简析明代白银货币化的历史作用。(6分)</a:t>
            </a:r>
            <a:endParaRPr lang="zh-CN" altLang="en-US" sz="2400">
              <a:latin typeface="黑体" panose="02010609060101010101" charset="-122"/>
              <a:ea typeface="黑体" panose="02010609060101010101" charset="-122"/>
              <a:cs typeface="黑体" panose="02010609060101010101" charset="-122"/>
            </a:endParaRPr>
          </a:p>
          <a:p>
            <a:endParaRPr lang="zh-CN" altLang="en-US" sz="2400">
              <a:latin typeface="黑体" panose="02010609060101010101" charset="-122"/>
              <a:ea typeface="黑体" panose="02010609060101010101" charset="-122"/>
              <a:cs typeface="黑体" panose="02010609060101010101" charset="-122"/>
            </a:endParaRPr>
          </a:p>
        </p:txBody>
      </p:sp>
      <p:cxnSp>
        <p:nvCxnSpPr>
          <p:cNvPr id="8" name="直接连接符 7"/>
          <p:cNvCxnSpPr/>
          <p:nvPr/>
        </p:nvCxnSpPr>
        <p:spPr>
          <a:xfrm>
            <a:off x="6026150" y="1189355"/>
            <a:ext cx="1419225" cy="1270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636250" y="1189355"/>
            <a:ext cx="1419225" cy="1270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293495" y="1880235"/>
            <a:ext cx="1894840" cy="127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0144125" y="2245360"/>
            <a:ext cx="1419225" cy="1270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72085" y="3264535"/>
            <a:ext cx="11941175" cy="2526665"/>
          </a:xfrm>
          <a:prstGeom prst="rect">
            <a:avLst/>
          </a:prstGeom>
          <a:noFill/>
          <a:ln>
            <a:solidFill>
              <a:schemeClr val="accent1"/>
            </a:solidFill>
          </a:ln>
        </p:spPr>
        <p:txBody>
          <a:bodyPr wrap="square" rtlCol="0">
            <a:spAutoFit/>
          </a:bodyPr>
          <a:lstStyle/>
          <a:p>
            <a:pPr>
              <a:lnSpc>
                <a:spcPct val="110000"/>
              </a:lnSpc>
            </a:pPr>
            <a:r>
              <a:rPr lang="en-US" altLang="zh-CN" sz="2400" b="1"/>
              <a:t>经济上:</a:t>
            </a:r>
            <a:endParaRPr lang="en-US" altLang="zh-CN" sz="2400"/>
          </a:p>
          <a:p>
            <a:pPr>
              <a:lnSpc>
                <a:spcPct val="110000"/>
              </a:lnSpc>
            </a:pPr>
            <a:r>
              <a:rPr lang="en-US" altLang="zh-CN" sz="2400">
                <a:latin typeface="Calibri" panose="020F0502020204030204" charset="0"/>
              </a:rPr>
              <a:t>①</a:t>
            </a:r>
            <a:r>
              <a:rPr lang="en-US" altLang="zh-CN" sz="2400"/>
              <a:t>推动中国赋税制度的改革(或赋役折银)—</a:t>
            </a:r>
            <a:r>
              <a:rPr lang="en-US" altLang="zh-CN" sz="2400">
                <a:solidFill>
                  <a:srgbClr val="FF0000"/>
                </a:solidFill>
              </a:rPr>
              <a:t>第一句话</a:t>
            </a:r>
            <a:endParaRPr lang="en-US" altLang="zh-CN" sz="2400">
              <a:solidFill>
                <a:srgbClr val="FF0000"/>
              </a:solidFill>
            </a:endParaRPr>
          </a:p>
          <a:p>
            <a:pPr>
              <a:lnSpc>
                <a:spcPct val="110000"/>
              </a:lnSpc>
            </a:pPr>
            <a:r>
              <a:rPr lang="en-US" altLang="zh-CN" sz="2400"/>
              <a:t>②使中国市场变得活跃,商品经济进步——</a:t>
            </a:r>
            <a:r>
              <a:rPr lang="en-US" altLang="zh-CN" sz="2400">
                <a:solidFill>
                  <a:srgbClr val="FF0000"/>
                </a:solidFill>
              </a:rPr>
              <a:t>第二句话</a:t>
            </a:r>
            <a:endParaRPr lang="en-US" altLang="zh-CN" sz="2400"/>
          </a:p>
          <a:p>
            <a:pPr>
              <a:lnSpc>
                <a:spcPct val="110000"/>
              </a:lnSpc>
            </a:pPr>
            <a:r>
              <a:rPr lang="en-US" altLang="zh-CN" sz="2400"/>
              <a:t>③推动了明代私人海外贸易的发展(或对外贸易发展)—</a:t>
            </a:r>
            <a:r>
              <a:rPr lang="en-US" altLang="zh-CN" sz="2400">
                <a:solidFill>
                  <a:srgbClr val="FF0000"/>
                </a:solidFill>
              </a:rPr>
              <a:t>第三句话</a:t>
            </a:r>
            <a:endParaRPr lang="en-US" altLang="zh-CN" sz="2400"/>
          </a:p>
          <a:p>
            <a:pPr>
              <a:lnSpc>
                <a:spcPct val="110000"/>
              </a:lnSpc>
            </a:pPr>
            <a:r>
              <a:rPr lang="en-US" altLang="zh-CN" sz="2400" b="1"/>
              <a:t>思想上:</a:t>
            </a:r>
            <a:r>
              <a:rPr lang="en-US" altLang="zh-CN" sz="2400"/>
              <a:t>④改变了明代的社会观念和风俗习惯或推动中国社会风尚的改变——</a:t>
            </a:r>
            <a:r>
              <a:rPr lang="en-US" altLang="zh-CN" sz="2400">
                <a:solidFill>
                  <a:srgbClr val="FF0000"/>
                </a:solidFill>
              </a:rPr>
              <a:t>第四五句话</a:t>
            </a:r>
            <a:endParaRPr lang="en-US" altLang="zh-CN" sz="2400"/>
          </a:p>
          <a:p>
            <a:pPr algn="l">
              <a:lnSpc>
                <a:spcPct val="110000"/>
              </a:lnSpc>
            </a:pPr>
            <a:r>
              <a:rPr lang="en-US" altLang="zh-CN" sz="2400" b="1"/>
              <a:t>政治上:</a:t>
            </a:r>
            <a:r>
              <a:rPr lang="en-US" altLang="zh-CN" sz="2400"/>
              <a:t>⑤冲击了封建君主专制,加速明朝衰退—</a:t>
            </a:r>
            <a:r>
              <a:rPr lang="en-US" altLang="zh-CN" sz="2400">
                <a:solidFill>
                  <a:srgbClr val="FF0000"/>
                </a:solidFill>
              </a:rPr>
              <a:t>所学知识</a:t>
            </a:r>
            <a:endParaRPr lang="en-US" altLang="zh-CN" sz="240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500">
        <p:cover dir="d"/>
      </p:transition>
    </mc:Choice>
    <mc:Fallback>
      <p:transition>
        <p:cover dir="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flipV="1">
            <a:off x="12065" y="761365"/>
            <a:ext cx="12103735" cy="247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86995" y="119380"/>
            <a:ext cx="6089650" cy="645160"/>
          </a:xfrm>
          <a:prstGeom prst="rect">
            <a:avLst/>
          </a:prstGeom>
          <a:noFill/>
        </p:spPr>
        <p:txBody>
          <a:bodyPr wrap="square" rtlCol="0">
            <a:spAutoFit/>
          </a:bodyPr>
          <a:p>
            <a:r>
              <a:rPr sz="3600">
                <a:latin typeface="黑体" panose="02010609060101010101" charset="-122"/>
                <a:ea typeface="黑体" panose="02010609060101010101" charset="-122"/>
                <a:cs typeface="黑体" panose="02010609060101010101" charset="-122"/>
                <a:sym typeface="+mn-ea"/>
              </a:rPr>
              <a:t>2.主观题：“二符三思”法</a:t>
            </a:r>
            <a:endParaRPr sz="3600">
              <a:latin typeface="黑体" panose="02010609060101010101" charset="-122"/>
              <a:ea typeface="黑体" panose="02010609060101010101" charset="-122"/>
              <a:cs typeface="黑体" panose="02010609060101010101" charset="-122"/>
            </a:endParaRPr>
          </a:p>
        </p:txBody>
      </p:sp>
      <p:sp>
        <p:nvSpPr>
          <p:cNvPr id="4" name="标题 1"/>
          <p:cNvSpPr>
            <a:spLocks noGrp="1"/>
          </p:cNvSpPr>
          <p:nvPr/>
        </p:nvSpPr>
        <p:spPr>
          <a:xfrm>
            <a:off x="210777" y="1097284"/>
            <a:ext cx="10852237" cy="441964"/>
          </a:xfrm>
          <a:prstGeom prst="rect">
            <a:avLst/>
          </a:prstGeom>
        </p:spPr>
        <p:txBody>
          <a:bodyPr vert="horz" lIns="90170" tIns="46990" rIns="90170" bIns="46990" rtlCol="0" anchor="ctr" anchorCtr="0">
            <a:noAutofit/>
          </a:bodyPr>
          <a:lstStyle>
            <a:lvl1pPr marL="0" marR="0" algn="l" defTabSz="914400" rtl="0" eaLnBrk="1" fontAlgn="auto" latinLnBrk="0" hangingPunct="1">
              <a:lnSpc>
                <a:spcPct val="100000"/>
              </a:lnSpc>
              <a:spcBef>
                <a:spcPct val="0"/>
              </a:spcBef>
              <a:buNone/>
              <a:defRPr kumimoji="0" lang="zh-CN" altLang="en-US" sz="2400" b="0" i="0" u="none" strike="noStrike" kern="1200" cap="none" spc="200" normalizeH="0" baseline="0" noProof="1" dirty="0">
                <a:solidFill>
                  <a:schemeClr val="tx1"/>
                </a:solidFill>
                <a:uFillTx/>
                <a:latin typeface="Arial" panose="020B0604020202020204" pitchFamily="34" charset="0"/>
                <a:ea typeface="幼圆" panose="02010509060101010101" pitchFamily="49" charset="-122"/>
                <a:cs typeface="+mj-cs"/>
                <a:sym typeface="+mn-ea"/>
              </a:defRPr>
            </a:lvl1pPr>
          </a:lstStyle>
          <a:p>
            <a:pPr algn="ctr"/>
            <a:r>
              <a:rPr lang="en-US" altLang="zh-CN" sz="4000">
                <a:latin typeface="黑体" panose="02010609060101010101" charset="-122"/>
                <a:ea typeface="黑体" panose="02010609060101010101" charset="-122"/>
                <a:cs typeface="黑体" panose="02010609060101010101" charset="-122"/>
              </a:rPr>
              <a:t>2.2</a:t>
            </a:r>
            <a:r>
              <a:rPr altLang="zh-CN" sz="4000">
                <a:latin typeface="黑体" panose="02010609060101010101" charset="-122"/>
                <a:ea typeface="黑体" panose="02010609060101010101" charset="-122"/>
                <a:cs typeface="黑体" panose="02010609060101010101" charset="-122"/>
              </a:rPr>
              <a:t>主观题解题方法</a:t>
            </a:r>
            <a:r>
              <a:rPr lang="en-US" altLang="zh-CN" sz="4000">
                <a:latin typeface="黑体" panose="02010609060101010101" charset="-122"/>
                <a:ea typeface="黑体" panose="02010609060101010101" charset="-122"/>
                <a:cs typeface="黑体" panose="02010609060101010101" charset="-122"/>
              </a:rPr>
              <a:t>——“</a:t>
            </a:r>
            <a:r>
              <a:rPr sz="4000">
                <a:latin typeface="黑体" panose="02010609060101010101" charset="-122"/>
                <a:ea typeface="黑体" panose="02010609060101010101" charset="-122"/>
                <a:cs typeface="黑体" panose="02010609060101010101" charset="-122"/>
              </a:rPr>
              <a:t>三思</a:t>
            </a:r>
            <a:r>
              <a:rPr lang="en-US" altLang="zh-CN" sz="4000">
                <a:latin typeface="黑体" panose="02010609060101010101" charset="-122"/>
                <a:ea typeface="黑体" panose="02010609060101010101" charset="-122"/>
                <a:cs typeface="黑体" panose="02010609060101010101" charset="-122"/>
              </a:rPr>
              <a:t>”</a:t>
            </a:r>
            <a:endParaRPr lang="en-US" altLang="zh-CN" sz="4000">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210820" y="1849755"/>
            <a:ext cx="11657965" cy="4225290"/>
          </a:xfrm>
          <a:prstGeom prst="rect">
            <a:avLst/>
          </a:prstGeom>
          <a:noFill/>
        </p:spPr>
        <p:txBody>
          <a:bodyPr wrap="square" rtlCol="0" anchor="t">
            <a:spAutoFit/>
          </a:bodyPr>
          <a:p>
            <a:pPr>
              <a:lnSpc>
                <a:spcPct val="120000"/>
              </a:lnSpc>
            </a:pPr>
            <a:r>
              <a:rPr lang="zh-CN" altLang="en-US" sz="3200" b="1">
                <a:solidFill>
                  <a:srgbClr val="FF0000"/>
                </a:solidFill>
                <a:latin typeface="宋体" panose="02010600030101010101" pitchFamily="2" charset="-122"/>
                <a:ea typeface="宋体" panose="02010600030101010101" pitchFamily="2" charset="-122"/>
                <a:cs typeface="宋体" panose="02010600030101010101" pitchFamily="2" charset="-122"/>
              </a:rPr>
              <a:t>一思：读材料</a:t>
            </a:r>
            <a:r>
              <a:rPr lang="en-US" altLang="zh-CN" sz="3200" b="1">
                <a:latin typeface="宋体" panose="02010600030101010101" pitchFamily="2" charset="-122"/>
                <a:ea typeface="宋体" panose="02010600030101010101" pitchFamily="2" charset="-122"/>
                <a:cs typeface="宋体" panose="02010600030101010101" pitchFamily="2" charset="-122"/>
              </a:rPr>
              <a:t>——根据问题最大限度地寻找材料中的有效信息，.一般对材料可以采取读两遍的办法。第一遍，通读材料，粗知要略;第二遍，细读材料，把握主题。</a:t>
            </a:r>
            <a:endParaRPr lang="en-US" altLang="zh-CN" sz="3200" b="1">
              <a:latin typeface="宋体" panose="02010600030101010101" pitchFamily="2" charset="-122"/>
              <a:ea typeface="宋体" panose="02010600030101010101" pitchFamily="2" charset="-122"/>
              <a:cs typeface="宋体" panose="02010600030101010101" pitchFamily="2" charset="-122"/>
            </a:endParaRPr>
          </a:p>
          <a:p>
            <a:pPr>
              <a:lnSpc>
                <a:spcPct val="120000"/>
              </a:lnSpc>
            </a:pPr>
            <a:r>
              <a:rPr lang="zh-CN" altLang="en-US" sz="3200" b="1">
                <a:solidFill>
                  <a:srgbClr val="FF0000"/>
                </a:solidFill>
                <a:latin typeface="宋体" panose="02010600030101010101" pitchFamily="2" charset="-122"/>
                <a:ea typeface="宋体" panose="02010600030101010101" pitchFamily="2" charset="-122"/>
                <a:cs typeface="宋体" panose="02010600030101010101" pitchFamily="2" charset="-122"/>
              </a:rPr>
              <a:t>二思：联教材</a:t>
            </a:r>
            <a:r>
              <a:rPr lang="zh-CN" altLang="en-US" sz="3200" b="1">
                <a:latin typeface="宋体" panose="02010600030101010101" pitchFamily="2" charset="-122"/>
                <a:ea typeface="宋体" panose="02010600030101010101" pitchFamily="2" charset="-122"/>
                <a:cs typeface="宋体" panose="02010600030101010101" pitchFamily="2" charset="-122"/>
              </a:rPr>
              <a:t>——根据题目要求，联系所学知识，结合阶段特征和主干知识分析。</a:t>
            </a:r>
            <a:endParaRPr lang="zh-CN" altLang="en-US" sz="3200" b="1">
              <a:latin typeface="宋体" panose="02010600030101010101" pitchFamily="2" charset="-122"/>
              <a:ea typeface="宋体" panose="02010600030101010101" pitchFamily="2" charset="-122"/>
              <a:cs typeface="宋体" panose="02010600030101010101" pitchFamily="2" charset="-122"/>
            </a:endParaRPr>
          </a:p>
          <a:p>
            <a:pPr>
              <a:lnSpc>
                <a:spcPct val="120000"/>
              </a:lnSpc>
            </a:pPr>
            <a:r>
              <a:rPr lang="zh-CN" altLang="en-US" sz="3200" b="1">
                <a:solidFill>
                  <a:srgbClr val="FF0000"/>
                </a:solidFill>
                <a:latin typeface="宋体" panose="02010600030101010101" pitchFamily="2" charset="-122"/>
                <a:ea typeface="宋体" panose="02010600030101010101" pitchFamily="2" charset="-122"/>
                <a:cs typeface="宋体" panose="02010600030101010101" pitchFamily="2" charset="-122"/>
              </a:rPr>
              <a:t>三思：答规范</a:t>
            </a:r>
            <a:r>
              <a:rPr lang="zh-CN" altLang="en-US" sz="3200" b="1">
                <a:latin typeface="宋体" panose="02010600030101010101" pitchFamily="2" charset="-122"/>
                <a:ea typeface="宋体" panose="02010600030101010101" pitchFamily="2" charset="-122"/>
                <a:cs typeface="宋体" panose="02010600030101010101" pitchFamily="2" charset="-122"/>
              </a:rPr>
              <a:t>——组织答案是回答问题的核心环节。答案组织要规范、简短、有序号、多层次多角度。</a:t>
            </a:r>
            <a:endParaRPr lang="zh-CN" altLang="en-US" sz="3200" b="1">
              <a:latin typeface="宋体" panose="02010600030101010101" pitchFamily="2" charset="-122"/>
              <a:ea typeface="宋体" panose="02010600030101010101" pitchFamily="2" charset="-122"/>
              <a:cs typeface="宋体" panose="02010600030101010101" pitchFamily="2" charset="-122"/>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6675" y="0"/>
            <a:ext cx="11842750" cy="6708775"/>
          </a:xfrm>
          <a:prstGeom prst="rect">
            <a:avLst/>
          </a:prstGeom>
          <a:noFill/>
        </p:spPr>
        <p:txBody>
          <a:bodyPr wrap="square" rtlCol="0" anchor="t">
            <a:spAutoFit/>
          </a:bodyPr>
          <a:p>
            <a:pPr fontAlgn="auto">
              <a:lnSpc>
                <a:spcPct val="150000"/>
              </a:lnSpc>
            </a:pPr>
            <a:r>
              <a:rPr lang="zh-CN" altLang="en-US" sz="3200" b="1">
                <a:sym typeface="+mn-ea"/>
              </a:rPr>
              <a:t>【例题】从分析材料出发，紧扣教材，规范答题。</a:t>
            </a:r>
            <a:endParaRPr lang="zh-CN" altLang="en-US" sz="3200" b="1">
              <a:sym typeface="+mn-ea"/>
            </a:endParaRPr>
          </a:p>
          <a:p>
            <a:pPr fontAlgn="auto">
              <a:lnSpc>
                <a:spcPct val="150000"/>
              </a:lnSpc>
            </a:pPr>
            <a:r>
              <a:rPr lang="zh-CN" altLang="en-US" sz="2645" dirty="0">
                <a:solidFill>
                  <a:srgbClr val="FF0000"/>
                </a:solidFill>
                <a:latin typeface="Arial" panose="020B0604020202020204" pitchFamily="34" charset="0"/>
                <a:ea typeface="微软雅黑" panose="020B0503020204020204" charset="-122"/>
                <a:sym typeface="+mn-ea"/>
              </a:rPr>
              <a:t>【2018年全国1卷41题】</a:t>
            </a:r>
            <a:r>
              <a:rPr lang="en-US" altLang="zh-CN" sz="2800" b="1">
                <a:sym typeface="+mn-ea"/>
              </a:rPr>
              <a:t>  </a:t>
            </a:r>
            <a:endParaRPr lang="en-US" altLang="zh-CN" sz="2800" b="1">
              <a:sym typeface="+mn-ea"/>
            </a:endParaRPr>
          </a:p>
          <a:p>
            <a:pPr fontAlgn="auto">
              <a:lnSpc>
                <a:spcPct val="100000"/>
              </a:lnSpc>
            </a:pPr>
            <a:r>
              <a:rPr lang="zh-CN" altLang="zh-CN" sz="2800" b="1" dirty="0">
                <a:latin typeface="楷体" panose="02010609060101010101" charset="-122"/>
                <a:ea typeface="楷体" panose="02010609060101010101" charset="-122"/>
                <a:sym typeface="+mn-ea"/>
              </a:rPr>
              <a:t>材料：</a:t>
            </a:r>
            <a:r>
              <a:rPr lang="zh-CN" altLang="zh-CN" sz="2800" b="1" dirty="0">
                <a:solidFill>
                  <a:srgbClr val="FF0000"/>
                </a:solidFill>
                <a:latin typeface="楷体" panose="02010609060101010101" charset="-122"/>
                <a:ea typeface="楷体" panose="02010609060101010101" charset="-122"/>
                <a:sym typeface="+mn-ea"/>
              </a:rPr>
              <a:t>清末</a:t>
            </a:r>
            <a:r>
              <a:rPr lang="zh-CN" altLang="zh-CN" sz="2800" b="1" dirty="0">
                <a:latin typeface="楷体" panose="02010609060101010101" charset="-122"/>
                <a:ea typeface="楷体" panose="02010609060101010101" charset="-122"/>
                <a:sym typeface="+mn-ea"/>
              </a:rPr>
              <a:t>，时人认为“地方</a:t>
            </a:r>
            <a:r>
              <a:rPr lang="zh-CN" altLang="zh-CN" sz="2800" b="1" dirty="0">
                <a:solidFill>
                  <a:schemeClr val="tx1"/>
                </a:solidFill>
                <a:latin typeface="楷体" panose="02010609060101010101" charset="-122"/>
                <a:ea typeface="楷体" panose="02010609060101010101" charset="-122"/>
                <a:sym typeface="+mn-ea"/>
              </a:rPr>
              <a:t>自治</a:t>
            </a:r>
            <a:r>
              <a:rPr lang="zh-CN" altLang="zh-CN" sz="2800" b="1" dirty="0">
                <a:latin typeface="楷体" panose="02010609060101010101" charset="-122"/>
                <a:ea typeface="楷体" panose="02010609060101010101" charset="-122"/>
                <a:sym typeface="+mn-ea"/>
              </a:rPr>
              <a:t>者，为今世界立国之基础……于</a:t>
            </a:r>
            <a:r>
              <a:rPr lang="zh-CN" altLang="zh-CN" sz="2800" b="1" dirty="0">
                <a:solidFill>
                  <a:srgbClr val="FF0000"/>
                </a:solidFill>
                <a:latin typeface="楷体" panose="02010609060101010101" charset="-122"/>
                <a:ea typeface="楷体" panose="02010609060101010101" charset="-122"/>
                <a:sym typeface="+mn-ea"/>
              </a:rPr>
              <a:t>救亡</a:t>
            </a:r>
            <a:r>
              <a:rPr lang="zh-CN" altLang="zh-CN" sz="2800" b="1" dirty="0">
                <a:latin typeface="楷体" panose="02010609060101010101" charset="-122"/>
                <a:ea typeface="楷体" panose="02010609060101010101" charset="-122"/>
                <a:sym typeface="+mn-ea"/>
              </a:rPr>
              <a:t>之事，至为切要”。1909年，清政府颁布《城镇乡地方自治章程》，</a:t>
            </a:r>
            <a:r>
              <a:rPr lang="zh-CN" altLang="zh-CN" sz="2800" b="1" dirty="0">
                <a:solidFill>
                  <a:srgbClr val="FF0000"/>
                </a:solidFill>
                <a:latin typeface="楷体" panose="02010609060101010101" charset="-122"/>
                <a:ea typeface="楷体" panose="02010609060101010101" charset="-122"/>
                <a:sym typeface="+mn-ea"/>
              </a:rPr>
              <a:t>地方自治</a:t>
            </a:r>
            <a:r>
              <a:rPr lang="zh-CN" altLang="zh-CN" sz="2800" b="1" dirty="0">
                <a:latin typeface="楷体" panose="02010609060101010101" charset="-122"/>
                <a:ea typeface="楷体" panose="02010609060101010101" charset="-122"/>
                <a:sym typeface="+mn-ea"/>
              </a:rPr>
              <a:t>大致按行政区划分城镇和乡两级，设立议事会为议决机关，议员由选民互选充任</a:t>
            </a:r>
            <a:r>
              <a:rPr lang="zh-CN" altLang="en-US" sz="3200">
                <a:sym typeface="+mn-ea"/>
              </a:rPr>
              <a:t>。</a:t>
            </a:r>
            <a:endParaRPr lang="zh-CN" altLang="en-US" sz="3200"/>
          </a:p>
          <a:p>
            <a:pPr fontAlgn="auto">
              <a:lnSpc>
                <a:spcPct val="150000"/>
              </a:lnSpc>
            </a:pPr>
            <a:r>
              <a:rPr lang="zh-CN" altLang="en-US" sz="2800" b="1">
                <a:latin typeface="宋体" panose="02010600030101010101" pitchFamily="2" charset="-122"/>
                <a:ea typeface="宋体" panose="02010600030101010101" pitchFamily="2" charset="-122"/>
                <a:cs typeface="宋体" panose="02010600030101010101" pitchFamily="2" charset="-122"/>
                <a:sym typeface="+mn-ea"/>
              </a:rPr>
              <a:t>根据材料二并结合所学知识，简述</a:t>
            </a:r>
            <a:r>
              <a:rPr lang="zh-CN" altLang="en-US" sz="28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清末城镇乡地方自治</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的</a:t>
            </a:r>
            <a:r>
              <a:rPr lang="zh-CN" altLang="en-US" sz="28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历史背景</a:t>
            </a:r>
            <a:r>
              <a:rPr lang="zh-CN" altLang="en-US" sz="2800" b="1">
                <a:latin typeface="宋体" panose="02010600030101010101" pitchFamily="2" charset="-122"/>
                <a:ea typeface="宋体" panose="02010600030101010101" pitchFamily="2" charset="-122"/>
                <a:cs typeface="宋体" panose="02010600030101010101" pitchFamily="2" charset="-122"/>
                <a:sym typeface="+mn-ea"/>
              </a:rPr>
              <a:t>（9分）</a:t>
            </a:r>
            <a:endParaRPr lang="zh-CN" altLang="en-US" sz="2800" b="1">
              <a:latin typeface="宋体" panose="02010600030101010101" pitchFamily="2" charset="-122"/>
              <a:ea typeface="宋体" panose="02010600030101010101" pitchFamily="2" charset="-122"/>
              <a:cs typeface="宋体" panose="02010600030101010101" pitchFamily="2" charset="-122"/>
              <a:sym typeface="+mn-ea"/>
            </a:endParaRPr>
          </a:p>
          <a:p>
            <a:pPr fontAlgn="auto">
              <a:lnSpc>
                <a:spcPct val="100000"/>
              </a:lnSpc>
            </a:pPr>
            <a:r>
              <a:rPr lang="zh-CN" altLang="en-US" sz="2800">
                <a:solidFill>
                  <a:schemeClr val="accent1">
                    <a:lumMod val="75000"/>
                  </a:schemeClr>
                </a:solidFill>
                <a:latin typeface="黑体" panose="02010609060101010101" charset="-122"/>
                <a:ea typeface="黑体" panose="02010609060101010101" charset="-122"/>
                <a:cs typeface="黑体" panose="02010609060101010101" charset="-122"/>
                <a:sym typeface="+mn-ea"/>
              </a:rPr>
              <a:t>①历史阶段特征：列强侵略加剧，民族危机严重；民族资本主义发展；西学东渐（晚清）</a:t>
            </a:r>
            <a:endParaRPr lang="zh-CN" altLang="en-US" sz="2800">
              <a:solidFill>
                <a:schemeClr val="accent1">
                  <a:lumMod val="75000"/>
                </a:schemeClr>
              </a:solidFill>
              <a:latin typeface="黑体" panose="02010609060101010101" charset="-122"/>
              <a:ea typeface="黑体" panose="02010609060101010101" charset="-122"/>
              <a:cs typeface="黑体" panose="02010609060101010101" charset="-122"/>
              <a:sym typeface="+mn-ea"/>
            </a:endParaRPr>
          </a:p>
          <a:p>
            <a:pPr fontAlgn="auto">
              <a:lnSpc>
                <a:spcPct val="100000"/>
              </a:lnSpc>
            </a:pPr>
            <a:r>
              <a:rPr lang="zh-CN" altLang="en-US" sz="2800">
                <a:solidFill>
                  <a:schemeClr val="accent1">
                    <a:lumMod val="75000"/>
                  </a:schemeClr>
                </a:solidFill>
                <a:latin typeface="黑体" panose="02010609060101010101" charset="-122"/>
                <a:ea typeface="黑体" panose="02010609060101010101" charset="-122"/>
                <a:cs typeface="黑体" panose="02010609060101010101" charset="-122"/>
                <a:sym typeface="+mn-ea"/>
              </a:rPr>
              <a:t>②当时重大历史事件的影响：清末新政</a:t>
            </a:r>
            <a:endParaRPr lang="zh-CN" altLang="en-US" sz="2800">
              <a:solidFill>
                <a:schemeClr val="accent1">
                  <a:lumMod val="75000"/>
                </a:schemeClr>
              </a:solidFill>
              <a:latin typeface="黑体" panose="02010609060101010101" charset="-122"/>
              <a:ea typeface="黑体" panose="02010609060101010101" charset="-122"/>
              <a:cs typeface="黑体" panose="02010609060101010101" charset="-122"/>
              <a:sym typeface="+mn-ea"/>
            </a:endParaRPr>
          </a:p>
          <a:p>
            <a:pPr fontAlgn="auto">
              <a:lnSpc>
                <a:spcPct val="150000"/>
              </a:lnSpc>
            </a:pPr>
            <a:r>
              <a:rPr lang="zh-CN" altLang="en-US" sz="2800" b="1">
                <a:sym typeface="+mn-ea"/>
              </a:rPr>
              <a:t>规范作答：</a:t>
            </a:r>
            <a:endParaRPr lang="zh-CN" altLang="en-US" sz="2800"/>
          </a:p>
          <a:p>
            <a:pPr fontAlgn="auto">
              <a:lnSpc>
                <a:spcPct val="100000"/>
              </a:lnSpc>
            </a:pPr>
            <a:r>
              <a:rPr lang="en-US" altLang="zh-CN" sz="2800">
                <a:sym typeface="+mn-ea"/>
              </a:rPr>
              <a:t>1.</a:t>
            </a:r>
            <a:r>
              <a:rPr lang="zh-CN" altLang="en-US" sz="2800">
                <a:sym typeface="+mn-ea"/>
              </a:rPr>
              <a:t>政治上：民族危机严重；清末新政的影响。</a:t>
            </a:r>
            <a:r>
              <a:rPr lang="en-US" altLang="zh-CN" sz="2800">
                <a:sym typeface="+mn-ea"/>
              </a:rPr>
              <a:t>2.</a:t>
            </a:r>
            <a:r>
              <a:rPr lang="zh-CN" altLang="en-US" sz="2800">
                <a:sym typeface="+mn-ea"/>
              </a:rPr>
              <a:t>经济上：民族资本主义的发展。</a:t>
            </a:r>
            <a:r>
              <a:rPr lang="en-US" altLang="zh-CN" sz="2800">
                <a:sym typeface="+mn-ea"/>
              </a:rPr>
              <a:t>3.</a:t>
            </a:r>
            <a:r>
              <a:rPr lang="zh-CN" altLang="en-US" sz="2800">
                <a:sym typeface="+mn-ea"/>
              </a:rPr>
              <a:t>思想上：近代西方民主思想的进一步传播</a:t>
            </a:r>
            <a:endParaRPr lang="zh-CN" altLang="en-US" sz="2800">
              <a:sym typeface="+mn-ea"/>
            </a:endParaRPr>
          </a:p>
        </p:txBody>
      </p:sp>
    </p:spTree>
  </p:cSld>
  <p:clrMapOvr>
    <a:masterClrMapping/>
  </p:clrMapOvr>
  <mc:AlternateContent xmlns:mc="http://schemas.openxmlformats.org/markup-compatibility/2006">
    <mc:Choice xmlns:p14="http://schemas.microsoft.com/office/powerpoint/2010/main" Requires="p14">
      <p:transition p14:dur="500">
        <p:pull dir="rd"/>
      </p:transition>
    </mc:Choice>
    <mc:Fallback>
      <p:transition>
        <p:pull dir="r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 calcmode="lin" valueType="num">
                                      <p:cBhvr additive="base">
                                        <p:cTn id="1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 calcmode="lin" valueType="num">
                                      <p:cBhvr additive="base">
                                        <p:cTn id="3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 calcmode="lin" valueType="num">
                                      <p:cBhvr additive="base">
                                        <p:cTn id="3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椭圆 13"/>
          <p:cNvSpPr>
            <a:spLocks noChangeArrowheads="1"/>
          </p:cNvSpPr>
          <p:nvPr>
            <p:custDataLst>
              <p:tags r:id="rId1"/>
            </p:custDataLst>
          </p:nvPr>
        </p:nvSpPr>
        <p:spPr bwMode="auto">
          <a:xfrm>
            <a:off x="3830349" y="1254443"/>
            <a:ext cx="1229995" cy="1229995"/>
          </a:xfrm>
          <a:prstGeom prst="ellipse">
            <a:avLst/>
          </a:prstGeom>
          <a:solidFill>
            <a:srgbClr val="DA6C91"/>
          </a:solidFill>
          <a:ln w="57150" cmpd="sng">
            <a:solidFill>
              <a:sysClr val="window" lastClr="FFFFFF"/>
            </a:solidFill>
            <a:round/>
          </a:ln>
        </p:spPr>
        <p:txBody>
          <a:bodyPr anchor="ct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eaLnBrk="1" hangingPunct="1"/>
            <a:r>
              <a:rPr lang="en-US" altLang="zh-CN" sz="4000">
                <a:solidFill>
                  <a:sysClr val="window" lastClr="FFFFFF"/>
                </a:solidFill>
                <a:latin typeface="Arial" panose="020B0604020202020204" pitchFamily="34" charset="0"/>
                <a:ea typeface="黑体" panose="02010609060101010101" charset="-122"/>
              </a:rPr>
              <a:t>03</a:t>
            </a:r>
            <a:endParaRPr lang="en-US" altLang="zh-CN" sz="4000">
              <a:solidFill>
                <a:sysClr val="window" lastClr="FFFFFF"/>
              </a:solidFill>
              <a:latin typeface="Arial" panose="020B0604020202020204" pitchFamily="34" charset="0"/>
              <a:ea typeface="黑体" panose="02010609060101010101" charset="-122"/>
            </a:endParaRPr>
          </a:p>
        </p:txBody>
      </p:sp>
      <p:sp>
        <p:nvSpPr>
          <p:cNvPr id="25" name="矩形 39"/>
          <p:cNvSpPr>
            <a:spLocks noChangeArrowheads="1"/>
          </p:cNvSpPr>
          <p:nvPr>
            <p:custDataLst>
              <p:tags r:id="rId2"/>
            </p:custDataLst>
          </p:nvPr>
        </p:nvSpPr>
        <p:spPr bwMode="auto">
          <a:xfrm>
            <a:off x="3315335" y="1983740"/>
            <a:ext cx="6040120" cy="105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a:lnSpc>
                <a:spcPct val="150000"/>
              </a:lnSpc>
            </a:pPr>
            <a:r>
              <a:rPr lang="zh-CN" altLang="en-US" sz="4800" b="1" dirty="0">
                <a:solidFill>
                  <a:srgbClr val="FF0000"/>
                </a:solidFill>
                <a:latin typeface="Arial" panose="020B0604020202020204" pitchFamily="34" charset="0"/>
                <a:ea typeface="黑体" panose="02010609060101010101" charset="-122"/>
                <a:sym typeface="+mn-ea"/>
              </a:rPr>
              <a:t>预测篇</a:t>
            </a:r>
            <a:endParaRPr lang="zh-CN" altLang="en-US" sz="4800" b="1" dirty="0">
              <a:solidFill>
                <a:srgbClr val="FF0000"/>
              </a:solidFill>
              <a:latin typeface="Arial" panose="020B0604020202020204" pitchFamily="34" charset="0"/>
              <a:ea typeface="黑体" panose="02010609060101010101" charset="-122"/>
              <a:sym typeface="+mn-ea"/>
            </a:endParaRPr>
          </a:p>
          <a:p>
            <a:pPr algn="ctr">
              <a:lnSpc>
                <a:spcPct val="150000"/>
              </a:lnSpc>
            </a:pPr>
            <a:r>
              <a:rPr lang="zh-CN" altLang="en-US" sz="4800" b="1" dirty="0">
                <a:latin typeface="楷体" panose="02010609060101010101" charset="-122"/>
                <a:ea typeface="楷体" panose="02010609060101010101" charset="-122"/>
              </a:rPr>
              <a:t>202</a:t>
            </a:r>
            <a:r>
              <a:rPr lang="en-US" altLang="zh-CN" sz="4800" b="1" dirty="0">
                <a:latin typeface="楷体" panose="02010609060101010101" charset="-122"/>
                <a:ea typeface="楷体" panose="02010609060101010101" charset="-122"/>
              </a:rPr>
              <a:t>1</a:t>
            </a:r>
            <a:r>
              <a:rPr lang="zh-CN" altLang="en-US" sz="4800" b="1" dirty="0">
                <a:latin typeface="楷体" panose="02010609060101010101" charset="-122"/>
                <a:ea typeface="楷体" panose="02010609060101010101" charset="-122"/>
              </a:rPr>
              <a:t>年高考命题预测</a:t>
            </a:r>
            <a:endParaRPr lang="zh-CN" altLang="en-US" sz="4800" b="1" dirty="0">
              <a:latin typeface="楷体" panose="02010609060101010101" charset="-122"/>
              <a:ea typeface="楷体" panose="02010609060101010101" charset="-122"/>
            </a:endParaRPr>
          </a:p>
        </p:txBody>
      </p:sp>
      <p:pic>
        <p:nvPicPr>
          <p:cNvPr id="3" name="图片 2"/>
          <p:cNvPicPr>
            <a:picLocks noChangeAspect="1"/>
          </p:cNvPicPr>
          <p:nvPr/>
        </p:nvPicPr>
        <p:blipFill>
          <a:blip r:embed="rId3">
            <a:lum bright="12000"/>
          </a:blip>
          <a:srcRect l="53562" t="24716" r="10561" b="25749"/>
          <a:stretch>
            <a:fillRect/>
          </a:stretch>
        </p:blipFill>
        <p:spPr>
          <a:xfrm>
            <a:off x="8019415" y="4794885"/>
            <a:ext cx="1979930" cy="2050415"/>
          </a:xfrm>
          <a:prstGeom prst="rect">
            <a:avLst/>
          </a:prstGeom>
        </p:spPr>
      </p:pic>
    </p:spTree>
    <p:custDataLst>
      <p:tags r:id="rId4"/>
    </p:custDataLst>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椭圆 1"/>
          <p:cNvSpPr>
            <a:spLocks noChangeArrowheads="1"/>
          </p:cNvSpPr>
          <p:nvPr>
            <p:custDataLst>
              <p:tags r:id="rId1"/>
            </p:custDataLst>
          </p:nvPr>
        </p:nvSpPr>
        <p:spPr bwMode="auto">
          <a:xfrm>
            <a:off x="4182891" y="615837"/>
            <a:ext cx="1177660" cy="1177660"/>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eaLnBrk="1" hangingPunct="1"/>
            <a:r>
              <a:rPr lang="en-US" altLang="zh-CN" sz="4000">
                <a:solidFill>
                  <a:sysClr val="window" lastClr="FFFFFF"/>
                </a:solidFill>
                <a:latin typeface="Arial" panose="020B0604020202020204" pitchFamily="34" charset="0"/>
                <a:ea typeface="黑体" panose="02010609060101010101" charset="-122"/>
              </a:rPr>
              <a:t>01</a:t>
            </a:r>
            <a:endParaRPr lang="en-US" altLang="zh-CN" sz="4000">
              <a:solidFill>
                <a:sysClr val="window" lastClr="FFFFFF"/>
              </a:solidFill>
              <a:latin typeface="Arial" panose="020B0604020202020204" pitchFamily="34" charset="0"/>
              <a:ea typeface="黑体" panose="02010609060101010101" charset="-122"/>
            </a:endParaRPr>
          </a:p>
        </p:txBody>
      </p:sp>
      <p:sp>
        <p:nvSpPr>
          <p:cNvPr id="5" name="椭圆 2"/>
          <p:cNvSpPr>
            <a:spLocks noChangeArrowheads="1"/>
          </p:cNvSpPr>
          <p:nvPr>
            <p:custDataLst>
              <p:tags r:id="rId2"/>
            </p:custDataLst>
          </p:nvPr>
        </p:nvSpPr>
        <p:spPr bwMode="auto">
          <a:xfrm>
            <a:off x="717455" y="1367461"/>
            <a:ext cx="2748449" cy="2748450"/>
          </a:xfrm>
          <a:prstGeom prst="ellipse">
            <a:avLst/>
          </a:prstGeom>
          <a:solidFill>
            <a:srgbClr val="59687F"/>
          </a:solidFill>
          <a:ln w="76200" cmpd="sng">
            <a:solidFill>
              <a:srgbClr val="59687F">
                <a:lumMod val="60000"/>
                <a:lumOff val="40000"/>
              </a:srgbClr>
            </a:solidFill>
            <a:round/>
          </a:ln>
        </p:spPr>
        <p:txBody>
          <a:bodyPr anchor="ctr">
            <a:normAutofit/>
          </a:bodyP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a:r>
              <a:rPr lang="zh-CN" altLang="en-US" sz="4800" dirty="0">
                <a:solidFill>
                  <a:sysClr val="window" lastClr="FFFFFF"/>
                </a:solidFill>
                <a:latin typeface="Arial" panose="020B0604020202020204" pitchFamily="34" charset="0"/>
                <a:ea typeface="黑体" panose="02010609060101010101" charset="-122"/>
                <a:cs typeface="+mn-ea"/>
              </a:rPr>
              <a:t>目录</a:t>
            </a:r>
            <a:endParaRPr lang="zh-CN" altLang="en-US" sz="4800" dirty="0">
              <a:solidFill>
                <a:sysClr val="window" lastClr="FFFFFF"/>
              </a:solidFill>
              <a:latin typeface="Arial" panose="020B0604020202020204" pitchFamily="34" charset="0"/>
              <a:ea typeface="黑体" panose="02010609060101010101" charset="-122"/>
              <a:cs typeface="+mn-ea"/>
            </a:endParaRPr>
          </a:p>
        </p:txBody>
      </p:sp>
      <p:sp>
        <p:nvSpPr>
          <p:cNvPr id="6" name="椭圆 3"/>
          <p:cNvSpPr>
            <a:spLocks noChangeArrowheads="1"/>
          </p:cNvSpPr>
          <p:nvPr>
            <p:custDataLst>
              <p:tags r:id="rId3"/>
            </p:custDataLst>
          </p:nvPr>
        </p:nvSpPr>
        <p:spPr bwMode="auto">
          <a:xfrm>
            <a:off x="4182891" y="2148527"/>
            <a:ext cx="1177660" cy="1179391"/>
          </a:xfrm>
          <a:prstGeom prst="ellipse">
            <a:avLst/>
          </a:prstGeom>
          <a:solidFill>
            <a:srgbClr val="FAB301"/>
          </a:solidFill>
          <a:ln w="57150" cmpd="sng">
            <a:solidFill>
              <a:sysClr val="window" lastClr="FFFFFF"/>
            </a:solidFill>
            <a:round/>
          </a:ln>
        </p:spPr>
        <p:txBody>
          <a:bodyPr anchor="ct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eaLnBrk="1" hangingPunct="1"/>
            <a:r>
              <a:rPr lang="en-US" altLang="zh-CN" sz="4000">
                <a:solidFill>
                  <a:sysClr val="window" lastClr="FFFFFF"/>
                </a:solidFill>
                <a:latin typeface="Arial" panose="020B0604020202020204" pitchFamily="34" charset="0"/>
                <a:ea typeface="黑体" panose="02010609060101010101" charset="-122"/>
              </a:rPr>
              <a:t>02</a:t>
            </a:r>
            <a:endParaRPr lang="en-US" altLang="zh-CN" sz="4000">
              <a:solidFill>
                <a:sysClr val="window" lastClr="FFFFFF"/>
              </a:solidFill>
              <a:latin typeface="Arial" panose="020B0604020202020204" pitchFamily="34" charset="0"/>
              <a:ea typeface="黑体" panose="02010609060101010101" charset="-122"/>
            </a:endParaRPr>
          </a:p>
        </p:txBody>
      </p:sp>
      <p:sp>
        <p:nvSpPr>
          <p:cNvPr id="9" name="矩形 9"/>
          <p:cNvSpPr>
            <a:spLocks noChangeArrowheads="1"/>
          </p:cNvSpPr>
          <p:nvPr>
            <p:custDataLst>
              <p:tags r:id="rId4"/>
            </p:custDataLst>
          </p:nvPr>
        </p:nvSpPr>
        <p:spPr bwMode="auto">
          <a:xfrm>
            <a:off x="5545164" y="786130"/>
            <a:ext cx="5827337" cy="100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fontAlgn="auto">
              <a:lnSpc>
                <a:spcPct val="100000"/>
              </a:lnSpc>
            </a:pPr>
            <a:r>
              <a:rPr lang="zh-CN" altLang="en-US" sz="3600" b="1" dirty="0">
                <a:solidFill>
                  <a:srgbClr val="FF0000"/>
                </a:solidFill>
                <a:latin typeface="Arial" panose="020B0604020202020204" pitchFamily="34" charset="0"/>
                <a:ea typeface="黑体" panose="02010609060101010101" charset="-122"/>
              </a:rPr>
              <a:t>理论篇</a:t>
            </a:r>
            <a:endParaRPr lang="zh-CN" altLang="en-US" sz="3600" b="1" dirty="0">
              <a:latin typeface="Arial" panose="020B0604020202020204" pitchFamily="34" charset="0"/>
              <a:ea typeface="黑体" panose="02010609060101010101" charset="-122"/>
            </a:endParaRPr>
          </a:p>
          <a:p>
            <a:pPr fontAlgn="auto">
              <a:lnSpc>
                <a:spcPct val="100000"/>
              </a:lnSpc>
            </a:pPr>
            <a:r>
              <a:rPr lang="zh-CN" altLang="en-US" sz="3600" b="1" dirty="0">
                <a:latin typeface="楷体" panose="02010609060101010101" charset="-122"/>
                <a:ea typeface="楷体" panose="02010609060101010101" charset="-122"/>
              </a:rPr>
              <a:t>高考历史题中的三纲五常</a:t>
            </a:r>
            <a:endParaRPr lang="zh-CN" altLang="en-US" sz="3600" b="1" dirty="0">
              <a:latin typeface="楷体" panose="02010609060101010101" charset="-122"/>
              <a:ea typeface="楷体" panose="02010609060101010101" charset="-122"/>
            </a:endParaRPr>
          </a:p>
        </p:txBody>
      </p:sp>
      <p:sp>
        <p:nvSpPr>
          <p:cNvPr id="10" name="椭圆 13"/>
          <p:cNvSpPr>
            <a:spLocks noChangeArrowheads="1"/>
          </p:cNvSpPr>
          <p:nvPr>
            <p:custDataLst>
              <p:tags r:id="rId5"/>
            </p:custDataLst>
          </p:nvPr>
        </p:nvSpPr>
        <p:spPr bwMode="auto">
          <a:xfrm>
            <a:off x="4182891" y="3682948"/>
            <a:ext cx="1177660" cy="1177660"/>
          </a:xfrm>
          <a:prstGeom prst="ellipse">
            <a:avLst/>
          </a:prstGeom>
          <a:solidFill>
            <a:srgbClr val="DA6C91"/>
          </a:solidFill>
          <a:ln w="57150" cmpd="sng">
            <a:solidFill>
              <a:sysClr val="window" lastClr="FFFFFF"/>
            </a:solidFill>
            <a:round/>
          </a:ln>
        </p:spPr>
        <p:txBody>
          <a:bodyPr anchor="ct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eaLnBrk="1" hangingPunct="1"/>
            <a:r>
              <a:rPr lang="en-US" altLang="zh-CN" sz="4000">
                <a:solidFill>
                  <a:sysClr val="window" lastClr="FFFFFF"/>
                </a:solidFill>
                <a:latin typeface="Arial" panose="020B0604020202020204" pitchFamily="34" charset="0"/>
                <a:ea typeface="黑体" panose="02010609060101010101" charset="-122"/>
              </a:rPr>
              <a:t>03</a:t>
            </a:r>
            <a:endParaRPr lang="en-US" altLang="zh-CN" sz="4000">
              <a:solidFill>
                <a:sysClr val="window" lastClr="FFFFFF"/>
              </a:solidFill>
              <a:latin typeface="Arial" panose="020B0604020202020204" pitchFamily="34" charset="0"/>
              <a:ea typeface="黑体" panose="02010609060101010101" charset="-122"/>
            </a:endParaRPr>
          </a:p>
        </p:txBody>
      </p:sp>
      <p:cxnSp>
        <p:nvCxnSpPr>
          <p:cNvPr id="12" name="肘形连接符 17"/>
          <p:cNvCxnSpPr>
            <a:cxnSpLocks noChangeShapeType="1"/>
            <a:stCxn id="5" idx="6"/>
            <a:endCxn id="4" idx="2"/>
          </p:cNvCxnSpPr>
          <p:nvPr>
            <p:custDataLst>
              <p:tags r:id="rId6"/>
            </p:custDataLst>
          </p:nvPr>
        </p:nvCxnSpPr>
        <p:spPr bwMode="auto">
          <a:xfrm flipV="1">
            <a:off x="3465904" y="1204667"/>
            <a:ext cx="716987" cy="1537192"/>
          </a:xfrm>
          <a:prstGeom prst="bentConnector3">
            <a:avLst>
              <a:gd name="adj1" fmla="val 50044"/>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3" name="肘形连接符 18"/>
          <p:cNvCxnSpPr>
            <a:cxnSpLocks noChangeShapeType="1"/>
            <a:stCxn id="5" idx="6"/>
            <a:endCxn id="6" idx="2"/>
          </p:cNvCxnSpPr>
          <p:nvPr>
            <p:custDataLst>
              <p:tags r:id="rId7"/>
            </p:custDataLst>
          </p:nvPr>
        </p:nvCxnSpPr>
        <p:spPr bwMode="auto">
          <a:xfrm flipV="1">
            <a:off x="3465904" y="2738395"/>
            <a:ext cx="716987" cy="3464"/>
          </a:xfrm>
          <a:prstGeom prst="bentConnector3">
            <a:avLst>
              <a:gd name="adj1" fmla="val 50044"/>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4" name="肘形连接符 19"/>
          <p:cNvCxnSpPr>
            <a:cxnSpLocks noChangeShapeType="1"/>
            <a:stCxn id="5" idx="6"/>
            <a:endCxn id="10" idx="2"/>
          </p:cNvCxnSpPr>
          <p:nvPr>
            <p:custDataLst>
              <p:tags r:id="rId8"/>
            </p:custDataLst>
          </p:nvPr>
        </p:nvCxnSpPr>
        <p:spPr bwMode="auto">
          <a:xfrm>
            <a:off x="3465904" y="2741859"/>
            <a:ext cx="716987" cy="1530265"/>
          </a:xfrm>
          <a:prstGeom prst="bentConnector3">
            <a:avLst>
              <a:gd name="adj1" fmla="val 50044"/>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24" name="矩形 38"/>
          <p:cNvSpPr>
            <a:spLocks noChangeArrowheads="1"/>
          </p:cNvSpPr>
          <p:nvPr>
            <p:custDataLst>
              <p:tags r:id="rId9"/>
            </p:custDataLst>
          </p:nvPr>
        </p:nvSpPr>
        <p:spPr bwMode="auto">
          <a:xfrm>
            <a:off x="5540663" y="2529066"/>
            <a:ext cx="5832187" cy="100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fontAlgn="auto">
              <a:lnSpc>
                <a:spcPct val="100000"/>
              </a:lnSpc>
            </a:pPr>
            <a:r>
              <a:rPr lang="zh-CN" altLang="zh-CN" sz="3600" b="1" dirty="0">
                <a:solidFill>
                  <a:srgbClr val="FF0000"/>
                </a:solidFill>
                <a:latin typeface="Arial" panose="020B0604020202020204" pitchFamily="34" charset="0"/>
                <a:ea typeface="黑体" panose="02010609060101010101" charset="-122"/>
              </a:rPr>
              <a:t>技巧篇</a:t>
            </a:r>
            <a:endParaRPr lang="zh-CN" altLang="zh-CN" sz="3600" b="1" dirty="0">
              <a:latin typeface="Arial" panose="020B0604020202020204" pitchFamily="34" charset="0"/>
              <a:ea typeface="黑体" panose="02010609060101010101" charset="-122"/>
            </a:endParaRPr>
          </a:p>
          <a:p>
            <a:pPr fontAlgn="auto">
              <a:lnSpc>
                <a:spcPct val="100000"/>
              </a:lnSpc>
            </a:pPr>
            <a:r>
              <a:rPr lang="en-US" altLang="zh-CN" sz="3600" b="1" dirty="0">
                <a:latin typeface="楷体" panose="02010609060101010101" charset="-122"/>
                <a:ea typeface="楷体" panose="02010609060101010101" charset="-122"/>
                <a:cs typeface="楷体" panose="02010609060101010101" charset="-122"/>
                <a:sym typeface="+mn-ea"/>
              </a:rPr>
              <a:t>“</a:t>
            </a:r>
            <a:r>
              <a:rPr lang="zh-CN" altLang="zh-CN" sz="3600" b="1" dirty="0">
                <a:latin typeface="楷体" panose="02010609060101010101" charset="-122"/>
                <a:ea typeface="楷体" panose="02010609060101010101" charset="-122"/>
                <a:cs typeface="楷体" panose="02010609060101010101" charset="-122"/>
                <a:sym typeface="+mn-ea"/>
              </a:rPr>
              <a:t>三审六步</a:t>
            </a:r>
            <a:r>
              <a:rPr lang="en-US" altLang="zh-CN" sz="3600" b="1" dirty="0">
                <a:latin typeface="楷体" panose="02010609060101010101" charset="-122"/>
                <a:ea typeface="楷体" panose="02010609060101010101" charset="-122"/>
                <a:cs typeface="楷体" panose="02010609060101010101" charset="-122"/>
                <a:sym typeface="+mn-ea"/>
              </a:rPr>
              <a:t>”</a:t>
            </a:r>
            <a:r>
              <a:rPr lang="zh-CN" altLang="en-US" sz="3600" b="1" dirty="0">
                <a:latin typeface="楷体" panose="02010609060101010101" charset="-122"/>
                <a:ea typeface="楷体" panose="02010609060101010101" charset="-122"/>
                <a:cs typeface="楷体" panose="02010609060101010101" charset="-122"/>
              </a:rPr>
              <a:t>和</a:t>
            </a:r>
            <a:r>
              <a:rPr lang="en-US" altLang="zh-CN" sz="3600" b="1" dirty="0">
                <a:latin typeface="楷体" panose="02010609060101010101" charset="-122"/>
                <a:ea typeface="楷体" panose="02010609060101010101" charset="-122"/>
                <a:cs typeface="楷体" panose="02010609060101010101" charset="-122"/>
                <a:sym typeface="+mn-ea"/>
              </a:rPr>
              <a:t>“</a:t>
            </a:r>
            <a:r>
              <a:rPr lang="zh-CN" altLang="en-US" sz="3600" b="1" dirty="0">
                <a:latin typeface="楷体" panose="02010609060101010101" charset="-122"/>
                <a:ea typeface="楷体" panose="02010609060101010101" charset="-122"/>
                <a:cs typeface="楷体" panose="02010609060101010101" charset="-122"/>
                <a:sym typeface="+mn-ea"/>
              </a:rPr>
              <a:t>二符三思</a:t>
            </a:r>
            <a:r>
              <a:rPr lang="en-US" altLang="zh-CN" sz="3600" b="1" dirty="0">
                <a:latin typeface="楷体" panose="02010609060101010101" charset="-122"/>
                <a:ea typeface="楷体" panose="02010609060101010101" charset="-122"/>
                <a:cs typeface="楷体" panose="02010609060101010101" charset="-122"/>
                <a:sym typeface="+mn-ea"/>
              </a:rPr>
              <a:t>”</a:t>
            </a:r>
            <a:endParaRPr lang="en-US" altLang="zh-CN" sz="3600" b="1" dirty="0">
              <a:latin typeface="楷体" panose="02010609060101010101" charset="-122"/>
              <a:ea typeface="楷体" panose="02010609060101010101" charset="-122"/>
              <a:cs typeface="楷体" panose="02010609060101010101" charset="-122"/>
            </a:endParaRPr>
          </a:p>
        </p:txBody>
      </p:sp>
      <p:sp>
        <p:nvSpPr>
          <p:cNvPr id="25" name="矩形 39"/>
          <p:cNvSpPr>
            <a:spLocks noChangeArrowheads="1"/>
          </p:cNvSpPr>
          <p:nvPr>
            <p:custDataLst>
              <p:tags r:id="rId10"/>
            </p:custDataLst>
          </p:nvPr>
        </p:nvSpPr>
        <p:spPr bwMode="auto">
          <a:xfrm>
            <a:off x="5540663" y="4271999"/>
            <a:ext cx="5832187" cy="100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fontAlgn="auto">
              <a:lnSpc>
                <a:spcPct val="100000"/>
              </a:lnSpc>
            </a:pPr>
            <a:r>
              <a:rPr lang="zh-CN" altLang="en-US" sz="3600" b="1" dirty="0">
                <a:solidFill>
                  <a:srgbClr val="FF0000"/>
                </a:solidFill>
                <a:latin typeface="Arial" panose="020B0604020202020204" pitchFamily="34" charset="0"/>
                <a:ea typeface="黑体" panose="02010609060101010101" charset="-122"/>
              </a:rPr>
              <a:t>预测篇</a:t>
            </a:r>
            <a:endParaRPr lang="zh-CN" altLang="en-US" sz="3600" b="1" dirty="0">
              <a:latin typeface="Arial" panose="020B0604020202020204" pitchFamily="34" charset="0"/>
              <a:ea typeface="黑体" panose="02010609060101010101" charset="-122"/>
            </a:endParaRPr>
          </a:p>
          <a:p>
            <a:pPr fontAlgn="auto">
              <a:lnSpc>
                <a:spcPct val="100000"/>
              </a:lnSpc>
            </a:pPr>
            <a:r>
              <a:rPr lang="en-US" altLang="zh-CN" sz="3600" b="1" dirty="0">
                <a:latin typeface="楷体" panose="02010609060101010101" charset="-122"/>
                <a:ea typeface="楷体" panose="02010609060101010101" charset="-122"/>
                <a:cs typeface="楷体" panose="02010609060101010101" charset="-122"/>
              </a:rPr>
              <a:t>2021</a:t>
            </a:r>
            <a:r>
              <a:rPr lang="zh-CN" altLang="en-US" sz="3600" b="1" dirty="0">
                <a:latin typeface="楷体" panose="02010609060101010101" charset="-122"/>
                <a:ea typeface="楷体" panose="02010609060101010101" charset="-122"/>
                <a:cs typeface="楷体" panose="02010609060101010101" charset="-122"/>
              </a:rPr>
              <a:t>年高考命题预测</a:t>
            </a:r>
            <a:endParaRPr lang="zh-CN" altLang="en-US" sz="3600" b="1" dirty="0">
              <a:latin typeface="楷体" panose="02010609060101010101" charset="-122"/>
              <a:ea typeface="楷体" panose="02010609060101010101" charset="-122"/>
              <a:cs typeface="楷体" panose="02010609060101010101" charset="-122"/>
            </a:endParaRPr>
          </a:p>
        </p:txBody>
      </p:sp>
      <p:pic>
        <p:nvPicPr>
          <p:cNvPr id="7" name="图片 6"/>
          <p:cNvPicPr>
            <a:picLocks noChangeAspect="1"/>
          </p:cNvPicPr>
          <p:nvPr/>
        </p:nvPicPr>
        <p:blipFill>
          <a:blip r:embed="rId11">
            <a:lum bright="12000"/>
          </a:blip>
          <a:srcRect l="53562" t="24716" r="10561" b="25749"/>
          <a:stretch>
            <a:fillRect/>
          </a:stretch>
        </p:blipFill>
        <p:spPr>
          <a:xfrm>
            <a:off x="29210" y="4758690"/>
            <a:ext cx="1979930" cy="2050415"/>
          </a:xfrm>
          <a:prstGeom prst="rect">
            <a:avLst/>
          </a:prstGeom>
        </p:spPr>
      </p:pic>
    </p:spTree>
    <p:custDataLst>
      <p:tags r:id="rId12"/>
    </p:custDataLst>
  </p:cSld>
  <p:clrMapOvr>
    <a:masterClrMapping/>
  </p:clrMapOvr>
  <p:transition>
    <p:pull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47115" y="1956435"/>
            <a:ext cx="9451340" cy="2491740"/>
          </a:xfrm>
          <a:prstGeom prst="rect">
            <a:avLst/>
          </a:prstGeom>
          <a:noFill/>
        </p:spPr>
        <p:txBody>
          <a:bodyPr wrap="square" rtlCol="0">
            <a:spAutoFit/>
            <a:scene3d>
              <a:camera prst="orthographicFront"/>
              <a:lightRig rig="threePt" dir="t"/>
            </a:scene3d>
          </a:bodyPr>
          <a:p>
            <a:pPr algn="ctr">
              <a:lnSpc>
                <a:spcPct val="130000"/>
              </a:lnSpc>
            </a:pPr>
            <a:r>
              <a:rPr lang="zh-CN" altLang="en-US" sz="6000" b="1">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一切预测都是浮云</a:t>
            </a:r>
            <a:endParaRPr lang="zh-CN" altLang="en-US" sz="6000" b="1">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algn="ctr">
              <a:lnSpc>
                <a:spcPct val="130000"/>
              </a:lnSpc>
            </a:pPr>
            <a:r>
              <a:rPr lang="zh-CN" altLang="en-US" sz="6000" b="1">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别把精力浪费在各种猜测上</a:t>
            </a:r>
            <a:endParaRPr lang="zh-CN" altLang="en-US" sz="6000" b="1">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childTnLst>
                          </p:cTn>
                        </p:par>
                        <p:par>
                          <p:cTn id="10" fill="hold">
                            <p:stCondLst>
                              <p:cond delay="359"/>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2">
                                            <p:txEl>
                                              <p:pRg st="1" end="1"/>
                                            </p:txEl>
                                          </p:spTgt>
                                        </p:tgtEl>
                                        <p:attrNameLst>
                                          <p:attrName>style.visibility</p:attrName>
                                        </p:attrNameLst>
                                      </p:cBhvr>
                                      <p:to>
                                        <p:strVal val="visible"/>
                                      </p:to>
                                    </p:set>
                                    <p:anim calcmode="discrete" valueType="clr">
                                      <p:cBhvr override="childStyle">
                                        <p:cTn id="13" dur="80"/>
                                        <p:tgtEl>
                                          <p:spTgt spid="2">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2">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2">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lum bright="12000"/>
          </a:blip>
          <a:srcRect l="53562" t="24716" r="10561" b="25749"/>
          <a:stretch>
            <a:fillRect/>
          </a:stretch>
        </p:blipFill>
        <p:spPr>
          <a:xfrm>
            <a:off x="7616190" y="696595"/>
            <a:ext cx="4547870" cy="5114290"/>
          </a:xfrm>
          <a:prstGeom prst="rect">
            <a:avLst/>
          </a:prstGeom>
        </p:spPr>
      </p:pic>
      <p:sp>
        <p:nvSpPr>
          <p:cNvPr id="2" name="文本框 1"/>
          <p:cNvSpPr txBox="1"/>
          <p:nvPr/>
        </p:nvSpPr>
        <p:spPr>
          <a:xfrm>
            <a:off x="135890" y="207645"/>
            <a:ext cx="7633335" cy="7755255"/>
          </a:xfrm>
          <a:prstGeom prst="rect">
            <a:avLst/>
          </a:prstGeom>
          <a:noFill/>
          <a:ln w="19050">
            <a:noFill/>
          </a:ln>
        </p:spPr>
        <p:txBody>
          <a:bodyPr wrap="square" rtlCol="0">
            <a:spAutoFit/>
          </a:bodyPr>
          <a:p>
            <a:pPr algn="ctr">
              <a:lnSpc>
                <a:spcPct val="150000"/>
              </a:lnSpc>
            </a:pPr>
            <a:r>
              <a:rPr lang="zh-CN" altLang="en-US" sz="6000" b="1">
                <a:solidFill>
                  <a:srgbClr val="FF0000"/>
                </a:solidFill>
                <a:latin typeface="黑体" panose="02010609060101010101" charset="-122"/>
                <a:ea typeface="黑体" panose="02010609060101010101" charset="-122"/>
                <a:cs typeface="黑体" panose="02010609060101010101" charset="-122"/>
                <a:sym typeface="+mn-ea"/>
              </a:rPr>
              <a:t>奔跑吧，</a:t>
            </a:r>
            <a:r>
              <a:rPr lang="en-US" altLang="zh-CN" sz="7200" b="1">
                <a:solidFill>
                  <a:srgbClr val="FF0000"/>
                </a:solidFill>
                <a:latin typeface="黑体" panose="02010609060101010101" charset="-122"/>
                <a:ea typeface="黑体" panose="02010609060101010101" charset="-122"/>
                <a:cs typeface="黑体" panose="02010609060101010101" charset="-122"/>
                <a:sym typeface="+mn-ea"/>
              </a:rPr>
              <a:t>2021</a:t>
            </a:r>
            <a:r>
              <a:rPr lang="zh-CN" altLang="en-US" sz="7200" b="1">
                <a:solidFill>
                  <a:srgbClr val="FF0000"/>
                </a:solidFill>
                <a:latin typeface="黑体" panose="02010609060101010101" charset="-122"/>
                <a:ea typeface="黑体" panose="02010609060101010101" charset="-122"/>
                <a:cs typeface="黑体" panose="02010609060101010101" charset="-122"/>
                <a:sym typeface="+mn-ea"/>
              </a:rPr>
              <a:t>！</a:t>
            </a:r>
            <a:endParaRPr lang="zh-CN" altLang="en-US" sz="7200" b="1">
              <a:solidFill>
                <a:srgbClr val="FF0000"/>
              </a:solidFill>
              <a:latin typeface="黑体" panose="02010609060101010101" charset="-122"/>
              <a:ea typeface="黑体" panose="02010609060101010101" charset="-122"/>
              <a:cs typeface="黑体" panose="02010609060101010101" charset="-122"/>
              <a:sym typeface="+mn-ea"/>
            </a:endParaRPr>
          </a:p>
          <a:p>
            <a:pPr algn="ctr">
              <a:lnSpc>
                <a:spcPct val="150000"/>
              </a:lnSpc>
            </a:pPr>
            <a:r>
              <a:rPr lang="zh-CN" altLang="en-US" sz="7200" b="1">
                <a:solidFill>
                  <a:srgbClr val="FF0000"/>
                </a:solidFill>
                <a:latin typeface="黑体" panose="02010609060101010101" charset="-122"/>
                <a:ea typeface="黑体" panose="02010609060101010101" charset="-122"/>
                <a:cs typeface="黑体" panose="02010609060101010101" charset="-122"/>
                <a:sym typeface="+mn-ea"/>
              </a:rPr>
              <a:t>预祝同学们</a:t>
            </a:r>
            <a:endParaRPr lang="zh-CN" altLang="en-US" sz="7200" b="1">
              <a:solidFill>
                <a:srgbClr val="FF0000"/>
              </a:solidFill>
              <a:latin typeface="黑体" panose="02010609060101010101" charset="-122"/>
              <a:ea typeface="黑体" panose="02010609060101010101" charset="-122"/>
              <a:cs typeface="黑体" panose="02010609060101010101" charset="-122"/>
              <a:sym typeface="+mn-ea"/>
            </a:endParaRPr>
          </a:p>
          <a:p>
            <a:pPr algn="ctr">
              <a:lnSpc>
                <a:spcPct val="150000"/>
              </a:lnSpc>
            </a:pPr>
            <a:r>
              <a:rPr lang="zh-CN" altLang="en-US" sz="6000" b="1">
                <a:solidFill>
                  <a:srgbClr val="FF0000"/>
                </a:solidFill>
                <a:latin typeface="黑体" panose="02010609060101010101" charset="-122"/>
                <a:ea typeface="黑体" panose="02010609060101010101" charset="-122"/>
                <a:cs typeface="黑体" panose="02010609060101010101" charset="-122"/>
                <a:sym typeface="+mn-ea"/>
              </a:rPr>
              <a:t>高考顺利，心想事成！</a:t>
            </a:r>
            <a:endParaRPr lang="en-US" altLang="zh-CN" sz="6000" b="1">
              <a:latin typeface="黑体" panose="02010609060101010101" charset="-122"/>
              <a:ea typeface="黑体" panose="02010609060101010101" charset="-122"/>
              <a:cs typeface="黑体" panose="02010609060101010101" charset="-122"/>
            </a:endParaRPr>
          </a:p>
          <a:p>
            <a:pPr algn="ctr">
              <a:lnSpc>
                <a:spcPct val="150000"/>
              </a:lnSpc>
            </a:pPr>
            <a:endParaRPr lang="zh-CN" altLang="en-US" sz="6000" b="1">
              <a:latin typeface="黑体" panose="02010609060101010101" charset="-122"/>
              <a:ea typeface="黑体" panose="02010609060101010101" charset="-122"/>
              <a:cs typeface="黑体" panose="02010609060101010101" charset="-122"/>
            </a:endParaRPr>
          </a:p>
          <a:p>
            <a:pPr algn="ctr">
              <a:lnSpc>
                <a:spcPct val="170000"/>
              </a:lnSpc>
            </a:pPr>
            <a:endParaRPr lang="zh-CN" altLang="en-US" sz="6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p:transition>
    <p:pull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椭圆 1"/>
          <p:cNvSpPr>
            <a:spLocks noChangeArrowheads="1"/>
          </p:cNvSpPr>
          <p:nvPr>
            <p:custDataLst>
              <p:tags r:id="rId1"/>
            </p:custDataLst>
          </p:nvPr>
        </p:nvSpPr>
        <p:spPr bwMode="auto">
          <a:xfrm>
            <a:off x="4191194" y="1649101"/>
            <a:ext cx="1178671" cy="1178671"/>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eaLnBrk="1" hangingPunct="1"/>
            <a:r>
              <a:rPr lang="en-US" altLang="zh-CN" sz="4000">
                <a:solidFill>
                  <a:sysClr val="window" lastClr="FFFFFF"/>
                </a:solidFill>
                <a:latin typeface="Arial" panose="020B0604020202020204" pitchFamily="34" charset="0"/>
                <a:ea typeface="黑体" panose="02010609060101010101" charset="-122"/>
              </a:rPr>
              <a:t>01</a:t>
            </a:r>
            <a:endParaRPr lang="en-US" altLang="zh-CN" sz="4000">
              <a:solidFill>
                <a:sysClr val="window" lastClr="FFFFFF"/>
              </a:solidFill>
              <a:latin typeface="Arial" panose="020B0604020202020204" pitchFamily="34" charset="0"/>
              <a:ea typeface="黑体" panose="02010609060101010101" charset="-122"/>
            </a:endParaRPr>
          </a:p>
        </p:txBody>
      </p:sp>
      <p:sp>
        <p:nvSpPr>
          <p:cNvPr id="9" name="矩形 9"/>
          <p:cNvSpPr>
            <a:spLocks noChangeArrowheads="1"/>
          </p:cNvSpPr>
          <p:nvPr>
            <p:custDataLst>
              <p:tags r:id="rId2"/>
            </p:custDataLst>
          </p:nvPr>
        </p:nvSpPr>
        <p:spPr bwMode="auto">
          <a:xfrm>
            <a:off x="2691297" y="2123636"/>
            <a:ext cx="7422159" cy="1008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fontAlgn="auto">
              <a:lnSpc>
                <a:spcPct val="150000"/>
              </a:lnSpc>
            </a:pPr>
            <a:r>
              <a:rPr lang="zh-CN" altLang="en-US" sz="4800" b="1" dirty="0">
                <a:solidFill>
                  <a:srgbClr val="FF0000"/>
                </a:solidFill>
                <a:latin typeface="Arial" panose="020B0604020202020204" pitchFamily="34" charset="0"/>
                <a:ea typeface="黑体" panose="02010609060101010101" charset="-122"/>
                <a:sym typeface="+mn-ea"/>
              </a:rPr>
              <a:t>理论篇</a:t>
            </a:r>
            <a:endParaRPr lang="zh-CN" altLang="en-US" sz="4800" b="1" dirty="0">
              <a:latin typeface="Arial" panose="020B0604020202020204" pitchFamily="34" charset="0"/>
              <a:ea typeface="黑体" panose="02010609060101010101" charset="-122"/>
              <a:sym typeface="+mn-ea"/>
            </a:endParaRPr>
          </a:p>
          <a:p>
            <a:pPr algn="ctr" fontAlgn="auto">
              <a:lnSpc>
                <a:spcPct val="150000"/>
              </a:lnSpc>
            </a:pPr>
            <a:r>
              <a:rPr lang="zh-CN" altLang="en-US" sz="4800" b="1" dirty="0">
                <a:latin typeface="楷体" panose="02010609060101010101" charset="-122"/>
                <a:ea typeface="楷体" panose="02010609060101010101" charset="-122"/>
              </a:rPr>
              <a:t>高考历史题中的三纲五常</a:t>
            </a:r>
            <a:endParaRPr lang="zh-CN" altLang="en-US" sz="4800" b="1" dirty="0">
              <a:latin typeface="楷体" panose="02010609060101010101" charset="-122"/>
              <a:ea typeface="楷体" panose="02010609060101010101" charset="-122"/>
            </a:endParaRPr>
          </a:p>
        </p:txBody>
      </p:sp>
      <p:pic>
        <p:nvPicPr>
          <p:cNvPr id="7" name="图片 6"/>
          <p:cNvPicPr>
            <a:picLocks noChangeAspect="1"/>
          </p:cNvPicPr>
          <p:nvPr/>
        </p:nvPicPr>
        <p:blipFill>
          <a:blip r:embed="rId3">
            <a:lum bright="12000"/>
          </a:blip>
          <a:srcRect l="53562" t="24716" r="10561" b="25749"/>
          <a:stretch>
            <a:fillRect/>
          </a:stretch>
        </p:blipFill>
        <p:spPr>
          <a:xfrm>
            <a:off x="1657985" y="4758690"/>
            <a:ext cx="1979930" cy="2050415"/>
          </a:xfrm>
          <a:prstGeom prst="rect">
            <a:avLst/>
          </a:prstGeom>
        </p:spPr>
      </p:pic>
    </p:spTree>
    <p:custDataLst>
      <p:tags r:id="rId4"/>
    </p:custDataLst>
  </p:cSld>
  <p:clrMapOvr>
    <a:masterClrMapping/>
  </p:clrMapOvr>
  <p:transition>
    <p:pull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flipV="1">
            <a:off x="12065" y="761365"/>
            <a:ext cx="12103735" cy="247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86995" y="119380"/>
            <a:ext cx="6089650" cy="645160"/>
          </a:xfrm>
          <a:prstGeom prst="rect">
            <a:avLst/>
          </a:prstGeom>
          <a:noFill/>
        </p:spPr>
        <p:txBody>
          <a:bodyPr wrap="square" rtlCol="0">
            <a:spAutoFit/>
          </a:bodyPr>
          <a:p>
            <a:r>
              <a:rPr lang="en-US" altLang="zh-CN" sz="3600">
                <a:latin typeface="黑体" panose="02010609060101010101" charset="-122"/>
                <a:ea typeface="黑体" panose="02010609060101010101" charset="-122"/>
                <a:cs typeface="黑体" panose="02010609060101010101" charset="-122"/>
              </a:rPr>
              <a:t>1.  </a:t>
            </a:r>
            <a:r>
              <a:rPr lang="zh-CN" altLang="en-US" sz="3600">
                <a:latin typeface="黑体" panose="02010609060101010101" charset="-122"/>
                <a:ea typeface="黑体" panose="02010609060101010101" charset="-122"/>
                <a:cs typeface="黑体" panose="02010609060101010101" charset="-122"/>
              </a:rPr>
              <a:t>三纲</a:t>
            </a:r>
            <a:endParaRPr lang="zh-CN" altLang="en-US" sz="3600">
              <a:latin typeface="黑体" panose="02010609060101010101" charset="-122"/>
              <a:ea typeface="黑体" panose="02010609060101010101" charset="-122"/>
              <a:cs typeface="黑体" panose="02010609060101010101" charset="-122"/>
            </a:endParaRPr>
          </a:p>
        </p:txBody>
      </p:sp>
      <p:sp>
        <p:nvSpPr>
          <p:cNvPr id="17" name="文本框 16"/>
          <p:cNvSpPr txBox="1"/>
          <p:nvPr>
            <p:custDataLst>
              <p:tags r:id="rId1"/>
            </p:custDataLst>
          </p:nvPr>
        </p:nvSpPr>
        <p:spPr>
          <a:xfrm>
            <a:off x="7679055" y="1123315"/>
            <a:ext cx="3698240" cy="584200"/>
          </a:xfrm>
          <a:prstGeom prst="rect">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rmAutofit/>
          </a:bodyPr>
          <a:lstStyle>
            <a:defPPr>
              <a:defRPr lang="zh-CN"/>
            </a:defPPr>
            <a:lvl1pPr algn="ct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pPr>
              <a:lnSpc>
                <a:spcPct val="120000"/>
              </a:lnSpc>
            </a:pPr>
            <a:r>
              <a:rPr lang="zh-CN" altLang="en-US" sz="2400" b="1" spc="200">
                <a:latin typeface="Arial" panose="020B0604020202020204" pitchFamily="34" charset="0"/>
                <a:ea typeface="微软雅黑" panose="020B0503020204020204" charset="-122"/>
                <a:sym typeface="Arial" panose="020B0604020202020204" pitchFamily="34" charset="0"/>
              </a:rPr>
              <a:t>分纲</a:t>
            </a:r>
            <a:endParaRPr lang="zh-CN" altLang="en-US" sz="2400" b="1" spc="200">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2"/>
            </p:custDataLst>
          </p:nvPr>
        </p:nvSpPr>
        <p:spPr>
          <a:xfrm>
            <a:off x="3980815" y="1996440"/>
            <a:ext cx="3698240" cy="584200"/>
          </a:xfrm>
          <a:prstGeom prst="rect">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rmAutofit/>
          </a:bodyPr>
          <a:lstStyle>
            <a:defPPr>
              <a:defRPr lang="zh-CN"/>
            </a:defPPr>
            <a:lvl1pPr algn="ct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pPr>
              <a:lnSpc>
                <a:spcPct val="120000"/>
              </a:lnSpc>
            </a:pPr>
            <a:r>
              <a:rPr lang="zh-CN" altLang="en-US" sz="2400" b="1" spc="200">
                <a:latin typeface="Arial" panose="020B0604020202020204" pitchFamily="34" charset="0"/>
                <a:ea typeface="微软雅黑" panose="020B0503020204020204" charset="-122"/>
                <a:sym typeface="Arial" panose="020B0604020202020204" pitchFamily="34" charset="0"/>
              </a:rPr>
              <a:t>题纲</a:t>
            </a:r>
            <a:endParaRPr lang="zh-CN" altLang="en-US" sz="2400" b="1" spc="200">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3"/>
            </p:custDataLst>
          </p:nvPr>
        </p:nvSpPr>
        <p:spPr>
          <a:xfrm>
            <a:off x="281940" y="2869565"/>
            <a:ext cx="3698240" cy="584200"/>
          </a:xfrm>
          <a:prstGeom prst="rect">
            <a:avLst/>
          </a:pr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rmAutofit/>
          </a:bodyPr>
          <a:lstStyle>
            <a:defPPr>
              <a:defRPr lang="zh-CN"/>
            </a:defPPr>
            <a:lvl1pPr algn="ct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pPr>
              <a:lnSpc>
                <a:spcPct val="120000"/>
              </a:lnSpc>
            </a:pPr>
            <a:r>
              <a:rPr lang="zh-CN" altLang="en-US" sz="2400" b="1" spc="200">
                <a:latin typeface="Arial" panose="020B0604020202020204" pitchFamily="34" charset="0"/>
                <a:ea typeface="微软雅黑" panose="020B0503020204020204" charset="-122"/>
                <a:sym typeface="Arial" panose="020B0604020202020204" pitchFamily="34" charset="0"/>
              </a:rPr>
              <a:t>考纲</a:t>
            </a:r>
            <a:endParaRPr lang="zh-CN" altLang="en-US" sz="2400" b="1" spc="200">
              <a:latin typeface="Arial" panose="020B0604020202020204" pitchFamily="34" charset="0"/>
              <a:ea typeface="微软雅黑" panose="020B0503020204020204" charset="-122"/>
              <a:sym typeface="Arial" panose="020B0604020202020204" pitchFamily="34" charset="0"/>
            </a:endParaRPr>
          </a:p>
        </p:txBody>
      </p:sp>
      <p:sp>
        <p:nvSpPr>
          <p:cNvPr id="11" name="文本框 10"/>
          <p:cNvSpPr txBox="1"/>
          <p:nvPr>
            <p:custDataLst>
              <p:tags r:id="rId4"/>
            </p:custDataLst>
          </p:nvPr>
        </p:nvSpPr>
        <p:spPr>
          <a:xfrm>
            <a:off x="569595" y="3668395"/>
            <a:ext cx="3098800" cy="1579245"/>
          </a:xfrm>
          <a:prstGeom prst="rect">
            <a:avLst/>
          </a:prstGeom>
        </p:spPr>
        <p:txBody>
          <a:bodyPr wrap="square"/>
          <a:lstStyle>
            <a:defPPr>
              <a:defRPr lang="zh-CN"/>
            </a:defPPr>
            <a:lvl1pPr>
              <a:defRPr sz="1400">
                <a:solidFill>
                  <a:srgbClr val="000000">
                    <a:lumMod val="65000"/>
                    <a:lumOff val="35000"/>
                  </a:srgbClr>
                </a:solidFill>
              </a:defRPr>
            </a:lvl1pPr>
          </a:lstStyle>
          <a:p>
            <a:pPr lvl="0" algn="just" fontAlgn="auto">
              <a:lnSpc>
                <a:spcPct val="100000"/>
              </a:lnSpc>
            </a:pPr>
            <a:r>
              <a:rPr lang="zh-CN" altLang="en-US" sz="28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rPr>
              <a:t>即考试大纲领，包含着高考的思想指导和考查角度、试卷面貌和试题风格。</a:t>
            </a:r>
            <a:endParaRPr lang="zh-CN" altLang="en-US" sz="28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endParaRPr>
          </a:p>
        </p:txBody>
      </p:sp>
      <p:sp>
        <p:nvSpPr>
          <p:cNvPr id="12" name="文本框 11"/>
          <p:cNvSpPr txBox="1"/>
          <p:nvPr>
            <p:custDataLst>
              <p:tags r:id="rId5"/>
            </p:custDataLst>
          </p:nvPr>
        </p:nvSpPr>
        <p:spPr>
          <a:xfrm>
            <a:off x="4337050" y="2743200"/>
            <a:ext cx="3002915" cy="3260725"/>
          </a:xfrm>
          <a:prstGeom prst="rect">
            <a:avLst/>
          </a:prstGeom>
        </p:spPr>
        <p:txBody>
          <a:bodyPr wrap="square"/>
          <a:lstStyle>
            <a:defPPr>
              <a:defRPr lang="zh-CN"/>
            </a:defPPr>
            <a:lvl1pPr>
              <a:defRPr sz="1400">
                <a:solidFill>
                  <a:srgbClr val="000000">
                    <a:lumMod val="65000"/>
                    <a:lumOff val="35000"/>
                  </a:srgbClr>
                </a:solidFill>
              </a:defRPr>
            </a:lvl1pPr>
          </a:lstStyle>
          <a:p>
            <a:pPr lvl="0" algn="just" fontAlgn="auto">
              <a:lnSpc>
                <a:spcPct val="100000"/>
              </a:lnSpc>
            </a:pPr>
            <a:r>
              <a:rPr lang="zh-CN" altLang="en-US" sz="28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rPr>
              <a:t>即试题的纲领，提升出来试题的规律，从而聪明做题，快速做题，实现试题的快速解题。</a:t>
            </a:r>
            <a:endParaRPr lang="zh-CN" altLang="en-US" sz="28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endParaRPr>
          </a:p>
        </p:txBody>
      </p:sp>
      <p:sp>
        <p:nvSpPr>
          <p:cNvPr id="13" name="文本框 12"/>
          <p:cNvSpPr txBox="1"/>
          <p:nvPr>
            <p:custDataLst>
              <p:tags r:id="rId6"/>
            </p:custDataLst>
          </p:nvPr>
        </p:nvSpPr>
        <p:spPr>
          <a:xfrm>
            <a:off x="8374380" y="1853565"/>
            <a:ext cx="2910840" cy="3700145"/>
          </a:xfrm>
          <a:prstGeom prst="rect">
            <a:avLst/>
          </a:prstGeom>
        </p:spPr>
        <p:txBody>
          <a:bodyPr wrap="square"/>
          <a:lstStyle>
            <a:defPPr>
              <a:defRPr lang="zh-CN"/>
            </a:defPPr>
            <a:lvl1pPr>
              <a:defRPr sz="1400">
                <a:solidFill>
                  <a:srgbClr val="000000">
                    <a:lumMod val="65000"/>
                    <a:lumOff val="35000"/>
                  </a:srgbClr>
                </a:solidFill>
              </a:defRPr>
            </a:lvl1pPr>
          </a:lstStyle>
          <a:p>
            <a:pPr lvl="0" algn="just" fontAlgn="auto">
              <a:lnSpc>
                <a:spcPct val="100000"/>
              </a:lnSpc>
            </a:pPr>
            <a:r>
              <a:rPr lang="zh-CN" altLang="en-US" sz="28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rPr>
              <a:t>即增分的纲领，要了解考试的分值系统，做到明智得分，不做无用功。</a:t>
            </a:r>
            <a:endParaRPr lang="zh-CN" altLang="en-US" sz="40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endParaRPr>
          </a:p>
          <a:p>
            <a:pPr lvl="0" algn="just">
              <a:lnSpc>
                <a:spcPct val="140000"/>
              </a:lnSpc>
            </a:pPr>
            <a:endParaRPr lang="zh-CN" altLang="en-US" sz="4000" b="1" spc="150">
              <a:solidFill>
                <a:srgbClr val="000000">
                  <a:lumMod val="75000"/>
                  <a:lumOff val="25000"/>
                </a:srgbClr>
              </a:solidFill>
              <a:latin typeface="黑体" panose="02010609060101010101" charset="-122"/>
              <a:ea typeface="黑体" panose="02010609060101010101" charset="-122"/>
              <a:sym typeface="Arial" panose="020B0604020202020204" pitchFamily="34" charset="0"/>
            </a:endParaRPr>
          </a:p>
        </p:txBody>
      </p:sp>
    </p:spTree>
    <p:custDataLst>
      <p:tags r:id="rId7"/>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flipV="1">
            <a:off x="12065" y="761365"/>
            <a:ext cx="12103735" cy="247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86995" y="119380"/>
            <a:ext cx="12028805" cy="645160"/>
          </a:xfrm>
          <a:prstGeom prst="rect">
            <a:avLst/>
          </a:prstGeom>
          <a:noFill/>
        </p:spPr>
        <p:txBody>
          <a:bodyPr wrap="square" rtlCol="0">
            <a:spAutoFit/>
          </a:bodyPr>
          <a:p>
            <a:r>
              <a:rPr lang="en-US" altLang="zh-CN" sz="3600">
                <a:latin typeface="黑体" panose="02010609060101010101" charset="-122"/>
                <a:ea typeface="黑体" panose="02010609060101010101" charset="-122"/>
                <a:cs typeface="黑体" panose="02010609060101010101" charset="-122"/>
              </a:rPr>
              <a:t>2. </a:t>
            </a:r>
            <a:r>
              <a:rPr lang="zh-CN" altLang="en-US" sz="3600">
                <a:latin typeface="黑体" panose="02010609060101010101" charset="-122"/>
                <a:ea typeface="黑体" panose="02010609060101010101" charset="-122"/>
                <a:cs typeface="黑体" panose="02010609060101010101" charset="-122"/>
              </a:rPr>
              <a:t>五常，即在解题中时常贯穿五大历史核心素养</a:t>
            </a:r>
            <a:endParaRPr lang="zh-CN" altLang="en-US" sz="3600">
              <a:latin typeface="黑体" panose="02010609060101010101" charset="-122"/>
              <a:ea typeface="黑体" panose="02010609060101010101" charset="-122"/>
              <a:cs typeface="黑体" panose="02010609060101010101" charset="-122"/>
            </a:endParaRPr>
          </a:p>
        </p:txBody>
      </p:sp>
      <p:sp>
        <p:nvSpPr>
          <p:cNvPr id="4" name="矩形 3"/>
          <p:cNvSpPr/>
          <p:nvPr>
            <p:custDataLst>
              <p:tags r:id="rId1"/>
            </p:custDataLst>
          </p:nvPr>
        </p:nvSpPr>
        <p:spPr>
          <a:xfrm rot="16200000">
            <a:off x="9820275" y="694690"/>
            <a:ext cx="1054735" cy="2165350"/>
          </a:xfrm>
          <a:prstGeom prst="rect">
            <a:avLst/>
          </a:prstGeom>
          <a:solidFill>
            <a:srgbClr val="2196F3"/>
          </a:solidFill>
          <a:ln>
            <a:solidFill>
              <a:srgbClr val="FFFFFF"/>
            </a:solidFill>
          </a:ln>
        </p:spPr>
        <p:style>
          <a:lnRef idx="2">
            <a:srgbClr val="2196F3">
              <a:shade val="50000"/>
            </a:srgbClr>
          </a:lnRef>
          <a:fillRef idx="1">
            <a:srgbClr val="2196F3"/>
          </a:fillRef>
          <a:effectRef idx="0">
            <a:srgbClr val="2196F3"/>
          </a:effectRef>
          <a:fontRef idx="minor">
            <a:srgbClr val="FFFFFF"/>
          </a:fontRef>
        </p:style>
        <p:txBody>
          <a:bodyPr wrap="square" rtlCol="0" anchor="ctr">
            <a:normAutofit/>
          </a:bodyPr>
          <a:p>
            <a:pPr algn="ctr" defTabSz="457200"/>
            <a:endParaRPr lang="zh-CN" altLang="en-US" sz="3600">
              <a:solidFill>
                <a:srgbClr val="FFFFFF"/>
              </a:solidFill>
              <a:latin typeface="微软雅黑" panose="020B0503020204020204" charset="-122"/>
              <a:ea typeface="微软雅黑" panose="020B0503020204020204" charset="-122"/>
            </a:endParaRPr>
          </a:p>
        </p:txBody>
      </p:sp>
      <p:sp>
        <p:nvSpPr>
          <p:cNvPr id="21" name="任意形状 20"/>
          <p:cNvSpPr/>
          <p:nvPr>
            <p:custDataLst>
              <p:tags r:id="rId2"/>
            </p:custDataLst>
          </p:nvPr>
        </p:nvSpPr>
        <p:spPr>
          <a:xfrm rot="16200000">
            <a:off x="7667625" y="606425"/>
            <a:ext cx="1054735" cy="2341245"/>
          </a:xfrm>
          <a:custGeom>
            <a:avLst/>
            <a:gdLst>
              <a:gd name="connsiteX0" fmla="*/ 1440001 w 1440001"/>
              <a:gd name="connsiteY0" fmla="*/ 0 h 2239362"/>
              <a:gd name="connsiteX1" fmla="*/ 1440001 w 1440001"/>
              <a:gd name="connsiteY1" fmla="*/ 2070844 h 2239362"/>
              <a:gd name="connsiteX2" fmla="*/ 825324 w 1440001"/>
              <a:gd name="connsiteY2" fmla="*/ 2070844 h 2239362"/>
              <a:gd name="connsiteX3" fmla="*/ 720000 w 1440001"/>
              <a:gd name="connsiteY3" fmla="*/ 2239362 h 2239362"/>
              <a:gd name="connsiteX4" fmla="*/ 614677 w 1440001"/>
              <a:gd name="connsiteY4" fmla="*/ 2070844 h 2239362"/>
              <a:gd name="connsiteX5" fmla="*/ 0 w 1440001"/>
              <a:gd name="connsiteY5" fmla="*/ 2070844 h 2239362"/>
              <a:gd name="connsiteX6" fmla="*/ 0 w 1440001"/>
              <a:gd name="connsiteY6" fmla="*/ 0 h 223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0001" h="2239362">
                <a:moveTo>
                  <a:pt x="1440001" y="0"/>
                </a:moveTo>
                <a:lnTo>
                  <a:pt x="1440001" y="2070844"/>
                </a:lnTo>
                <a:lnTo>
                  <a:pt x="825324" y="2070844"/>
                </a:lnTo>
                <a:lnTo>
                  <a:pt x="720000" y="2239362"/>
                </a:lnTo>
                <a:lnTo>
                  <a:pt x="614677" y="2070844"/>
                </a:lnTo>
                <a:lnTo>
                  <a:pt x="0" y="2070844"/>
                </a:lnTo>
                <a:lnTo>
                  <a:pt x="0" y="0"/>
                </a:lnTo>
                <a:close/>
              </a:path>
            </a:pathLst>
          </a:custGeom>
          <a:solidFill>
            <a:srgbClr val="009587"/>
          </a:solidFill>
          <a:ln>
            <a:solidFill>
              <a:srgbClr val="FFFFFF"/>
            </a:solidFill>
          </a:ln>
        </p:spPr>
        <p:style>
          <a:lnRef idx="2">
            <a:srgbClr val="2196F3">
              <a:shade val="50000"/>
            </a:srgbClr>
          </a:lnRef>
          <a:fillRef idx="1">
            <a:srgbClr val="2196F3"/>
          </a:fillRef>
          <a:effectRef idx="0">
            <a:srgbClr val="2196F3"/>
          </a:effectRef>
          <a:fontRef idx="minor">
            <a:srgbClr val="FFFFFF"/>
          </a:fontRef>
        </p:style>
        <p:txBody>
          <a:bodyPr wrap="square" rtlCol="0" anchor="ctr">
            <a:normAutofit/>
          </a:bodyPr>
          <a:p>
            <a:pPr algn="ctr" defTabSz="457200"/>
            <a:endParaRPr lang="zh-CN" altLang="en-US" sz="3600" dirty="0">
              <a:solidFill>
                <a:srgbClr val="FFFFFF"/>
              </a:solidFill>
              <a:latin typeface="微软雅黑" panose="020B0503020204020204" charset="-122"/>
              <a:ea typeface="微软雅黑" panose="020B0503020204020204" charset="-122"/>
            </a:endParaRPr>
          </a:p>
        </p:txBody>
      </p:sp>
      <p:sp>
        <p:nvSpPr>
          <p:cNvPr id="5" name="任意形状 19"/>
          <p:cNvSpPr/>
          <p:nvPr>
            <p:custDataLst>
              <p:tags r:id="rId3"/>
            </p:custDataLst>
          </p:nvPr>
        </p:nvSpPr>
        <p:spPr>
          <a:xfrm rot="16200000">
            <a:off x="5426710" y="606425"/>
            <a:ext cx="1054735" cy="2341245"/>
          </a:xfrm>
          <a:custGeom>
            <a:avLst/>
            <a:gdLst>
              <a:gd name="connsiteX0" fmla="*/ 1440001 w 1440001"/>
              <a:gd name="connsiteY0" fmla="*/ 0 h 2239362"/>
              <a:gd name="connsiteX1" fmla="*/ 1440001 w 1440001"/>
              <a:gd name="connsiteY1" fmla="*/ 2070844 h 2239362"/>
              <a:gd name="connsiteX2" fmla="*/ 825324 w 1440001"/>
              <a:gd name="connsiteY2" fmla="*/ 2070844 h 2239362"/>
              <a:gd name="connsiteX3" fmla="*/ 720000 w 1440001"/>
              <a:gd name="connsiteY3" fmla="*/ 2239362 h 2239362"/>
              <a:gd name="connsiteX4" fmla="*/ 614677 w 1440001"/>
              <a:gd name="connsiteY4" fmla="*/ 2070844 h 2239362"/>
              <a:gd name="connsiteX5" fmla="*/ 0 w 1440001"/>
              <a:gd name="connsiteY5" fmla="*/ 2070844 h 2239362"/>
              <a:gd name="connsiteX6" fmla="*/ 0 w 1440001"/>
              <a:gd name="connsiteY6" fmla="*/ 0 h 223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0001" h="2239362">
                <a:moveTo>
                  <a:pt x="1440001" y="0"/>
                </a:moveTo>
                <a:lnTo>
                  <a:pt x="1440001" y="2070844"/>
                </a:lnTo>
                <a:lnTo>
                  <a:pt x="825324" y="2070844"/>
                </a:lnTo>
                <a:lnTo>
                  <a:pt x="720000" y="2239362"/>
                </a:lnTo>
                <a:lnTo>
                  <a:pt x="614677" y="2070844"/>
                </a:lnTo>
                <a:lnTo>
                  <a:pt x="0" y="2070844"/>
                </a:lnTo>
                <a:lnTo>
                  <a:pt x="0" y="0"/>
                </a:lnTo>
                <a:close/>
              </a:path>
            </a:pathLst>
          </a:custGeom>
          <a:solidFill>
            <a:srgbClr val="2196F3"/>
          </a:solidFill>
          <a:ln>
            <a:solidFill>
              <a:srgbClr val="FFFFFF"/>
            </a:solidFill>
          </a:ln>
        </p:spPr>
        <p:style>
          <a:lnRef idx="2">
            <a:srgbClr val="2196F3">
              <a:shade val="50000"/>
            </a:srgbClr>
          </a:lnRef>
          <a:fillRef idx="1">
            <a:srgbClr val="2196F3"/>
          </a:fillRef>
          <a:effectRef idx="0">
            <a:srgbClr val="2196F3"/>
          </a:effectRef>
          <a:fontRef idx="minor">
            <a:srgbClr val="FFFFFF"/>
          </a:fontRef>
        </p:style>
        <p:txBody>
          <a:bodyPr wrap="square" rtlCol="0" anchor="ctr">
            <a:normAutofit/>
          </a:bodyPr>
          <a:p>
            <a:pPr algn="ctr" defTabSz="457200"/>
            <a:endParaRPr lang="zh-CN" altLang="en-US" sz="3600">
              <a:solidFill>
                <a:srgbClr val="FFFFFF"/>
              </a:solidFill>
              <a:latin typeface="微软雅黑" panose="020B0503020204020204" charset="-122"/>
              <a:ea typeface="微软雅黑" panose="020B0503020204020204" charset="-122"/>
            </a:endParaRPr>
          </a:p>
        </p:txBody>
      </p:sp>
      <p:sp>
        <p:nvSpPr>
          <p:cNvPr id="6" name="任意形状 18"/>
          <p:cNvSpPr/>
          <p:nvPr>
            <p:custDataLst>
              <p:tags r:id="rId4"/>
            </p:custDataLst>
          </p:nvPr>
        </p:nvSpPr>
        <p:spPr>
          <a:xfrm rot="16200000">
            <a:off x="3185795" y="606425"/>
            <a:ext cx="1054735" cy="2341245"/>
          </a:xfrm>
          <a:custGeom>
            <a:avLst/>
            <a:gdLst>
              <a:gd name="connsiteX0" fmla="*/ 1440001 w 1440001"/>
              <a:gd name="connsiteY0" fmla="*/ 0 h 2239361"/>
              <a:gd name="connsiteX1" fmla="*/ 1440001 w 1440001"/>
              <a:gd name="connsiteY1" fmla="*/ 2070844 h 2239361"/>
              <a:gd name="connsiteX2" fmla="*/ 825324 w 1440001"/>
              <a:gd name="connsiteY2" fmla="*/ 2070844 h 2239361"/>
              <a:gd name="connsiteX3" fmla="*/ 720000 w 1440001"/>
              <a:gd name="connsiteY3" fmla="*/ 2239361 h 2239361"/>
              <a:gd name="connsiteX4" fmla="*/ 614677 w 1440001"/>
              <a:gd name="connsiteY4" fmla="*/ 2070844 h 2239361"/>
              <a:gd name="connsiteX5" fmla="*/ 0 w 1440001"/>
              <a:gd name="connsiteY5" fmla="*/ 2070844 h 2239361"/>
              <a:gd name="connsiteX6" fmla="*/ 0 w 1440001"/>
              <a:gd name="connsiteY6" fmla="*/ 0 h 2239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0001" h="2239361">
                <a:moveTo>
                  <a:pt x="1440001" y="0"/>
                </a:moveTo>
                <a:lnTo>
                  <a:pt x="1440001" y="2070844"/>
                </a:lnTo>
                <a:lnTo>
                  <a:pt x="825324" y="2070844"/>
                </a:lnTo>
                <a:lnTo>
                  <a:pt x="720000" y="2239361"/>
                </a:lnTo>
                <a:lnTo>
                  <a:pt x="614677" y="2070844"/>
                </a:lnTo>
                <a:lnTo>
                  <a:pt x="0" y="2070844"/>
                </a:lnTo>
                <a:lnTo>
                  <a:pt x="0" y="0"/>
                </a:lnTo>
                <a:close/>
              </a:path>
            </a:pathLst>
          </a:custGeom>
          <a:solidFill>
            <a:srgbClr val="009587"/>
          </a:solidFill>
          <a:ln>
            <a:solidFill>
              <a:srgbClr val="FFFFFF"/>
            </a:solidFill>
          </a:ln>
        </p:spPr>
        <p:style>
          <a:lnRef idx="2">
            <a:srgbClr val="2196F3">
              <a:shade val="50000"/>
            </a:srgbClr>
          </a:lnRef>
          <a:fillRef idx="1">
            <a:srgbClr val="2196F3"/>
          </a:fillRef>
          <a:effectRef idx="0">
            <a:srgbClr val="2196F3"/>
          </a:effectRef>
          <a:fontRef idx="minor">
            <a:srgbClr val="FFFFFF"/>
          </a:fontRef>
        </p:style>
        <p:txBody>
          <a:bodyPr wrap="square" rtlCol="0" anchor="ctr">
            <a:normAutofit/>
          </a:bodyPr>
          <a:p>
            <a:pPr algn="ctr" defTabSz="457200"/>
            <a:endParaRPr lang="zh-CN" altLang="en-US" sz="3600">
              <a:solidFill>
                <a:srgbClr val="FFFFFF"/>
              </a:solidFill>
              <a:latin typeface="微软雅黑" panose="020B0503020204020204" charset="-122"/>
              <a:ea typeface="微软雅黑" panose="020B0503020204020204" charset="-122"/>
            </a:endParaRPr>
          </a:p>
        </p:txBody>
      </p:sp>
      <p:sp>
        <p:nvSpPr>
          <p:cNvPr id="18" name="任意形状 17"/>
          <p:cNvSpPr/>
          <p:nvPr>
            <p:custDataLst>
              <p:tags r:id="rId5"/>
            </p:custDataLst>
          </p:nvPr>
        </p:nvSpPr>
        <p:spPr>
          <a:xfrm rot="16200000">
            <a:off x="944880" y="606425"/>
            <a:ext cx="1054735" cy="2341245"/>
          </a:xfrm>
          <a:custGeom>
            <a:avLst/>
            <a:gdLst>
              <a:gd name="connsiteX0" fmla="*/ 1440001 w 1440001"/>
              <a:gd name="connsiteY0" fmla="*/ 0 h 2239362"/>
              <a:gd name="connsiteX1" fmla="*/ 1440001 w 1440001"/>
              <a:gd name="connsiteY1" fmla="*/ 2070844 h 2239362"/>
              <a:gd name="connsiteX2" fmla="*/ 825324 w 1440001"/>
              <a:gd name="connsiteY2" fmla="*/ 2070844 h 2239362"/>
              <a:gd name="connsiteX3" fmla="*/ 720000 w 1440001"/>
              <a:gd name="connsiteY3" fmla="*/ 2239362 h 2239362"/>
              <a:gd name="connsiteX4" fmla="*/ 614677 w 1440001"/>
              <a:gd name="connsiteY4" fmla="*/ 2070844 h 2239362"/>
              <a:gd name="connsiteX5" fmla="*/ 0 w 1440001"/>
              <a:gd name="connsiteY5" fmla="*/ 2070844 h 2239362"/>
              <a:gd name="connsiteX6" fmla="*/ 0 w 1440001"/>
              <a:gd name="connsiteY6" fmla="*/ 0 h 2239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0001" h="2239362">
                <a:moveTo>
                  <a:pt x="1440001" y="0"/>
                </a:moveTo>
                <a:lnTo>
                  <a:pt x="1440001" y="2070844"/>
                </a:lnTo>
                <a:lnTo>
                  <a:pt x="825324" y="2070844"/>
                </a:lnTo>
                <a:lnTo>
                  <a:pt x="720000" y="2239362"/>
                </a:lnTo>
                <a:lnTo>
                  <a:pt x="614677" y="2070844"/>
                </a:lnTo>
                <a:lnTo>
                  <a:pt x="0" y="2070844"/>
                </a:lnTo>
                <a:lnTo>
                  <a:pt x="0" y="0"/>
                </a:lnTo>
                <a:close/>
              </a:path>
            </a:pathLst>
          </a:custGeom>
          <a:solidFill>
            <a:srgbClr val="2196F3"/>
          </a:solidFill>
          <a:ln>
            <a:solidFill>
              <a:srgbClr val="FFFFFF"/>
            </a:solidFill>
          </a:ln>
        </p:spPr>
        <p:style>
          <a:lnRef idx="2">
            <a:srgbClr val="2196F3">
              <a:shade val="50000"/>
            </a:srgbClr>
          </a:lnRef>
          <a:fillRef idx="1">
            <a:srgbClr val="2196F3"/>
          </a:fillRef>
          <a:effectRef idx="0">
            <a:srgbClr val="2196F3"/>
          </a:effectRef>
          <a:fontRef idx="minor">
            <a:srgbClr val="FFFFFF"/>
          </a:fontRef>
        </p:style>
        <p:txBody>
          <a:bodyPr wrap="square" rtlCol="0" anchor="ctr">
            <a:normAutofit/>
          </a:bodyPr>
          <a:p>
            <a:pPr algn="ctr" defTabSz="457200"/>
            <a:endParaRPr lang="zh-CN" altLang="en-US" sz="3600">
              <a:solidFill>
                <a:srgbClr val="FFFFFF"/>
              </a:solidFill>
              <a:latin typeface="微软雅黑" panose="020B0503020204020204" charset="-122"/>
              <a:ea typeface="微软雅黑" panose="020B0503020204020204" charset="-122"/>
            </a:endParaRPr>
          </a:p>
        </p:txBody>
      </p:sp>
      <p:sp>
        <p:nvSpPr>
          <p:cNvPr id="24" name="文本框 23"/>
          <p:cNvSpPr txBox="1"/>
          <p:nvPr>
            <p:custDataLst>
              <p:tags r:id="rId6"/>
            </p:custDataLst>
          </p:nvPr>
        </p:nvSpPr>
        <p:spPr>
          <a:xfrm>
            <a:off x="455146" y="1560637"/>
            <a:ext cx="1860817" cy="482669"/>
          </a:xfrm>
          <a:prstGeom prst="rect">
            <a:avLst/>
          </a:prstGeom>
          <a:noFill/>
        </p:spPr>
        <p:txBody>
          <a:bodyPr wrap="square" bIns="0" rtlCol="0" anchor="ctr">
            <a:noAutofit/>
          </a:bodyPr>
          <a:p>
            <a:pPr algn="ctr" defTabSz="457200"/>
            <a:r>
              <a:rPr lang="zh-CN" altLang="en-US" sz="2800" b="1" spc="300" dirty="0">
                <a:solidFill>
                  <a:srgbClr val="FFFFFF"/>
                </a:solidFill>
                <a:latin typeface="微软雅黑" panose="020B0503020204020204" charset="-122"/>
                <a:ea typeface="微软雅黑" panose="020B0503020204020204" charset="-122"/>
              </a:rPr>
              <a:t>唯物史观</a:t>
            </a:r>
            <a:endParaRPr lang="zh-CN" altLang="en-US" sz="2800" b="1" spc="300" dirty="0">
              <a:solidFill>
                <a:srgbClr val="FFFFFF"/>
              </a:solidFill>
              <a:latin typeface="微软雅黑" panose="020B0503020204020204" charset="-122"/>
              <a:ea typeface="微软雅黑" panose="020B0503020204020204" charset="-122"/>
            </a:endParaRPr>
          </a:p>
        </p:txBody>
      </p:sp>
      <p:sp>
        <p:nvSpPr>
          <p:cNvPr id="28" name="文本框 27"/>
          <p:cNvSpPr txBox="1"/>
          <p:nvPr>
            <p:custDataLst>
              <p:tags r:id="rId7"/>
            </p:custDataLst>
          </p:nvPr>
        </p:nvSpPr>
        <p:spPr>
          <a:xfrm>
            <a:off x="2659870" y="1560637"/>
            <a:ext cx="1894931" cy="482669"/>
          </a:xfrm>
          <a:prstGeom prst="rect">
            <a:avLst/>
          </a:prstGeom>
          <a:noFill/>
        </p:spPr>
        <p:txBody>
          <a:bodyPr wrap="square" bIns="0" rtlCol="0" anchor="ctr">
            <a:noAutofit/>
          </a:bodyPr>
          <a:p>
            <a:pPr algn="ctr" defTabSz="457200"/>
            <a:r>
              <a:rPr lang="zh-CN" altLang="en-US" sz="2800" b="1" spc="300" dirty="0">
                <a:solidFill>
                  <a:srgbClr val="FFFFFF"/>
                </a:solidFill>
                <a:latin typeface="微软雅黑" panose="020B0503020204020204" charset="-122"/>
                <a:ea typeface="微软雅黑" panose="020B0503020204020204" charset="-122"/>
              </a:rPr>
              <a:t>时空观念</a:t>
            </a:r>
            <a:endParaRPr lang="zh-CN" altLang="en-US" sz="2800" b="1" spc="300" dirty="0">
              <a:solidFill>
                <a:srgbClr val="FFFFFF"/>
              </a:solidFill>
              <a:latin typeface="微软雅黑" panose="020B0503020204020204" charset="-122"/>
              <a:ea typeface="微软雅黑" panose="020B0503020204020204" charset="-122"/>
            </a:endParaRPr>
          </a:p>
        </p:txBody>
      </p:sp>
      <p:sp>
        <p:nvSpPr>
          <p:cNvPr id="34" name="文本框 33"/>
          <p:cNvSpPr txBox="1"/>
          <p:nvPr>
            <p:custDataLst>
              <p:tags r:id="rId8"/>
            </p:custDataLst>
          </p:nvPr>
        </p:nvSpPr>
        <p:spPr>
          <a:xfrm>
            <a:off x="4898709" y="1560637"/>
            <a:ext cx="1894931" cy="482669"/>
          </a:xfrm>
          <a:prstGeom prst="rect">
            <a:avLst/>
          </a:prstGeom>
          <a:noFill/>
        </p:spPr>
        <p:txBody>
          <a:bodyPr wrap="square" bIns="0" rtlCol="0" anchor="ctr">
            <a:noAutofit/>
          </a:bodyPr>
          <a:p>
            <a:pPr algn="ctr" defTabSz="457200"/>
            <a:r>
              <a:rPr lang="zh-CN" altLang="en-US" sz="2800" b="1" spc="300" dirty="0">
                <a:solidFill>
                  <a:srgbClr val="FFFFFF"/>
                </a:solidFill>
                <a:latin typeface="微软雅黑" panose="020B0503020204020204" charset="-122"/>
                <a:ea typeface="微软雅黑" panose="020B0503020204020204" charset="-122"/>
              </a:rPr>
              <a:t>史料实证</a:t>
            </a:r>
            <a:endParaRPr lang="zh-CN" altLang="en-US" sz="2800" b="1" spc="300" dirty="0">
              <a:solidFill>
                <a:srgbClr val="FFFFFF"/>
              </a:solidFill>
              <a:latin typeface="微软雅黑" panose="020B0503020204020204" charset="-122"/>
              <a:ea typeface="微软雅黑" panose="020B0503020204020204" charset="-122"/>
            </a:endParaRPr>
          </a:p>
        </p:txBody>
      </p:sp>
      <p:sp>
        <p:nvSpPr>
          <p:cNvPr id="38" name="文本框 37"/>
          <p:cNvSpPr txBox="1"/>
          <p:nvPr>
            <p:custDataLst>
              <p:tags r:id="rId9"/>
            </p:custDataLst>
          </p:nvPr>
        </p:nvSpPr>
        <p:spPr>
          <a:xfrm>
            <a:off x="7156408" y="1558118"/>
            <a:ext cx="1854826" cy="482669"/>
          </a:xfrm>
          <a:prstGeom prst="rect">
            <a:avLst/>
          </a:prstGeom>
          <a:noFill/>
        </p:spPr>
        <p:txBody>
          <a:bodyPr wrap="square" bIns="0" rtlCol="0" anchor="ctr">
            <a:noAutofit/>
          </a:bodyPr>
          <a:p>
            <a:pPr algn="ctr" defTabSz="457200"/>
            <a:r>
              <a:rPr lang="zh-CN" altLang="en-US" sz="2800" b="1" spc="300" dirty="0">
                <a:solidFill>
                  <a:srgbClr val="FFFFFF"/>
                </a:solidFill>
                <a:latin typeface="微软雅黑" panose="020B0503020204020204" charset="-122"/>
                <a:ea typeface="微软雅黑" panose="020B0503020204020204" charset="-122"/>
              </a:rPr>
              <a:t>历史解释</a:t>
            </a:r>
            <a:endParaRPr lang="zh-CN" altLang="en-US" sz="2800" b="1" spc="300" dirty="0">
              <a:solidFill>
                <a:srgbClr val="FFFFFF"/>
              </a:solidFill>
              <a:latin typeface="微软雅黑" panose="020B0503020204020204" charset="-122"/>
              <a:ea typeface="微软雅黑" panose="020B0503020204020204" charset="-122"/>
            </a:endParaRPr>
          </a:p>
        </p:txBody>
      </p:sp>
      <p:sp>
        <p:nvSpPr>
          <p:cNvPr id="42" name="文本框 41"/>
          <p:cNvSpPr txBox="1"/>
          <p:nvPr>
            <p:custDataLst>
              <p:tags r:id="rId10"/>
            </p:custDataLst>
          </p:nvPr>
        </p:nvSpPr>
        <p:spPr>
          <a:xfrm>
            <a:off x="9418489" y="1560637"/>
            <a:ext cx="1852828" cy="482669"/>
          </a:xfrm>
          <a:prstGeom prst="rect">
            <a:avLst/>
          </a:prstGeom>
          <a:noFill/>
        </p:spPr>
        <p:txBody>
          <a:bodyPr wrap="square" bIns="0" rtlCol="0" anchor="ctr">
            <a:noAutofit/>
          </a:bodyPr>
          <a:p>
            <a:pPr algn="ctr" defTabSz="457200"/>
            <a:r>
              <a:rPr lang="zh-CN" altLang="en-US" sz="2800" b="1" spc="300" dirty="0">
                <a:solidFill>
                  <a:srgbClr val="FFFFFF"/>
                </a:solidFill>
                <a:latin typeface="微软雅黑" panose="020B0503020204020204" charset="-122"/>
                <a:ea typeface="微软雅黑" panose="020B0503020204020204" charset="-122"/>
              </a:rPr>
              <a:t>家国情怀</a:t>
            </a:r>
            <a:endParaRPr lang="zh-CN" altLang="en-US" sz="2800" b="1" spc="300" dirty="0">
              <a:solidFill>
                <a:srgbClr val="FFFFFF"/>
              </a:solidFill>
              <a:latin typeface="微软雅黑" panose="020B0503020204020204" charset="-122"/>
              <a:ea typeface="微软雅黑" panose="020B0503020204020204" charset="-122"/>
            </a:endParaRPr>
          </a:p>
        </p:txBody>
      </p:sp>
      <p:sp>
        <p:nvSpPr>
          <p:cNvPr id="44" name="文本框 43"/>
          <p:cNvSpPr txBox="1"/>
          <p:nvPr>
            <p:custDataLst>
              <p:tags r:id="rId11"/>
            </p:custDataLst>
          </p:nvPr>
        </p:nvSpPr>
        <p:spPr>
          <a:xfrm>
            <a:off x="297180" y="2461260"/>
            <a:ext cx="2176145" cy="2550160"/>
          </a:xfrm>
          <a:prstGeom prst="rect">
            <a:avLst/>
          </a:prstGeom>
          <a:noFill/>
        </p:spPr>
        <p:txBody>
          <a:bodyPr wrap="square" tIns="0" rtlCol="0">
            <a:noAutofit/>
          </a:bodyPr>
          <a:p>
            <a:pPr algn="l" defTabSz="457200" fontAlgn="auto">
              <a:lnSpc>
                <a:spcPct val="100000"/>
              </a:lnSpc>
            </a:pPr>
            <a:r>
              <a:rPr lang="zh-CN" sz="2800" b="1" spc="150" dirty="0">
                <a:solidFill>
                  <a:schemeClr val="tx1"/>
                </a:solidFill>
                <a:latin typeface="黑体" panose="02010609060101010101" charset="-122"/>
                <a:ea typeface="黑体" panose="02010609060101010101" charset="-122"/>
                <a:cs typeface="黑体" panose="02010609060101010101" charset="-122"/>
              </a:rPr>
              <a:t>是</a:t>
            </a:r>
            <a:r>
              <a:rPr sz="2800" b="1" spc="150" dirty="0">
                <a:solidFill>
                  <a:schemeClr val="tx1"/>
                </a:solidFill>
                <a:latin typeface="黑体" panose="02010609060101010101" charset="-122"/>
                <a:ea typeface="黑体" panose="02010609060101010101" charset="-122"/>
                <a:cs typeface="黑体" panose="02010609060101010101" charset="-122"/>
              </a:rPr>
              <a:t>揭示人类社会历史客观基础及发展规律的科学历史观和方法论</a:t>
            </a:r>
            <a:r>
              <a:rPr lang="zh-CN" sz="2800" b="1" spc="150" dirty="0">
                <a:solidFill>
                  <a:schemeClr val="tx1"/>
                </a:solidFill>
                <a:latin typeface="黑体" panose="02010609060101010101" charset="-122"/>
                <a:ea typeface="黑体" panose="02010609060101010101" charset="-122"/>
                <a:cs typeface="黑体" panose="02010609060101010101" charset="-122"/>
              </a:rPr>
              <a:t>。</a:t>
            </a:r>
            <a:endParaRPr lang="zh-CN" sz="2800" b="1" spc="150" dirty="0">
              <a:solidFill>
                <a:schemeClr val="tx1"/>
              </a:solidFill>
              <a:latin typeface="黑体" panose="02010609060101010101" charset="-122"/>
              <a:ea typeface="黑体" panose="02010609060101010101" charset="-122"/>
              <a:cs typeface="黑体" panose="02010609060101010101" charset="-122"/>
            </a:endParaRPr>
          </a:p>
        </p:txBody>
      </p:sp>
      <p:sp>
        <p:nvSpPr>
          <p:cNvPr id="45" name="文本框 44"/>
          <p:cNvSpPr txBox="1"/>
          <p:nvPr>
            <p:custDataLst>
              <p:tags r:id="rId12"/>
            </p:custDataLst>
          </p:nvPr>
        </p:nvSpPr>
        <p:spPr>
          <a:xfrm>
            <a:off x="2519680" y="2471420"/>
            <a:ext cx="2176145" cy="2550160"/>
          </a:xfrm>
          <a:prstGeom prst="rect">
            <a:avLst/>
          </a:prstGeom>
          <a:noFill/>
        </p:spPr>
        <p:txBody>
          <a:bodyPr wrap="square" tIns="0" rtlCol="0"/>
          <a:p>
            <a:pPr algn="ctr" defTabSz="457200" fontAlgn="auto">
              <a:lnSpc>
                <a:spcPct val="100000"/>
              </a:lnSpc>
            </a:pPr>
            <a:r>
              <a:rPr lang="en-US" altLang="zh-CN" sz="2800" b="1" spc="150" dirty="0">
                <a:solidFill>
                  <a:schemeClr val="tx1"/>
                </a:solidFill>
                <a:latin typeface="黑体" panose="02010609060101010101" charset="-122"/>
                <a:ea typeface="黑体" panose="02010609060101010101" charset="-122"/>
                <a:cs typeface="黑体" panose="02010609060101010101" charset="-122"/>
              </a:rPr>
              <a:t>指对事物与特定时间及空间的联系进行观察、分析的观念。</a:t>
            </a:r>
            <a:endParaRPr lang="en-US" altLang="zh-CN" sz="2800" b="1" spc="150" dirty="0">
              <a:solidFill>
                <a:schemeClr val="tx1"/>
              </a:solidFill>
              <a:latin typeface="黑体" panose="02010609060101010101" charset="-122"/>
              <a:ea typeface="黑体" panose="02010609060101010101" charset="-122"/>
              <a:cs typeface="黑体" panose="02010609060101010101" charset="-122"/>
            </a:endParaRPr>
          </a:p>
        </p:txBody>
      </p:sp>
      <p:sp>
        <p:nvSpPr>
          <p:cNvPr id="46" name="文本框 45"/>
          <p:cNvSpPr txBox="1"/>
          <p:nvPr>
            <p:custDataLst>
              <p:tags r:id="rId13"/>
            </p:custDataLst>
          </p:nvPr>
        </p:nvSpPr>
        <p:spPr>
          <a:xfrm>
            <a:off x="4777740" y="2471420"/>
            <a:ext cx="2176145" cy="2550160"/>
          </a:xfrm>
          <a:prstGeom prst="rect">
            <a:avLst/>
          </a:prstGeom>
          <a:noFill/>
        </p:spPr>
        <p:txBody>
          <a:bodyPr wrap="square" tIns="0" rtlCol="0"/>
          <a:p>
            <a:pPr algn="ctr" defTabSz="457200" fontAlgn="auto">
              <a:lnSpc>
                <a:spcPct val="100000"/>
              </a:lnSpc>
              <a:buNone/>
            </a:pPr>
            <a:r>
              <a:rPr lang="en-US" altLang="zh-CN" sz="2800" b="1" spc="150" dirty="0">
                <a:solidFill>
                  <a:schemeClr val="tx1"/>
                </a:solidFill>
                <a:latin typeface="黑体" panose="02010609060101010101" charset="-122"/>
                <a:ea typeface="黑体" panose="02010609060101010101" charset="-122"/>
              </a:rPr>
              <a:t>指对获取的史料进行辨析，并运用可信的史料努力重现历史真实的态度与方法。</a:t>
            </a:r>
            <a:endParaRPr lang="en-US" altLang="zh-CN" sz="2800" b="1" spc="150" dirty="0">
              <a:solidFill>
                <a:schemeClr val="tx1"/>
              </a:solidFill>
              <a:latin typeface="黑体" panose="02010609060101010101" charset="-122"/>
              <a:ea typeface="黑体" panose="02010609060101010101" charset="-122"/>
            </a:endParaRPr>
          </a:p>
        </p:txBody>
      </p:sp>
      <p:sp>
        <p:nvSpPr>
          <p:cNvPr id="47" name="文本框 46"/>
          <p:cNvSpPr txBox="1"/>
          <p:nvPr>
            <p:custDataLst>
              <p:tags r:id="rId14"/>
            </p:custDataLst>
          </p:nvPr>
        </p:nvSpPr>
        <p:spPr>
          <a:xfrm>
            <a:off x="7018020" y="2471420"/>
            <a:ext cx="2176145" cy="2550160"/>
          </a:xfrm>
          <a:prstGeom prst="rect">
            <a:avLst/>
          </a:prstGeom>
          <a:noFill/>
        </p:spPr>
        <p:txBody>
          <a:bodyPr wrap="square" tIns="0" rtlCol="0"/>
          <a:p>
            <a:pPr algn="ctr" defTabSz="457200" fontAlgn="auto">
              <a:lnSpc>
                <a:spcPct val="100000"/>
              </a:lnSpc>
              <a:buNone/>
            </a:pPr>
            <a:r>
              <a:rPr lang="en-US" altLang="zh-CN" sz="2800" b="1" spc="150" dirty="0">
                <a:solidFill>
                  <a:schemeClr val="tx1"/>
                </a:solidFill>
                <a:latin typeface="黑体" panose="02010609060101010101" charset="-122"/>
                <a:ea typeface="黑体" panose="02010609060101010101" charset="-122"/>
              </a:rPr>
              <a:t>指以史料为依据，以历史理解为基础，对历史事物进行理性分析和客观评判的态度、能力与方法。</a:t>
            </a:r>
            <a:endParaRPr lang="en-US" altLang="zh-CN" sz="2800" b="1" spc="150" dirty="0">
              <a:solidFill>
                <a:schemeClr val="tx1"/>
              </a:solidFill>
              <a:latin typeface="黑体" panose="02010609060101010101" charset="-122"/>
              <a:ea typeface="黑体" panose="02010609060101010101" charset="-122"/>
            </a:endParaRPr>
          </a:p>
        </p:txBody>
      </p:sp>
      <p:sp>
        <p:nvSpPr>
          <p:cNvPr id="48" name="文本框 47"/>
          <p:cNvSpPr txBox="1"/>
          <p:nvPr>
            <p:custDataLst>
              <p:tags r:id="rId15"/>
            </p:custDataLst>
          </p:nvPr>
        </p:nvSpPr>
        <p:spPr>
          <a:xfrm>
            <a:off x="9258300" y="2471420"/>
            <a:ext cx="2313940" cy="2550160"/>
          </a:xfrm>
          <a:prstGeom prst="rect">
            <a:avLst/>
          </a:prstGeom>
          <a:noFill/>
        </p:spPr>
        <p:txBody>
          <a:bodyPr wrap="square" tIns="0" rtlCol="0"/>
          <a:p>
            <a:pPr algn="ctr" defTabSz="457200" fontAlgn="auto">
              <a:lnSpc>
                <a:spcPct val="100000"/>
              </a:lnSpc>
              <a:buNone/>
            </a:pPr>
            <a:r>
              <a:rPr lang="en-US" altLang="zh-CN" sz="2800" b="1" spc="150" dirty="0">
                <a:solidFill>
                  <a:schemeClr val="tx1"/>
                </a:solidFill>
                <a:latin typeface="黑体" panose="02010609060101010101" charset="-122"/>
                <a:ea typeface="黑体" panose="02010609060101010101" charset="-122"/>
              </a:rPr>
              <a:t>是学习和探究历史应具有的社会责任与人文追求。</a:t>
            </a:r>
            <a:endParaRPr lang="en-US" altLang="zh-CN" sz="2800" b="1" spc="150" dirty="0">
              <a:solidFill>
                <a:schemeClr val="tx1"/>
              </a:solidFill>
              <a:latin typeface="黑体" panose="02010609060101010101" charset="-122"/>
              <a:ea typeface="黑体" panose="02010609060101010101" charset="-122"/>
            </a:endParaRPr>
          </a:p>
        </p:txBody>
      </p:sp>
    </p:spTree>
    <p:custDataLst>
      <p:tags r:id="rId16"/>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ppt_x"/>
                                          </p:val>
                                        </p:tav>
                                        <p:tav tm="100000">
                                          <p:val>
                                            <p:strVal val="#ppt_x"/>
                                          </p:val>
                                        </p:tav>
                                      </p:tavLst>
                                    </p:anim>
                                    <p:anim calcmode="lin" valueType="num">
                                      <p:cBhvr additive="base">
                                        <p:cTn id="14"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ppt_x"/>
                                          </p:val>
                                        </p:tav>
                                        <p:tav tm="100000">
                                          <p:val>
                                            <p:strVal val="#ppt_x"/>
                                          </p:val>
                                        </p:tav>
                                      </p:tavLst>
                                    </p:anim>
                                    <p:anim calcmode="lin" valueType="num">
                                      <p:cBhvr additive="base">
                                        <p:cTn id="2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ppt_x"/>
                                          </p:val>
                                        </p:tav>
                                        <p:tav tm="100000">
                                          <p:val>
                                            <p:strVal val="#ppt_x"/>
                                          </p:val>
                                        </p:tav>
                                      </p:tavLst>
                                    </p:anim>
                                    <p:anim calcmode="lin" valueType="num">
                                      <p:cBhvr additive="base">
                                        <p:cTn id="26"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椭圆 3"/>
          <p:cNvSpPr>
            <a:spLocks noChangeArrowheads="1"/>
          </p:cNvSpPr>
          <p:nvPr>
            <p:custDataLst>
              <p:tags r:id="rId1"/>
            </p:custDataLst>
          </p:nvPr>
        </p:nvSpPr>
        <p:spPr bwMode="auto">
          <a:xfrm>
            <a:off x="3114241" y="1024573"/>
            <a:ext cx="1255137" cy="1256982"/>
          </a:xfrm>
          <a:prstGeom prst="ellipse">
            <a:avLst/>
          </a:prstGeom>
          <a:solidFill>
            <a:srgbClr val="FAB301"/>
          </a:solidFill>
          <a:ln w="57150" cmpd="sng">
            <a:solidFill>
              <a:sysClr val="window" lastClr="FFFFFF"/>
            </a:solidFill>
            <a:round/>
          </a:ln>
        </p:spPr>
        <p:txBody>
          <a:bodyPr anchor="ct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gn="ctr" eaLnBrk="1" hangingPunct="1"/>
            <a:r>
              <a:rPr lang="en-US" altLang="zh-CN" sz="4000">
                <a:solidFill>
                  <a:sysClr val="window" lastClr="FFFFFF"/>
                </a:solidFill>
                <a:latin typeface="Arial" panose="020B0604020202020204" pitchFamily="34" charset="0"/>
                <a:ea typeface="黑体" panose="02010609060101010101" charset="-122"/>
              </a:rPr>
              <a:t>02</a:t>
            </a:r>
            <a:endParaRPr lang="en-US" altLang="zh-CN" sz="4000">
              <a:solidFill>
                <a:sysClr val="window" lastClr="FFFFFF"/>
              </a:solidFill>
              <a:latin typeface="Arial" panose="020B0604020202020204" pitchFamily="34" charset="0"/>
              <a:ea typeface="黑体" panose="02010609060101010101" charset="-122"/>
            </a:endParaRPr>
          </a:p>
        </p:txBody>
      </p:sp>
      <p:sp>
        <p:nvSpPr>
          <p:cNvPr id="24" name="矩形 38"/>
          <p:cNvSpPr>
            <a:spLocks noChangeArrowheads="1"/>
          </p:cNvSpPr>
          <p:nvPr>
            <p:custDataLst>
              <p:tags r:id="rId2"/>
            </p:custDataLst>
          </p:nvPr>
        </p:nvSpPr>
        <p:spPr bwMode="auto">
          <a:xfrm>
            <a:off x="4593725" y="1024833"/>
            <a:ext cx="6215880" cy="1074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panose="020F0502020204030204" charset="0"/>
                <a:ea typeface="微软雅黑" panose="020B0503020204020204" charset="-122"/>
              </a:defRPr>
            </a:lvl1pPr>
            <a:lvl2pPr marL="742950" indent="-285750">
              <a:defRPr>
                <a:solidFill>
                  <a:sysClr val="windowText" lastClr="000000"/>
                </a:solidFill>
                <a:latin typeface="Calibri" panose="020F0502020204030204" charset="0"/>
                <a:ea typeface="微软雅黑" panose="020B0503020204020204" charset="-122"/>
              </a:defRPr>
            </a:lvl2pPr>
            <a:lvl3pPr marL="1143000" indent="-228600">
              <a:defRPr>
                <a:solidFill>
                  <a:sysClr val="windowText" lastClr="000000"/>
                </a:solidFill>
                <a:latin typeface="Calibri" panose="020F0502020204030204" charset="0"/>
                <a:ea typeface="微软雅黑" panose="020B0503020204020204" charset="-122"/>
              </a:defRPr>
            </a:lvl3pPr>
            <a:lvl4pPr marL="1600200" indent="-228600">
              <a:defRPr>
                <a:solidFill>
                  <a:sysClr val="windowText" lastClr="000000"/>
                </a:solidFill>
                <a:latin typeface="Calibri" panose="020F0502020204030204" charset="0"/>
                <a:ea typeface="微软雅黑" panose="020B0503020204020204" charset="-122"/>
              </a:defRPr>
            </a:lvl4pPr>
            <a:lvl5pPr marL="2057400" indent="-228600">
              <a:defRPr>
                <a:solidFill>
                  <a:sysClr val="windowText" lastClr="000000"/>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panose="020F0502020204030204" charset="0"/>
                <a:ea typeface="微软雅黑" panose="020B0503020204020204" charset="-122"/>
              </a:defRPr>
            </a:lvl9pPr>
          </a:lstStyle>
          <a:p>
            <a:pPr>
              <a:lnSpc>
                <a:spcPct val="150000"/>
              </a:lnSpc>
            </a:pPr>
            <a:r>
              <a:rPr lang="zh-CN" altLang="en-US" sz="4800" b="1" dirty="0">
                <a:solidFill>
                  <a:srgbClr val="FF0000"/>
                </a:solidFill>
                <a:latin typeface="Arial" panose="020B0604020202020204" pitchFamily="34" charset="0"/>
                <a:ea typeface="黑体" panose="02010609060101010101" charset="-122"/>
              </a:rPr>
              <a:t>技巧篇</a:t>
            </a:r>
            <a:endParaRPr lang="zh-CN" altLang="en-US" sz="4800" b="1" dirty="0">
              <a:solidFill>
                <a:srgbClr val="FF0000"/>
              </a:solidFill>
              <a:latin typeface="Arial" panose="020B0604020202020204" pitchFamily="34" charset="0"/>
              <a:ea typeface="黑体" panose="02010609060101010101" charset="-122"/>
            </a:endParaRPr>
          </a:p>
        </p:txBody>
      </p:sp>
      <p:pic>
        <p:nvPicPr>
          <p:cNvPr id="7" name="图片 6"/>
          <p:cNvPicPr>
            <a:picLocks noChangeAspect="1"/>
          </p:cNvPicPr>
          <p:nvPr/>
        </p:nvPicPr>
        <p:blipFill>
          <a:blip r:embed="rId3">
            <a:lum bright="12000"/>
          </a:blip>
          <a:srcRect l="53562" t="24716" r="10561" b="25749"/>
          <a:stretch>
            <a:fillRect/>
          </a:stretch>
        </p:blipFill>
        <p:spPr>
          <a:xfrm>
            <a:off x="5273675" y="4771390"/>
            <a:ext cx="1979930" cy="2050415"/>
          </a:xfrm>
          <a:prstGeom prst="rect">
            <a:avLst/>
          </a:prstGeom>
        </p:spPr>
      </p:pic>
      <p:sp>
        <p:nvSpPr>
          <p:cNvPr id="2" name="文本框 1"/>
          <p:cNvSpPr txBox="1"/>
          <p:nvPr/>
        </p:nvSpPr>
        <p:spPr>
          <a:xfrm>
            <a:off x="1858645" y="2594610"/>
            <a:ext cx="9944100" cy="1863725"/>
          </a:xfrm>
          <a:prstGeom prst="rect">
            <a:avLst/>
          </a:prstGeom>
          <a:noFill/>
        </p:spPr>
        <p:txBody>
          <a:bodyPr wrap="square" rtlCol="0">
            <a:spAutoFit/>
          </a:bodyPr>
          <a:p>
            <a:pPr>
              <a:lnSpc>
                <a:spcPct val="120000"/>
              </a:lnSpc>
            </a:pPr>
            <a:r>
              <a:rPr lang="zh-CN" altLang="en-US" sz="4800" b="1" dirty="0">
                <a:solidFill>
                  <a:sysClr val="windowText" lastClr="000000"/>
                </a:solidFill>
                <a:latin typeface="楷体" panose="02010609060101010101" charset="-122"/>
                <a:ea typeface="楷体" panose="02010609060101010101" charset="-122"/>
              </a:rPr>
              <a:t>1.选择题：</a:t>
            </a:r>
            <a:r>
              <a:rPr lang="zh-CN" altLang="en-US" sz="4800" b="1" dirty="0">
                <a:solidFill>
                  <a:sysClr val="windowText" lastClr="000000"/>
                </a:solidFill>
                <a:latin typeface="楷体" panose="02010609060101010101" charset="-122"/>
                <a:ea typeface="楷体" panose="02010609060101010101" charset="-122"/>
                <a:sym typeface="+mn-ea"/>
              </a:rPr>
              <a:t>“三审六步”法</a:t>
            </a:r>
            <a:endParaRPr lang="zh-CN" altLang="en-US" sz="4800" b="1" dirty="0">
              <a:solidFill>
                <a:sysClr val="windowText" lastClr="000000"/>
              </a:solidFill>
              <a:latin typeface="楷体" panose="02010609060101010101" charset="-122"/>
              <a:ea typeface="楷体" panose="02010609060101010101" charset="-122"/>
              <a:sym typeface="+mn-ea"/>
            </a:endParaRPr>
          </a:p>
          <a:p>
            <a:pPr>
              <a:lnSpc>
                <a:spcPct val="120000"/>
              </a:lnSpc>
            </a:pPr>
            <a:r>
              <a:rPr lang="zh-CN" altLang="en-US" sz="4800" b="1" dirty="0">
                <a:solidFill>
                  <a:sysClr val="windowText" lastClr="000000"/>
                </a:solidFill>
                <a:latin typeface="楷体" panose="02010609060101010101" charset="-122"/>
                <a:ea typeface="楷体" panose="02010609060101010101" charset="-122"/>
                <a:sym typeface="+mn-ea"/>
              </a:rPr>
              <a:t>2.主观题：“二符三思”法</a:t>
            </a:r>
            <a:endParaRPr lang="zh-CN" altLang="en-US" sz="4800" b="1" dirty="0">
              <a:solidFill>
                <a:sysClr val="windowText" lastClr="000000"/>
              </a:solidFill>
              <a:latin typeface="楷体" panose="02010609060101010101" charset="-122"/>
              <a:ea typeface="楷体" panose="02010609060101010101" charset="-122"/>
              <a:sym typeface="+mn-ea"/>
            </a:endParaRPr>
          </a:p>
        </p:txBody>
      </p:sp>
    </p:spTree>
    <p:custDataLst>
      <p:tags r:id="rId4"/>
    </p:custDataLst>
  </p:cSld>
  <p:clrMapOvr>
    <a:masterClrMapping/>
  </p:clrMapOvr>
  <p:transition>
    <p:pull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flipV="1">
            <a:off x="12065" y="761365"/>
            <a:ext cx="12103735" cy="247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86995" y="119380"/>
            <a:ext cx="6089650" cy="645160"/>
          </a:xfrm>
          <a:prstGeom prst="rect">
            <a:avLst/>
          </a:prstGeom>
          <a:noFill/>
        </p:spPr>
        <p:txBody>
          <a:bodyPr wrap="square" rtlCol="0">
            <a:spAutoFit/>
          </a:bodyPr>
          <a:p>
            <a:r>
              <a:rPr sz="3600">
                <a:latin typeface="黑体" panose="02010609060101010101" charset="-122"/>
                <a:ea typeface="黑体" panose="02010609060101010101" charset="-122"/>
                <a:cs typeface="黑体" panose="02010609060101010101" charset="-122"/>
              </a:rPr>
              <a:t>1.选择题：“三审六步”法</a:t>
            </a:r>
            <a:endParaRPr sz="3600">
              <a:latin typeface="黑体" panose="02010609060101010101" charset="-122"/>
              <a:ea typeface="黑体" panose="02010609060101010101" charset="-122"/>
              <a:cs typeface="黑体" panose="02010609060101010101" charset="-122"/>
            </a:endParaRPr>
          </a:p>
        </p:txBody>
      </p:sp>
      <p:sp>
        <p:nvSpPr>
          <p:cNvPr id="4" name="标题 1"/>
          <p:cNvSpPr>
            <a:spLocks noGrp="1"/>
          </p:cNvSpPr>
          <p:nvPr/>
        </p:nvSpPr>
        <p:spPr>
          <a:xfrm>
            <a:off x="210777" y="1052834"/>
            <a:ext cx="10852237" cy="441964"/>
          </a:xfrm>
          <a:prstGeom prst="rect">
            <a:avLst/>
          </a:prstGeom>
        </p:spPr>
        <p:txBody>
          <a:bodyPr vert="horz" lIns="90170" tIns="46990" rIns="90170" bIns="46990" rtlCol="0" anchor="ctr" anchorCtr="0">
            <a:noAutofit/>
          </a:bodyPr>
          <a:lstStyle>
            <a:lvl1pPr marL="0" marR="0" algn="l" defTabSz="914400" rtl="0" eaLnBrk="1" fontAlgn="auto" latinLnBrk="0" hangingPunct="1">
              <a:lnSpc>
                <a:spcPct val="100000"/>
              </a:lnSpc>
              <a:spcBef>
                <a:spcPct val="0"/>
              </a:spcBef>
              <a:buNone/>
              <a:defRPr kumimoji="0" lang="zh-CN" altLang="en-US" sz="2400" b="0" i="0" u="none" strike="noStrike" kern="1200" cap="none" spc="200" normalizeH="0" baseline="0" noProof="1" dirty="0">
                <a:solidFill>
                  <a:schemeClr val="tx1"/>
                </a:solidFill>
                <a:uFillTx/>
                <a:latin typeface="Arial" panose="020B0604020202020204" pitchFamily="34" charset="0"/>
                <a:ea typeface="幼圆" panose="02010509060101010101" pitchFamily="49" charset="-122"/>
                <a:cs typeface="+mj-cs"/>
                <a:sym typeface="+mn-ea"/>
              </a:defRPr>
            </a:lvl1pPr>
          </a:lstStyle>
          <a:p>
            <a:pPr algn="ctr"/>
            <a:r>
              <a:rPr lang="en-US" altLang="zh-CN" sz="4000">
                <a:latin typeface="黑体" panose="02010609060101010101" charset="-122"/>
                <a:ea typeface="黑体" panose="02010609060101010101" charset="-122"/>
                <a:cs typeface="黑体" panose="02010609060101010101" charset="-122"/>
              </a:rPr>
              <a:t>1.1</a:t>
            </a:r>
            <a:r>
              <a:rPr altLang="zh-CN" sz="4000">
                <a:latin typeface="黑体" panose="02010609060101010101" charset="-122"/>
                <a:ea typeface="黑体" panose="02010609060101010101" charset="-122"/>
                <a:cs typeface="黑体" panose="02010609060101010101" charset="-122"/>
              </a:rPr>
              <a:t>选择题解题方法</a:t>
            </a:r>
            <a:r>
              <a:rPr lang="en-US" altLang="zh-CN" sz="4000">
                <a:latin typeface="黑体" panose="02010609060101010101" charset="-122"/>
                <a:ea typeface="黑体" panose="02010609060101010101" charset="-122"/>
                <a:cs typeface="黑体" panose="02010609060101010101" charset="-122"/>
              </a:rPr>
              <a:t>——“</a:t>
            </a:r>
            <a:r>
              <a:rPr sz="4000">
                <a:latin typeface="黑体" panose="02010609060101010101" charset="-122"/>
                <a:ea typeface="黑体" panose="02010609060101010101" charset="-122"/>
                <a:cs typeface="黑体" panose="02010609060101010101" charset="-122"/>
              </a:rPr>
              <a:t>三审</a:t>
            </a:r>
            <a:r>
              <a:rPr lang="en-US" altLang="zh-CN" sz="4000">
                <a:latin typeface="黑体" panose="02010609060101010101" charset="-122"/>
                <a:ea typeface="黑体" panose="02010609060101010101" charset="-122"/>
                <a:cs typeface="黑体" panose="02010609060101010101" charset="-122"/>
              </a:rPr>
              <a:t>”</a:t>
            </a:r>
            <a:endParaRPr sz="4000">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550545" y="1974215"/>
            <a:ext cx="11026140" cy="4009390"/>
          </a:xfrm>
          <a:prstGeom prst="rect">
            <a:avLst/>
          </a:prstGeom>
          <a:noFill/>
        </p:spPr>
        <p:txBody>
          <a:bodyPr wrap="square" rtlCol="0" anchor="t">
            <a:spAutoFit/>
          </a:bodyPr>
          <a:p>
            <a:pPr>
              <a:lnSpc>
                <a:spcPct val="130000"/>
              </a:lnSpc>
            </a:pPr>
            <a:r>
              <a:rPr lang="zh-CN" altLang="en-US" sz="2800">
                <a:latin typeface="黑体" panose="02010609060101010101" charset="-122"/>
                <a:ea typeface="黑体" panose="02010609060101010101" charset="-122"/>
                <a:cs typeface="黑体" panose="02010609060101010101" charset="-122"/>
              </a:rPr>
              <a:t>（2020年全国卷</a:t>
            </a:r>
            <a:r>
              <a:rPr sz="2800">
                <a:latin typeface="黑体" panose="02010609060101010101" charset="-122"/>
                <a:ea typeface="黑体" panose="02010609060101010101" charset="-122"/>
                <a:cs typeface="黑体" panose="02010609060101010101" charset="-122"/>
                <a:sym typeface="+mn-ea"/>
              </a:rPr>
              <a:t>III</a:t>
            </a:r>
            <a:r>
              <a:rPr lang="en-US" altLang="zh-CN" sz="2800">
                <a:latin typeface="黑体" panose="02010609060101010101" charset="-122"/>
                <a:ea typeface="黑体" panose="02010609060101010101" charset="-122"/>
                <a:cs typeface="黑体" panose="02010609060101010101" charset="-122"/>
              </a:rPr>
              <a:t>·35</a:t>
            </a:r>
            <a:r>
              <a:rPr lang="zh-CN" altLang="en-US" sz="2800">
                <a:latin typeface="黑体" panose="02010609060101010101" charset="-122"/>
                <a:ea typeface="黑体" panose="02010609060101010101" charset="-122"/>
                <a:cs typeface="黑体" panose="02010609060101010101" charset="-122"/>
              </a:rPr>
              <a:t>）</a:t>
            </a:r>
            <a:r>
              <a:rPr sz="2800">
                <a:latin typeface="黑体" panose="02010609060101010101" charset="-122"/>
                <a:ea typeface="黑体" panose="02010609060101010101" charset="-122"/>
                <a:cs typeface="黑体" panose="02010609060101010101" charset="-122"/>
              </a:rPr>
              <a:t>1964年，主要由亚非拉国家组成的七十七国集团成立。在1975～2006年联合国决议中，围绕着裁军和国际安全议题，七十七国集团成员的意见基本一致。这种状况</a:t>
            </a:r>
            <a:r>
              <a:rPr lang="en-US" sz="2800">
                <a:latin typeface="黑体" panose="02010609060101010101" charset="-122"/>
                <a:ea typeface="黑体" panose="02010609060101010101" charset="-122"/>
                <a:cs typeface="黑体" panose="02010609060101010101" charset="-122"/>
              </a:rPr>
              <a:t>(  B  )</a:t>
            </a:r>
            <a:endParaRPr sz="2800">
              <a:latin typeface="黑体" panose="02010609060101010101" charset="-122"/>
              <a:ea typeface="黑体" panose="02010609060101010101" charset="-122"/>
              <a:cs typeface="黑体" panose="02010609060101010101" charset="-122"/>
            </a:endParaRPr>
          </a:p>
          <a:p>
            <a:pPr>
              <a:lnSpc>
                <a:spcPct val="130000"/>
              </a:lnSpc>
            </a:pPr>
            <a:r>
              <a:rPr sz="2800">
                <a:latin typeface="黑体" panose="02010609060101010101" charset="-122"/>
                <a:ea typeface="黑体" panose="02010609060101010101" charset="-122"/>
                <a:cs typeface="黑体" panose="02010609060101010101" charset="-122"/>
              </a:rPr>
              <a:t>A．确立了世界多极化的格局	</a:t>
            </a:r>
            <a:endParaRPr sz="2800">
              <a:latin typeface="黑体" panose="02010609060101010101" charset="-122"/>
              <a:ea typeface="黑体" panose="02010609060101010101" charset="-122"/>
              <a:cs typeface="黑体" panose="02010609060101010101" charset="-122"/>
            </a:endParaRPr>
          </a:p>
          <a:p>
            <a:pPr>
              <a:lnSpc>
                <a:spcPct val="130000"/>
              </a:lnSpc>
            </a:pPr>
            <a:r>
              <a:rPr sz="2800">
                <a:latin typeface="黑体" panose="02010609060101010101" charset="-122"/>
                <a:ea typeface="黑体" panose="02010609060101010101" charset="-122"/>
                <a:cs typeface="黑体" panose="02010609060101010101" charset="-122"/>
              </a:rPr>
              <a:t>B．维护了发展中国家的共同利益</a:t>
            </a:r>
            <a:endParaRPr sz="2800">
              <a:latin typeface="黑体" panose="02010609060101010101" charset="-122"/>
              <a:ea typeface="黑体" panose="02010609060101010101" charset="-122"/>
              <a:cs typeface="黑体" panose="02010609060101010101" charset="-122"/>
            </a:endParaRPr>
          </a:p>
          <a:p>
            <a:pPr>
              <a:lnSpc>
                <a:spcPct val="130000"/>
              </a:lnSpc>
            </a:pPr>
            <a:r>
              <a:rPr sz="2800">
                <a:latin typeface="黑体" panose="02010609060101010101" charset="-122"/>
                <a:ea typeface="黑体" panose="02010609060101010101" charset="-122"/>
                <a:cs typeface="黑体" panose="02010609060101010101" charset="-122"/>
              </a:rPr>
              <a:t>C．遏制了战后全世界范围内的军备竞赛	</a:t>
            </a:r>
            <a:endParaRPr sz="2800">
              <a:latin typeface="黑体" panose="02010609060101010101" charset="-122"/>
              <a:ea typeface="黑体" panose="02010609060101010101" charset="-122"/>
              <a:cs typeface="黑体" panose="02010609060101010101" charset="-122"/>
            </a:endParaRPr>
          </a:p>
          <a:p>
            <a:pPr>
              <a:lnSpc>
                <a:spcPct val="130000"/>
              </a:lnSpc>
            </a:pPr>
            <a:r>
              <a:rPr sz="2800">
                <a:latin typeface="黑体" panose="02010609060101010101" charset="-122"/>
                <a:ea typeface="黑体" panose="02010609060101010101" charset="-122"/>
                <a:cs typeface="黑体" panose="02010609060101010101" charset="-122"/>
              </a:rPr>
              <a:t>D．改变了发达国家主导国际政治的局面</a:t>
            </a:r>
            <a:endParaRPr sz="2800">
              <a:latin typeface="黑体" panose="02010609060101010101" charset="-122"/>
              <a:ea typeface="黑体" panose="02010609060101010101" charset="-122"/>
              <a:cs typeface="黑体" panose="02010609060101010101" charset="-122"/>
            </a:endParaRPr>
          </a:p>
        </p:txBody>
      </p:sp>
      <p:sp>
        <p:nvSpPr>
          <p:cNvPr id="7" name="圆角矩形 6"/>
          <p:cNvSpPr/>
          <p:nvPr/>
        </p:nvSpPr>
        <p:spPr>
          <a:xfrm>
            <a:off x="4682490" y="1990725"/>
            <a:ext cx="1306195" cy="602615"/>
          </a:xfrm>
          <a:prstGeom prst="roundRect">
            <a:avLst/>
          </a:prstGeom>
          <a:noFill/>
          <a:ln w="28575" cmpd="sng">
            <a:solidFill>
              <a:srgbClr val="FF0000"/>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8" name="文本框 7"/>
          <p:cNvSpPr txBox="1"/>
          <p:nvPr/>
        </p:nvSpPr>
        <p:spPr>
          <a:xfrm>
            <a:off x="6101080" y="1588135"/>
            <a:ext cx="2435860" cy="521970"/>
          </a:xfrm>
          <a:prstGeom prst="rect">
            <a:avLst/>
          </a:prstGeom>
          <a:noFill/>
        </p:spPr>
        <p:txBody>
          <a:bodyPr wrap="square" rtlCol="0">
            <a:spAutoFit/>
          </a:bodyPr>
          <a:p>
            <a:r>
              <a:rPr lang="zh-CN" altLang="en-US" sz="2800">
                <a:solidFill>
                  <a:srgbClr val="FF0000"/>
                </a:solidFill>
              </a:rPr>
              <a:t>一审：时空</a:t>
            </a:r>
            <a:endParaRPr lang="zh-CN" altLang="en-US" sz="2800">
              <a:solidFill>
                <a:srgbClr val="FF0000"/>
              </a:solidFill>
            </a:endParaRPr>
          </a:p>
        </p:txBody>
      </p:sp>
      <p:sp>
        <p:nvSpPr>
          <p:cNvPr id="9" name="圆角矩形 8"/>
          <p:cNvSpPr/>
          <p:nvPr/>
        </p:nvSpPr>
        <p:spPr>
          <a:xfrm>
            <a:off x="8827770" y="2593340"/>
            <a:ext cx="2474595" cy="577850"/>
          </a:xfrm>
          <a:prstGeom prst="roundRect">
            <a:avLst/>
          </a:prstGeom>
          <a:noFill/>
          <a:ln w="28575" cmpd="sng">
            <a:solidFill>
              <a:srgbClr val="FF0000"/>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 name="圆角矩形 9"/>
          <p:cNvSpPr/>
          <p:nvPr/>
        </p:nvSpPr>
        <p:spPr>
          <a:xfrm>
            <a:off x="1717675" y="3127375"/>
            <a:ext cx="5425440" cy="603250"/>
          </a:xfrm>
          <a:prstGeom prst="roundRect">
            <a:avLst/>
          </a:prstGeom>
          <a:noFill/>
          <a:ln w="28575" cmpd="sng">
            <a:solidFill>
              <a:srgbClr val="FF0000"/>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1" name="文本框 10"/>
          <p:cNvSpPr txBox="1"/>
          <p:nvPr/>
        </p:nvSpPr>
        <p:spPr>
          <a:xfrm>
            <a:off x="8197850" y="3730625"/>
            <a:ext cx="2435860" cy="521970"/>
          </a:xfrm>
          <a:prstGeom prst="rect">
            <a:avLst/>
          </a:prstGeom>
          <a:noFill/>
        </p:spPr>
        <p:txBody>
          <a:bodyPr wrap="square" rtlCol="0">
            <a:spAutoFit/>
          </a:bodyPr>
          <a:p>
            <a:r>
              <a:rPr lang="zh-CN" altLang="en-US" sz="2800">
                <a:solidFill>
                  <a:srgbClr val="FF0000"/>
                </a:solidFill>
              </a:rPr>
              <a:t>二审：关键词</a:t>
            </a:r>
            <a:endParaRPr lang="zh-CN" altLang="en-US" sz="2800">
              <a:solidFill>
                <a:srgbClr val="FF0000"/>
              </a:solidFill>
            </a:endParaRPr>
          </a:p>
        </p:txBody>
      </p:sp>
      <p:sp>
        <p:nvSpPr>
          <p:cNvPr id="12" name="圆角矩形 11"/>
          <p:cNvSpPr/>
          <p:nvPr/>
        </p:nvSpPr>
        <p:spPr>
          <a:xfrm>
            <a:off x="419100" y="3830955"/>
            <a:ext cx="6806565" cy="2152650"/>
          </a:xfrm>
          <a:prstGeom prst="roundRect">
            <a:avLst/>
          </a:prstGeom>
          <a:noFill/>
          <a:ln w="28575" cmpd="sng">
            <a:solidFill>
              <a:srgbClr val="FF0000"/>
            </a:solidFill>
            <a:prstDash val="solid"/>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3" name="文本框 12"/>
          <p:cNvSpPr txBox="1"/>
          <p:nvPr/>
        </p:nvSpPr>
        <p:spPr>
          <a:xfrm>
            <a:off x="7809865" y="5113020"/>
            <a:ext cx="2435860" cy="521970"/>
          </a:xfrm>
          <a:prstGeom prst="rect">
            <a:avLst/>
          </a:prstGeom>
          <a:noFill/>
        </p:spPr>
        <p:txBody>
          <a:bodyPr wrap="square" rtlCol="0">
            <a:spAutoFit/>
          </a:bodyPr>
          <a:p>
            <a:r>
              <a:rPr lang="zh-CN" altLang="en-US" sz="2800">
                <a:solidFill>
                  <a:srgbClr val="FF0000"/>
                </a:solidFill>
              </a:rPr>
              <a:t>三审：选项</a:t>
            </a:r>
            <a:endParaRPr lang="zh-CN" altLang="en-US" sz="2800">
              <a:solidFill>
                <a:srgbClr val="FF0000"/>
              </a:solidFill>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1" grpId="0"/>
      <p:bldP spid="12" grpId="0" animBg="1"/>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flipV="1">
            <a:off x="12065" y="761365"/>
            <a:ext cx="12103735" cy="2476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86995" y="119380"/>
            <a:ext cx="6089650" cy="645160"/>
          </a:xfrm>
          <a:prstGeom prst="rect">
            <a:avLst/>
          </a:prstGeom>
          <a:noFill/>
        </p:spPr>
        <p:txBody>
          <a:bodyPr wrap="square" rtlCol="0">
            <a:spAutoFit/>
          </a:bodyPr>
          <a:p>
            <a:r>
              <a:rPr sz="3600">
                <a:latin typeface="黑体" panose="02010609060101010101" charset="-122"/>
                <a:ea typeface="黑体" panose="02010609060101010101" charset="-122"/>
                <a:cs typeface="黑体" panose="02010609060101010101" charset="-122"/>
              </a:rPr>
              <a:t>1.选择题：“三审六步”法</a:t>
            </a:r>
            <a:endParaRPr sz="3600">
              <a:latin typeface="黑体" panose="02010609060101010101" charset="-122"/>
              <a:ea typeface="黑体" panose="02010609060101010101" charset="-122"/>
              <a:cs typeface="黑体" panose="02010609060101010101" charset="-122"/>
            </a:endParaRPr>
          </a:p>
        </p:txBody>
      </p:sp>
      <p:sp>
        <p:nvSpPr>
          <p:cNvPr id="4" name="标题 1"/>
          <p:cNvSpPr>
            <a:spLocks noGrp="1"/>
          </p:cNvSpPr>
          <p:nvPr/>
        </p:nvSpPr>
        <p:spPr>
          <a:xfrm>
            <a:off x="210777" y="1177929"/>
            <a:ext cx="10852237" cy="441964"/>
          </a:xfrm>
          <a:prstGeom prst="rect">
            <a:avLst/>
          </a:prstGeom>
        </p:spPr>
        <p:txBody>
          <a:bodyPr vert="horz" lIns="90170" tIns="46990" rIns="90170" bIns="46990" rtlCol="0" anchor="ctr" anchorCtr="0">
            <a:noAutofit/>
          </a:bodyPr>
          <a:lstStyle>
            <a:lvl1pPr marL="0" marR="0" algn="l" defTabSz="914400" rtl="0" eaLnBrk="1" fontAlgn="auto" latinLnBrk="0" hangingPunct="1">
              <a:lnSpc>
                <a:spcPct val="100000"/>
              </a:lnSpc>
              <a:spcBef>
                <a:spcPct val="0"/>
              </a:spcBef>
              <a:buNone/>
              <a:defRPr kumimoji="0" lang="zh-CN" altLang="en-US" sz="2400" b="0" i="0" u="none" strike="noStrike" kern="1200" cap="none" spc="200" normalizeH="0" baseline="0" noProof="1" dirty="0">
                <a:solidFill>
                  <a:schemeClr val="tx1"/>
                </a:solidFill>
                <a:uFillTx/>
                <a:latin typeface="Arial" panose="020B0604020202020204" pitchFamily="34" charset="0"/>
                <a:ea typeface="幼圆" panose="02010509060101010101" pitchFamily="49" charset="-122"/>
                <a:cs typeface="+mj-cs"/>
                <a:sym typeface="+mn-ea"/>
              </a:defRPr>
            </a:lvl1pPr>
          </a:lstStyle>
          <a:p>
            <a:pPr algn="ctr"/>
            <a:r>
              <a:rPr lang="en-US" altLang="zh-CN" sz="4000">
                <a:latin typeface="黑体" panose="02010609060101010101" charset="-122"/>
                <a:ea typeface="黑体" panose="02010609060101010101" charset="-122"/>
                <a:cs typeface="黑体" panose="02010609060101010101" charset="-122"/>
              </a:rPr>
              <a:t>1.2</a:t>
            </a:r>
            <a:r>
              <a:rPr altLang="zh-CN" sz="4000">
                <a:latin typeface="黑体" panose="02010609060101010101" charset="-122"/>
                <a:ea typeface="黑体" panose="02010609060101010101" charset="-122"/>
                <a:cs typeface="黑体" panose="02010609060101010101" charset="-122"/>
              </a:rPr>
              <a:t>选择题解题方法</a:t>
            </a:r>
            <a:r>
              <a:rPr lang="en-US" altLang="zh-CN" sz="4000">
                <a:latin typeface="黑体" panose="02010609060101010101" charset="-122"/>
                <a:ea typeface="黑体" panose="02010609060101010101" charset="-122"/>
                <a:cs typeface="黑体" panose="02010609060101010101" charset="-122"/>
              </a:rPr>
              <a:t>——“</a:t>
            </a:r>
            <a:r>
              <a:rPr sz="4000">
                <a:latin typeface="黑体" panose="02010609060101010101" charset="-122"/>
                <a:ea typeface="黑体" panose="02010609060101010101" charset="-122"/>
                <a:cs typeface="黑体" panose="02010609060101010101" charset="-122"/>
              </a:rPr>
              <a:t>六步</a:t>
            </a:r>
            <a:r>
              <a:rPr lang="en-US" altLang="zh-CN" sz="4000">
                <a:latin typeface="黑体" panose="02010609060101010101" charset="-122"/>
                <a:ea typeface="黑体" panose="02010609060101010101" charset="-122"/>
                <a:cs typeface="黑体" panose="02010609060101010101" charset="-122"/>
              </a:rPr>
              <a:t>”</a:t>
            </a:r>
            <a:endParaRPr lang="en-US" altLang="zh-CN" sz="4000">
              <a:latin typeface="黑体" panose="02010609060101010101" charset="-122"/>
              <a:ea typeface="黑体" panose="02010609060101010101" charset="-122"/>
              <a:cs typeface="黑体" panose="02010609060101010101" charset="-122"/>
            </a:endParaRPr>
          </a:p>
        </p:txBody>
      </p:sp>
      <p:sp>
        <p:nvSpPr>
          <p:cNvPr id="5" name="内容占位符 2"/>
          <p:cNvSpPr>
            <a:spLocks noGrp="1"/>
          </p:cNvSpPr>
          <p:nvPr/>
        </p:nvSpPr>
        <p:spPr>
          <a:xfrm>
            <a:off x="3292475" y="1844040"/>
            <a:ext cx="7601585" cy="5388610"/>
          </a:xfrm>
          <a:prstGeom prst="rect">
            <a:avLst/>
          </a:prstGeo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幼圆" panose="02010509060101010101" pitchFamily="49" charset="-122"/>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1">
                <a:latin typeface="Calibri" panose="020F0502020204030204" charset="0"/>
                <a:ea typeface="黑体" panose="02010609060101010101" charset="-122"/>
              </a:rPr>
              <a:t>①</a:t>
            </a:r>
            <a:r>
              <a:rPr lang="zh-CN" altLang="en-US" sz="3200" b="1">
                <a:latin typeface="黑体" panose="02010609060101010101" charset="-122"/>
                <a:ea typeface="黑体" panose="02010609060101010101" charset="-122"/>
              </a:rPr>
              <a:t>化简原则</a:t>
            </a:r>
            <a:endParaRPr lang="zh-CN" altLang="en-US" sz="3200" b="1">
              <a:latin typeface="黑体" panose="02010609060101010101" charset="-122"/>
              <a:ea typeface="黑体" panose="02010609060101010101" charset="-122"/>
            </a:endParaRPr>
          </a:p>
          <a:p>
            <a:r>
              <a:rPr lang="zh-CN" altLang="en-US" sz="3200" b="1">
                <a:latin typeface="Calibri" panose="020F0502020204030204" charset="0"/>
                <a:ea typeface="黑体" panose="02010609060101010101" charset="-122"/>
              </a:rPr>
              <a:t>②</a:t>
            </a:r>
            <a:r>
              <a:rPr lang="zh-CN" altLang="en-US" sz="3200" b="1">
                <a:latin typeface="黑体" panose="02010609060101010101" charset="-122"/>
                <a:ea typeface="黑体" panose="02010609060101010101" charset="-122"/>
              </a:rPr>
              <a:t>全面原则</a:t>
            </a:r>
            <a:endParaRPr lang="zh-CN" altLang="en-US" sz="3200" b="1">
              <a:latin typeface="黑体" panose="02010609060101010101" charset="-122"/>
              <a:ea typeface="黑体" panose="02010609060101010101" charset="-122"/>
            </a:endParaRPr>
          </a:p>
          <a:p>
            <a:r>
              <a:rPr lang="zh-CN" altLang="en-US" sz="3200" b="1">
                <a:latin typeface="Calibri" panose="020F0502020204030204" charset="0"/>
                <a:ea typeface="黑体" panose="02010609060101010101" charset="-122"/>
              </a:rPr>
              <a:t>③</a:t>
            </a:r>
            <a:r>
              <a:rPr lang="zh-CN" altLang="en-US" sz="3200" b="1">
                <a:latin typeface="黑体" panose="02010609060101010101" charset="-122"/>
                <a:ea typeface="黑体" panose="02010609060101010101" charset="-122"/>
              </a:rPr>
              <a:t>主体一致原则</a:t>
            </a:r>
            <a:endParaRPr lang="zh-CN" altLang="en-US" sz="3200" b="1">
              <a:latin typeface="黑体" panose="02010609060101010101" charset="-122"/>
              <a:ea typeface="黑体" panose="02010609060101010101" charset="-122"/>
            </a:endParaRPr>
          </a:p>
          <a:p>
            <a:r>
              <a:rPr lang="zh-CN" altLang="en-US" sz="3200" b="1">
                <a:latin typeface="宋体" panose="02010600030101010101" pitchFamily="2" charset="-122"/>
                <a:ea typeface="宋体" panose="02010600030101010101" pitchFamily="2" charset="-122"/>
              </a:rPr>
              <a:t>④</a:t>
            </a:r>
            <a:r>
              <a:rPr lang="zh-CN" altLang="en-US" sz="3200" b="1">
                <a:latin typeface="黑体" panose="02010609060101010101" charset="-122"/>
                <a:ea typeface="黑体" panose="02010609060101010101" charset="-122"/>
              </a:rPr>
              <a:t>最近原则</a:t>
            </a:r>
            <a:endParaRPr lang="zh-CN" altLang="en-US" sz="3200" b="1">
              <a:latin typeface="黑体" panose="02010609060101010101" charset="-122"/>
              <a:ea typeface="黑体" panose="02010609060101010101" charset="-122"/>
            </a:endParaRPr>
          </a:p>
          <a:p>
            <a:r>
              <a:rPr lang="zh-CN" altLang="en-US" sz="3200" b="1">
                <a:latin typeface="微软雅黑" panose="020B0503020204020204" charset="-122"/>
                <a:ea typeface="微软雅黑" panose="020B0503020204020204" charset="-122"/>
              </a:rPr>
              <a:t>⑤</a:t>
            </a:r>
            <a:r>
              <a:rPr lang="zh-CN" altLang="en-US" sz="3200" b="1">
                <a:latin typeface="黑体" panose="02010609060101010101" charset="-122"/>
                <a:ea typeface="黑体" panose="02010609060101010101" charset="-122"/>
              </a:rPr>
              <a:t>过程反映趋势原则</a:t>
            </a:r>
            <a:endParaRPr lang="zh-CN" altLang="en-US" sz="3200" b="1">
              <a:latin typeface="黑体" panose="02010609060101010101" charset="-122"/>
              <a:ea typeface="黑体" panose="02010609060101010101" charset="-122"/>
            </a:endParaRPr>
          </a:p>
          <a:p>
            <a:r>
              <a:rPr lang="zh-CN" altLang="en-US" sz="3200" b="1">
                <a:latin typeface="宋体" panose="02010600030101010101" pitchFamily="2" charset="-122"/>
                <a:ea typeface="宋体" panose="02010600030101010101" pitchFamily="2" charset="-122"/>
              </a:rPr>
              <a:t>⑥</a:t>
            </a:r>
            <a:r>
              <a:rPr lang="zh-CN" altLang="en-US" sz="3200" b="1">
                <a:latin typeface="黑体" panose="02010609060101010101" charset="-122"/>
                <a:ea typeface="黑体" panose="02010609060101010101" charset="-122"/>
              </a:rPr>
              <a:t>绝对化原则</a:t>
            </a:r>
            <a:endParaRPr lang="zh-CN" altLang="en-US" sz="3200" b="1">
              <a:latin typeface="黑体" panose="02010609060101010101" charset="-122"/>
              <a:ea typeface="黑体" panose="02010609060101010101" charset="-122"/>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r>
              <a:rPr sz="3600">
                <a:latin typeface="Calibri" panose="020F0502020204030204" charset="0"/>
                <a:ea typeface="黑体" panose="02010609060101010101" charset="-122"/>
                <a:sym typeface="+mn-ea"/>
              </a:rPr>
              <a:t>①</a:t>
            </a:r>
            <a:r>
              <a:rPr sz="3600">
                <a:latin typeface="黑体" panose="02010609060101010101" charset="-122"/>
                <a:ea typeface="黑体" panose="02010609060101010101" charset="-122"/>
                <a:sym typeface="+mn-ea"/>
              </a:rPr>
              <a:t>化简原则</a:t>
            </a:r>
            <a:endParaRPr lang="zh-CN" altLang="en-US" sz="3600">
              <a:latin typeface="黑体" panose="02010609060101010101" charset="-122"/>
              <a:ea typeface="黑体" panose="02010609060101010101" charset="-122"/>
              <a:sym typeface="+mn-ea"/>
            </a:endParaRPr>
          </a:p>
        </p:txBody>
      </p:sp>
      <p:sp>
        <p:nvSpPr>
          <p:cNvPr id="4" name="文本框 3"/>
          <p:cNvSpPr txBox="1"/>
          <p:nvPr/>
        </p:nvSpPr>
        <p:spPr>
          <a:xfrm>
            <a:off x="406400" y="1333500"/>
            <a:ext cx="4373245" cy="3107690"/>
          </a:xfrm>
          <a:prstGeom prst="rect">
            <a:avLst/>
          </a:prstGeom>
          <a:noFill/>
        </p:spPr>
        <p:txBody>
          <a:bodyPr wrap="square" rtlCol="0" anchor="t">
            <a:spAutoFit/>
          </a:bodyPr>
          <a:p>
            <a:r>
              <a:rPr lang="zh-CN" altLang="en-US" sz="2800">
                <a:latin typeface="黑体" panose="02010609060101010101" charset="-122"/>
                <a:ea typeface="黑体" panose="02010609060101010101" charset="-122"/>
                <a:cs typeface="黑体" panose="02010609060101010101" charset="-122"/>
              </a:rPr>
              <a:t>化简原则，顾名思义，就是将复杂的题干</a:t>
            </a:r>
            <a:r>
              <a:rPr lang="zh-CN" altLang="en-US" sz="2800">
                <a:solidFill>
                  <a:srgbClr val="FF0000"/>
                </a:solidFill>
                <a:latin typeface="黑体" panose="02010609060101010101" charset="-122"/>
                <a:ea typeface="黑体" panose="02010609060101010101" charset="-122"/>
                <a:cs typeface="黑体" panose="02010609060101010101" charset="-122"/>
              </a:rPr>
              <a:t>化简称一句简单的陈叙述性语句</a:t>
            </a:r>
            <a:r>
              <a:rPr lang="zh-CN" altLang="en-US" sz="2800">
                <a:latin typeface="黑体" panose="02010609060101010101" charset="-122"/>
                <a:ea typeface="黑体" panose="02010609060101010101" charset="-122"/>
                <a:cs typeface="黑体" panose="02010609060101010101" charset="-122"/>
              </a:rPr>
              <a:t>(有时化简为一句成语，有时化简为题干材料中一个关键词)，然后再对照四个选项，进行排除。</a:t>
            </a:r>
            <a:endParaRPr lang="zh-CN" altLang="en-US" sz="2800">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5411470" y="163195"/>
            <a:ext cx="6353810" cy="6118860"/>
          </a:xfrm>
          <a:prstGeom prst="rect">
            <a:avLst/>
          </a:prstGeom>
          <a:noFill/>
          <a:ln w="28575">
            <a:solidFill>
              <a:schemeClr val="accent1"/>
            </a:solidFill>
          </a:ln>
        </p:spPr>
        <p:txBody>
          <a:bodyPr wrap="square" rtlCol="0">
            <a:spAutoFit/>
          </a:bodyPr>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(2019年全国三卷28)1916年1月，陈独秀在《青年杂志》撰文称：“个人之人格高，斯国家之人格亦高。个人之权巩固，斯国家之权亦巩固。而吾国自古相传之道德政治胥（皆）反乎是。”陈独秀意在(　　)</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A．主张国家至上                     </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B．批判封建伦理</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C．反对西方民主                     </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a:p>
            <a:pPr>
              <a:lnSpc>
                <a:spcPct val="140000"/>
              </a:lnSpc>
            </a:pPr>
            <a:r>
              <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rPr>
              <a:t>D．传播马克思主义</a:t>
            </a:r>
            <a:endParaRPr lang="zh-CN" altLang="en-US" sz="2800" b="1" spc="150">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 name="矩形 5"/>
          <p:cNvSpPr/>
          <p:nvPr/>
        </p:nvSpPr>
        <p:spPr>
          <a:xfrm>
            <a:off x="9529445" y="4133850"/>
            <a:ext cx="843280" cy="1198880"/>
          </a:xfrm>
          <a:prstGeom prst="rect">
            <a:avLst/>
          </a:prstGeom>
          <a:noFill/>
          <a:ln>
            <a:noFill/>
          </a:ln>
        </p:spPr>
        <p:txBody>
          <a:bodyPr wrap="none" rtlCol="0" anchor="t">
            <a:spAutoFit/>
          </a:bodyPr>
          <a:p>
            <a:pPr algn="ctr"/>
            <a:r>
              <a:rPr lang="en-US" altLang="zh-CN" sz="7200" b="1">
                <a:solidFill>
                  <a:schemeClr val="tx1"/>
                </a:solidFill>
                <a:effectLst>
                  <a:outerShdw blurRad="38100" dist="19050" dir="2700000" algn="tl" rotWithShape="0">
                    <a:schemeClr val="dk1">
                      <a:alpha val="40000"/>
                    </a:schemeClr>
                  </a:outerShdw>
                </a:effectLst>
              </a:rPr>
              <a:t>B</a:t>
            </a:r>
            <a:endParaRPr lang="en-US" altLang="zh-CN" sz="7200" b="1">
              <a:solidFill>
                <a:schemeClr val="tx1"/>
              </a:solidFill>
              <a:effectLst>
                <a:outerShdw blurRad="38100" dist="19050" dir="2700000" algn="tl" rotWithShape="0">
                  <a:schemeClr val="dk1">
                    <a:alpha val="40000"/>
                  </a:schemeClr>
                </a:outerShdw>
              </a:effectLst>
            </a:endParaRPr>
          </a:p>
        </p:txBody>
      </p:sp>
      <p:sp>
        <p:nvSpPr>
          <p:cNvPr id="3" name="文本框 2"/>
          <p:cNvSpPr txBox="1"/>
          <p:nvPr/>
        </p:nvSpPr>
        <p:spPr>
          <a:xfrm>
            <a:off x="577850" y="4559300"/>
            <a:ext cx="4055745" cy="1568450"/>
          </a:xfrm>
          <a:prstGeom prst="rect">
            <a:avLst/>
          </a:prstGeom>
          <a:noFill/>
        </p:spPr>
        <p:txBody>
          <a:bodyPr wrap="square" rtlCol="0">
            <a:spAutoFit/>
          </a:bodyPr>
          <a:p>
            <a:r>
              <a:rPr lang="zh-CN" altLang="en-US" sz="3200" b="1">
                <a:solidFill>
                  <a:srgbClr val="FF0000"/>
                </a:solidFill>
                <a:latin typeface="黑体" panose="02010609060101010101" charset="-122"/>
                <a:ea typeface="黑体" panose="02010609060101010101" charset="-122"/>
              </a:rPr>
              <a:t>化简：陈独秀强调个人的重要性，但我国伦理道德却压抑人性</a:t>
            </a:r>
            <a:endParaRPr lang="zh-CN" altLang="en-US" sz="3200" b="1">
              <a:solidFill>
                <a:srgbClr val="FF0000"/>
              </a:solidFill>
              <a:latin typeface="黑体" panose="02010609060101010101" charset="-122"/>
              <a:ea typeface="黑体" panose="02010609060101010101" charset="-122"/>
            </a:endParaRPr>
          </a:p>
        </p:txBody>
      </p:sp>
    </p:spTree>
    <p:custDataLst>
      <p:tags r:id="rId1"/>
    </p:custData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6" grpId="0"/>
      <p:bldP spid="3" grpId="0"/>
    </p:bldLst>
  </p:timing>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07.xml><?xml version="1.0" encoding="utf-8"?>
<p:tagLst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1"/>
  <p:tag name="KSO_WM_UNIT_ID" val="_16*i*1"/>
  <p:tag name="KSO_WM_UNIT_BK_DARK_LIGHT" val="2"/>
  <p:tag name="KSO_WM_UNIT_LAYERLEVEL" val="1"/>
  <p:tag name="KSO_WM_TAG_VERSION" val="1.0"/>
  <p:tag name="KSO_WM_BEAUTIFY_FLAG" val="#wm#"/>
</p:tagLst>
</file>

<file path=ppt/tags/tag10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6.xml><?xml version="1.0" encoding="utf-8"?>
<p:tagLst xmlns:p="http://schemas.openxmlformats.org/presentationml/2006/main">
  <p:tag name="KSO_WM_UNIT_TYPE" val="i"/>
  <p:tag name="KSO_WM_UNIT_SUBTYPE" val="h"/>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NDEX" val="1"/>
  <p:tag name="KSO_WM_UNIT_ID" val="_17*i*1"/>
  <p:tag name="KSO_WM_UNIT_BK_DARK_LIGHT" val="2"/>
  <p:tag name="KSO_WM_UNIT_LAYERLEVEL" val="1"/>
  <p:tag name="KSO_WM_TAG_VERSION" val="1.0"/>
  <p:tag name="KSO_WM_BEAUTIFY_FLAG" val="#wm#"/>
</p:tagLst>
</file>

<file path=ppt/tags/tag11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p="http://schemas.openxmlformats.org/presentationml/2006/main">
  <p:tag name="KSO_WM_UNIT_TYPE" val="i"/>
  <p:tag name="KSO_WM_UNIT_SUBTYPE" val="h"/>
  <p:tag name="KSO_WM_SLIDE_BACKGROUND_TYPE" val="belt"/>
  <p:tag name="KSO_WM_SLIDE_BK_DARK_LIGHT" val="2"/>
  <p:tag name="KSO_WM_UNIT_HIGHLIGHT" val="0"/>
  <p:tag name="KSO_WM_UNIT_COMPATIBLE" val="0"/>
  <p:tag name="KSO_WM_UNIT_DIAGRAM_ISNUMVISUAL" val="0"/>
  <p:tag name="KSO_WM_UNIT_DIAGRAM_ISREFERUNIT" val="0"/>
  <p:tag name="KSO_WM_UNIT_INDEX" val="1"/>
  <p:tag name="KSO_WM_UNIT_ID" val="_18*i*1"/>
  <p:tag name="KSO_WM_UNIT_BK_DARK_LIGHT" val="2"/>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580"/>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580"/>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TAG_VERSION" val="1.0"/>
  <p:tag name="KSO_WM_BEAUTIFY_FLAG" val="#wm#"/>
  <p:tag name="KSO_WM_TEMPLATE_CATEGORY" val="custom"/>
  <p:tag name="KSO_WM_TEMPLATE_INDEX" val="20204580"/>
  <p:tag name="KSO_WM_TEMPLATE_SUBCATEGORY" val="0"/>
  <p:tag name="KSO_WM_TEMPLATE_MASTER_TYPE" val="1"/>
  <p:tag name="KSO_WM_TEMPLATE_THUMBS_INDEX" val="1、4、7、9、12、15、19、25、28、31、32、36、37、38"/>
  <p:tag name="KSO_WM_TEMPLATE_COLOR_TYPE" val="1"/>
  <p:tag name="KSO_WM_TEMPLATE_MASTER_THUMB_INDEX" val="12"/>
</p:tagLst>
</file>

<file path=ppt/tags/tag141.xml><?xml version="1.0" encoding="utf-8"?>
<p:tagLst xmlns:p="http://schemas.openxmlformats.org/presentationml/2006/main">
  <p:tag name="KSO_WM_BEAUTIFY_FLAG" val="#wm#"/>
  <p:tag name="KSO_WM_TEMPLATE_CATEGORY" val="custom"/>
  <p:tag name="KSO_WM_TEMPLATE_INDEX" val="20204580"/>
</p:tagLst>
</file>

<file path=ppt/tags/tag14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2*n_h_i*1_2_1"/>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4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2*n_h_a*1_1_1"/>
  <p:tag name="KSO_WM_UNIT_FILL_FORE_SCHEMECOLOR_INDEX" val="8"/>
  <p:tag name="KSO_WM_UNIT_FILL_TYPE" val="1"/>
  <p:tag name="KSO_WM_UNIT_LINE_FORE_SCHEMECOLOR_INDEX" val="8"/>
  <p:tag name="KSO_WM_UNIT_LINE_FILL_TYPE" val="2"/>
  <p:tag name="KSO_WM_UNIT_TEXT_FILL_FORE_SCHEMECOLOR_INDEX" val="14"/>
  <p:tag name="KSO_WM_UNIT_TEXT_FILL_TYPE" val="1"/>
</p:tagLst>
</file>

<file path=ppt/tags/tag144.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2*n_h_i*1_2_2"/>
  <p:tag name="KSO_WM_UNIT_LAYERLEVEL" val="1_1_1"/>
  <p:tag name="KSO_WM_DIAGRAM_GROUP_CODE" val="n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14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1"/>
  <p:tag name="KSO_WM_UNIT_TEXT_FILL_FORE_SCHEMECOLOR_INDEX" val="13"/>
  <p:tag name="KSO_WM_UNIT_TEXT_FILL_TYPE" val="1"/>
</p:tagLst>
</file>

<file path=ppt/tags/tag146.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2*n_h_i*1_2_3"/>
  <p:tag name="KSO_WM_UNIT_LAYERLEVEL" val="1_1_1"/>
  <p:tag name="KSO_WM_DIAGRAM_GROUP_CODE" val="n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147.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2*n_h_i*1_2_4"/>
  <p:tag name="KSO_WM_UNIT_LAYERLEVEL" val="1_1_1"/>
  <p:tag name="KSO_WM_DIAGRAM_GROUP_CODE" val="n1-1"/>
  <p:tag name="KSO_WM_UNIT_LINE_FORE_SCHEMECOLOR_INDEX" val="14"/>
  <p:tag name="KSO_WM_UNIT_LINE_FILL_TYPE" val="2"/>
</p:tagLst>
</file>

<file path=ppt/tags/tag14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2*n_h_i*1_2_5"/>
  <p:tag name="KSO_WM_UNIT_LAYERLEVEL" val="1_1_1"/>
  <p:tag name="KSO_WM_DIAGRAM_GROUP_CODE" val="n1-1"/>
  <p:tag name="KSO_WM_UNIT_LINE_FORE_SCHEMECOLOR_INDEX" val="14"/>
  <p:tag name="KSO_WM_UNIT_LINE_FILL_TYPE" val="2"/>
</p:tagLst>
</file>

<file path=ppt/tags/tag14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2*n_h_i*1_2_6"/>
  <p:tag name="KSO_WM_UNIT_LAYERLEVEL" val="1_1_1"/>
  <p:tag name="KSO_WM_DIAGRAM_GROUP_CODE" val="n1-1"/>
  <p:tag name="KSO_WM_UNIT_LINE_FORE_SCHEMECOLOR_INDEX" val="14"/>
  <p:tag name="KSO_WM_UNIT_LINE_FILL_TYPE"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2"/>
  <p:tag name="KSO_WM_UNIT_TEXT_FILL_FORE_SCHEMECOLOR_INDEX" val="13"/>
  <p:tag name="KSO_WM_UNIT_TEXT_FILL_TYPE" val="1"/>
</p:tagLst>
</file>

<file path=ppt/tags/tag151.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3"/>
  <p:tag name="KSO_WM_UNIT_TEXT_FILL_FORE_SCHEMECOLOR_INDEX" val="13"/>
  <p:tag name="KSO_WM_UNIT_TEXT_FILL_TYPE" val="1"/>
</p:tagLst>
</file>

<file path=ppt/tags/tag152.xml><?xml version="1.0" encoding="utf-8"?>
<p:tagLst xmlns:p="http://schemas.openxmlformats.org/presentationml/2006/main">
  <p:tag name="KSO_WM_BEAUTIFY_FLAG" val="#wm#"/>
  <p:tag name="KSO_WM_TEMPLATE_CATEGORY" val="custom"/>
  <p:tag name="KSO_WM_TEMPLATE_INDEX" val="20204580"/>
</p:tagLst>
</file>

<file path=ppt/tags/tag153.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2*n_h_i*1_2_1"/>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54.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1"/>
  <p:tag name="KSO_WM_UNIT_TEXT_FILL_FORE_SCHEMECOLOR_INDEX" val="13"/>
  <p:tag name="KSO_WM_UNIT_TEXT_FILL_TYPE" val="1"/>
</p:tagLst>
</file>

<file path=ppt/tags/tag155.xml><?xml version="1.0" encoding="utf-8"?>
<p:tagLst xmlns:p="http://schemas.openxmlformats.org/presentationml/2006/main">
  <p:tag name="KSO_WM_BEAUTIFY_FLAG" val="#wm#"/>
  <p:tag name="KSO_WM_TEMPLATE_CATEGORY" val="custom"/>
  <p:tag name="KSO_WM_TEMPLATE_INDEX" val="20204580"/>
</p:tagLst>
</file>

<file path=ppt/tags/tag156.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70353_2*m_h_a*1_3_1"/>
  <p:tag name="KSO_WM_TEMPLATE_CATEGORY" val="diagram"/>
  <p:tag name="KSO_WM_TEMPLATE_INDEX" val="20170353"/>
  <p:tag name="KSO_WM_UNIT_LAYERLEVEL" val="1_1_1"/>
  <p:tag name="KSO_WM_TAG_VERSION" val="1.0"/>
  <p:tag name="KSO_WM_BEAUTIFY_FLAG" val="#wm#"/>
  <p:tag name="KSO_WM_UNIT_PRESET_TEXT" val="单击添加标题"/>
  <p:tag name="KSO_WM_UNIT_FILL_FORE_SCHEMECOLOR_INDEX" val="7"/>
  <p:tag name="KSO_WM_UNIT_FILL_TYPE" val="1"/>
  <p:tag name="KSO_WM_UNIT_TEXT_FILL_FORE_SCHEMECOLOR_INDEX" val="14"/>
  <p:tag name="KSO_WM_UNIT_TEXT_FILL_TYPE" val="1"/>
</p:tagLst>
</file>

<file path=ppt/tags/tag157.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70353_2*m_h_a*1_2_1"/>
  <p:tag name="KSO_WM_TEMPLATE_CATEGORY" val="diagram"/>
  <p:tag name="KSO_WM_TEMPLATE_INDEX" val="20170353"/>
  <p:tag name="KSO_WM_UNIT_LAYERLEVEL" val="1_1_1"/>
  <p:tag name="KSO_WM_TAG_VERSION" val="1.0"/>
  <p:tag name="KSO_WM_BEAUTIFY_FLAG" val="#wm#"/>
  <p:tag name="KSO_WM_UNIT_PRESET_TEXT" val="单击添加标题"/>
  <p:tag name="KSO_WM_UNIT_FILL_FORE_SCHEMECOLOR_INDEX" val="6"/>
  <p:tag name="KSO_WM_UNIT_FILL_TYPE" val="1"/>
  <p:tag name="KSO_WM_UNIT_TEXT_FILL_FORE_SCHEMECOLOR_INDEX" val="14"/>
  <p:tag name="KSO_WM_UNIT_TEXT_FILL_TYPE" val="1"/>
</p:tagLst>
</file>

<file path=ppt/tags/tag158.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70353_2*m_h_a*1_1_1"/>
  <p:tag name="KSO_WM_TEMPLATE_CATEGORY" val="diagram"/>
  <p:tag name="KSO_WM_TEMPLATE_INDEX" val="20170353"/>
  <p:tag name="KSO_WM_UNIT_LAYERLEVEL" val="1_1_1"/>
  <p:tag name="KSO_WM_TAG_VERSION" val="1.0"/>
  <p:tag name="KSO_WM_BEAUTIFY_FLAG" val="#wm#"/>
  <p:tag name="KSO_WM_UNIT_PRESET_TEXT" val="单击添加标题"/>
  <p:tag name="KSO_WM_UNIT_FILL_FORE_SCHEMECOLOR_INDEX" val="5"/>
  <p:tag name="KSO_WM_UNIT_FILL_TYPE" val="1"/>
  <p:tag name="KSO_WM_UNIT_TEXT_FILL_FORE_SCHEMECOLOR_INDEX" val="14"/>
  <p:tag name="KSO_WM_UNIT_TEXT_FILL_TYPE" val="1"/>
</p:tagLst>
</file>

<file path=ppt/tags/tag159.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70353_2*m_h_f*1_1_1"/>
  <p:tag name="KSO_WM_TEMPLATE_CATEGORY" val="diagram"/>
  <p:tag name="KSO_WM_TEMPLATE_INDEX" val="20170353"/>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70353_2*m_h_f*1_2_1"/>
  <p:tag name="KSO_WM_TEMPLATE_CATEGORY" val="diagram"/>
  <p:tag name="KSO_WM_TEMPLATE_INDEX" val="20170353"/>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161.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70353_2*m_h_f*1_3_1"/>
  <p:tag name="KSO_WM_TEMPLATE_CATEGORY" val="diagram"/>
  <p:tag name="KSO_WM_TEMPLATE_INDEX" val="20170353"/>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162.xml><?xml version="1.0" encoding="utf-8"?>
<p:tagLst xmlns:p="http://schemas.openxmlformats.org/presentationml/2006/main">
  <p:tag name="KSO_WM_BEAUTIFY_FLAG" val="#wm#"/>
  <p:tag name="KSO_WM_TEMPLATE_CATEGORY" val="custom"/>
  <p:tag name="KSO_WM_TEMPLATE_INDEX" val="2020458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i*1_5_1"/>
  <p:tag name="KSO_WM_TEMPLATE_CATEGORY" val="diagram"/>
  <p:tag name="KSO_WM_TEMPLATE_INDEX" val="20201466"/>
  <p:tag name="KSO_WM_UNIT_LAYERLEVEL" val="1_1_1"/>
  <p:tag name="KSO_WM_TAG_VERSION" val="1.0"/>
  <p:tag name="KSO_WM_BEAUTIFY_FLAG" val="#wm#"/>
  <p:tag name="KSO_WM_DIAGRAM_GROUP_CODE" val="m1-1"/>
  <p:tag name="KSO_WM_UNIT_TYPE" val="m_h_i"/>
  <p:tag name="KSO_WM_UNIT_INDEX" val="1_5_1"/>
  <p:tag name="KSO_WM_UNIT_FILL_FORE_SCHEMECOLOR_INDEX" val="5"/>
  <p:tag name="KSO_WM_UNIT_FILL_TYPE" val="1"/>
  <p:tag name="KSO_WM_UNIT_LINE_FORE_SCHEMECOLOR_INDEX" val="16"/>
  <p:tag name="KSO_WM_UNIT_LINE_FILL_TYPE" val="2"/>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i*1_4_1"/>
  <p:tag name="KSO_WM_TEMPLATE_CATEGORY" val="diagram"/>
  <p:tag name="KSO_WM_TEMPLATE_INDEX" val="20201466"/>
  <p:tag name="KSO_WM_UNIT_LAYERLEVEL" val="1_1_1"/>
  <p:tag name="KSO_WM_TAG_VERSION" val="1.0"/>
  <p:tag name="KSO_WM_BEAUTIFY_FLAG" val="#wm#"/>
  <p:tag name="KSO_WM_DIAGRAM_GROUP_CODE" val="m1-1"/>
  <p:tag name="KSO_WM_UNIT_TYPE" val="m_h_i"/>
  <p:tag name="KSO_WM_UNIT_INDEX" val="1_4_1"/>
  <p:tag name="KSO_WM_UNIT_FILL_FORE_SCHEMECOLOR_INDEX" val="6"/>
  <p:tag name="KSO_WM_UNIT_FILL_TYPE" val="1"/>
  <p:tag name="KSO_WM_UNIT_LINE_FORE_SCHEMECOLOR_INDEX" val="16"/>
  <p:tag name="KSO_WM_UNIT_LINE_FILL_TYPE" val="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i*1_3_1"/>
  <p:tag name="KSO_WM_TEMPLATE_CATEGORY" val="diagram"/>
  <p:tag name="KSO_WM_TEMPLATE_INDEX" val="20201466"/>
  <p:tag name="KSO_WM_UNIT_LAYERLEVEL" val="1_1_1"/>
  <p:tag name="KSO_WM_TAG_VERSION" val="1.0"/>
  <p:tag name="KSO_WM_BEAUTIFY_FLAG" val="#wm#"/>
  <p:tag name="KSO_WM_DIAGRAM_GROUP_CODE" val="m1-1"/>
  <p:tag name="KSO_WM_UNIT_TYPE" val="m_h_i"/>
  <p:tag name="KSO_WM_UNIT_INDEX" val="1_3_1"/>
  <p:tag name="KSO_WM_UNIT_FILL_FORE_SCHEMECOLOR_INDEX" val="5"/>
  <p:tag name="KSO_WM_UNIT_FILL_TYPE" val="1"/>
  <p:tag name="KSO_WM_UNIT_LINE_FORE_SCHEMECOLOR_INDEX" val="16"/>
  <p:tag name="KSO_WM_UNIT_LINE_FILL_TYPE"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i*1_2_1"/>
  <p:tag name="KSO_WM_TEMPLATE_CATEGORY" val="diagram"/>
  <p:tag name="KSO_WM_TEMPLATE_INDEX" val="20201466"/>
  <p:tag name="KSO_WM_UNIT_LAYERLEVEL" val="1_1_1"/>
  <p:tag name="KSO_WM_TAG_VERSION" val="1.0"/>
  <p:tag name="KSO_WM_BEAUTIFY_FLAG" val="#wm#"/>
  <p:tag name="KSO_WM_DIAGRAM_GROUP_CODE" val="m1-1"/>
  <p:tag name="KSO_WM_UNIT_TYPE" val="m_h_i"/>
  <p:tag name="KSO_WM_UNIT_INDEX" val="1_2_1"/>
  <p:tag name="KSO_WM_UNIT_FILL_FORE_SCHEMECOLOR_INDEX" val="6"/>
  <p:tag name="KSO_WM_UNIT_FILL_TYPE" val="1"/>
  <p:tag name="KSO_WM_UNIT_LINE_FORE_SCHEMECOLOR_INDEX" val="16"/>
  <p:tag name="KSO_WM_UNIT_LINE_FILL_TYPE"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i*1_1_1"/>
  <p:tag name="KSO_WM_TEMPLATE_CATEGORY" val="diagram"/>
  <p:tag name="KSO_WM_TEMPLATE_INDEX" val="20201466"/>
  <p:tag name="KSO_WM_UNIT_LAYERLEVEL" val="1_1_1"/>
  <p:tag name="KSO_WM_TAG_VERSION" val="1.0"/>
  <p:tag name="KSO_WM_BEAUTIFY_FLAG" val="#wm#"/>
  <p:tag name="KSO_WM_DIAGRAM_GROUP_CODE" val="m1-1"/>
  <p:tag name="KSO_WM_UNIT_TYPE" val="m_h_i"/>
  <p:tag name="KSO_WM_UNIT_INDEX" val="1_1_1"/>
  <p:tag name="KSO_WM_UNIT_FILL_FORE_SCHEMECOLOR_INDEX" val="5"/>
  <p:tag name="KSO_WM_UNIT_FILL_TYPE" val="1"/>
  <p:tag name="KSO_WM_UNIT_LINE_FORE_SCHEMECOLOR_INDEX" val="16"/>
  <p:tag name="KSO_WM_UNIT_LINE_FILL_TYPE" val="2"/>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a*1_1_1"/>
  <p:tag name="KSO_WM_TEMPLATE_CATEGORY" val="diagram"/>
  <p:tag name="KSO_WM_TEMPLATE_INDEX" val="20201466"/>
  <p:tag name="KSO_WM_UNIT_LAYERLEVEL" val="1_1_1"/>
  <p:tag name="KSO_WM_TAG_VERSION" val="1.0"/>
  <p:tag name="KSO_WM_BEAUTIFY_FLAG" val="#wm#"/>
  <p:tag name="KSO_WM_UNIT_ISCONTENTSTITLE" val="0"/>
  <p:tag name="KSO_WM_UNIT_NOCLEAR" val="0"/>
  <p:tag name="KSO_WM_DIAGRAM_GROUP_CODE" val="m1-1"/>
  <p:tag name="KSO_WM_UNIT_TYPE" val="m_h_a"/>
  <p:tag name="KSO_WM_UNIT_INDEX" val="1_1_1"/>
  <p:tag name="KSO_WM_UNIT_PRESET_TEXT" val="添加标题"/>
  <p:tag name="KSO_WM_UNIT_VALUE" val="6"/>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a*1_2_1"/>
  <p:tag name="KSO_WM_TEMPLATE_CATEGORY" val="diagram"/>
  <p:tag name="KSO_WM_TEMPLATE_INDEX" val="20201466"/>
  <p:tag name="KSO_WM_UNIT_LAYERLEVEL" val="1_1_1"/>
  <p:tag name="KSO_WM_TAG_VERSION" val="1.0"/>
  <p:tag name="KSO_WM_BEAUTIFY_FLAG" val="#wm#"/>
  <p:tag name="KSO_WM_UNIT_ISCONTENTSTITLE" val="0"/>
  <p:tag name="KSO_WM_UNIT_NOCLEAR" val="0"/>
  <p:tag name="KSO_WM_DIAGRAM_GROUP_CODE" val="m1-1"/>
  <p:tag name="KSO_WM_UNIT_TYPE" val="m_h_a"/>
  <p:tag name="KSO_WM_UNIT_INDEX" val="1_2_1"/>
  <p:tag name="KSO_WM_UNIT_PRESET_TEXT" val="添加标题"/>
  <p:tag name="KSO_WM_UNIT_VALUE" val="7"/>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a*1_3_1"/>
  <p:tag name="KSO_WM_TEMPLATE_CATEGORY" val="diagram"/>
  <p:tag name="KSO_WM_TEMPLATE_INDEX" val="20201466"/>
  <p:tag name="KSO_WM_UNIT_LAYERLEVEL" val="1_1_1"/>
  <p:tag name="KSO_WM_TAG_VERSION" val="1.0"/>
  <p:tag name="KSO_WM_BEAUTIFY_FLAG" val="#wm#"/>
  <p:tag name="KSO_WM_UNIT_ISCONTENTSTITLE" val="0"/>
  <p:tag name="KSO_WM_UNIT_NOCLEAR" val="0"/>
  <p:tag name="KSO_WM_DIAGRAM_GROUP_CODE" val="m1-1"/>
  <p:tag name="KSO_WM_UNIT_TYPE" val="m_h_a"/>
  <p:tag name="KSO_WM_UNIT_INDEX" val="1_3_1"/>
  <p:tag name="KSO_WM_UNIT_PRESET_TEXT" val="添加标题"/>
  <p:tag name="KSO_WM_UNIT_VALUE" val="7"/>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a*1_4_1"/>
  <p:tag name="KSO_WM_TEMPLATE_CATEGORY" val="diagram"/>
  <p:tag name="KSO_WM_TEMPLATE_INDEX" val="20201466"/>
  <p:tag name="KSO_WM_UNIT_LAYERLEVEL" val="1_1_1"/>
  <p:tag name="KSO_WM_TAG_VERSION" val="1.0"/>
  <p:tag name="KSO_WM_BEAUTIFY_FLAG" val="#wm#"/>
  <p:tag name="KSO_WM_UNIT_ISCONTENTSTITLE" val="0"/>
  <p:tag name="KSO_WM_UNIT_NOCLEAR" val="0"/>
  <p:tag name="KSO_WM_DIAGRAM_GROUP_CODE" val="m1-1"/>
  <p:tag name="KSO_WM_UNIT_TYPE" val="m_h_a"/>
  <p:tag name="KSO_WM_UNIT_INDEX" val="1_4_1"/>
  <p:tag name="KSO_WM_UNIT_PRESET_TEXT" val="添加标题"/>
  <p:tag name="KSO_WM_UNIT_VALUE" val="6"/>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a*1_5_1"/>
  <p:tag name="KSO_WM_TEMPLATE_CATEGORY" val="diagram"/>
  <p:tag name="KSO_WM_TEMPLATE_INDEX" val="20201466"/>
  <p:tag name="KSO_WM_UNIT_LAYERLEVEL" val="1_1_1"/>
  <p:tag name="KSO_WM_TAG_VERSION" val="1.0"/>
  <p:tag name="KSO_WM_BEAUTIFY_FLAG" val="#wm#"/>
  <p:tag name="KSO_WM_UNIT_ISCONTENTSTITLE" val="0"/>
  <p:tag name="KSO_WM_UNIT_NOCLEAR" val="0"/>
  <p:tag name="KSO_WM_DIAGRAM_GROUP_CODE" val="m1-1"/>
  <p:tag name="KSO_WM_UNIT_TYPE" val="m_h_a"/>
  <p:tag name="KSO_WM_UNIT_INDEX" val="1_5_1"/>
  <p:tag name="KSO_WM_UNIT_PRESET_TEXT" val="添加标题"/>
  <p:tag name="KSO_WM_UNIT_VALUE" val="6"/>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f*1_1_1"/>
  <p:tag name="KSO_WM_TEMPLATE_CATEGORY" val="diagram"/>
  <p:tag name="KSO_WM_TEMPLATE_INDEX" val="20201466"/>
  <p:tag name="KSO_WM_UNIT_LAYERLEVEL" val="1_1_1"/>
  <p:tag name="KSO_WM_TAG_VERSION" val="1.0"/>
  <p:tag name="KSO_WM_BEAUTIFY_FLAG" val="#wm#"/>
  <p:tag name="KSO_WM_DIAGRAM_GROUP_CODE" val="m1-1"/>
  <p:tag name="KSO_WM_UNIT_NOCLEAR" val="0"/>
  <p:tag name="KSO_WM_UNIT_TYPE" val="m_h_f"/>
  <p:tag name="KSO_WM_UNIT_INDEX" val="1_1_1"/>
  <p:tag name="KSO_WM_UNIT_PRESET_TEXT" val="单击此处添加文本具体内容，简明扼要的阐述您的观点。根据需要可酌情增减文字，以便观者准确的理解您传达的思想。"/>
  <p:tag name="KSO_WM_UNIT_VALUE" val="108"/>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f*1_2_1"/>
  <p:tag name="KSO_WM_TEMPLATE_CATEGORY" val="diagram"/>
  <p:tag name="KSO_WM_TEMPLATE_INDEX" val="20201466"/>
  <p:tag name="KSO_WM_UNIT_LAYERLEVEL" val="1_1_1"/>
  <p:tag name="KSO_WM_TAG_VERSION" val="1.0"/>
  <p:tag name="KSO_WM_BEAUTIFY_FLAG" val="#wm#"/>
  <p:tag name="KSO_WM_DIAGRAM_GROUP_CODE" val="m1-1"/>
  <p:tag name="KSO_WM_UNIT_NOCLEAR" val="0"/>
  <p:tag name="KSO_WM_UNIT_TYPE" val="m_h_f"/>
  <p:tag name="KSO_WM_UNIT_INDEX" val="1_2_1"/>
  <p:tag name="KSO_WM_UNIT_PRESET_TEXT" val="单击此处添加文本具体内容，简明扼要的阐述您的观点。根据需要可酌情增减文字，以便观者准确的理解您传达的思想。"/>
  <p:tag name="KSO_WM_UNIT_VALUE" val="108"/>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f*1_3_1"/>
  <p:tag name="KSO_WM_TEMPLATE_CATEGORY" val="diagram"/>
  <p:tag name="KSO_WM_TEMPLATE_INDEX" val="20201466"/>
  <p:tag name="KSO_WM_UNIT_LAYERLEVEL" val="1_1_1"/>
  <p:tag name="KSO_WM_TAG_VERSION" val="1.0"/>
  <p:tag name="KSO_WM_BEAUTIFY_FLAG" val="#wm#"/>
  <p:tag name="KSO_WM_DIAGRAM_GROUP_CODE" val="m1-1"/>
  <p:tag name="KSO_WM_UNIT_NOCLEAR" val="0"/>
  <p:tag name="KSO_WM_UNIT_TYPE" val="m_h_f"/>
  <p:tag name="KSO_WM_UNIT_INDEX" val="1_3_1"/>
  <p:tag name="KSO_WM_UNIT_PRESET_TEXT" val="单击此处添加文本具体内容，简明扼要的阐述您的观点。根据需要可酌情增减文字，以便观者准确的理解您传达的思想。"/>
  <p:tag name="KSO_WM_UNIT_VALUE" val="108"/>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f*1_4_1"/>
  <p:tag name="KSO_WM_TEMPLATE_CATEGORY" val="diagram"/>
  <p:tag name="KSO_WM_TEMPLATE_INDEX" val="20201466"/>
  <p:tag name="KSO_WM_UNIT_LAYERLEVEL" val="1_1_1"/>
  <p:tag name="KSO_WM_TAG_VERSION" val="1.0"/>
  <p:tag name="KSO_WM_BEAUTIFY_FLAG" val="#wm#"/>
  <p:tag name="KSO_WM_DIAGRAM_GROUP_CODE" val="m1-1"/>
  <p:tag name="KSO_WM_UNIT_NOCLEAR" val="0"/>
  <p:tag name="KSO_WM_UNIT_TYPE" val="m_h_f"/>
  <p:tag name="KSO_WM_UNIT_INDEX" val="1_4_1"/>
  <p:tag name="KSO_WM_UNIT_PRESET_TEXT" val="单击此处添加文本具体内容，简明扼要的阐述您的观点。根据需要可酌情增减文字，以便观者准确的理解您传达的思想。"/>
  <p:tag name="KSO_WM_UNIT_VALUE" val="108"/>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66_3*m_h_f*1_5_1"/>
  <p:tag name="KSO_WM_TEMPLATE_CATEGORY" val="diagram"/>
  <p:tag name="KSO_WM_TEMPLATE_INDEX" val="20201466"/>
  <p:tag name="KSO_WM_UNIT_LAYERLEVEL" val="1_1_1"/>
  <p:tag name="KSO_WM_TAG_VERSION" val="1.0"/>
  <p:tag name="KSO_WM_BEAUTIFY_FLAG" val="#wm#"/>
  <p:tag name="KSO_WM_DIAGRAM_GROUP_CODE" val="m1-1"/>
  <p:tag name="KSO_WM_UNIT_NOCLEAR" val="0"/>
  <p:tag name="KSO_WM_UNIT_TYPE" val="m_h_f"/>
  <p:tag name="KSO_WM_UNIT_INDEX" val="1_5_1"/>
  <p:tag name="KSO_WM_UNIT_PRESET_TEXT" val="单击此处添加文本具体内容，简明扼要的阐述您的观点。根据需要可酌情增减文字，以便观者准确的理解您传达的思想。"/>
  <p:tag name="KSO_WM_UNIT_VALUE" val="108"/>
</p:tagLst>
</file>

<file path=ppt/tags/tag178.xml><?xml version="1.0" encoding="utf-8"?>
<p:tagLst xmlns:p="http://schemas.openxmlformats.org/presentationml/2006/main">
  <p:tag name="KSO_WM_BEAUTIFY_FLAG" val="#wm#"/>
  <p:tag name="KSO_WM_TEMPLATE_CATEGORY" val="custom"/>
  <p:tag name="KSO_WM_TEMPLATE_INDEX" val="20204580"/>
</p:tagLst>
</file>

<file path=ppt/tags/tag17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2*n_h_i*1_2_2"/>
  <p:tag name="KSO_WM_UNIT_LAYERLEVEL" val="1_1_1"/>
  <p:tag name="KSO_WM_DIAGRAM_GROUP_CODE" val="n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2"/>
  <p:tag name="KSO_WM_UNIT_TEXT_FILL_FORE_SCHEMECOLOR_INDEX" val="13"/>
  <p:tag name="KSO_WM_UNIT_TEXT_FILL_TYPE" val="1"/>
</p:tagLst>
</file>

<file path=ppt/tags/tag181.xml><?xml version="1.0" encoding="utf-8"?>
<p:tagLst xmlns:p="http://schemas.openxmlformats.org/presentationml/2006/main">
  <p:tag name="KSO_WM_BEAUTIFY_FLAG" val="#wm#"/>
  <p:tag name="KSO_WM_TEMPLATE_CATEGORY" val="custom"/>
  <p:tag name="KSO_WM_TEMPLATE_INDEX" val="20204580"/>
</p:tagLst>
</file>

<file path=ppt/tags/tag182.xml><?xml version="1.0" encoding="utf-8"?>
<p:tagLst xmlns:p="http://schemas.openxmlformats.org/presentationml/2006/main">
  <p:tag name="KSO_WM_BEAUTIFY_FLAG" val="#wm#"/>
  <p:tag name="KSO_WM_TEMPLATE_CATEGORY" val="custom"/>
  <p:tag name="KSO_WM_TEMPLATE_INDEX" val="20204580"/>
</p:tagLst>
</file>

<file path=ppt/tags/tag183.xml><?xml version="1.0" encoding="utf-8"?>
<p:tagLst xmlns:p="http://schemas.openxmlformats.org/presentationml/2006/main">
  <p:tag name="KSO_WM_BEAUTIFY_FLAG" val="#wm#"/>
  <p:tag name="KSO_WM_TEMPLATE_CATEGORY" val="custom"/>
  <p:tag name="KSO_WM_TEMPLATE_INDEX" val="20204580"/>
</p:tagLst>
</file>

<file path=ppt/tags/tag184.xml><?xml version="1.0" encoding="utf-8"?>
<p:tagLst xmlns:p="http://schemas.openxmlformats.org/presentationml/2006/main">
  <p:tag name="KSO_WM_BEAUTIFY_FLAG" val="#wm#"/>
  <p:tag name="KSO_WM_TEMPLATE_CATEGORY" val="custom"/>
  <p:tag name="KSO_WM_TEMPLATE_INDEX" val="20204144"/>
</p:tagLst>
</file>

<file path=ppt/tags/tag185.xml><?xml version="1.0" encoding="utf-8"?>
<p:tagLst xmlns:p="http://schemas.openxmlformats.org/presentationml/2006/main">
  <p:tag name="KSO_WM_BEAUTIFY_FLAG" val="#wm#"/>
  <p:tag name="KSO_WM_TEMPLATE_CATEGORY" val="custom"/>
  <p:tag name="KSO_WM_TEMPLATE_INDEX" val="20204144"/>
</p:tagLst>
</file>

<file path=ppt/tags/tag186.xml><?xml version="1.0" encoding="utf-8"?>
<p:tagLst xmlns:p="http://schemas.openxmlformats.org/presentationml/2006/main">
  <p:tag name="KSO_WM_BEAUTIFY_FLAG" val="#wm#"/>
  <p:tag name="KSO_WM_TEMPLATE_CATEGORY" val="custom"/>
  <p:tag name="KSO_WM_TEMPLATE_INDEX" val="20204144"/>
</p:tagLst>
</file>

<file path=ppt/tags/tag187.xml><?xml version="1.0" encoding="utf-8"?>
<p:tagLst xmlns:p="http://schemas.openxmlformats.org/presentationml/2006/main">
  <p:tag name="KSO_WM_BEAUTIFY_FLAG" val="#wm#"/>
  <p:tag name="KSO_WM_TEMPLATE_CATEGORY" val="custom"/>
  <p:tag name="KSO_WM_TEMPLATE_INDEX" val="20204144"/>
</p:tagLst>
</file>

<file path=ppt/tags/tag188.xml><?xml version="1.0" encoding="utf-8"?>
<p:tagLst xmlns:p="http://schemas.openxmlformats.org/presentationml/2006/main">
  <p:tag name="KSO_WM_BEAUTIFY_FLAG" val="#wm#"/>
  <p:tag name="KSO_WM_TEMPLATE_CATEGORY" val="custom"/>
  <p:tag name="KSO_WM_TEMPLATE_INDEX" val="20204144"/>
</p:tagLst>
</file>

<file path=ppt/tags/tag189.xml><?xml version="1.0" encoding="utf-8"?>
<p:tagLst xmlns:p="http://schemas.openxmlformats.org/presentationml/2006/main">
  <p:tag name="KSO_WM_BEAUTIFY_FLAG" val="#wm#"/>
  <p:tag name="KSO_WM_TEMPLATE_CATEGORY" val="custom"/>
  <p:tag name="KSO_WM_TEMPLATE_INDEX" val="20204144"/>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BEAUTIFY_FLAG" val="#wm#"/>
  <p:tag name="KSO_WM_TEMPLATE_CATEGORY" val="custom"/>
  <p:tag name="KSO_WM_TEMPLATE_INDEX" val="20204580"/>
</p:tagLst>
</file>

<file path=ppt/tags/tag191.xml><?xml version="1.0" encoding="utf-8"?>
<p:tagLst xmlns:p="http://schemas.openxmlformats.org/presentationml/2006/main">
  <p:tag name="KSO_WM_BEAUTIFY_FLAG" val="#wm#"/>
  <p:tag name="KSO_WM_TEMPLATE_CATEGORY" val="custom"/>
  <p:tag name="KSO_WM_TEMPLATE_INDEX" val="20204580"/>
</p:tagLst>
</file>

<file path=ppt/tags/tag19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2*n_h_i*1_2_3"/>
  <p:tag name="KSO_WM_UNIT_LAYERLEVEL" val="1_1_1"/>
  <p:tag name="KSO_WM_DIAGRAM_GROUP_CODE" val="n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19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36"/>
  <p:tag name="KSO_WM_UNIT_HIGHLIGHT" val="0"/>
  <p:tag name="KSO_WM_UNIT_COMPATIBLE" val="0"/>
  <p:tag name="KSO_WM_UNIT_PRESET_TEXT_INDEX" val="3"/>
  <p:tag name="KSO_WM_UNIT_PRESET_TEXT_LEN" val="24"/>
  <p:tag name="KSO_WM_DIAGRAM_GROUP_CODE" val="n1-1"/>
  <p:tag name="KSO_WM_UNIT_ID" val="diagram20171553_2*n_h_f*1_2_3"/>
  <p:tag name="KSO_WM_UNIT_TEXT_FILL_FORE_SCHEMECOLOR_INDEX" val="13"/>
  <p:tag name="KSO_WM_UNIT_TEXT_FILL_TYPE" val="1"/>
</p:tagLst>
</file>

<file path=ppt/tags/tag194.xml><?xml version="1.0" encoding="utf-8"?>
<p:tagLst xmlns:p="http://schemas.openxmlformats.org/presentationml/2006/main">
  <p:tag name="KSO_WM_BEAUTIFY_FLAG" val="#wm#"/>
  <p:tag name="KSO_WM_TEMPLATE_CATEGORY" val="custom"/>
  <p:tag name="KSO_WM_TEMPLATE_INDEX" val="20204580"/>
</p:tagLst>
</file>

<file path=ppt/tags/tag195.xml><?xml version="1.0" encoding="utf-8"?>
<p:tagLst xmlns:p="http://schemas.openxmlformats.org/presentationml/2006/main">
  <p:tag name="KSO_WM_BEAUTIFY_FLAG" val="#wm#"/>
  <p:tag name="KSO_WM_TEMPLATE_CATEGORY" val="custom"/>
  <p:tag name="KSO_WM_TEMPLATE_INDEX" val="20204580"/>
</p:tagLst>
</file>

<file path=ppt/tags/tag196.xml><?xml version="1.0" encoding="utf-8"?>
<p:tagLst xmlns:p="http://schemas.openxmlformats.org/presentationml/2006/main">
  <p:tag name="KSO_WM_BEAUTIFY_FLAG" val="#wm#"/>
  <p:tag name="KSO_WM_TEMPLATE_CATEGORY" val="custom"/>
  <p:tag name="KSO_WM_TEMPLATE_INDEX" val="20204580"/>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2.xml><?xml version="1.0" encoding="utf-8"?>
<p:tagLst xmlns:p="http://schemas.openxmlformats.org/presentationml/2006/main">
  <p:tag name="KSO_WM_UNIT_TYPE" val="i"/>
  <p:tag name="KSO_WM_UNIT_SUBTYPE" val="h"/>
  <p:tag name="KSO_WM_SLIDE_BACKGROUND_TYPE" val="frame"/>
  <p:tag name="KSO_WM_SLIDE_BK_DARK_LIGHT" val="2"/>
  <p:tag name="KSO_WM_UNIT_HIGHLIGHT" val="0"/>
  <p:tag name="KSO_WM_UNIT_COMPATIBLE" val="0"/>
  <p:tag name="KSO_WM_UNIT_DIAGRAM_ISNUMVISUAL" val="0"/>
  <p:tag name="KSO_WM_UNIT_DIAGRAM_ISREFERUNIT" val="0"/>
  <p:tag name="KSO_WM_UNIT_INDEX" val="1"/>
  <p:tag name="KSO_WM_UNIT_ID" val="_13*i*1"/>
  <p:tag name="KSO_WM_UNIT_BK_DARK_LIGHT" val="2"/>
  <p:tag name="KSO_WM_UNIT_LAYERLEVEL" val="1"/>
  <p:tag name="KSO_WM_TAG_VERSION" val="1.0"/>
  <p:tag name="KSO_WM_BEAUTIFY_FLAG" val="#wm#"/>
</p:tagLst>
</file>

<file path=ppt/tags/tag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SUBTYPE" val="h"/>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NDEX" val="1"/>
  <p:tag name="KSO_WM_UNIT_ID" val="_14*i*1"/>
  <p:tag name="KSO_WM_UNIT_BK_DARK_LIGHT" val="2"/>
  <p:tag name="KSO_WM_UNIT_LAYERLEVEL" val="1"/>
  <p:tag name="KSO_WM_TAG_VERSION" val="1.0"/>
  <p:tag name="KSO_WM_BEAUTIFY_FLAG" val="#wm#"/>
</p:tagLst>
</file>

<file path=ppt/tags/tag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8.xml><?xml version="1.0" encoding="utf-8"?>
<p:tagLst xmlns:p="http://schemas.openxmlformats.org/presentationml/2006/main">
  <p:tag name="KSO_WM_UNIT_TYPE" val="i"/>
  <p:tag name="KSO_WM_UNIT_SUBTYPE" val="h"/>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NDEX" val="1"/>
  <p:tag name="KSO_WM_UNIT_ID" val="_15*i*1"/>
  <p:tag name="KSO_WM_UNIT_BK_DARK_LIGHT" val="2"/>
  <p:tag name="KSO_WM_UNIT_LAYERLEVEL" val="1"/>
  <p:tag name="KSO_WM_TAG_VERSION" val="1.0"/>
  <p:tag name="KSO_WM_BEAUTIFY_FLAG" val="#wm#"/>
</p:tagLst>
</file>

<file path=ppt/tags/tag9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自定义 1">
      <a:dk1>
        <a:srgbClr val="000000"/>
      </a:dk1>
      <a:lt1>
        <a:srgbClr val="FFFFFF"/>
      </a:lt1>
      <a:dk2>
        <a:srgbClr val="E2EBFD"/>
      </a:dk2>
      <a:lt2>
        <a:srgbClr val="FFFFFF"/>
      </a:lt2>
      <a:accent1>
        <a:srgbClr val="3E79E5"/>
      </a:accent1>
      <a:accent2>
        <a:srgbClr val="0D8BBD"/>
      </a:accent2>
      <a:accent3>
        <a:srgbClr val="198F6E"/>
      </a:accent3>
      <a:accent4>
        <a:srgbClr val="4F8436"/>
      </a:accent4>
      <a:accent5>
        <a:srgbClr val="9E6D27"/>
      </a:accent5>
      <a:accent6>
        <a:srgbClr val="E4563D"/>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3484</Words>
  <Application>WPS 演示</Application>
  <PresentationFormat>宽屏</PresentationFormat>
  <Paragraphs>235</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vt:lpstr>
      <vt:lpstr>宋体</vt:lpstr>
      <vt:lpstr>Wingdings</vt:lpstr>
      <vt:lpstr>微软雅黑</vt:lpstr>
      <vt:lpstr>汉仪旗黑-85S</vt:lpstr>
      <vt:lpstr>黑体</vt:lpstr>
      <vt:lpstr>Calibri</vt:lpstr>
      <vt:lpstr>楷体</vt:lpstr>
      <vt:lpstr>幼圆</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①化简原则</vt:lpstr>
      <vt:lpstr>②全面原则</vt:lpstr>
      <vt:lpstr>③主体一致原则</vt:lpstr>
      <vt:lpstr>④最近原则</vt:lpstr>
      <vt:lpstr>⑤过程反映趋势原则</vt:lpstr>
      <vt:lpstr>⑥绝对化原则</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rxdn170824L1</dc:creator>
  <cp:lastModifiedBy>小明</cp:lastModifiedBy>
  <cp:revision>33</cp:revision>
  <dcterms:created xsi:type="dcterms:W3CDTF">2020-06-28T00:48:00Z</dcterms:created>
  <dcterms:modified xsi:type="dcterms:W3CDTF">2021-06-01T02:05:40Z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C13F7C6CB08C4D328E09D6837587F0D8</vt:lpwstr>
  </property>
</Properties>
</file>