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3" r:id="rId2"/>
    <p:sldId id="257" r:id="rId3"/>
    <p:sldId id="258" r:id="rId4"/>
    <p:sldId id="274" r:id="rId5"/>
    <p:sldId id="275" r:id="rId6"/>
    <p:sldId id="276" r:id="rId7"/>
    <p:sldId id="277" r:id="rId8"/>
    <p:sldId id="278" r:id="rId9"/>
    <p:sldId id="279" r:id="rId10"/>
    <p:sldId id="280" r:id="rId11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9" d="100"/>
          <a:sy n="69" d="100"/>
        </p:scale>
        <p:origin x="-1416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8BCD33A-A6E7-4418-A57F-AB6630708130}" type="doc">
      <dgm:prSet loTypeId="urn:microsoft.com/office/officeart/2005/8/layout/venn1" loCatId="relationship" qsTypeId="urn:microsoft.com/office/officeart/2005/8/quickstyle/3d2" qsCatId="3D" csTypeId="urn:microsoft.com/office/officeart/2005/8/colors/accent1_2" csCatId="accent1" phldr="1"/>
      <dgm:spPr/>
      <dgm:t>
        <a:bodyPr/>
        <a:lstStyle/>
        <a:p>
          <a:endParaRPr lang="zh-CN" altLang="en-US"/>
        </a:p>
      </dgm:t>
    </dgm:pt>
    <dgm:pt modelId="{C0B878D9-5AC1-4012-8ABA-43ABD9127762}">
      <dgm:prSet custT="1"/>
      <dgm:spPr/>
      <dgm:t>
        <a:bodyPr/>
        <a:lstStyle/>
        <a:p>
          <a:pPr rtl="0"/>
          <a:r>
            <a:rPr lang="zh-CN" altLang="en-US" sz="4400" dirty="0" smtClean="0"/>
            <a:t>平面向量数量积的求法</a:t>
          </a:r>
          <a:endParaRPr lang="zh-CN" altLang="en-US" sz="4400" dirty="0"/>
        </a:p>
      </dgm:t>
    </dgm:pt>
    <dgm:pt modelId="{394CF780-D049-45E1-913D-ABB5382E3300}" type="parTrans" cxnId="{F0B962CC-8F88-45A9-AE9D-EBCFC3118F9C}">
      <dgm:prSet/>
      <dgm:spPr/>
      <dgm:t>
        <a:bodyPr/>
        <a:lstStyle/>
        <a:p>
          <a:endParaRPr lang="zh-CN" altLang="en-US"/>
        </a:p>
      </dgm:t>
    </dgm:pt>
    <dgm:pt modelId="{5C4CE5E5-950F-49D8-AC80-FEDBB2CB31B7}" type="sibTrans" cxnId="{F0B962CC-8F88-45A9-AE9D-EBCFC3118F9C}">
      <dgm:prSet/>
      <dgm:spPr/>
      <dgm:t>
        <a:bodyPr/>
        <a:lstStyle/>
        <a:p>
          <a:endParaRPr lang="zh-CN" altLang="en-US"/>
        </a:p>
      </dgm:t>
    </dgm:pt>
    <dgm:pt modelId="{1B673D75-B8D6-48C0-9F1D-313D19491276}" type="pres">
      <dgm:prSet presAssocID="{28BCD33A-A6E7-4418-A57F-AB6630708130}" presName="compositeShape" presStyleCnt="0">
        <dgm:presLayoutVars>
          <dgm:chMax val="7"/>
          <dgm:dir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896DDB0C-E199-4769-836E-C911093622C9}" type="pres">
      <dgm:prSet presAssocID="{C0B878D9-5AC1-4012-8ABA-43ABD9127762}" presName="circ1TxSh" presStyleLbl="vennNode1" presStyleIdx="0" presStyleCnt="1" custScaleX="315789" custScaleY="89474" custLinFactNeighborX="15738"/>
      <dgm:spPr/>
      <dgm:t>
        <a:bodyPr/>
        <a:lstStyle/>
        <a:p>
          <a:endParaRPr lang="zh-CN" altLang="en-US"/>
        </a:p>
      </dgm:t>
    </dgm:pt>
  </dgm:ptLst>
  <dgm:cxnLst>
    <dgm:cxn modelId="{509A9EAB-9D82-43A6-B094-893F1FC69777}" type="presOf" srcId="{C0B878D9-5AC1-4012-8ABA-43ABD9127762}" destId="{896DDB0C-E199-4769-836E-C911093622C9}" srcOrd="0" destOrd="0" presId="urn:microsoft.com/office/officeart/2005/8/layout/venn1"/>
    <dgm:cxn modelId="{F0B962CC-8F88-45A9-AE9D-EBCFC3118F9C}" srcId="{28BCD33A-A6E7-4418-A57F-AB6630708130}" destId="{C0B878D9-5AC1-4012-8ABA-43ABD9127762}" srcOrd="0" destOrd="0" parTransId="{394CF780-D049-45E1-913D-ABB5382E3300}" sibTransId="{5C4CE5E5-950F-49D8-AC80-FEDBB2CB31B7}"/>
    <dgm:cxn modelId="{3709DDE7-FB87-4F37-BF74-D6A02655F9D7}" type="presOf" srcId="{28BCD33A-A6E7-4418-A57F-AB6630708130}" destId="{1B673D75-B8D6-48C0-9F1D-313D19491276}" srcOrd="0" destOrd="0" presId="urn:microsoft.com/office/officeart/2005/8/layout/venn1"/>
    <dgm:cxn modelId="{124116CE-C461-4C25-BBFD-D28BB4A64594}" type="presParOf" srcId="{1B673D75-B8D6-48C0-9F1D-313D19491276}" destId="{896DDB0C-E199-4769-836E-C911093622C9}" srcOrd="0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896DDB0C-E199-4769-836E-C911093622C9}">
      <dsp:nvSpPr>
        <dsp:cNvPr id="0" name=""/>
        <dsp:cNvSpPr/>
      </dsp:nvSpPr>
      <dsp:spPr>
        <a:xfrm>
          <a:off x="12" y="144011"/>
          <a:ext cx="8640947" cy="2448280"/>
        </a:xfrm>
        <a:prstGeom prst="ellipse">
          <a:avLst/>
        </a:prstGeom>
        <a:gradFill rotWithShape="0">
          <a:gsLst>
            <a:gs pos="0">
              <a:schemeClr val="accent1">
                <a:alpha val="5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alpha val="5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alpha val="5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955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4400" kern="1200" dirty="0" smtClean="0"/>
            <a:t>平面向量数量积的求法</a:t>
          </a:r>
          <a:endParaRPr lang="zh-CN" altLang="en-US" sz="4400" kern="1200" dirty="0"/>
        </a:p>
      </dsp:txBody>
      <dsp:txXfrm>
        <a:off x="12" y="144011"/>
        <a:ext cx="8640947" cy="244828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590B7-FB18-4C8F-86CF-DF8F12F42C86}" type="datetimeFigureOut">
              <a:rPr lang="zh-CN" altLang="en-US" smtClean="0"/>
              <a:pPr/>
              <a:t>2018/2/1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5CA8D6-CEBF-43F4-B114-01CF0DF9104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590B7-FB18-4C8F-86CF-DF8F12F42C86}" type="datetimeFigureOut">
              <a:rPr lang="zh-CN" altLang="en-US" smtClean="0"/>
              <a:pPr/>
              <a:t>2018/2/1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5CA8D6-CEBF-43F4-B114-01CF0DF9104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590B7-FB18-4C8F-86CF-DF8F12F42C86}" type="datetimeFigureOut">
              <a:rPr lang="zh-CN" altLang="en-US" smtClean="0"/>
              <a:pPr/>
              <a:t>2018/2/1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5CA8D6-CEBF-43F4-B114-01CF0DF9104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590B7-FB18-4C8F-86CF-DF8F12F42C86}" type="datetimeFigureOut">
              <a:rPr lang="zh-CN" altLang="en-US" smtClean="0"/>
              <a:pPr/>
              <a:t>2018/2/1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5CA8D6-CEBF-43F4-B114-01CF0DF9104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590B7-FB18-4C8F-86CF-DF8F12F42C86}" type="datetimeFigureOut">
              <a:rPr lang="zh-CN" altLang="en-US" smtClean="0"/>
              <a:pPr/>
              <a:t>2018/2/1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5CA8D6-CEBF-43F4-B114-01CF0DF9104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590B7-FB18-4C8F-86CF-DF8F12F42C86}" type="datetimeFigureOut">
              <a:rPr lang="zh-CN" altLang="en-US" smtClean="0"/>
              <a:pPr/>
              <a:t>2018/2/1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5CA8D6-CEBF-43F4-B114-01CF0DF9104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590B7-FB18-4C8F-86CF-DF8F12F42C86}" type="datetimeFigureOut">
              <a:rPr lang="zh-CN" altLang="en-US" smtClean="0"/>
              <a:pPr/>
              <a:t>2018/2/1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5CA8D6-CEBF-43F4-B114-01CF0DF9104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590B7-FB18-4C8F-86CF-DF8F12F42C86}" type="datetimeFigureOut">
              <a:rPr lang="zh-CN" altLang="en-US" smtClean="0"/>
              <a:pPr/>
              <a:t>2018/2/1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5CA8D6-CEBF-43F4-B114-01CF0DF9104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590B7-FB18-4C8F-86CF-DF8F12F42C86}" type="datetimeFigureOut">
              <a:rPr lang="zh-CN" altLang="en-US" smtClean="0"/>
              <a:pPr/>
              <a:t>2018/2/1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5CA8D6-CEBF-43F4-B114-01CF0DF9104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590B7-FB18-4C8F-86CF-DF8F12F42C86}" type="datetimeFigureOut">
              <a:rPr lang="zh-CN" altLang="en-US" smtClean="0"/>
              <a:pPr/>
              <a:t>2018/2/1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5CA8D6-CEBF-43F4-B114-01CF0DF9104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590B7-FB18-4C8F-86CF-DF8F12F42C86}" type="datetimeFigureOut">
              <a:rPr lang="zh-CN" altLang="en-US" smtClean="0"/>
              <a:pPr/>
              <a:t>2018/2/1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5CA8D6-CEBF-43F4-B114-01CF0DF9104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2590B7-FB18-4C8F-86CF-DF8F12F42C86}" type="datetimeFigureOut">
              <a:rPr lang="zh-CN" altLang="en-US" smtClean="0"/>
              <a:pPr/>
              <a:t>2018/2/1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5CA8D6-CEBF-43F4-B114-01CF0DF9104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9.v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.v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3.v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4.v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5.v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6.v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7.v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8.v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Autofit/>
          </a:bodyPr>
          <a:lstStyle/>
          <a:p>
            <a:r>
              <a:rPr lang="zh-CN" altLang="zh-CN" sz="2400" b="1" u="sng" dirty="0">
                <a:solidFill>
                  <a:srgbClr val="0070C0"/>
                </a:solidFill>
              </a:rPr>
              <a:t>江苏省仪征中学</a:t>
            </a:r>
            <a:r>
              <a:rPr lang="en-US" altLang="zh-CN" sz="2400" b="1" u="sng" dirty="0">
                <a:solidFill>
                  <a:srgbClr val="0070C0"/>
                </a:solidFill>
              </a:rPr>
              <a:t>2018</a:t>
            </a:r>
            <a:r>
              <a:rPr lang="zh-CN" altLang="zh-CN" sz="2400" b="1" u="sng" dirty="0">
                <a:solidFill>
                  <a:srgbClr val="0070C0"/>
                </a:solidFill>
              </a:rPr>
              <a:t>届高三（上）数学期中复习微专题系列</a:t>
            </a:r>
            <a:endParaRPr lang="zh-CN" altLang="en-US" sz="2400" b="1" u="sng" dirty="0">
              <a:solidFill>
                <a:srgbClr val="0070C0"/>
              </a:solidFill>
            </a:endParaRPr>
          </a:p>
        </p:txBody>
      </p:sp>
      <p:graphicFrame>
        <p:nvGraphicFramePr>
          <p:cNvPr id="4" name="内容占位符 3"/>
          <p:cNvGraphicFramePr>
            <a:graphicFrameLocks noGrp="1"/>
          </p:cNvGraphicFramePr>
          <p:nvPr>
            <p:ph idx="1"/>
          </p:nvPr>
        </p:nvGraphicFramePr>
        <p:xfrm>
          <a:off x="323528" y="1772816"/>
          <a:ext cx="8640960" cy="27363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椭圆 4"/>
          <p:cNvSpPr/>
          <p:nvPr/>
        </p:nvSpPr>
        <p:spPr>
          <a:xfrm>
            <a:off x="2987824" y="4437112"/>
            <a:ext cx="3096344" cy="1152128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200" dirty="0" smtClean="0">
                <a:solidFill>
                  <a:srgbClr val="0070C0"/>
                </a:solidFill>
                <a:latin typeface="方正启体_GBK" pitchFamily="65" charset="-122"/>
                <a:ea typeface="方正启体_GBK" pitchFamily="65" charset="-122"/>
              </a:rPr>
              <a:t>陆烽琴</a:t>
            </a:r>
            <a:endParaRPr lang="zh-CN" altLang="en-US" sz="3200" dirty="0">
              <a:solidFill>
                <a:srgbClr val="0070C0"/>
              </a:solidFill>
              <a:latin typeface="方正启体_GBK" pitchFamily="65" charset="-122"/>
              <a:ea typeface="方正启体_GBK" pitchFamily="65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4"/>
          <p:cNvSpPr/>
          <p:nvPr/>
        </p:nvSpPr>
        <p:spPr>
          <a:xfrm>
            <a:off x="274451" y="293792"/>
            <a:ext cx="2906466" cy="612672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161290" tIns="0" rIns="161290" bIns="0" numCol="1" spcCol="1270" anchor="ctr" anchorCtr="0">
            <a:noAutofit/>
          </a:bodyPr>
          <a:lstStyle/>
          <a:p>
            <a:pPr lvl="0" algn="l" defTabSz="10223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sz="2300" b="1" kern="1200" dirty="0" smtClean="0"/>
              <a:t>一、热身练习：</a:t>
            </a:r>
            <a:endParaRPr lang="zh-CN" altLang="en-US" sz="2300" kern="1200" dirty="0"/>
          </a:p>
        </p:txBody>
      </p:sp>
      <p:grpSp>
        <p:nvGrpSpPr>
          <p:cNvPr id="3" name="组合 5"/>
          <p:cNvGrpSpPr/>
          <p:nvPr/>
        </p:nvGrpSpPr>
        <p:grpSpPr>
          <a:xfrm>
            <a:off x="539552" y="260648"/>
            <a:ext cx="2736304" cy="678960"/>
            <a:chOff x="0" y="0"/>
            <a:chExt cx="4267200" cy="678960"/>
          </a:xfrm>
        </p:grpSpPr>
        <p:sp>
          <p:nvSpPr>
            <p:cNvPr id="7" name="圆角矩形 6"/>
            <p:cNvSpPr/>
            <p:nvPr/>
          </p:nvSpPr>
          <p:spPr>
            <a:xfrm>
              <a:off x="0" y="0"/>
              <a:ext cx="4267200" cy="678960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zh-CN" altLang="en-US" dirty="0"/>
            </a:p>
          </p:txBody>
        </p:sp>
        <p:sp>
          <p:nvSpPr>
            <p:cNvPr id="8" name="圆角矩形 4"/>
            <p:cNvSpPr/>
            <p:nvPr/>
          </p:nvSpPr>
          <p:spPr>
            <a:xfrm>
              <a:off x="33144" y="33144"/>
              <a:ext cx="4200912" cy="61267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61290" tIns="0" rIns="161290" bIns="0" numCol="1" spcCol="1270" anchor="ctr" anchorCtr="0">
              <a:noAutofit/>
            </a:bodyPr>
            <a:lstStyle/>
            <a:p>
              <a:pPr lvl="0" algn="l" defTabSz="10223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CN" altLang="en-US" sz="2300" b="1" kern="1200" dirty="0" smtClean="0"/>
                <a:t>四</a:t>
              </a:r>
              <a:r>
                <a:rPr lang="zh-CN" sz="2300" b="1" kern="1200" dirty="0" smtClean="0"/>
                <a:t>、</a:t>
              </a:r>
              <a:r>
                <a:rPr lang="zh-CN" altLang="en-US" sz="2300" b="1" kern="1200" dirty="0" smtClean="0"/>
                <a:t>巩固训练</a:t>
              </a:r>
              <a:r>
                <a:rPr lang="zh-CN" sz="2300" b="1" kern="1200" dirty="0" smtClean="0"/>
                <a:t>：</a:t>
              </a:r>
              <a:endParaRPr lang="zh-CN" altLang="en-US" sz="2300" kern="1200" dirty="0"/>
            </a:p>
          </p:txBody>
        </p:sp>
      </p:grpSp>
      <p:graphicFrame>
        <p:nvGraphicFramePr>
          <p:cNvPr id="9" name="对象 8"/>
          <p:cNvGraphicFramePr>
            <a:graphicFrameLocks noChangeAspect="1"/>
          </p:cNvGraphicFramePr>
          <p:nvPr/>
        </p:nvGraphicFramePr>
        <p:xfrm>
          <a:off x="251520" y="1196752"/>
          <a:ext cx="8704100" cy="2232248"/>
        </p:xfrm>
        <a:graphic>
          <a:graphicData uri="http://schemas.openxmlformats.org/presentationml/2006/ole">
            <p:oleObj spid="_x0000_s10243" name="Microsoft Word 2007" r:id="rId3" imgW="4976337" imgH="1276058" progId="Word.Document.12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251520" y="260648"/>
            <a:ext cx="2952328" cy="678960"/>
            <a:chOff x="0" y="0"/>
            <a:chExt cx="4267200" cy="678960"/>
          </a:xfrm>
        </p:grpSpPr>
        <p:sp>
          <p:nvSpPr>
            <p:cNvPr id="4" name="圆角矩形 3"/>
            <p:cNvSpPr/>
            <p:nvPr/>
          </p:nvSpPr>
          <p:spPr>
            <a:xfrm>
              <a:off x="0" y="0"/>
              <a:ext cx="4267200" cy="678960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5" name="圆角矩形 4"/>
            <p:cNvSpPr/>
            <p:nvPr/>
          </p:nvSpPr>
          <p:spPr>
            <a:xfrm>
              <a:off x="33144" y="33144"/>
              <a:ext cx="4200912" cy="61267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61290" tIns="0" rIns="161290" bIns="0" numCol="1" spcCol="1270" anchor="ctr" anchorCtr="0">
              <a:noAutofit/>
            </a:bodyPr>
            <a:lstStyle/>
            <a:p>
              <a:pPr lvl="0" algn="l" defTabSz="10223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CN" sz="2300" b="1" kern="1200" dirty="0" smtClean="0"/>
                <a:t>一、热身练习：</a:t>
              </a:r>
              <a:endParaRPr lang="zh-CN" altLang="en-US" sz="2300" kern="1200" dirty="0"/>
            </a:p>
          </p:txBody>
        </p:sp>
      </p:grpSp>
      <p:graphicFrame>
        <p:nvGraphicFramePr>
          <p:cNvPr id="6" name="对象 5"/>
          <p:cNvGraphicFramePr>
            <a:graphicFrameLocks noChangeAspect="1"/>
          </p:cNvGraphicFramePr>
          <p:nvPr/>
        </p:nvGraphicFramePr>
        <p:xfrm>
          <a:off x="467544" y="948428"/>
          <a:ext cx="7776864" cy="5989782"/>
        </p:xfrm>
        <a:graphic>
          <a:graphicData uri="http://schemas.openxmlformats.org/presentationml/2006/ole">
            <p:oleObj spid="_x0000_s1026" name="Microsoft Word 2007" r:id="rId3" imgW="4532464" imgH="3512403" progId="Word.Document.12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4"/>
          <p:cNvSpPr/>
          <p:nvPr/>
        </p:nvSpPr>
        <p:spPr>
          <a:xfrm>
            <a:off x="274451" y="293792"/>
            <a:ext cx="2906466" cy="612672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161290" tIns="0" rIns="161290" bIns="0" numCol="1" spcCol="1270" anchor="ctr" anchorCtr="0">
            <a:noAutofit/>
          </a:bodyPr>
          <a:lstStyle/>
          <a:p>
            <a:pPr lvl="0" algn="l" defTabSz="10223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sz="2300" b="1" kern="1200" dirty="0" smtClean="0"/>
              <a:t>一、热身练习：</a:t>
            </a:r>
            <a:endParaRPr lang="zh-CN" altLang="en-US" sz="2300" kern="1200" dirty="0"/>
          </a:p>
        </p:txBody>
      </p:sp>
      <p:grpSp>
        <p:nvGrpSpPr>
          <p:cNvPr id="6" name="组合 5"/>
          <p:cNvGrpSpPr/>
          <p:nvPr/>
        </p:nvGrpSpPr>
        <p:grpSpPr>
          <a:xfrm>
            <a:off x="251520" y="404664"/>
            <a:ext cx="2736304" cy="678960"/>
            <a:chOff x="0" y="0"/>
            <a:chExt cx="4267200" cy="678960"/>
          </a:xfrm>
        </p:grpSpPr>
        <p:sp>
          <p:nvSpPr>
            <p:cNvPr id="7" name="圆角矩形 6"/>
            <p:cNvSpPr/>
            <p:nvPr/>
          </p:nvSpPr>
          <p:spPr>
            <a:xfrm>
              <a:off x="0" y="0"/>
              <a:ext cx="4267200" cy="678960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8" name="圆角矩形 4"/>
            <p:cNvSpPr/>
            <p:nvPr/>
          </p:nvSpPr>
          <p:spPr>
            <a:xfrm>
              <a:off x="33144" y="33144"/>
              <a:ext cx="4200912" cy="61267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61290" tIns="0" rIns="161290" bIns="0" numCol="1" spcCol="1270" anchor="ctr" anchorCtr="0">
              <a:noAutofit/>
            </a:bodyPr>
            <a:lstStyle/>
            <a:p>
              <a:pPr lvl="0" algn="l" defTabSz="10223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CN" sz="2300" b="1" kern="1200" dirty="0" smtClean="0"/>
                <a:t>二、典例研究：</a:t>
              </a:r>
              <a:endParaRPr lang="zh-CN" altLang="en-US" sz="2300" kern="1200" dirty="0"/>
            </a:p>
          </p:txBody>
        </p:sp>
      </p:grpSp>
      <p:graphicFrame>
        <p:nvGraphicFramePr>
          <p:cNvPr id="9" name="对象 8"/>
          <p:cNvGraphicFramePr>
            <a:graphicFrameLocks noChangeAspect="1"/>
          </p:cNvGraphicFramePr>
          <p:nvPr/>
        </p:nvGraphicFramePr>
        <p:xfrm>
          <a:off x="80963" y="1268760"/>
          <a:ext cx="9063037" cy="2060961"/>
        </p:xfrm>
        <a:graphic>
          <a:graphicData uri="http://schemas.openxmlformats.org/presentationml/2006/ole">
            <p:oleObj spid="_x0000_s2050" name="Microsoft Word 2007" r:id="rId3" imgW="4186989" imgH="956322" progId="Word.Document.12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4"/>
          <p:cNvSpPr/>
          <p:nvPr/>
        </p:nvSpPr>
        <p:spPr>
          <a:xfrm>
            <a:off x="274451" y="293792"/>
            <a:ext cx="2906466" cy="612672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161290" tIns="0" rIns="161290" bIns="0" numCol="1" spcCol="1270" anchor="ctr" anchorCtr="0">
            <a:noAutofit/>
          </a:bodyPr>
          <a:lstStyle/>
          <a:p>
            <a:pPr lvl="0" algn="l" defTabSz="10223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sz="2300" b="1" kern="1200" dirty="0" smtClean="0"/>
              <a:t>一、热身练习：</a:t>
            </a:r>
            <a:endParaRPr lang="zh-CN" altLang="en-US" sz="2300" kern="1200" dirty="0"/>
          </a:p>
        </p:txBody>
      </p:sp>
      <p:grpSp>
        <p:nvGrpSpPr>
          <p:cNvPr id="3" name="组合 5"/>
          <p:cNvGrpSpPr/>
          <p:nvPr/>
        </p:nvGrpSpPr>
        <p:grpSpPr>
          <a:xfrm>
            <a:off x="395536" y="332656"/>
            <a:ext cx="2736304" cy="678960"/>
            <a:chOff x="0" y="0"/>
            <a:chExt cx="4267200" cy="678960"/>
          </a:xfrm>
        </p:grpSpPr>
        <p:sp>
          <p:nvSpPr>
            <p:cNvPr id="7" name="圆角矩形 6"/>
            <p:cNvSpPr/>
            <p:nvPr/>
          </p:nvSpPr>
          <p:spPr>
            <a:xfrm>
              <a:off x="0" y="0"/>
              <a:ext cx="4267200" cy="678960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8" name="圆角矩形 4"/>
            <p:cNvSpPr/>
            <p:nvPr/>
          </p:nvSpPr>
          <p:spPr>
            <a:xfrm>
              <a:off x="33144" y="33144"/>
              <a:ext cx="4200912" cy="61267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61290" tIns="0" rIns="161290" bIns="0" numCol="1" spcCol="1270" anchor="ctr" anchorCtr="0">
              <a:noAutofit/>
            </a:bodyPr>
            <a:lstStyle/>
            <a:p>
              <a:pPr lvl="0" algn="l" defTabSz="10223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CN" sz="2300" b="1" kern="1200" dirty="0" smtClean="0"/>
                <a:t>二、典例研究：</a:t>
              </a:r>
              <a:endParaRPr lang="zh-CN" altLang="en-US" sz="2300" kern="1200" dirty="0"/>
            </a:p>
          </p:txBody>
        </p:sp>
      </p:grpSp>
      <p:graphicFrame>
        <p:nvGraphicFramePr>
          <p:cNvPr id="9" name="对象 8"/>
          <p:cNvGraphicFramePr>
            <a:graphicFrameLocks noChangeAspect="1"/>
          </p:cNvGraphicFramePr>
          <p:nvPr/>
        </p:nvGraphicFramePr>
        <p:xfrm>
          <a:off x="320674" y="1347787"/>
          <a:ext cx="8823325" cy="2736799"/>
        </p:xfrm>
        <a:graphic>
          <a:graphicData uri="http://schemas.openxmlformats.org/presentationml/2006/ole">
            <p:oleObj spid="_x0000_s4098" name="Microsoft Word 2007" r:id="rId3" imgW="3341619" imgH="1035265" progId="Word.Document.12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4"/>
          <p:cNvSpPr/>
          <p:nvPr/>
        </p:nvSpPr>
        <p:spPr>
          <a:xfrm>
            <a:off x="274451" y="293792"/>
            <a:ext cx="2906466" cy="612672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161290" tIns="0" rIns="161290" bIns="0" numCol="1" spcCol="1270" anchor="ctr" anchorCtr="0">
            <a:noAutofit/>
          </a:bodyPr>
          <a:lstStyle/>
          <a:p>
            <a:pPr lvl="0" algn="l" defTabSz="10223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sz="2300" b="1" kern="1200" dirty="0" smtClean="0"/>
              <a:t>一、热身练习：</a:t>
            </a:r>
            <a:endParaRPr lang="zh-CN" altLang="en-US" sz="2300" kern="1200" dirty="0"/>
          </a:p>
        </p:txBody>
      </p:sp>
      <p:grpSp>
        <p:nvGrpSpPr>
          <p:cNvPr id="3" name="组合 5"/>
          <p:cNvGrpSpPr/>
          <p:nvPr/>
        </p:nvGrpSpPr>
        <p:grpSpPr>
          <a:xfrm>
            <a:off x="539552" y="260648"/>
            <a:ext cx="2736304" cy="678960"/>
            <a:chOff x="0" y="0"/>
            <a:chExt cx="4267200" cy="678960"/>
          </a:xfrm>
        </p:grpSpPr>
        <p:sp>
          <p:nvSpPr>
            <p:cNvPr id="7" name="圆角矩形 6"/>
            <p:cNvSpPr/>
            <p:nvPr/>
          </p:nvSpPr>
          <p:spPr>
            <a:xfrm>
              <a:off x="0" y="0"/>
              <a:ext cx="4267200" cy="678960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8" name="圆角矩形 4"/>
            <p:cNvSpPr/>
            <p:nvPr/>
          </p:nvSpPr>
          <p:spPr>
            <a:xfrm>
              <a:off x="33144" y="33144"/>
              <a:ext cx="4200912" cy="61267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61290" tIns="0" rIns="161290" bIns="0" numCol="1" spcCol="1270" anchor="ctr" anchorCtr="0">
              <a:noAutofit/>
            </a:bodyPr>
            <a:lstStyle/>
            <a:p>
              <a:pPr lvl="0" algn="l" defTabSz="10223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CN" sz="2300" b="1" kern="1200" dirty="0" smtClean="0"/>
                <a:t>二、典例研究：</a:t>
              </a:r>
              <a:endParaRPr lang="zh-CN" altLang="en-US" sz="2300" kern="1200" dirty="0"/>
            </a:p>
          </p:txBody>
        </p:sp>
      </p:grpSp>
      <p:graphicFrame>
        <p:nvGraphicFramePr>
          <p:cNvPr id="9" name="对象 8"/>
          <p:cNvGraphicFramePr>
            <a:graphicFrameLocks noChangeAspect="1"/>
          </p:cNvGraphicFramePr>
          <p:nvPr/>
        </p:nvGraphicFramePr>
        <p:xfrm>
          <a:off x="251520" y="980728"/>
          <a:ext cx="8712968" cy="4663951"/>
        </p:xfrm>
        <a:graphic>
          <a:graphicData uri="http://schemas.openxmlformats.org/presentationml/2006/ole">
            <p:oleObj spid="_x0000_s5122" name="Microsoft Word 2007" r:id="rId3" imgW="3011946" imgH="1620666" progId="Word.Document.12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4"/>
          <p:cNvSpPr/>
          <p:nvPr/>
        </p:nvSpPr>
        <p:spPr>
          <a:xfrm>
            <a:off x="274451" y="293792"/>
            <a:ext cx="2906466" cy="612672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161290" tIns="0" rIns="161290" bIns="0" numCol="1" spcCol="1270" anchor="ctr" anchorCtr="0">
            <a:noAutofit/>
          </a:bodyPr>
          <a:lstStyle/>
          <a:p>
            <a:pPr lvl="0" algn="l" defTabSz="10223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sz="2300" b="1" kern="1200" dirty="0" smtClean="0"/>
              <a:t>一、热身练习：</a:t>
            </a:r>
            <a:endParaRPr lang="zh-CN" altLang="en-US" sz="2300" kern="1200" dirty="0"/>
          </a:p>
        </p:txBody>
      </p:sp>
      <p:grpSp>
        <p:nvGrpSpPr>
          <p:cNvPr id="3" name="组合 5"/>
          <p:cNvGrpSpPr/>
          <p:nvPr/>
        </p:nvGrpSpPr>
        <p:grpSpPr>
          <a:xfrm>
            <a:off x="539552" y="260648"/>
            <a:ext cx="2736304" cy="678960"/>
            <a:chOff x="0" y="0"/>
            <a:chExt cx="4267200" cy="678960"/>
          </a:xfrm>
        </p:grpSpPr>
        <p:sp>
          <p:nvSpPr>
            <p:cNvPr id="7" name="圆角矩形 6"/>
            <p:cNvSpPr/>
            <p:nvPr/>
          </p:nvSpPr>
          <p:spPr>
            <a:xfrm>
              <a:off x="0" y="0"/>
              <a:ext cx="4267200" cy="678960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8" name="圆角矩形 4"/>
            <p:cNvSpPr/>
            <p:nvPr/>
          </p:nvSpPr>
          <p:spPr>
            <a:xfrm>
              <a:off x="33144" y="33144"/>
              <a:ext cx="4200912" cy="61267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61290" tIns="0" rIns="161290" bIns="0" numCol="1" spcCol="1270" anchor="ctr" anchorCtr="0">
              <a:noAutofit/>
            </a:bodyPr>
            <a:lstStyle/>
            <a:p>
              <a:pPr lvl="0" algn="l" defTabSz="10223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CN" altLang="en-US" sz="2300" b="1" dirty="0"/>
                <a:t>三</a:t>
              </a:r>
              <a:r>
                <a:rPr lang="zh-CN" sz="2300" b="1" kern="1200" dirty="0" smtClean="0"/>
                <a:t>、</a:t>
              </a:r>
              <a:r>
                <a:rPr lang="zh-CN" altLang="en-US" sz="2300" b="1" kern="1200" dirty="0" smtClean="0"/>
                <a:t>自我总结</a:t>
              </a:r>
              <a:r>
                <a:rPr lang="zh-CN" sz="2300" b="1" kern="1200" dirty="0" smtClean="0"/>
                <a:t>：</a:t>
              </a:r>
              <a:endParaRPr lang="zh-CN" altLang="en-US" sz="2300" kern="1200" dirty="0"/>
            </a:p>
          </p:txBody>
        </p:sp>
      </p:grpSp>
      <p:graphicFrame>
        <p:nvGraphicFramePr>
          <p:cNvPr id="9" name="对象 8"/>
          <p:cNvGraphicFramePr>
            <a:graphicFrameLocks noChangeAspect="1"/>
          </p:cNvGraphicFramePr>
          <p:nvPr/>
        </p:nvGraphicFramePr>
        <p:xfrm>
          <a:off x="755576" y="1124744"/>
          <a:ext cx="6770688" cy="4362450"/>
        </p:xfrm>
        <a:graphic>
          <a:graphicData uri="http://schemas.openxmlformats.org/presentationml/2006/ole">
            <p:oleObj spid="_x0000_s6146" name="Microsoft Word 2007" r:id="rId3" imgW="2454591" imgH="1587142" progId="Word.Document.12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4"/>
          <p:cNvSpPr/>
          <p:nvPr/>
        </p:nvSpPr>
        <p:spPr>
          <a:xfrm>
            <a:off x="274451" y="293792"/>
            <a:ext cx="2906466" cy="612672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161290" tIns="0" rIns="161290" bIns="0" numCol="1" spcCol="1270" anchor="ctr" anchorCtr="0">
            <a:noAutofit/>
          </a:bodyPr>
          <a:lstStyle/>
          <a:p>
            <a:pPr lvl="0" algn="l" defTabSz="10223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sz="2300" b="1" kern="1200" dirty="0" smtClean="0"/>
              <a:t>一、热身练习：</a:t>
            </a:r>
            <a:endParaRPr lang="zh-CN" altLang="en-US" sz="2300" kern="1200" dirty="0"/>
          </a:p>
        </p:txBody>
      </p:sp>
      <p:grpSp>
        <p:nvGrpSpPr>
          <p:cNvPr id="3" name="组合 5"/>
          <p:cNvGrpSpPr/>
          <p:nvPr/>
        </p:nvGrpSpPr>
        <p:grpSpPr>
          <a:xfrm>
            <a:off x="539552" y="260648"/>
            <a:ext cx="2736304" cy="678960"/>
            <a:chOff x="0" y="0"/>
            <a:chExt cx="4267200" cy="678960"/>
          </a:xfrm>
        </p:grpSpPr>
        <p:sp>
          <p:nvSpPr>
            <p:cNvPr id="7" name="圆角矩形 6"/>
            <p:cNvSpPr/>
            <p:nvPr/>
          </p:nvSpPr>
          <p:spPr>
            <a:xfrm>
              <a:off x="0" y="0"/>
              <a:ext cx="4267200" cy="678960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zh-CN" altLang="en-US" dirty="0"/>
            </a:p>
          </p:txBody>
        </p:sp>
        <p:sp>
          <p:nvSpPr>
            <p:cNvPr id="8" name="圆角矩形 4"/>
            <p:cNvSpPr/>
            <p:nvPr/>
          </p:nvSpPr>
          <p:spPr>
            <a:xfrm>
              <a:off x="33144" y="33144"/>
              <a:ext cx="4200912" cy="61267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61290" tIns="0" rIns="161290" bIns="0" numCol="1" spcCol="1270" anchor="ctr" anchorCtr="0">
              <a:noAutofit/>
            </a:bodyPr>
            <a:lstStyle/>
            <a:p>
              <a:pPr lvl="0" algn="l" defTabSz="10223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CN" altLang="en-US" sz="2300" b="1" kern="1200" dirty="0" smtClean="0"/>
                <a:t>四</a:t>
              </a:r>
              <a:r>
                <a:rPr lang="zh-CN" sz="2300" b="1" kern="1200" dirty="0" smtClean="0"/>
                <a:t>、</a:t>
              </a:r>
              <a:r>
                <a:rPr lang="zh-CN" altLang="en-US" sz="2300" b="1" kern="1200" dirty="0" smtClean="0"/>
                <a:t>巩固训练</a:t>
              </a:r>
              <a:r>
                <a:rPr lang="zh-CN" sz="2300" b="1" kern="1200" dirty="0" smtClean="0"/>
                <a:t>：</a:t>
              </a:r>
              <a:endParaRPr lang="zh-CN" altLang="en-US" sz="2300" kern="1200" dirty="0"/>
            </a:p>
          </p:txBody>
        </p:sp>
      </p:grpSp>
      <p:graphicFrame>
        <p:nvGraphicFramePr>
          <p:cNvPr id="10" name="对象 9"/>
          <p:cNvGraphicFramePr>
            <a:graphicFrameLocks noChangeAspect="1"/>
          </p:cNvGraphicFramePr>
          <p:nvPr/>
        </p:nvGraphicFramePr>
        <p:xfrm>
          <a:off x="251520" y="980728"/>
          <a:ext cx="8712968" cy="4989882"/>
        </p:xfrm>
        <a:graphic>
          <a:graphicData uri="http://schemas.openxmlformats.org/presentationml/2006/ole">
            <p:oleObj spid="_x0000_s7171" name="Microsoft Word 2007" r:id="rId3" imgW="5546948" imgH="3176938" progId="Word.Document.12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4"/>
          <p:cNvSpPr/>
          <p:nvPr/>
        </p:nvSpPr>
        <p:spPr>
          <a:xfrm>
            <a:off x="274451" y="293792"/>
            <a:ext cx="2906466" cy="612672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161290" tIns="0" rIns="161290" bIns="0" numCol="1" spcCol="1270" anchor="ctr" anchorCtr="0">
            <a:noAutofit/>
          </a:bodyPr>
          <a:lstStyle/>
          <a:p>
            <a:pPr lvl="0" algn="l" defTabSz="10223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sz="2300" b="1" kern="1200" dirty="0" smtClean="0"/>
              <a:t>一、热身练习：</a:t>
            </a:r>
            <a:endParaRPr lang="zh-CN" altLang="en-US" sz="2300" kern="1200" dirty="0"/>
          </a:p>
        </p:txBody>
      </p:sp>
      <p:grpSp>
        <p:nvGrpSpPr>
          <p:cNvPr id="3" name="组合 5"/>
          <p:cNvGrpSpPr/>
          <p:nvPr/>
        </p:nvGrpSpPr>
        <p:grpSpPr>
          <a:xfrm>
            <a:off x="539552" y="260648"/>
            <a:ext cx="2736304" cy="678960"/>
            <a:chOff x="0" y="0"/>
            <a:chExt cx="4267200" cy="678960"/>
          </a:xfrm>
        </p:grpSpPr>
        <p:sp>
          <p:nvSpPr>
            <p:cNvPr id="7" name="圆角矩形 6"/>
            <p:cNvSpPr/>
            <p:nvPr/>
          </p:nvSpPr>
          <p:spPr>
            <a:xfrm>
              <a:off x="0" y="0"/>
              <a:ext cx="4267200" cy="678960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zh-CN" altLang="en-US" dirty="0"/>
            </a:p>
          </p:txBody>
        </p:sp>
        <p:sp>
          <p:nvSpPr>
            <p:cNvPr id="8" name="圆角矩形 4"/>
            <p:cNvSpPr/>
            <p:nvPr/>
          </p:nvSpPr>
          <p:spPr>
            <a:xfrm>
              <a:off x="33144" y="33144"/>
              <a:ext cx="4200912" cy="61267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61290" tIns="0" rIns="161290" bIns="0" numCol="1" spcCol="1270" anchor="ctr" anchorCtr="0">
              <a:noAutofit/>
            </a:bodyPr>
            <a:lstStyle/>
            <a:p>
              <a:pPr lvl="0" algn="l" defTabSz="10223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CN" altLang="en-US" sz="2300" b="1" kern="1200" dirty="0" smtClean="0"/>
                <a:t>四</a:t>
              </a:r>
              <a:r>
                <a:rPr lang="zh-CN" sz="2300" b="1" kern="1200" dirty="0" smtClean="0"/>
                <a:t>、</a:t>
              </a:r>
              <a:r>
                <a:rPr lang="zh-CN" altLang="en-US" sz="2300" b="1" kern="1200" dirty="0" smtClean="0"/>
                <a:t>巩固训练</a:t>
              </a:r>
              <a:r>
                <a:rPr lang="zh-CN" sz="2300" b="1" kern="1200" dirty="0" smtClean="0"/>
                <a:t>：</a:t>
              </a:r>
              <a:endParaRPr lang="zh-CN" altLang="en-US" sz="2300" kern="1200" dirty="0"/>
            </a:p>
          </p:txBody>
        </p:sp>
      </p:grpSp>
      <p:graphicFrame>
        <p:nvGraphicFramePr>
          <p:cNvPr id="10" name="对象 9"/>
          <p:cNvGraphicFramePr>
            <a:graphicFrameLocks noChangeAspect="1"/>
          </p:cNvGraphicFramePr>
          <p:nvPr/>
        </p:nvGraphicFramePr>
        <p:xfrm>
          <a:off x="323528" y="1124744"/>
          <a:ext cx="8568952" cy="3110848"/>
        </p:xfrm>
        <a:graphic>
          <a:graphicData uri="http://schemas.openxmlformats.org/presentationml/2006/ole">
            <p:oleObj spid="_x0000_s8195" name="Microsoft Word 2007" r:id="rId3" imgW="5058575" imgH="1837307" progId="Word.Document.12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4"/>
          <p:cNvSpPr/>
          <p:nvPr/>
        </p:nvSpPr>
        <p:spPr>
          <a:xfrm>
            <a:off x="274451" y="293792"/>
            <a:ext cx="2906466" cy="612672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161290" tIns="0" rIns="161290" bIns="0" numCol="1" spcCol="1270" anchor="ctr" anchorCtr="0">
            <a:noAutofit/>
          </a:bodyPr>
          <a:lstStyle/>
          <a:p>
            <a:pPr lvl="0" algn="l" defTabSz="10223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sz="2300" b="1" kern="1200" dirty="0" smtClean="0"/>
              <a:t>一、热身练习：</a:t>
            </a:r>
            <a:endParaRPr lang="zh-CN" altLang="en-US" sz="2300" kern="1200" dirty="0"/>
          </a:p>
        </p:txBody>
      </p:sp>
      <p:grpSp>
        <p:nvGrpSpPr>
          <p:cNvPr id="3" name="组合 5"/>
          <p:cNvGrpSpPr/>
          <p:nvPr/>
        </p:nvGrpSpPr>
        <p:grpSpPr>
          <a:xfrm>
            <a:off x="539552" y="260648"/>
            <a:ext cx="2736304" cy="678960"/>
            <a:chOff x="0" y="0"/>
            <a:chExt cx="4267200" cy="678960"/>
          </a:xfrm>
        </p:grpSpPr>
        <p:sp>
          <p:nvSpPr>
            <p:cNvPr id="7" name="圆角矩形 6"/>
            <p:cNvSpPr/>
            <p:nvPr/>
          </p:nvSpPr>
          <p:spPr>
            <a:xfrm>
              <a:off x="0" y="0"/>
              <a:ext cx="4267200" cy="678960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zh-CN" altLang="en-US" dirty="0"/>
            </a:p>
          </p:txBody>
        </p:sp>
        <p:sp>
          <p:nvSpPr>
            <p:cNvPr id="8" name="圆角矩形 4"/>
            <p:cNvSpPr/>
            <p:nvPr/>
          </p:nvSpPr>
          <p:spPr>
            <a:xfrm>
              <a:off x="33144" y="33144"/>
              <a:ext cx="4200912" cy="61267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61290" tIns="0" rIns="161290" bIns="0" numCol="1" spcCol="1270" anchor="ctr" anchorCtr="0">
              <a:noAutofit/>
            </a:bodyPr>
            <a:lstStyle/>
            <a:p>
              <a:pPr lvl="0" algn="l" defTabSz="10223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CN" altLang="en-US" sz="2300" b="1" kern="1200" dirty="0" smtClean="0"/>
                <a:t>四</a:t>
              </a:r>
              <a:r>
                <a:rPr lang="zh-CN" sz="2300" b="1" kern="1200" dirty="0" smtClean="0"/>
                <a:t>、</a:t>
              </a:r>
              <a:r>
                <a:rPr lang="zh-CN" altLang="en-US" sz="2300" b="1" kern="1200" dirty="0" smtClean="0"/>
                <a:t>巩固训练</a:t>
              </a:r>
              <a:r>
                <a:rPr lang="zh-CN" sz="2300" b="1" kern="1200" dirty="0" smtClean="0"/>
                <a:t>：</a:t>
              </a:r>
              <a:endParaRPr lang="zh-CN" altLang="en-US" sz="2300" kern="1200" dirty="0"/>
            </a:p>
          </p:txBody>
        </p:sp>
      </p:grpSp>
      <p:graphicFrame>
        <p:nvGraphicFramePr>
          <p:cNvPr id="9" name="对象 8"/>
          <p:cNvGraphicFramePr>
            <a:graphicFrameLocks noChangeAspect="1"/>
          </p:cNvGraphicFramePr>
          <p:nvPr/>
        </p:nvGraphicFramePr>
        <p:xfrm>
          <a:off x="251520" y="1052736"/>
          <a:ext cx="8568952" cy="3660006"/>
        </p:xfrm>
        <a:graphic>
          <a:graphicData uri="http://schemas.openxmlformats.org/presentationml/2006/ole">
            <p:oleObj spid="_x0000_s9220" name="Microsoft Word 2007" r:id="rId3" imgW="4857109" imgH="2075216" progId="Word.Document.12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</TotalTime>
  <Words>157</Words>
  <Application>Microsoft Office PowerPoint</Application>
  <PresentationFormat>全屏显示(4:3)</PresentationFormat>
  <Paragraphs>20</Paragraphs>
  <Slides>10</Slides>
  <Notes>0</Notes>
  <HiddenSlides>0</HiddenSlides>
  <MMClips>0</MMClips>
  <ScaleCrop>false</ScaleCrop>
  <HeadingPairs>
    <vt:vector size="6" baseType="variant"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12" baseType="lpstr">
      <vt:lpstr>Office 主题</vt:lpstr>
      <vt:lpstr>Microsoft Word 2007</vt:lpstr>
      <vt:lpstr>江苏省仪征中学2018届高三（上）数学期中复习微专题系列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江苏省仪征中学2018届高三（上）数学期中复习微专题系列</dc:title>
  <dc:creator>chenhongqiang</dc:creator>
  <cp:lastModifiedBy>chenhongqiang</cp:lastModifiedBy>
  <cp:revision>5</cp:revision>
  <dcterms:created xsi:type="dcterms:W3CDTF">2018-02-01T11:28:55Z</dcterms:created>
  <dcterms:modified xsi:type="dcterms:W3CDTF">2018-02-01T12:20:59Z</dcterms:modified>
</cp:coreProperties>
</file>