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58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8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BCD33A-A6E7-4418-A57F-AB6630708130}" type="doc">
      <dgm:prSet loTypeId="urn:microsoft.com/office/officeart/2005/8/layout/venn1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0B878D9-5AC1-4012-8ABA-43ABD9127762}">
      <dgm:prSet custT="1"/>
      <dgm:spPr/>
      <dgm:t>
        <a:bodyPr/>
        <a:lstStyle/>
        <a:p>
          <a:pPr rtl="0"/>
          <a:r>
            <a:rPr lang="zh-CN" altLang="en-US" sz="4800" dirty="0" smtClean="0"/>
            <a:t>三角形中的最值问题</a:t>
          </a:r>
          <a:endParaRPr lang="zh-CN" altLang="en-US" sz="4800" dirty="0"/>
        </a:p>
      </dgm:t>
    </dgm:pt>
    <dgm:pt modelId="{394CF780-D049-45E1-913D-ABB5382E3300}" type="parTrans" cxnId="{F0B962CC-8F88-45A9-AE9D-EBCFC3118F9C}">
      <dgm:prSet/>
      <dgm:spPr/>
      <dgm:t>
        <a:bodyPr/>
        <a:lstStyle/>
        <a:p>
          <a:endParaRPr lang="zh-CN" altLang="en-US"/>
        </a:p>
      </dgm:t>
    </dgm:pt>
    <dgm:pt modelId="{5C4CE5E5-950F-49D8-AC80-FEDBB2CB31B7}" type="sibTrans" cxnId="{F0B962CC-8F88-45A9-AE9D-EBCFC3118F9C}">
      <dgm:prSet/>
      <dgm:spPr/>
      <dgm:t>
        <a:bodyPr/>
        <a:lstStyle/>
        <a:p>
          <a:endParaRPr lang="zh-CN" altLang="en-US"/>
        </a:p>
      </dgm:t>
    </dgm:pt>
    <dgm:pt modelId="{1B673D75-B8D6-48C0-9F1D-313D19491276}" type="pres">
      <dgm:prSet presAssocID="{28BCD33A-A6E7-4418-A57F-AB6630708130}" presName="compositeShape" presStyleCnt="0">
        <dgm:presLayoutVars>
          <dgm:chMax val="7"/>
          <dgm:dir/>
          <dgm:resizeHandles val="exact"/>
        </dgm:presLayoutVars>
      </dgm:prSet>
      <dgm:spPr/>
    </dgm:pt>
    <dgm:pt modelId="{896DDB0C-E199-4769-836E-C911093622C9}" type="pres">
      <dgm:prSet presAssocID="{C0B878D9-5AC1-4012-8ABA-43ABD9127762}" presName="circ1TxSh" presStyleLbl="vennNode1" presStyleIdx="0" presStyleCnt="1" custScaleX="286842" custScaleY="89474" custLinFactNeighborX="15738"/>
      <dgm:spPr/>
    </dgm:pt>
  </dgm:ptLst>
  <dgm:cxnLst>
    <dgm:cxn modelId="{509A9EAB-9D82-43A6-B094-893F1FC69777}" type="presOf" srcId="{C0B878D9-5AC1-4012-8ABA-43ABD9127762}" destId="{896DDB0C-E199-4769-836E-C911093622C9}" srcOrd="0" destOrd="0" presId="urn:microsoft.com/office/officeart/2005/8/layout/venn1"/>
    <dgm:cxn modelId="{F0B962CC-8F88-45A9-AE9D-EBCFC3118F9C}" srcId="{28BCD33A-A6E7-4418-A57F-AB6630708130}" destId="{C0B878D9-5AC1-4012-8ABA-43ABD9127762}" srcOrd="0" destOrd="0" parTransId="{394CF780-D049-45E1-913D-ABB5382E3300}" sibTransId="{5C4CE5E5-950F-49D8-AC80-FEDBB2CB31B7}"/>
    <dgm:cxn modelId="{3709DDE7-FB87-4F37-BF74-D6A02655F9D7}" type="presOf" srcId="{28BCD33A-A6E7-4418-A57F-AB6630708130}" destId="{1B673D75-B8D6-48C0-9F1D-313D19491276}" srcOrd="0" destOrd="0" presId="urn:microsoft.com/office/officeart/2005/8/layout/venn1"/>
    <dgm:cxn modelId="{124116CE-C461-4C25-BBFD-D28BB4A64594}" type="presParOf" srcId="{1B673D75-B8D6-48C0-9F1D-313D19491276}" destId="{896DDB0C-E199-4769-836E-C911093622C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6DDB0C-E199-4769-836E-C911093622C9}">
      <dsp:nvSpPr>
        <dsp:cNvPr id="0" name=""/>
        <dsp:cNvSpPr/>
      </dsp:nvSpPr>
      <dsp:spPr>
        <a:xfrm>
          <a:off x="2" y="144011"/>
          <a:ext cx="7848869" cy="244828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800" kern="1200" dirty="0" smtClean="0"/>
            <a:t>三角形中的最值问题</a:t>
          </a:r>
          <a:endParaRPr lang="zh-CN" altLang="en-US" sz="4800" kern="1200" dirty="0"/>
        </a:p>
      </dsp:txBody>
      <dsp:txXfrm>
        <a:off x="2" y="144011"/>
        <a:ext cx="7848869" cy="2448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590B7-FB18-4C8F-86CF-DF8F12F42C86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CA8D6-CEBF-43F4-B114-01CF0DF9104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zh-CN" altLang="zh-CN" sz="2400" b="1" u="sng" dirty="0">
                <a:solidFill>
                  <a:srgbClr val="0070C0"/>
                </a:solidFill>
              </a:rPr>
              <a:t>江苏省仪征中学</a:t>
            </a:r>
            <a:r>
              <a:rPr lang="en-US" altLang="zh-CN" sz="2400" b="1" u="sng" dirty="0">
                <a:solidFill>
                  <a:srgbClr val="0070C0"/>
                </a:solidFill>
              </a:rPr>
              <a:t>2018</a:t>
            </a:r>
            <a:r>
              <a:rPr lang="zh-CN" altLang="zh-CN" sz="2400" b="1" u="sng" dirty="0">
                <a:solidFill>
                  <a:srgbClr val="0070C0"/>
                </a:solidFill>
              </a:rPr>
              <a:t>届高三（上）数学期中复习微专题系列</a:t>
            </a:r>
            <a:endParaRPr lang="zh-CN" altLang="en-US" sz="2400" b="1" u="sng" dirty="0">
              <a:solidFill>
                <a:srgbClr val="0070C0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899592" y="1772816"/>
          <a:ext cx="784887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椭圆 4"/>
          <p:cNvSpPr/>
          <p:nvPr/>
        </p:nvSpPr>
        <p:spPr>
          <a:xfrm>
            <a:off x="3923928" y="4437112"/>
            <a:ext cx="1728192" cy="115212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0070C0"/>
                </a:solidFill>
                <a:latin typeface="方正启体_GBK" pitchFamily="65" charset="-122"/>
                <a:ea typeface="方正启体_GBK" pitchFamily="65" charset="-122"/>
              </a:rPr>
              <a:t>杨娟</a:t>
            </a:r>
            <a:endParaRPr lang="zh-CN" altLang="en-US" sz="3200" dirty="0">
              <a:solidFill>
                <a:srgbClr val="0070C0"/>
              </a:solidFill>
              <a:latin typeface="方正启体_GBK" pitchFamily="65" charset="-122"/>
              <a:ea typeface="方正启体_GBK" pitchFamily="65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51520" y="1268760"/>
          <a:ext cx="8568952" cy="2998712"/>
        </p:xfrm>
        <a:graphic>
          <a:graphicData uri="http://schemas.openxmlformats.org/presentationml/2006/ole">
            <p:oleObj spid="_x0000_s10242" name="Microsoft Word 2007" r:id="rId3" imgW="3381481" imgH="117909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51520" y="260648"/>
            <a:ext cx="2952328" cy="678960"/>
            <a:chOff x="0" y="0"/>
            <a:chExt cx="4267200" cy="678960"/>
          </a:xfrm>
        </p:grpSpPr>
        <p:sp>
          <p:nvSpPr>
            <p:cNvPr id="4" name="圆角矩形 3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一、热身练习：</a:t>
              </a:r>
              <a:endParaRPr lang="zh-CN" altLang="en-US" sz="2300" kern="1200" dirty="0"/>
            </a:p>
          </p:txBody>
        </p:sp>
      </p:grp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35516" y="1124744"/>
          <a:ext cx="8934744" cy="4680521"/>
        </p:xfrm>
        <a:graphic>
          <a:graphicData uri="http://schemas.openxmlformats.org/presentationml/2006/ole">
            <p:oleObj spid="_x0000_s1026" name="Microsoft Word 2007" r:id="rId3" imgW="4942220" imgH="260041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6" name="组合 5"/>
          <p:cNvGrpSpPr/>
          <p:nvPr/>
        </p:nvGrpSpPr>
        <p:grpSpPr>
          <a:xfrm>
            <a:off x="251520" y="404664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二、典例研究：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73739" y="1124744"/>
          <a:ext cx="9733037" cy="1656184"/>
        </p:xfrm>
        <a:graphic>
          <a:graphicData uri="http://schemas.openxmlformats.org/presentationml/2006/ole">
            <p:oleObj spid="_x0000_s2050" name="Microsoft Word 2007" r:id="rId3" imgW="5224130" imgH="88891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395536" y="332656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二、典例研究：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323528" y="1340768"/>
          <a:ext cx="8676456" cy="2425133"/>
        </p:xfrm>
        <a:graphic>
          <a:graphicData uri="http://schemas.openxmlformats.org/presentationml/2006/ole">
            <p:oleObj spid="_x0000_s4098" name="Microsoft Word 2007" r:id="rId3" imgW="3673447" imgH="103959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二、典例研究：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320674" y="1347787"/>
          <a:ext cx="8823325" cy="4487547"/>
        </p:xfrm>
        <a:graphic>
          <a:graphicData uri="http://schemas.openxmlformats.org/presentationml/2006/ole">
            <p:oleObj spid="_x0000_s5122" name="Microsoft Word 2007" r:id="rId3" imgW="3177860" imgH="162102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dirty="0"/>
                <a:t>三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自我总结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320675" y="1347788"/>
          <a:ext cx="8389938" cy="4475162"/>
        </p:xfrm>
        <a:graphic>
          <a:graphicData uri="http://schemas.openxmlformats.org/presentationml/2006/ole">
            <p:oleObj spid="_x0000_s6146" name="Microsoft Word 2007" r:id="rId3" imgW="3043190" imgH="162210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527050" y="1055688"/>
          <a:ext cx="8159750" cy="4746625"/>
        </p:xfrm>
        <a:graphic>
          <a:graphicData uri="http://schemas.openxmlformats.org/presentationml/2006/ole">
            <p:oleObj spid="_x0000_s7170" name="Microsoft Word 2007" r:id="rId3" imgW="3010150" imgH="176305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251520" y="1556792"/>
          <a:ext cx="8702675" cy="4100512"/>
        </p:xfrm>
        <a:graphic>
          <a:graphicData uri="http://schemas.openxmlformats.org/presentationml/2006/ole">
            <p:oleObj spid="_x0000_s8194" name="Microsoft Word 2007" r:id="rId3" imgW="3200844" imgH="152333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51520" y="1412776"/>
          <a:ext cx="8640960" cy="3020513"/>
        </p:xfrm>
        <a:graphic>
          <a:graphicData uri="http://schemas.openxmlformats.org/presentationml/2006/ole">
            <p:oleObj spid="_x0000_s9219" name="Microsoft Word 2007" r:id="rId3" imgW="4493678" imgH="1577049" progId="Word.Document.12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155</Words>
  <Application>Microsoft Office PowerPoint</Application>
  <PresentationFormat>全屏显示(4:3)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</vt:lpstr>
      <vt:lpstr>Microsoft Word 2007</vt:lpstr>
      <vt:lpstr>江苏省仪征中学2018届高三（上）数学期中复习微专题系列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江苏省仪征中学2018届高三（上）数学期中复习微专题系列</dc:title>
  <dc:creator>chenhongqiang</dc:creator>
  <cp:lastModifiedBy>chenhongqiang</cp:lastModifiedBy>
  <cp:revision>3</cp:revision>
  <dcterms:created xsi:type="dcterms:W3CDTF">2018-02-01T11:28:55Z</dcterms:created>
  <dcterms:modified xsi:type="dcterms:W3CDTF">2018-02-01T11:58:32Z</dcterms:modified>
</cp:coreProperties>
</file>