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8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1.jpg"/>
          <p:cNvPicPr>
            <a:picLocks noChangeAspect="1"/>
          </p:cNvPicPr>
          <p:nvPr/>
        </p:nvPicPr>
        <p:blipFill>
          <a:blip r:embed="rId2" cstate="print"/>
          <a:srcRect t="6951" r="2751"/>
          <a:stretch>
            <a:fillRect/>
          </a:stretch>
        </p:blipFill>
        <p:spPr>
          <a:xfrm>
            <a:off x="0" y="0"/>
            <a:ext cx="955673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725144"/>
            <a:ext cx="9468544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zh-CN" sz="2800" dirty="0" smtClean="0"/>
              <a:t>江苏省仪征中学</a:t>
            </a:r>
            <a:r>
              <a:rPr lang="en-US" altLang="zh-CN" sz="2800" dirty="0" smtClean="0"/>
              <a:t>2017-2018</a:t>
            </a:r>
            <a:r>
              <a:rPr lang="zh-CN" altLang="zh-CN" sz="2800" dirty="0" smtClean="0"/>
              <a:t>学年第一学期高三期末复习专题</a:t>
            </a:r>
            <a:endParaRPr lang="zh-CN" altLang="en-US" sz="2800" dirty="0"/>
          </a:p>
        </p:txBody>
      </p:sp>
      <p:sp>
        <p:nvSpPr>
          <p:cNvPr id="6" name="矩形 5"/>
          <p:cNvSpPr/>
          <p:nvPr/>
        </p:nvSpPr>
        <p:spPr>
          <a:xfrm>
            <a:off x="4089410" y="1988840"/>
            <a:ext cx="5054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函</a:t>
            </a:r>
            <a:r>
              <a:rPr lang="zh-CN" alt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数的零点问题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6256" y="3212976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1208DE"/>
                </a:solidFill>
                <a:latin typeface="hakuyoxingshu7000" pitchFamily="2" charset="-122"/>
                <a:ea typeface="hakuyoxingshu7000" pitchFamily="2" charset="-122"/>
                <a:cs typeface="hakuyoxingshu7000" pitchFamily="2" charset="-122"/>
              </a:rPr>
              <a:t>曹远慧</a:t>
            </a:r>
            <a:endParaRPr lang="zh-CN" altLang="en-US" sz="2400" b="1" dirty="0">
              <a:solidFill>
                <a:srgbClr val="1208DE"/>
              </a:solidFill>
              <a:latin typeface="hakuyoxingshu7000" pitchFamily="2" charset="-122"/>
              <a:ea typeface="hakuyoxingshu7000" pitchFamily="2" charset="-122"/>
              <a:cs typeface="hakuyoxingshu7000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_1016.jpg"/>
          <p:cNvPicPr>
            <a:picLocks noChangeAspect="1"/>
          </p:cNvPicPr>
          <p:nvPr/>
        </p:nvPicPr>
        <p:blipFill>
          <a:blip r:embed="rId3" cstate="print">
            <a:lum bright="37000" contrast="-57000"/>
          </a:blip>
          <a:srcRect b="38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51520" y="188640"/>
            <a:ext cx="3600400" cy="905580"/>
            <a:chOff x="0" y="0"/>
            <a:chExt cx="6096000" cy="905580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096000" cy="9055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44207" y="44207"/>
              <a:ext cx="6007586" cy="8171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3600" kern="1200" smtClean="0"/>
                <a:t>一、热身练习</a:t>
              </a:r>
              <a:endParaRPr lang="zh-CN" altLang="en-US" sz="3600" kern="1200"/>
            </a:p>
          </p:txBody>
        </p:sp>
      </p:grp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51520" y="1196751"/>
          <a:ext cx="8712968" cy="3623671"/>
        </p:xfrm>
        <a:graphic>
          <a:graphicData uri="http://schemas.openxmlformats.org/presentationml/2006/ole">
            <p:oleObj spid="_x0000_s1026" name="Microsoft Word 2007" r:id="rId4" imgW="4794622" imgH="199411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_1016.jpg"/>
          <p:cNvPicPr>
            <a:picLocks noChangeAspect="1"/>
          </p:cNvPicPr>
          <p:nvPr/>
        </p:nvPicPr>
        <p:blipFill>
          <a:blip r:embed="rId3" cstate="print">
            <a:lum bright="37000" contrast="-57000"/>
          </a:blip>
          <a:srcRect b="38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组合 3"/>
          <p:cNvGrpSpPr/>
          <p:nvPr/>
        </p:nvGrpSpPr>
        <p:grpSpPr>
          <a:xfrm>
            <a:off x="251520" y="188640"/>
            <a:ext cx="3600400" cy="905580"/>
            <a:chOff x="0" y="0"/>
            <a:chExt cx="6096000" cy="905580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096000" cy="9055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44207" y="44207"/>
              <a:ext cx="6007586" cy="8171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600" kern="1200" dirty="0" smtClean="0"/>
                <a:t>二</a:t>
              </a:r>
              <a:r>
                <a:rPr lang="zh-CN" sz="3600" kern="1200" dirty="0" smtClean="0"/>
                <a:t>、</a:t>
              </a:r>
              <a:r>
                <a:rPr lang="zh-CN" altLang="en-US" sz="3600" kern="1200" dirty="0" smtClean="0"/>
                <a:t>典型例题</a:t>
              </a:r>
              <a:endParaRPr lang="zh-CN" altLang="en-US" sz="3600" kern="1200" dirty="0"/>
            </a:p>
          </p:txBody>
        </p:sp>
      </p:grp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57174" y="1203325"/>
          <a:ext cx="8886825" cy="2424672"/>
        </p:xfrm>
        <a:graphic>
          <a:graphicData uri="http://schemas.openxmlformats.org/presentationml/2006/ole">
            <p:oleObj spid="_x0000_s2050" name="Microsoft Word 2007" r:id="rId4" imgW="3574688" imgH="98660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_1016.jpg"/>
          <p:cNvPicPr>
            <a:picLocks noChangeAspect="1"/>
          </p:cNvPicPr>
          <p:nvPr/>
        </p:nvPicPr>
        <p:blipFill>
          <a:blip r:embed="rId3" cstate="print">
            <a:lum bright="37000" contrast="-57000"/>
          </a:blip>
          <a:srcRect b="38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组合 3"/>
          <p:cNvGrpSpPr/>
          <p:nvPr/>
        </p:nvGrpSpPr>
        <p:grpSpPr>
          <a:xfrm>
            <a:off x="251520" y="188640"/>
            <a:ext cx="3600400" cy="905580"/>
            <a:chOff x="0" y="0"/>
            <a:chExt cx="6096000" cy="905580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096000" cy="9055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44207" y="44207"/>
              <a:ext cx="6007586" cy="8171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600" kern="1200" dirty="0" smtClean="0"/>
                <a:t>二</a:t>
              </a:r>
              <a:r>
                <a:rPr lang="zh-CN" sz="3600" kern="1200" dirty="0" smtClean="0"/>
                <a:t>、</a:t>
              </a:r>
              <a:r>
                <a:rPr lang="zh-CN" altLang="en-US" sz="3600" kern="1200" dirty="0" smtClean="0"/>
                <a:t>典型例题</a:t>
              </a:r>
              <a:endParaRPr lang="zh-CN" altLang="en-US" sz="3600" kern="1200" dirty="0"/>
            </a:p>
          </p:txBody>
        </p:sp>
      </p:grp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57175" y="1203325"/>
          <a:ext cx="8886825" cy="2037224"/>
        </p:xfrm>
        <a:graphic>
          <a:graphicData uri="http://schemas.openxmlformats.org/presentationml/2006/ole">
            <p:oleObj spid="_x0000_s3074" name="Microsoft Word 2007" r:id="rId4" imgW="3655131" imgH="83592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_1016.jpg"/>
          <p:cNvPicPr>
            <a:picLocks noChangeAspect="1"/>
          </p:cNvPicPr>
          <p:nvPr/>
        </p:nvPicPr>
        <p:blipFill>
          <a:blip r:embed="rId3" cstate="print">
            <a:lum bright="37000" contrast="-57000"/>
          </a:blip>
          <a:srcRect b="38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组合 3"/>
          <p:cNvGrpSpPr/>
          <p:nvPr/>
        </p:nvGrpSpPr>
        <p:grpSpPr>
          <a:xfrm>
            <a:off x="251520" y="188640"/>
            <a:ext cx="3600400" cy="905580"/>
            <a:chOff x="0" y="0"/>
            <a:chExt cx="6096000" cy="905580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096000" cy="9055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44207" y="44207"/>
              <a:ext cx="6007586" cy="8171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600" kern="1200" dirty="0" smtClean="0"/>
                <a:t>二</a:t>
              </a:r>
              <a:r>
                <a:rPr lang="zh-CN" sz="3600" kern="1200" dirty="0" smtClean="0"/>
                <a:t>、</a:t>
              </a:r>
              <a:r>
                <a:rPr lang="zh-CN" altLang="en-US" sz="3600" kern="1200" dirty="0" smtClean="0"/>
                <a:t>典型例题</a:t>
              </a:r>
              <a:endParaRPr lang="zh-CN" altLang="en-US" sz="3600" kern="1200" dirty="0"/>
            </a:p>
          </p:txBody>
        </p:sp>
      </p:grp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168686" y="1203324"/>
          <a:ext cx="8886825" cy="5126415"/>
        </p:xfrm>
        <a:graphic>
          <a:graphicData uri="http://schemas.openxmlformats.org/presentationml/2006/ole">
            <p:oleObj spid="_x0000_s4098" name="Microsoft Word 2007" r:id="rId4" imgW="3363525" imgH="220246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_1016.jpg"/>
          <p:cNvPicPr>
            <a:picLocks noChangeAspect="1"/>
          </p:cNvPicPr>
          <p:nvPr/>
        </p:nvPicPr>
        <p:blipFill>
          <a:blip r:embed="rId2" cstate="print">
            <a:lum bright="37000" contrast="-57000"/>
          </a:blip>
          <a:srcRect b="38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组合 3"/>
          <p:cNvGrpSpPr/>
          <p:nvPr/>
        </p:nvGrpSpPr>
        <p:grpSpPr>
          <a:xfrm>
            <a:off x="251520" y="188640"/>
            <a:ext cx="3600400" cy="905580"/>
            <a:chOff x="0" y="0"/>
            <a:chExt cx="6096000" cy="905580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096000" cy="9055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44207" y="44207"/>
              <a:ext cx="6007586" cy="8171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600" kern="1200" dirty="0" smtClean="0"/>
                <a:t>三</a:t>
              </a:r>
              <a:r>
                <a:rPr lang="zh-CN" sz="3600" kern="1200" dirty="0" smtClean="0"/>
                <a:t>、</a:t>
              </a:r>
              <a:r>
                <a:rPr lang="zh-CN" altLang="en-US" sz="3600" kern="1200" dirty="0" smtClean="0"/>
                <a:t>自我总结</a:t>
              </a:r>
              <a:endParaRPr lang="zh-CN" altLang="en-US" sz="3600" kern="12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7544" y="1412776"/>
            <a:ext cx="7848872" cy="12003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、什么是函数的零点？解决函数零点问题的依据是什么？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零</a:t>
            </a:r>
            <a:r>
              <a:rPr lang="zh-CN" altLang="en-US" sz="2400" b="1" dirty="0" smtClean="0"/>
              <a:t>点是函数值为零的自变量的值，不是点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零</a:t>
            </a:r>
            <a:r>
              <a:rPr lang="zh-CN" altLang="en-US" sz="2400" b="1" dirty="0" smtClean="0"/>
              <a:t>点存在性定理</a:t>
            </a:r>
            <a:endParaRPr lang="zh-CN" alt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2996952"/>
            <a:ext cx="7848872" cy="12003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、解决函数零点问题有哪些方法？分别适用什么题型？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分离参数、分离函数、零点存在性定理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前两种方法适用于填空题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_1016.jpg"/>
          <p:cNvPicPr>
            <a:picLocks noChangeAspect="1"/>
          </p:cNvPicPr>
          <p:nvPr/>
        </p:nvPicPr>
        <p:blipFill>
          <a:blip r:embed="rId3" cstate="print">
            <a:lum bright="37000" contrast="-57000"/>
          </a:blip>
          <a:srcRect b="38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组合 3"/>
          <p:cNvGrpSpPr/>
          <p:nvPr/>
        </p:nvGrpSpPr>
        <p:grpSpPr>
          <a:xfrm>
            <a:off x="251520" y="188640"/>
            <a:ext cx="3600400" cy="905580"/>
            <a:chOff x="0" y="0"/>
            <a:chExt cx="6096000" cy="905580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096000" cy="9055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44207" y="44207"/>
              <a:ext cx="6007586" cy="8171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600" kern="1200" dirty="0" smtClean="0"/>
                <a:t>四</a:t>
              </a:r>
              <a:r>
                <a:rPr lang="zh-CN" sz="3600" kern="1200" dirty="0" smtClean="0"/>
                <a:t>、</a:t>
              </a:r>
              <a:r>
                <a:rPr lang="zh-CN" altLang="en-US" sz="3600" kern="1200" dirty="0" smtClean="0"/>
                <a:t>巩固练习</a:t>
              </a:r>
              <a:endParaRPr lang="zh-CN" altLang="en-US" sz="3600" kern="1200" dirty="0"/>
            </a:p>
          </p:txBody>
        </p:sp>
      </p:grp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51520" y="1124744"/>
          <a:ext cx="8568952" cy="6208793"/>
        </p:xfrm>
        <a:graphic>
          <a:graphicData uri="http://schemas.openxmlformats.org/presentationml/2006/ole">
            <p:oleObj spid="_x0000_s6146" name="Microsoft Word 2007" r:id="rId4" imgW="3912262" imgH="299549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_1016.jpg"/>
          <p:cNvPicPr>
            <a:picLocks noChangeAspect="1"/>
          </p:cNvPicPr>
          <p:nvPr/>
        </p:nvPicPr>
        <p:blipFill>
          <a:blip r:embed="rId3" cstate="print">
            <a:lum bright="37000" contrast="-57000"/>
          </a:blip>
          <a:srcRect b="38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组合 3"/>
          <p:cNvGrpSpPr/>
          <p:nvPr/>
        </p:nvGrpSpPr>
        <p:grpSpPr>
          <a:xfrm>
            <a:off x="251520" y="188640"/>
            <a:ext cx="3600400" cy="905580"/>
            <a:chOff x="0" y="0"/>
            <a:chExt cx="6096000" cy="905580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6096000" cy="9055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44207" y="44207"/>
              <a:ext cx="6007586" cy="8171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600" kern="1200" dirty="0" smtClean="0"/>
                <a:t>四</a:t>
              </a:r>
              <a:r>
                <a:rPr lang="zh-CN" sz="3600" kern="1200" dirty="0" smtClean="0"/>
                <a:t>、</a:t>
              </a:r>
              <a:r>
                <a:rPr lang="zh-CN" altLang="en-US" sz="3600" kern="1200" dirty="0" smtClean="0"/>
                <a:t>巩固练习</a:t>
              </a:r>
              <a:endParaRPr lang="zh-CN" altLang="en-US" sz="3600" kern="1200" dirty="0"/>
            </a:p>
          </p:txBody>
        </p:sp>
      </p:grp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57175" y="1122363"/>
          <a:ext cx="8563297" cy="2681995"/>
        </p:xfrm>
        <a:graphic>
          <a:graphicData uri="http://schemas.openxmlformats.org/presentationml/2006/ole">
            <p:oleObj spid="_x0000_s7170" name="Microsoft Word 2007" r:id="rId4" imgW="3273027" imgH="1030579" progId="Word.Document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178</Words>
  <Application>Microsoft Office PowerPoint</Application>
  <PresentationFormat>全屏显示(4:3)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主题</vt:lpstr>
      <vt:lpstr>Microsoft Word 2007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chenhongqiang</cp:lastModifiedBy>
  <cp:revision>3</cp:revision>
  <dcterms:modified xsi:type="dcterms:W3CDTF">2018-02-01T13:53:49Z</dcterms:modified>
</cp:coreProperties>
</file>