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B4520-8598-47E7-BCE3-FC3E5E093AD4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019C3-F597-43EE-B653-6EE7760AEA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019C3-F597-43EE-B653-6EE7760AEA7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解析几</a:t>
            </a:r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何中的求定点定值问题</a:t>
            </a:r>
            <a:endParaRPr lang="zh-CN" altLang="en-US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一、课题解读：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为</a:t>
            </a:r>
            <a:r>
              <a:rPr lang="zh-CN" altLang="en-US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何不是求点</a:t>
            </a:r>
            <a:r>
              <a:rPr lang="en-US" altLang="zh-CN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求值？</a:t>
            </a:r>
            <a:endParaRPr lang="zh-CN" altLang="en-US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二、近期习题回顾：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7963" y="1844675"/>
          <a:ext cx="8904287" cy="7251700"/>
        </p:xfrm>
        <a:graphic>
          <a:graphicData uri="http://schemas.openxmlformats.org/presentationml/2006/ole">
            <p:oleObj spid="_x0000_s1026" name="Microsoft Word 2007" r:id="rId3" imgW="5819466" imgH="4746598" progId="Word.Document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1412776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期末冲刺训练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（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6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）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二、近期习题回顾：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7963" y="1844675"/>
          <a:ext cx="8567737" cy="4235450"/>
        </p:xfrm>
        <a:graphic>
          <a:graphicData uri="http://schemas.openxmlformats.org/presentationml/2006/ole">
            <p:oleObj spid="_x0000_s2050" name="Microsoft Word 2007" r:id="rId3" imgW="5664766" imgH="2805267" progId="Word.Document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1412776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期末冲刺训练（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9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）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二、近期习题回顾：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7962" y="1844675"/>
          <a:ext cx="8936037" cy="4848628"/>
        </p:xfrm>
        <a:graphic>
          <a:graphicData uri="http://schemas.openxmlformats.org/presentationml/2006/ole">
            <p:oleObj spid="_x0000_s3074" name="Microsoft Word 2007" r:id="rId3" imgW="3968731" imgH="2151546" progId="Word.Document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1412776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期末冲刺训练（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9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）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0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二、近期习题回顾：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90872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期末冲刺训练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（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r>
              <a:rPr lang="zh-CN" altLang="zh-CN" sz="2000" b="1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）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  <p:pic>
        <p:nvPicPr>
          <p:cNvPr id="4100" name="Picture 4" descr="https://solar.fbcontent.cn/api/apolo-images/167745608a48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7"/>
            <a:ext cx="9756576" cy="5408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三、经验积累：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lum contrast="73000"/>
          </a:blip>
          <a:srcRect b="1303"/>
          <a:stretch>
            <a:fillRect/>
          </a:stretch>
        </p:blipFill>
        <p:spPr bwMode="auto">
          <a:xfrm>
            <a:off x="611560" y="1069177"/>
            <a:ext cx="7704856" cy="5456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三、经验积累：</a:t>
            </a:r>
            <a: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lum bright="7000" contrast="35000"/>
          </a:blip>
          <a:srcRect/>
          <a:stretch>
            <a:fillRect/>
          </a:stretch>
        </p:blipFill>
        <p:spPr bwMode="auto">
          <a:xfrm rot="16200000">
            <a:off x="3425726" y="-1977454"/>
            <a:ext cx="2364558" cy="871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107</Words>
  <Application>Microsoft Office PowerPoint</Application>
  <PresentationFormat>全屏显示(4:3)</PresentationFormat>
  <Paragraphs>13</Paragraphs>
  <Slides>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Microsoft Word 2007</vt:lpstr>
      <vt:lpstr>解析几何中的求定点定值问题</vt:lpstr>
      <vt:lpstr>一、课题解读： 为何不是求点,求值？</vt:lpstr>
      <vt:lpstr>二、近期习题回顾： </vt:lpstr>
      <vt:lpstr>二、近期习题回顾： </vt:lpstr>
      <vt:lpstr>二、近期习题回顾： </vt:lpstr>
      <vt:lpstr>二、近期习题回顾： </vt:lpstr>
      <vt:lpstr>三、经验积累： </vt:lpstr>
      <vt:lpstr>三、经验积累：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解析几何中的求定点定值问题</dc:title>
  <cp:lastModifiedBy>chenhongqiang</cp:lastModifiedBy>
  <cp:revision>5</cp:revision>
  <dcterms:modified xsi:type="dcterms:W3CDTF">2019-01-18T03:48:28Z</dcterms:modified>
</cp:coreProperties>
</file>