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1173" r:id="rId2"/>
    <p:sldId id="1218" r:id="rId3"/>
    <p:sldId id="1259" r:id="rId4"/>
    <p:sldId id="1257" r:id="rId5"/>
    <p:sldId id="1252" r:id="rId6"/>
    <p:sldId id="1258" r:id="rId7"/>
    <p:sldId id="1248" r:id="rId8"/>
    <p:sldId id="1261" r:id="rId9"/>
    <p:sldId id="1260" r:id="rId10"/>
    <p:sldId id="1262" r:id="rId11"/>
    <p:sldId id="1249" r:id="rId12"/>
    <p:sldId id="1244" r:id="rId13"/>
    <p:sldId id="1247" r:id="rId14"/>
    <p:sldId id="1174" r:id="rId15"/>
    <p:sldId id="1237" r:id="rId16"/>
    <p:sldId id="1216" r:id="rId17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pos="528" userDrawn="1">
          <p15:clr>
            <a:srgbClr val="A4A3A4"/>
          </p15:clr>
        </p15:guide>
        <p15:guide id="7" pos="7152" userDrawn="1">
          <p15:clr>
            <a:srgbClr val="A4A3A4"/>
          </p15:clr>
        </p15:guide>
        <p15:guide id="8" orient="horz" pos="1620">
          <p15:clr>
            <a:srgbClr val="A4A3A4"/>
          </p15:clr>
        </p15:guide>
        <p15:guide id="9" pos="2880">
          <p15:clr>
            <a:srgbClr val="A4A3A4"/>
          </p15:clr>
        </p15:guide>
        <p15:guide id="10" pos="396">
          <p15:clr>
            <a:srgbClr val="A4A3A4"/>
          </p15:clr>
        </p15:guide>
        <p15:guide id="11" pos="536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C4C4"/>
    <a:srgbClr val="005BAB"/>
    <a:srgbClr val="007DC5"/>
    <a:srgbClr val="FF9900"/>
    <a:srgbClr val="EA5964"/>
    <a:srgbClr val="A58E7F"/>
    <a:srgbClr val="5BBAF4"/>
    <a:srgbClr val="6FB257"/>
    <a:srgbClr val="F4B116"/>
    <a:srgbClr val="84896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175" autoAdjust="0"/>
    <p:restoredTop sz="94434" autoAdjust="0"/>
  </p:normalViewPr>
  <p:slideViewPr>
    <p:cSldViewPr snapToGrid="0">
      <p:cViewPr varScale="1">
        <p:scale>
          <a:sx n="91" d="100"/>
          <a:sy n="91" d="100"/>
        </p:scale>
        <p:origin x="-102" y="-150"/>
      </p:cViewPr>
      <p:guideLst>
        <p:guide orient="horz" pos="2160"/>
        <p:guide orient="horz" pos="1620"/>
        <p:guide pos="3840"/>
        <p:guide pos="528"/>
        <p:guide pos="7152"/>
        <p:guide pos="2880"/>
        <p:guide pos="396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notesViewPr>
    <p:cSldViewPr snapToGrid="0" showGuides="1">
      <p:cViewPr varScale="1">
        <p:scale>
          <a:sx n="88" d="100"/>
          <a:sy n="88" d="100"/>
        </p:scale>
        <p:origin x="3822" y="10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chemeClr val="accent2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cat>
            <c:strRef>
              <c:f>Sheet1!$A$2:$A$6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  <c:pt idx="4">
                  <c:v>2</c:v>
                </c:pt>
              </c:numCache>
            </c:numRef>
          </c:val>
        </c:ser>
        <c:firstSliceAng val="168"/>
        <c:holeSize val="61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24BAFF-D4B3-4B62-82EB-764C08CC5319}" type="doc">
      <dgm:prSet loTypeId="urn:microsoft.com/office/officeart/2005/8/layout/cycle6" loCatId="cycle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C7AEC3B7-1B26-49F7-875A-4EA1F298DC99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chemeClr val="tx1"/>
              </a:solidFill>
            </a:rPr>
            <a:t>(1)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BF29F2CB-F5D6-4E2F-B1DA-697F5A16C3D0}" type="parTrans" cxnId="{DE5F1D9C-1A2F-4A88-8FFC-2EE2B2CDA400}">
      <dgm:prSet/>
      <dgm:spPr/>
      <dgm:t>
        <a:bodyPr/>
        <a:lstStyle/>
        <a:p>
          <a:endParaRPr lang="zh-CN" altLang="en-US"/>
        </a:p>
      </dgm:t>
    </dgm:pt>
    <dgm:pt modelId="{B4616F4F-CFE0-4026-A0F7-9CB475F37B60}" type="sibTrans" cxnId="{DE5F1D9C-1A2F-4A88-8FFC-2EE2B2CDA400}">
      <dgm:prSet/>
      <dgm:spPr>
        <a:ln w="38100"/>
      </dgm:spPr>
      <dgm:t>
        <a:bodyPr/>
        <a:lstStyle/>
        <a:p>
          <a:endParaRPr lang="zh-CN" altLang="en-US"/>
        </a:p>
      </dgm:t>
    </dgm:pt>
    <dgm:pt modelId="{DBD0F87F-F81E-49DD-8F9E-CCCD87392F11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(10)—(12)</a:t>
          </a:r>
          <a:endParaRPr lang="zh-CN" altLang="en-US" b="1" dirty="0">
            <a:solidFill>
              <a:schemeClr val="tx1"/>
            </a:solidFill>
          </a:endParaRPr>
        </a:p>
      </dgm:t>
    </dgm:pt>
    <dgm:pt modelId="{C7B607E7-EF6D-45F4-A6D0-E182BF92077C}" type="parTrans" cxnId="{A65CCBCF-170C-4E3F-9BCB-EA2ED03508A3}">
      <dgm:prSet/>
      <dgm:spPr/>
      <dgm:t>
        <a:bodyPr/>
        <a:lstStyle/>
        <a:p>
          <a:endParaRPr lang="zh-CN" altLang="en-US"/>
        </a:p>
      </dgm:t>
    </dgm:pt>
    <dgm:pt modelId="{AF773B23-82F2-40B3-ADA2-2DF2DEBEC28A}" type="sibTrans" cxnId="{A65CCBCF-170C-4E3F-9BCB-EA2ED03508A3}">
      <dgm:prSet/>
      <dgm:spPr>
        <a:ln w="38100"/>
      </dgm:spPr>
      <dgm:t>
        <a:bodyPr/>
        <a:lstStyle/>
        <a:p>
          <a:endParaRPr lang="zh-CN" altLang="en-US"/>
        </a:p>
      </dgm:t>
    </dgm:pt>
    <dgm:pt modelId="{BA069B98-94BA-4124-AF73-3FD10E6E0E2C}">
      <dgm:prSet phldrT="[文本]" custT="1"/>
      <dgm:spPr/>
      <dgm:t>
        <a:bodyPr/>
        <a:lstStyle/>
        <a:p>
          <a:r>
            <a:rPr lang="en-US" altLang="zh-CN" sz="2000" b="1" dirty="0" smtClean="0">
              <a:solidFill>
                <a:schemeClr val="tx1"/>
              </a:solidFill>
            </a:rPr>
            <a:t>(13)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B5E528BE-5C60-4D8E-95D2-98DC25E688AB}" type="parTrans" cxnId="{2D444F2B-762E-432D-828F-D70DEF1B36C1}">
      <dgm:prSet/>
      <dgm:spPr/>
      <dgm:t>
        <a:bodyPr/>
        <a:lstStyle/>
        <a:p>
          <a:endParaRPr lang="zh-CN" altLang="en-US"/>
        </a:p>
      </dgm:t>
    </dgm:pt>
    <dgm:pt modelId="{4A2E0122-F873-409B-89FC-CE5AD9009F34}" type="sibTrans" cxnId="{2D444F2B-762E-432D-828F-D70DEF1B36C1}">
      <dgm:prSet/>
      <dgm:spPr>
        <a:ln w="38100"/>
      </dgm:spPr>
      <dgm:t>
        <a:bodyPr/>
        <a:lstStyle/>
        <a:p>
          <a:endParaRPr lang="zh-CN" altLang="en-US"/>
        </a:p>
      </dgm:t>
    </dgm:pt>
    <dgm:pt modelId="{BD01E2E2-91BC-447F-9A61-F39B6228EDBD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(2)—(9)</a:t>
          </a:r>
          <a:endParaRPr lang="zh-CN" altLang="en-US" b="1" dirty="0">
            <a:solidFill>
              <a:schemeClr val="tx1"/>
            </a:solidFill>
          </a:endParaRPr>
        </a:p>
      </dgm:t>
    </dgm:pt>
    <dgm:pt modelId="{6FD23215-A946-4BF4-B240-4A43B8919C7E}" type="parTrans" cxnId="{A86304FF-4883-4ACD-874C-78E2101B9C3E}">
      <dgm:prSet/>
      <dgm:spPr/>
      <dgm:t>
        <a:bodyPr/>
        <a:lstStyle/>
        <a:p>
          <a:endParaRPr lang="zh-CN" altLang="en-US"/>
        </a:p>
      </dgm:t>
    </dgm:pt>
    <dgm:pt modelId="{46095E96-48A2-4E5A-AEBA-1746A1EE03E8}" type="sibTrans" cxnId="{A86304FF-4883-4ACD-874C-78E2101B9C3E}">
      <dgm:prSet/>
      <dgm:spPr>
        <a:ln w="38100"/>
      </dgm:spPr>
      <dgm:t>
        <a:bodyPr/>
        <a:lstStyle/>
        <a:p>
          <a:endParaRPr lang="zh-CN" altLang="en-US"/>
        </a:p>
      </dgm:t>
    </dgm:pt>
    <dgm:pt modelId="{8845E9AD-6C06-40BF-B13F-1F12CD12722D}" type="pres">
      <dgm:prSet presAssocID="{4324BAFF-D4B3-4B62-82EB-764C08CC531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C4E6867-D47A-4464-8E41-15F356D90850}" type="pres">
      <dgm:prSet presAssocID="{C7AEC3B7-1B26-49F7-875A-4EA1F298DC9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8FC406-2098-48DB-A9C4-49D55CBE7CDB}" type="pres">
      <dgm:prSet presAssocID="{C7AEC3B7-1B26-49F7-875A-4EA1F298DC99}" presName="spNode" presStyleCnt="0"/>
      <dgm:spPr/>
    </dgm:pt>
    <dgm:pt modelId="{FDB6F461-CDC8-4FC5-B440-CA9F48F20D4D}" type="pres">
      <dgm:prSet presAssocID="{B4616F4F-CFE0-4026-A0F7-9CB475F37B60}" presName="sibTrans" presStyleLbl="sibTrans1D1" presStyleIdx="0" presStyleCnt="4"/>
      <dgm:spPr/>
      <dgm:t>
        <a:bodyPr/>
        <a:lstStyle/>
        <a:p>
          <a:endParaRPr lang="zh-CN" altLang="en-US"/>
        </a:p>
      </dgm:t>
    </dgm:pt>
    <dgm:pt modelId="{E5CB1F7A-3A0F-44E5-B863-EC8BC0B0D9B1}" type="pres">
      <dgm:prSet presAssocID="{DBD0F87F-F81E-49DD-8F9E-CCCD87392F11}" presName="node" presStyleLbl="node1" presStyleIdx="1" presStyleCnt="4" custScaleX="11880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EBD48F-CFCB-44E4-8F10-B5698B01ED03}" type="pres">
      <dgm:prSet presAssocID="{DBD0F87F-F81E-49DD-8F9E-CCCD87392F11}" presName="spNode" presStyleCnt="0"/>
      <dgm:spPr/>
    </dgm:pt>
    <dgm:pt modelId="{1244C3DD-230E-4A9D-A4EC-01DF6FF23A54}" type="pres">
      <dgm:prSet presAssocID="{AF773B23-82F2-40B3-ADA2-2DF2DEBEC28A}" presName="sibTrans" presStyleLbl="sibTrans1D1" presStyleIdx="1" presStyleCnt="4"/>
      <dgm:spPr/>
      <dgm:t>
        <a:bodyPr/>
        <a:lstStyle/>
        <a:p>
          <a:endParaRPr lang="zh-CN" altLang="en-US"/>
        </a:p>
      </dgm:t>
    </dgm:pt>
    <dgm:pt modelId="{DDBDDD1B-DFDC-48C0-9690-EE684435A737}" type="pres">
      <dgm:prSet presAssocID="{BA069B98-94BA-4124-AF73-3FD10E6E0E2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7EB988-36DA-479E-9631-B37BA1B17436}" type="pres">
      <dgm:prSet presAssocID="{BA069B98-94BA-4124-AF73-3FD10E6E0E2C}" presName="spNode" presStyleCnt="0"/>
      <dgm:spPr/>
    </dgm:pt>
    <dgm:pt modelId="{6C839591-E2B8-4382-9A8C-862F7908401B}" type="pres">
      <dgm:prSet presAssocID="{4A2E0122-F873-409B-89FC-CE5AD9009F34}" presName="sibTrans" presStyleLbl="sibTrans1D1" presStyleIdx="2" presStyleCnt="4"/>
      <dgm:spPr/>
      <dgm:t>
        <a:bodyPr/>
        <a:lstStyle/>
        <a:p>
          <a:endParaRPr lang="zh-CN" altLang="en-US"/>
        </a:p>
      </dgm:t>
    </dgm:pt>
    <dgm:pt modelId="{EA804F01-1315-4099-8400-4ED55C03BA45}" type="pres">
      <dgm:prSet presAssocID="{BD01E2E2-91BC-447F-9A61-F39B6228EDB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1B515E-3A19-425F-B792-8C3FBA705EDC}" type="pres">
      <dgm:prSet presAssocID="{BD01E2E2-91BC-447F-9A61-F39B6228EDBD}" presName="spNode" presStyleCnt="0"/>
      <dgm:spPr/>
    </dgm:pt>
    <dgm:pt modelId="{8B57C420-B8ED-4487-B067-86676C16F119}" type="pres">
      <dgm:prSet presAssocID="{46095E96-48A2-4E5A-AEBA-1746A1EE03E8}" presName="sibTrans" presStyleLbl="sibTrans1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7D9B4948-DC82-47DC-99CD-D9E8B0301F0D}" type="presOf" srcId="{DBD0F87F-F81E-49DD-8F9E-CCCD87392F11}" destId="{E5CB1F7A-3A0F-44E5-B863-EC8BC0B0D9B1}" srcOrd="0" destOrd="0" presId="urn:microsoft.com/office/officeart/2005/8/layout/cycle6"/>
    <dgm:cxn modelId="{306E52B7-1430-49DD-A86B-19CCEC1AE088}" type="presOf" srcId="{4A2E0122-F873-409B-89FC-CE5AD9009F34}" destId="{6C839591-E2B8-4382-9A8C-862F7908401B}" srcOrd="0" destOrd="0" presId="urn:microsoft.com/office/officeart/2005/8/layout/cycle6"/>
    <dgm:cxn modelId="{DD691DE1-7FE4-46A2-A848-3F66BC83773B}" type="presOf" srcId="{B4616F4F-CFE0-4026-A0F7-9CB475F37B60}" destId="{FDB6F461-CDC8-4FC5-B440-CA9F48F20D4D}" srcOrd="0" destOrd="0" presId="urn:microsoft.com/office/officeart/2005/8/layout/cycle6"/>
    <dgm:cxn modelId="{E8AC2E22-00C7-46D5-BFB7-E4DA7C4A8985}" type="presOf" srcId="{AF773B23-82F2-40B3-ADA2-2DF2DEBEC28A}" destId="{1244C3DD-230E-4A9D-A4EC-01DF6FF23A54}" srcOrd="0" destOrd="0" presId="urn:microsoft.com/office/officeart/2005/8/layout/cycle6"/>
    <dgm:cxn modelId="{B440D5E7-C556-4E52-BAA7-30662181C9AF}" type="presOf" srcId="{BA069B98-94BA-4124-AF73-3FD10E6E0E2C}" destId="{DDBDDD1B-DFDC-48C0-9690-EE684435A737}" srcOrd="0" destOrd="0" presId="urn:microsoft.com/office/officeart/2005/8/layout/cycle6"/>
    <dgm:cxn modelId="{139277ED-2F36-4E4D-87D6-6E5A194ED4F4}" type="presOf" srcId="{BD01E2E2-91BC-447F-9A61-F39B6228EDBD}" destId="{EA804F01-1315-4099-8400-4ED55C03BA45}" srcOrd="0" destOrd="0" presId="urn:microsoft.com/office/officeart/2005/8/layout/cycle6"/>
    <dgm:cxn modelId="{DE5F1D9C-1A2F-4A88-8FFC-2EE2B2CDA400}" srcId="{4324BAFF-D4B3-4B62-82EB-764C08CC5319}" destId="{C7AEC3B7-1B26-49F7-875A-4EA1F298DC99}" srcOrd="0" destOrd="0" parTransId="{BF29F2CB-F5D6-4E2F-B1DA-697F5A16C3D0}" sibTransId="{B4616F4F-CFE0-4026-A0F7-9CB475F37B60}"/>
    <dgm:cxn modelId="{A65CCBCF-170C-4E3F-9BCB-EA2ED03508A3}" srcId="{4324BAFF-D4B3-4B62-82EB-764C08CC5319}" destId="{DBD0F87F-F81E-49DD-8F9E-CCCD87392F11}" srcOrd="1" destOrd="0" parTransId="{C7B607E7-EF6D-45F4-A6D0-E182BF92077C}" sibTransId="{AF773B23-82F2-40B3-ADA2-2DF2DEBEC28A}"/>
    <dgm:cxn modelId="{68B229EC-CD2D-44BF-AB20-B2EC624A42EF}" type="presOf" srcId="{46095E96-48A2-4E5A-AEBA-1746A1EE03E8}" destId="{8B57C420-B8ED-4487-B067-86676C16F119}" srcOrd="0" destOrd="0" presId="urn:microsoft.com/office/officeart/2005/8/layout/cycle6"/>
    <dgm:cxn modelId="{A86304FF-4883-4ACD-874C-78E2101B9C3E}" srcId="{4324BAFF-D4B3-4B62-82EB-764C08CC5319}" destId="{BD01E2E2-91BC-447F-9A61-F39B6228EDBD}" srcOrd="3" destOrd="0" parTransId="{6FD23215-A946-4BF4-B240-4A43B8919C7E}" sibTransId="{46095E96-48A2-4E5A-AEBA-1746A1EE03E8}"/>
    <dgm:cxn modelId="{2D444F2B-762E-432D-828F-D70DEF1B36C1}" srcId="{4324BAFF-D4B3-4B62-82EB-764C08CC5319}" destId="{BA069B98-94BA-4124-AF73-3FD10E6E0E2C}" srcOrd="2" destOrd="0" parTransId="{B5E528BE-5C60-4D8E-95D2-98DC25E688AB}" sibTransId="{4A2E0122-F873-409B-89FC-CE5AD9009F34}"/>
    <dgm:cxn modelId="{4C2E9B4B-A98E-458D-B928-27B4084021AA}" type="presOf" srcId="{4324BAFF-D4B3-4B62-82EB-764C08CC5319}" destId="{8845E9AD-6C06-40BF-B13F-1F12CD12722D}" srcOrd="0" destOrd="0" presId="urn:microsoft.com/office/officeart/2005/8/layout/cycle6"/>
    <dgm:cxn modelId="{FEFC9F4F-DC02-4D0C-AA32-117A5B7B6C02}" type="presOf" srcId="{C7AEC3B7-1B26-49F7-875A-4EA1F298DC99}" destId="{CC4E6867-D47A-4464-8E41-15F356D90850}" srcOrd="0" destOrd="0" presId="urn:microsoft.com/office/officeart/2005/8/layout/cycle6"/>
    <dgm:cxn modelId="{90865D51-1638-45D3-B190-20BA8D7B44F1}" type="presParOf" srcId="{8845E9AD-6C06-40BF-B13F-1F12CD12722D}" destId="{CC4E6867-D47A-4464-8E41-15F356D90850}" srcOrd="0" destOrd="0" presId="urn:microsoft.com/office/officeart/2005/8/layout/cycle6"/>
    <dgm:cxn modelId="{50609342-213D-4205-B775-4DBC368DA961}" type="presParOf" srcId="{8845E9AD-6C06-40BF-B13F-1F12CD12722D}" destId="{1D8FC406-2098-48DB-A9C4-49D55CBE7CDB}" srcOrd="1" destOrd="0" presId="urn:microsoft.com/office/officeart/2005/8/layout/cycle6"/>
    <dgm:cxn modelId="{A3A00A20-15DC-4AB9-B113-A98623A1279E}" type="presParOf" srcId="{8845E9AD-6C06-40BF-B13F-1F12CD12722D}" destId="{FDB6F461-CDC8-4FC5-B440-CA9F48F20D4D}" srcOrd="2" destOrd="0" presId="urn:microsoft.com/office/officeart/2005/8/layout/cycle6"/>
    <dgm:cxn modelId="{B25BAB8A-63EB-47FB-A7BC-3DDAE03F85D8}" type="presParOf" srcId="{8845E9AD-6C06-40BF-B13F-1F12CD12722D}" destId="{E5CB1F7A-3A0F-44E5-B863-EC8BC0B0D9B1}" srcOrd="3" destOrd="0" presId="urn:microsoft.com/office/officeart/2005/8/layout/cycle6"/>
    <dgm:cxn modelId="{DE31385A-C322-4E1A-96C8-C58705735D35}" type="presParOf" srcId="{8845E9AD-6C06-40BF-B13F-1F12CD12722D}" destId="{4BEBD48F-CFCB-44E4-8F10-B5698B01ED03}" srcOrd="4" destOrd="0" presId="urn:microsoft.com/office/officeart/2005/8/layout/cycle6"/>
    <dgm:cxn modelId="{884E8381-264E-49B7-BEBD-2F560EA59012}" type="presParOf" srcId="{8845E9AD-6C06-40BF-B13F-1F12CD12722D}" destId="{1244C3DD-230E-4A9D-A4EC-01DF6FF23A54}" srcOrd="5" destOrd="0" presId="urn:microsoft.com/office/officeart/2005/8/layout/cycle6"/>
    <dgm:cxn modelId="{BA074987-9E6C-4A04-ABC5-10ED82E6392D}" type="presParOf" srcId="{8845E9AD-6C06-40BF-B13F-1F12CD12722D}" destId="{DDBDDD1B-DFDC-48C0-9690-EE684435A737}" srcOrd="6" destOrd="0" presId="urn:microsoft.com/office/officeart/2005/8/layout/cycle6"/>
    <dgm:cxn modelId="{648B3BBC-27FB-414E-A46E-F6BC9079B5C6}" type="presParOf" srcId="{8845E9AD-6C06-40BF-B13F-1F12CD12722D}" destId="{6C7EB988-36DA-479E-9631-B37BA1B17436}" srcOrd="7" destOrd="0" presId="urn:microsoft.com/office/officeart/2005/8/layout/cycle6"/>
    <dgm:cxn modelId="{B50B94A5-E957-47E1-9095-FF3745B61147}" type="presParOf" srcId="{8845E9AD-6C06-40BF-B13F-1F12CD12722D}" destId="{6C839591-E2B8-4382-9A8C-862F7908401B}" srcOrd="8" destOrd="0" presId="urn:microsoft.com/office/officeart/2005/8/layout/cycle6"/>
    <dgm:cxn modelId="{B4414353-030A-4342-A9AD-027FCB9610CB}" type="presParOf" srcId="{8845E9AD-6C06-40BF-B13F-1F12CD12722D}" destId="{EA804F01-1315-4099-8400-4ED55C03BA45}" srcOrd="9" destOrd="0" presId="urn:microsoft.com/office/officeart/2005/8/layout/cycle6"/>
    <dgm:cxn modelId="{2E4EEAEB-5B39-4445-A0D1-5DAE4F3537FD}" type="presParOf" srcId="{8845E9AD-6C06-40BF-B13F-1F12CD12722D}" destId="{491B515E-3A19-425F-B792-8C3FBA705EDC}" srcOrd="10" destOrd="0" presId="urn:microsoft.com/office/officeart/2005/8/layout/cycle6"/>
    <dgm:cxn modelId="{E6D00663-8900-4721-AC0B-108E244233DD}" type="presParOf" srcId="{8845E9AD-6C06-40BF-B13F-1F12CD12722D}" destId="{8B57C420-B8ED-4487-B067-86676C16F119}" srcOrd="11" destOrd="0" presId="urn:microsoft.com/office/officeart/2005/8/layout/cycle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24BAFF-D4B3-4B62-82EB-764C08CC5319}" type="doc">
      <dgm:prSet loTypeId="urn:microsoft.com/office/officeart/2005/8/layout/cycle6" loCatId="cycle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zh-CN" altLang="en-US"/>
        </a:p>
      </dgm:t>
    </dgm:pt>
    <dgm:pt modelId="{C7AEC3B7-1B26-49F7-875A-4EA1F298DC99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(1)</a:t>
          </a:r>
          <a:endParaRPr lang="zh-CN" altLang="en-US" b="1" dirty="0">
            <a:solidFill>
              <a:schemeClr val="tx1"/>
            </a:solidFill>
          </a:endParaRPr>
        </a:p>
      </dgm:t>
    </dgm:pt>
    <dgm:pt modelId="{BF29F2CB-F5D6-4E2F-B1DA-697F5A16C3D0}" type="parTrans" cxnId="{DE5F1D9C-1A2F-4A88-8FFC-2EE2B2CDA400}">
      <dgm:prSet/>
      <dgm:spPr/>
      <dgm:t>
        <a:bodyPr/>
        <a:lstStyle/>
        <a:p>
          <a:endParaRPr lang="zh-CN" altLang="en-US"/>
        </a:p>
      </dgm:t>
    </dgm:pt>
    <dgm:pt modelId="{B4616F4F-CFE0-4026-A0F7-9CB475F37B60}" type="sibTrans" cxnId="{DE5F1D9C-1A2F-4A88-8FFC-2EE2B2CDA400}">
      <dgm:prSet/>
      <dgm:spPr>
        <a:ln w="38100"/>
      </dgm:spPr>
      <dgm:t>
        <a:bodyPr/>
        <a:lstStyle/>
        <a:p>
          <a:endParaRPr lang="zh-CN" altLang="en-US"/>
        </a:p>
      </dgm:t>
    </dgm:pt>
    <dgm:pt modelId="{DBD0F87F-F81E-49DD-8F9E-CCCD87392F11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(7)—(9)</a:t>
          </a:r>
          <a:endParaRPr lang="zh-CN" altLang="en-US" b="1" dirty="0">
            <a:solidFill>
              <a:schemeClr val="tx1"/>
            </a:solidFill>
          </a:endParaRPr>
        </a:p>
      </dgm:t>
    </dgm:pt>
    <dgm:pt modelId="{C7B607E7-EF6D-45F4-A6D0-E182BF92077C}" type="parTrans" cxnId="{A65CCBCF-170C-4E3F-9BCB-EA2ED03508A3}">
      <dgm:prSet/>
      <dgm:spPr/>
      <dgm:t>
        <a:bodyPr/>
        <a:lstStyle/>
        <a:p>
          <a:endParaRPr lang="zh-CN" altLang="en-US"/>
        </a:p>
      </dgm:t>
    </dgm:pt>
    <dgm:pt modelId="{AF773B23-82F2-40B3-ADA2-2DF2DEBEC28A}" type="sibTrans" cxnId="{A65CCBCF-170C-4E3F-9BCB-EA2ED03508A3}">
      <dgm:prSet/>
      <dgm:spPr>
        <a:ln w="38100"/>
      </dgm:spPr>
      <dgm:t>
        <a:bodyPr/>
        <a:lstStyle/>
        <a:p>
          <a:endParaRPr lang="zh-CN" altLang="en-US"/>
        </a:p>
      </dgm:t>
    </dgm:pt>
    <dgm:pt modelId="{BA069B98-94BA-4124-AF73-3FD10E6E0E2C}">
      <dgm:prSet phldrT="[文本]"/>
      <dgm:spPr/>
      <dgm:t>
        <a:bodyPr/>
        <a:lstStyle/>
        <a:p>
          <a:r>
            <a:rPr lang="en-US" altLang="zh-CN" dirty="0" smtClean="0"/>
            <a:t>(10)</a:t>
          </a:r>
          <a:endParaRPr lang="zh-CN" altLang="en-US" dirty="0"/>
        </a:p>
      </dgm:t>
    </dgm:pt>
    <dgm:pt modelId="{B5E528BE-5C60-4D8E-95D2-98DC25E688AB}" type="parTrans" cxnId="{2D444F2B-762E-432D-828F-D70DEF1B36C1}">
      <dgm:prSet/>
      <dgm:spPr/>
      <dgm:t>
        <a:bodyPr/>
        <a:lstStyle/>
        <a:p>
          <a:endParaRPr lang="zh-CN" altLang="en-US"/>
        </a:p>
      </dgm:t>
    </dgm:pt>
    <dgm:pt modelId="{4A2E0122-F873-409B-89FC-CE5AD9009F34}" type="sibTrans" cxnId="{2D444F2B-762E-432D-828F-D70DEF1B36C1}">
      <dgm:prSet/>
      <dgm:spPr>
        <a:ln w="38100"/>
      </dgm:spPr>
      <dgm:t>
        <a:bodyPr/>
        <a:lstStyle/>
        <a:p>
          <a:endParaRPr lang="zh-CN" altLang="en-US"/>
        </a:p>
      </dgm:t>
    </dgm:pt>
    <dgm:pt modelId="{BD01E2E2-91BC-447F-9A61-F39B6228EDBD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(2)—(6)</a:t>
          </a:r>
          <a:endParaRPr lang="zh-CN" altLang="en-US" b="1" dirty="0">
            <a:solidFill>
              <a:schemeClr val="tx1"/>
            </a:solidFill>
          </a:endParaRPr>
        </a:p>
      </dgm:t>
    </dgm:pt>
    <dgm:pt modelId="{6FD23215-A946-4BF4-B240-4A43B8919C7E}" type="parTrans" cxnId="{A86304FF-4883-4ACD-874C-78E2101B9C3E}">
      <dgm:prSet/>
      <dgm:spPr/>
      <dgm:t>
        <a:bodyPr/>
        <a:lstStyle/>
        <a:p>
          <a:endParaRPr lang="zh-CN" altLang="en-US"/>
        </a:p>
      </dgm:t>
    </dgm:pt>
    <dgm:pt modelId="{46095E96-48A2-4E5A-AEBA-1746A1EE03E8}" type="sibTrans" cxnId="{A86304FF-4883-4ACD-874C-78E2101B9C3E}">
      <dgm:prSet/>
      <dgm:spPr>
        <a:ln w="38100"/>
      </dgm:spPr>
      <dgm:t>
        <a:bodyPr/>
        <a:lstStyle/>
        <a:p>
          <a:endParaRPr lang="zh-CN" altLang="en-US"/>
        </a:p>
      </dgm:t>
    </dgm:pt>
    <dgm:pt modelId="{58A1AB4F-6384-49C8-9EC0-1E9B8A6035B9}" type="pres">
      <dgm:prSet presAssocID="{4324BAFF-D4B3-4B62-82EB-764C08CC531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6755B37-8B34-47B5-A6C8-79F36E9DCA62}" type="pres">
      <dgm:prSet presAssocID="{C7AEC3B7-1B26-49F7-875A-4EA1F298DC9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F6C962B-504B-40C4-BB8A-E88B2F99FAF6}" type="pres">
      <dgm:prSet presAssocID="{C7AEC3B7-1B26-49F7-875A-4EA1F298DC99}" presName="spNode" presStyleCnt="0"/>
      <dgm:spPr/>
    </dgm:pt>
    <dgm:pt modelId="{F8D7E333-6E59-4C71-AED8-B07881C4D994}" type="pres">
      <dgm:prSet presAssocID="{B4616F4F-CFE0-4026-A0F7-9CB475F37B60}" presName="sibTrans" presStyleLbl="sibTrans1D1" presStyleIdx="0" presStyleCnt="4"/>
      <dgm:spPr/>
      <dgm:t>
        <a:bodyPr/>
        <a:lstStyle/>
        <a:p>
          <a:endParaRPr lang="zh-CN" altLang="en-US"/>
        </a:p>
      </dgm:t>
    </dgm:pt>
    <dgm:pt modelId="{8AF1CF05-1F2B-403D-9A8B-2378824FB548}" type="pres">
      <dgm:prSet presAssocID="{DBD0F87F-F81E-49DD-8F9E-CCCD87392F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475E6C1-BFA4-4CDC-A293-BAFA7C1FAED7}" type="pres">
      <dgm:prSet presAssocID="{DBD0F87F-F81E-49DD-8F9E-CCCD87392F11}" presName="spNode" presStyleCnt="0"/>
      <dgm:spPr/>
    </dgm:pt>
    <dgm:pt modelId="{10DAA6CB-E924-493C-83BF-F0DD51D504F2}" type="pres">
      <dgm:prSet presAssocID="{AF773B23-82F2-40B3-ADA2-2DF2DEBEC28A}" presName="sibTrans" presStyleLbl="sibTrans1D1" presStyleIdx="1" presStyleCnt="4"/>
      <dgm:spPr/>
      <dgm:t>
        <a:bodyPr/>
        <a:lstStyle/>
        <a:p>
          <a:endParaRPr lang="zh-CN" altLang="en-US"/>
        </a:p>
      </dgm:t>
    </dgm:pt>
    <dgm:pt modelId="{9016CEE2-D410-4FDD-A6E7-252F50100B7F}" type="pres">
      <dgm:prSet presAssocID="{BA069B98-94BA-4124-AF73-3FD10E6E0E2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C3F4D37-E877-435C-A2E7-4B35E1CF30E3}" type="pres">
      <dgm:prSet presAssocID="{BA069B98-94BA-4124-AF73-3FD10E6E0E2C}" presName="spNode" presStyleCnt="0"/>
      <dgm:spPr/>
    </dgm:pt>
    <dgm:pt modelId="{4009BF21-0C78-451B-BAB3-E4F3F3B110AC}" type="pres">
      <dgm:prSet presAssocID="{4A2E0122-F873-409B-89FC-CE5AD9009F34}" presName="sibTrans" presStyleLbl="sibTrans1D1" presStyleIdx="2" presStyleCnt="4"/>
      <dgm:spPr/>
      <dgm:t>
        <a:bodyPr/>
        <a:lstStyle/>
        <a:p>
          <a:endParaRPr lang="zh-CN" altLang="en-US"/>
        </a:p>
      </dgm:t>
    </dgm:pt>
    <dgm:pt modelId="{5F9D1D72-68EB-4B0F-AB86-4F279BB1F8C6}" type="pres">
      <dgm:prSet presAssocID="{BD01E2E2-91BC-447F-9A61-F39B6228EDB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994FEE-D02E-46A8-9121-60A77D4309DC}" type="pres">
      <dgm:prSet presAssocID="{BD01E2E2-91BC-447F-9A61-F39B6228EDBD}" presName="spNode" presStyleCnt="0"/>
      <dgm:spPr/>
    </dgm:pt>
    <dgm:pt modelId="{350D0075-0D3D-4882-8088-95EC5406CC6B}" type="pres">
      <dgm:prSet presAssocID="{46095E96-48A2-4E5A-AEBA-1746A1EE03E8}" presName="sibTrans" presStyleLbl="sibTrans1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69577F05-93B7-47B5-BFE8-3D04D01C1381}" type="presOf" srcId="{4324BAFF-D4B3-4B62-82EB-764C08CC5319}" destId="{58A1AB4F-6384-49C8-9EC0-1E9B8A6035B9}" srcOrd="0" destOrd="0" presId="urn:microsoft.com/office/officeart/2005/8/layout/cycle6"/>
    <dgm:cxn modelId="{3C0D1BBC-8A20-4197-820C-22A6DB5DAE29}" type="presOf" srcId="{4A2E0122-F873-409B-89FC-CE5AD9009F34}" destId="{4009BF21-0C78-451B-BAB3-E4F3F3B110AC}" srcOrd="0" destOrd="0" presId="urn:microsoft.com/office/officeart/2005/8/layout/cycle6"/>
    <dgm:cxn modelId="{326837C8-CC44-483C-B840-5E964E476A3E}" type="presOf" srcId="{B4616F4F-CFE0-4026-A0F7-9CB475F37B60}" destId="{F8D7E333-6E59-4C71-AED8-B07881C4D994}" srcOrd="0" destOrd="0" presId="urn:microsoft.com/office/officeart/2005/8/layout/cycle6"/>
    <dgm:cxn modelId="{DE5F1D9C-1A2F-4A88-8FFC-2EE2B2CDA400}" srcId="{4324BAFF-D4B3-4B62-82EB-764C08CC5319}" destId="{C7AEC3B7-1B26-49F7-875A-4EA1F298DC99}" srcOrd="0" destOrd="0" parTransId="{BF29F2CB-F5D6-4E2F-B1DA-697F5A16C3D0}" sibTransId="{B4616F4F-CFE0-4026-A0F7-9CB475F37B60}"/>
    <dgm:cxn modelId="{A65CCBCF-170C-4E3F-9BCB-EA2ED03508A3}" srcId="{4324BAFF-D4B3-4B62-82EB-764C08CC5319}" destId="{DBD0F87F-F81E-49DD-8F9E-CCCD87392F11}" srcOrd="1" destOrd="0" parTransId="{C7B607E7-EF6D-45F4-A6D0-E182BF92077C}" sibTransId="{AF773B23-82F2-40B3-ADA2-2DF2DEBEC28A}"/>
    <dgm:cxn modelId="{08981752-712E-481F-91BD-FDA3900CE1DF}" type="presOf" srcId="{DBD0F87F-F81E-49DD-8F9E-CCCD87392F11}" destId="{8AF1CF05-1F2B-403D-9A8B-2378824FB548}" srcOrd="0" destOrd="0" presId="urn:microsoft.com/office/officeart/2005/8/layout/cycle6"/>
    <dgm:cxn modelId="{6F9F7CB4-D8EC-4109-BC8A-31070B3A53E9}" type="presOf" srcId="{AF773B23-82F2-40B3-ADA2-2DF2DEBEC28A}" destId="{10DAA6CB-E924-493C-83BF-F0DD51D504F2}" srcOrd="0" destOrd="0" presId="urn:microsoft.com/office/officeart/2005/8/layout/cycle6"/>
    <dgm:cxn modelId="{A86304FF-4883-4ACD-874C-78E2101B9C3E}" srcId="{4324BAFF-D4B3-4B62-82EB-764C08CC5319}" destId="{BD01E2E2-91BC-447F-9A61-F39B6228EDBD}" srcOrd="3" destOrd="0" parTransId="{6FD23215-A946-4BF4-B240-4A43B8919C7E}" sibTransId="{46095E96-48A2-4E5A-AEBA-1746A1EE03E8}"/>
    <dgm:cxn modelId="{2D444F2B-762E-432D-828F-D70DEF1B36C1}" srcId="{4324BAFF-D4B3-4B62-82EB-764C08CC5319}" destId="{BA069B98-94BA-4124-AF73-3FD10E6E0E2C}" srcOrd="2" destOrd="0" parTransId="{B5E528BE-5C60-4D8E-95D2-98DC25E688AB}" sibTransId="{4A2E0122-F873-409B-89FC-CE5AD9009F34}"/>
    <dgm:cxn modelId="{975DC227-3B41-4D31-BD50-B06F382ACB47}" type="presOf" srcId="{46095E96-48A2-4E5A-AEBA-1746A1EE03E8}" destId="{350D0075-0D3D-4882-8088-95EC5406CC6B}" srcOrd="0" destOrd="0" presId="urn:microsoft.com/office/officeart/2005/8/layout/cycle6"/>
    <dgm:cxn modelId="{A204099D-9EE0-42DA-BE24-F73FA56D7F8F}" type="presOf" srcId="{C7AEC3B7-1B26-49F7-875A-4EA1F298DC99}" destId="{46755B37-8B34-47B5-A6C8-79F36E9DCA62}" srcOrd="0" destOrd="0" presId="urn:microsoft.com/office/officeart/2005/8/layout/cycle6"/>
    <dgm:cxn modelId="{899BD15D-DC2B-4F0D-B07A-ACF19B789304}" type="presOf" srcId="{BD01E2E2-91BC-447F-9A61-F39B6228EDBD}" destId="{5F9D1D72-68EB-4B0F-AB86-4F279BB1F8C6}" srcOrd="0" destOrd="0" presId="urn:microsoft.com/office/officeart/2005/8/layout/cycle6"/>
    <dgm:cxn modelId="{2A4367FA-11A1-4E8A-BB13-1C719FE4CAEE}" type="presOf" srcId="{BA069B98-94BA-4124-AF73-3FD10E6E0E2C}" destId="{9016CEE2-D410-4FDD-A6E7-252F50100B7F}" srcOrd="0" destOrd="0" presId="urn:microsoft.com/office/officeart/2005/8/layout/cycle6"/>
    <dgm:cxn modelId="{08E656B5-3D33-45FC-92AF-E363CC01164A}" type="presParOf" srcId="{58A1AB4F-6384-49C8-9EC0-1E9B8A6035B9}" destId="{46755B37-8B34-47B5-A6C8-79F36E9DCA62}" srcOrd="0" destOrd="0" presId="urn:microsoft.com/office/officeart/2005/8/layout/cycle6"/>
    <dgm:cxn modelId="{10B29A06-2707-41CB-A4F7-56E77472A5B3}" type="presParOf" srcId="{58A1AB4F-6384-49C8-9EC0-1E9B8A6035B9}" destId="{0F6C962B-504B-40C4-BB8A-E88B2F99FAF6}" srcOrd="1" destOrd="0" presId="urn:microsoft.com/office/officeart/2005/8/layout/cycle6"/>
    <dgm:cxn modelId="{3F9E86F8-ADB5-4D35-A197-E0C0C273801C}" type="presParOf" srcId="{58A1AB4F-6384-49C8-9EC0-1E9B8A6035B9}" destId="{F8D7E333-6E59-4C71-AED8-B07881C4D994}" srcOrd="2" destOrd="0" presId="urn:microsoft.com/office/officeart/2005/8/layout/cycle6"/>
    <dgm:cxn modelId="{CD354E8B-87A4-40DB-BF91-2C24CE9C5010}" type="presParOf" srcId="{58A1AB4F-6384-49C8-9EC0-1E9B8A6035B9}" destId="{8AF1CF05-1F2B-403D-9A8B-2378824FB548}" srcOrd="3" destOrd="0" presId="urn:microsoft.com/office/officeart/2005/8/layout/cycle6"/>
    <dgm:cxn modelId="{EC8D2AC0-E41A-43A0-8199-9B86F91FEED6}" type="presParOf" srcId="{58A1AB4F-6384-49C8-9EC0-1E9B8A6035B9}" destId="{6475E6C1-BFA4-4CDC-A293-BAFA7C1FAED7}" srcOrd="4" destOrd="0" presId="urn:microsoft.com/office/officeart/2005/8/layout/cycle6"/>
    <dgm:cxn modelId="{FAC50AA6-5C2F-4F44-B9AE-6864115D4629}" type="presParOf" srcId="{58A1AB4F-6384-49C8-9EC0-1E9B8A6035B9}" destId="{10DAA6CB-E924-493C-83BF-F0DD51D504F2}" srcOrd="5" destOrd="0" presId="urn:microsoft.com/office/officeart/2005/8/layout/cycle6"/>
    <dgm:cxn modelId="{6694AA4A-5B74-48E1-9EE2-6D1B6900F1E4}" type="presParOf" srcId="{58A1AB4F-6384-49C8-9EC0-1E9B8A6035B9}" destId="{9016CEE2-D410-4FDD-A6E7-252F50100B7F}" srcOrd="6" destOrd="0" presId="urn:microsoft.com/office/officeart/2005/8/layout/cycle6"/>
    <dgm:cxn modelId="{D0B3A38D-141F-4BD1-BD81-7D3E650AE2A1}" type="presParOf" srcId="{58A1AB4F-6384-49C8-9EC0-1E9B8A6035B9}" destId="{5C3F4D37-E877-435C-A2E7-4B35E1CF30E3}" srcOrd="7" destOrd="0" presId="urn:microsoft.com/office/officeart/2005/8/layout/cycle6"/>
    <dgm:cxn modelId="{E5A3593B-0F8F-45FE-96D4-4A46CEFEEEC8}" type="presParOf" srcId="{58A1AB4F-6384-49C8-9EC0-1E9B8A6035B9}" destId="{4009BF21-0C78-451B-BAB3-E4F3F3B110AC}" srcOrd="8" destOrd="0" presId="urn:microsoft.com/office/officeart/2005/8/layout/cycle6"/>
    <dgm:cxn modelId="{D8CE0741-CA9D-4187-8987-AC80D0D13A0D}" type="presParOf" srcId="{58A1AB4F-6384-49C8-9EC0-1E9B8A6035B9}" destId="{5F9D1D72-68EB-4B0F-AB86-4F279BB1F8C6}" srcOrd="9" destOrd="0" presId="urn:microsoft.com/office/officeart/2005/8/layout/cycle6"/>
    <dgm:cxn modelId="{111AA3E7-DAD2-48B7-B566-AE027187E173}" type="presParOf" srcId="{58A1AB4F-6384-49C8-9EC0-1E9B8A6035B9}" destId="{CA994FEE-D02E-46A8-9121-60A77D4309DC}" srcOrd="10" destOrd="0" presId="urn:microsoft.com/office/officeart/2005/8/layout/cycle6"/>
    <dgm:cxn modelId="{A49CA1AC-0204-4884-9A01-507AFF6283EE}" type="presParOf" srcId="{58A1AB4F-6384-49C8-9EC0-1E9B8A6035B9}" destId="{350D0075-0D3D-4882-8088-95EC5406CC6B}" srcOrd="11" destOrd="0" presId="urn:microsoft.com/office/officeart/2005/8/layout/cycle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324BAFF-D4B3-4B62-82EB-764C08CC5319}" type="doc">
      <dgm:prSet loTypeId="urn:microsoft.com/office/officeart/2005/8/layout/cycle6" loCatId="cycle" qsTypeId="urn:microsoft.com/office/officeart/2005/8/quickstyle/3d3" qsCatId="3D" csTypeId="urn:microsoft.com/office/officeart/2005/8/colors/accent3_2" csCatId="accent3" phldr="1"/>
      <dgm:spPr/>
      <dgm:t>
        <a:bodyPr/>
        <a:lstStyle/>
        <a:p>
          <a:endParaRPr lang="zh-CN" altLang="en-US"/>
        </a:p>
      </dgm:t>
    </dgm:pt>
    <dgm:pt modelId="{DBD0F87F-F81E-49DD-8F9E-CCCD87392F11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(12)</a:t>
          </a:r>
          <a:endParaRPr lang="zh-CN" altLang="en-US" b="1" dirty="0">
            <a:solidFill>
              <a:schemeClr val="tx1"/>
            </a:solidFill>
          </a:endParaRPr>
        </a:p>
      </dgm:t>
    </dgm:pt>
    <dgm:pt modelId="{C7B607E7-EF6D-45F4-A6D0-E182BF92077C}" type="parTrans" cxnId="{A65CCBCF-170C-4E3F-9BCB-EA2ED03508A3}">
      <dgm:prSet/>
      <dgm:spPr/>
      <dgm:t>
        <a:bodyPr/>
        <a:lstStyle/>
        <a:p>
          <a:endParaRPr lang="zh-CN" altLang="en-US"/>
        </a:p>
      </dgm:t>
    </dgm:pt>
    <dgm:pt modelId="{AF773B23-82F2-40B3-ADA2-2DF2DEBEC28A}" type="sibTrans" cxnId="{A65CCBCF-170C-4E3F-9BCB-EA2ED03508A3}">
      <dgm:prSet/>
      <dgm:spPr>
        <a:ln w="38100"/>
      </dgm:spPr>
      <dgm:t>
        <a:bodyPr/>
        <a:lstStyle/>
        <a:p>
          <a:endParaRPr lang="zh-CN" altLang="en-US"/>
        </a:p>
      </dgm:t>
    </dgm:pt>
    <dgm:pt modelId="{BA069B98-94BA-4124-AF73-3FD10E6E0E2C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(13)</a:t>
          </a:r>
          <a:endParaRPr lang="zh-CN" altLang="en-US" b="1" dirty="0">
            <a:solidFill>
              <a:schemeClr val="tx1"/>
            </a:solidFill>
          </a:endParaRPr>
        </a:p>
      </dgm:t>
    </dgm:pt>
    <dgm:pt modelId="{B5E528BE-5C60-4D8E-95D2-98DC25E688AB}" type="parTrans" cxnId="{2D444F2B-762E-432D-828F-D70DEF1B36C1}">
      <dgm:prSet/>
      <dgm:spPr/>
      <dgm:t>
        <a:bodyPr/>
        <a:lstStyle/>
        <a:p>
          <a:endParaRPr lang="zh-CN" altLang="en-US"/>
        </a:p>
      </dgm:t>
    </dgm:pt>
    <dgm:pt modelId="{4A2E0122-F873-409B-89FC-CE5AD9009F34}" type="sibTrans" cxnId="{2D444F2B-762E-432D-828F-D70DEF1B36C1}">
      <dgm:prSet/>
      <dgm:spPr>
        <a:ln w="38100"/>
      </dgm:spPr>
      <dgm:t>
        <a:bodyPr/>
        <a:lstStyle/>
        <a:p>
          <a:endParaRPr lang="zh-CN" altLang="en-US"/>
        </a:p>
      </dgm:t>
    </dgm:pt>
    <dgm:pt modelId="{BD01E2E2-91BC-447F-9A61-F39B6228EDBD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(11)</a:t>
          </a:r>
          <a:endParaRPr lang="zh-CN" altLang="en-US" b="1" dirty="0">
            <a:solidFill>
              <a:schemeClr val="tx1"/>
            </a:solidFill>
          </a:endParaRPr>
        </a:p>
      </dgm:t>
    </dgm:pt>
    <dgm:pt modelId="{6FD23215-A946-4BF4-B240-4A43B8919C7E}" type="parTrans" cxnId="{A86304FF-4883-4ACD-874C-78E2101B9C3E}">
      <dgm:prSet/>
      <dgm:spPr/>
      <dgm:t>
        <a:bodyPr/>
        <a:lstStyle/>
        <a:p>
          <a:endParaRPr lang="zh-CN" altLang="en-US"/>
        </a:p>
      </dgm:t>
    </dgm:pt>
    <dgm:pt modelId="{46095E96-48A2-4E5A-AEBA-1746A1EE03E8}" type="sibTrans" cxnId="{A86304FF-4883-4ACD-874C-78E2101B9C3E}">
      <dgm:prSet/>
      <dgm:spPr>
        <a:ln w="38100"/>
      </dgm:spPr>
      <dgm:t>
        <a:bodyPr/>
        <a:lstStyle/>
        <a:p>
          <a:endParaRPr lang="zh-CN" altLang="en-US"/>
        </a:p>
      </dgm:t>
    </dgm:pt>
    <dgm:pt modelId="{C7AEC3B7-1B26-49F7-875A-4EA1F298DC99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(10)</a:t>
          </a:r>
          <a:endParaRPr lang="zh-CN" altLang="en-US" b="1" dirty="0">
            <a:solidFill>
              <a:schemeClr val="tx1"/>
            </a:solidFill>
          </a:endParaRPr>
        </a:p>
      </dgm:t>
    </dgm:pt>
    <dgm:pt modelId="{B4616F4F-CFE0-4026-A0F7-9CB475F37B60}" type="sibTrans" cxnId="{DE5F1D9C-1A2F-4A88-8FFC-2EE2B2CDA400}">
      <dgm:prSet/>
      <dgm:spPr>
        <a:ln w="38100"/>
      </dgm:spPr>
      <dgm:t>
        <a:bodyPr/>
        <a:lstStyle/>
        <a:p>
          <a:endParaRPr lang="zh-CN" altLang="en-US"/>
        </a:p>
      </dgm:t>
    </dgm:pt>
    <dgm:pt modelId="{BF29F2CB-F5D6-4E2F-B1DA-697F5A16C3D0}" type="parTrans" cxnId="{DE5F1D9C-1A2F-4A88-8FFC-2EE2B2CDA400}">
      <dgm:prSet/>
      <dgm:spPr/>
      <dgm:t>
        <a:bodyPr/>
        <a:lstStyle/>
        <a:p>
          <a:endParaRPr lang="zh-CN" altLang="en-US"/>
        </a:p>
      </dgm:t>
    </dgm:pt>
    <dgm:pt modelId="{259E7887-2727-448E-845D-B7945B7B0146}" type="pres">
      <dgm:prSet presAssocID="{4324BAFF-D4B3-4B62-82EB-764C08CC531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C7E1EC7-53C9-415C-B95E-232D81A4CB31}" type="pres">
      <dgm:prSet presAssocID="{C7AEC3B7-1B26-49F7-875A-4EA1F298DC9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BE75204-BD51-4137-80C4-53CC488173FD}" type="pres">
      <dgm:prSet presAssocID="{C7AEC3B7-1B26-49F7-875A-4EA1F298DC99}" presName="spNode" presStyleCnt="0"/>
      <dgm:spPr/>
    </dgm:pt>
    <dgm:pt modelId="{367C1A06-FC69-4DFE-96AD-19B4EF03B280}" type="pres">
      <dgm:prSet presAssocID="{B4616F4F-CFE0-4026-A0F7-9CB475F37B60}" presName="sibTrans" presStyleLbl="sibTrans1D1" presStyleIdx="0" presStyleCnt="4"/>
      <dgm:spPr/>
      <dgm:t>
        <a:bodyPr/>
        <a:lstStyle/>
        <a:p>
          <a:endParaRPr lang="zh-CN" altLang="en-US"/>
        </a:p>
      </dgm:t>
    </dgm:pt>
    <dgm:pt modelId="{9137ED19-D073-4B1B-A037-0043878A216B}" type="pres">
      <dgm:prSet presAssocID="{DBD0F87F-F81E-49DD-8F9E-CCCD87392F11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93F144-BD9A-40F4-9C8B-8CE1E5FB7539}" type="pres">
      <dgm:prSet presAssocID="{DBD0F87F-F81E-49DD-8F9E-CCCD87392F11}" presName="spNode" presStyleCnt="0"/>
      <dgm:spPr/>
    </dgm:pt>
    <dgm:pt modelId="{9A48EE82-DC83-4C60-B5D6-C05264CDFEDC}" type="pres">
      <dgm:prSet presAssocID="{AF773B23-82F2-40B3-ADA2-2DF2DEBEC28A}" presName="sibTrans" presStyleLbl="sibTrans1D1" presStyleIdx="1" presStyleCnt="4"/>
      <dgm:spPr/>
      <dgm:t>
        <a:bodyPr/>
        <a:lstStyle/>
        <a:p>
          <a:endParaRPr lang="zh-CN" altLang="en-US"/>
        </a:p>
      </dgm:t>
    </dgm:pt>
    <dgm:pt modelId="{1F3663F7-ABA9-4A96-B1C6-1D9E0293FAAA}" type="pres">
      <dgm:prSet presAssocID="{BA069B98-94BA-4124-AF73-3FD10E6E0E2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FA69FC-D227-49D1-9C0C-BAD745A3DC04}" type="pres">
      <dgm:prSet presAssocID="{BA069B98-94BA-4124-AF73-3FD10E6E0E2C}" presName="spNode" presStyleCnt="0"/>
      <dgm:spPr/>
    </dgm:pt>
    <dgm:pt modelId="{C9BB61E4-E13A-4E48-AF4B-CD9E5E0CDA46}" type="pres">
      <dgm:prSet presAssocID="{4A2E0122-F873-409B-89FC-CE5AD9009F34}" presName="sibTrans" presStyleLbl="sibTrans1D1" presStyleIdx="2" presStyleCnt="4"/>
      <dgm:spPr/>
      <dgm:t>
        <a:bodyPr/>
        <a:lstStyle/>
        <a:p>
          <a:endParaRPr lang="zh-CN" altLang="en-US"/>
        </a:p>
      </dgm:t>
    </dgm:pt>
    <dgm:pt modelId="{704DD563-25BD-4F13-8FA6-F7D4AA2FE654}" type="pres">
      <dgm:prSet presAssocID="{BD01E2E2-91BC-447F-9A61-F39B6228EDBD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BCF84CE-5509-452A-9476-D7FBF76F5B86}" type="pres">
      <dgm:prSet presAssocID="{BD01E2E2-91BC-447F-9A61-F39B6228EDBD}" presName="spNode" presStyleCnt="0"/>
      <dgm:spPr/>
    </dgm:pt>
    <dgm:pt modelId="{1C32FB2D-B307-42DD-B2FE-7DE14E9B87F2}" type="pres">
      <dgm:prSet presAssocID="{46095E96-48A2-4E5A-AEBA-1746A1EE03E8}" presName="sibTrans" presStyleLbl="sibTrans1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758BD3A3-CC56-4CA4-B96C-43422360713C}" type="presOf" srcId="{AF773B23-82F2-40B3-ADA2-2DF2DEBEC28A}" destId="{9A48EE82-DC83-4C60-B5D6-C05264CDFEDC}" srcOrd="0" destOrd="0" presId="urn:microsoft.com/office/officeart/2005/8/layout/cycle6"/>
    <dgm:cxn modelId="{B5CB3F2B-E636-47A5-94F4-E0BF406F5C0A}" type="presOf" srcId="{BA069B98-94BA-4124-AF73-3FD10E6E0E2C}" destId="{1F3663F7-ABA9-4A96-B1C6-1D9E0293FAAA}" srcOrd="0" destOrd="0" presId="urn:microsoft.com/office/officeart/2005/8/layout/cycle6"/>
    <dgm:cxn modelId="{D8B900C1-3F68-4CA8-9B76-7C39047E8DA4}" type="presOf" srcId="{BD01E2E2-91BC-447F-9A61-F39B6228EDBD}" destId="{704DD563-25BD-4F13-8FA6-F7D4AA2FE654}" srcOrd="0" destOrd="0" presId="urn:microsoft.com/office/officeart/2005/8/layout/cycle6"/>
    <dgm:cxn modelId="{A86304FF-4883-4ACD-874C-78E2101B9C3E}" srcId="{4324BAFF-D4B3-4B62-82EB-764C08CC5319}" destId="{BD01E2E2-91BC-447F-9A61-F39B6228EDBD}" srcOrd="3" destOrd="0" parTransId="{6FD23215-A946-4BF4-B240-4A43B8919C7E}" sibTransId="{46095E96-48A2-4E5A-AEBA-1746A1EE03E8}"/>
    <dgm:cxn modelId="{DE5F1D9C-1A2F-4A88-8FFC-2EE2B2CDA400}" srcId="{4324BAFF-D4B3-4B62-82EB-764C08CC5319}" destId="{C7AEC3B7-1B26-49F7-875A-4EA1F298DC99}" srcOrd="0" destOrd="0" parTransId="{BF29F2CB-F5D6-4E2F-B1DA-697F5A16C3D0}" sibTransId="{B4616F4F-CFE0-4026-A0F7-9CB475F37B60}"/>
    <dgm:cxn modelId="{6AC2030E-B5CD-4145-9C23-EDBA173525B9}" type="presOf" srcId="{C7AEC3B7-1B26-49F7-875A-4EA1F298DC99}" destId="{FC7E1EC7-53C9-415C-B95E-232D81A4CB31}" srcOrd="0" destOrd="0" presId="urn:microsoft.com/office/officeart/2005/8/layout/cycle6"/>
    <dgm:cxn modelId="{4B175DE6-C7C0-4CF1-9191-57C5EFDA1AE1}" type="presOf" srcId="{DBD0F87F-F81E-49DD-8F9E-CCCD87392F11}" destId="{9137ED19-D073-4B1B-A037-0043878A216B}" srcOrd="0" destOrd="0" presId="urn:microsoft.com/office/officeart/2005/8/layout/cycle6"/>
    <dgm:cxn modelId="{C99D94AC-B921-44AA-9439-8CD73ED5105A}" type="presOf" srcId="{4A2E0122-F873-409B-89FC-CE5AD9009F34}" destId="{C9BB61E4-E13A-4E48-AF4B-CD9E5E0CDA46}" srcOrd="0" destOrd="0" presId="urn:microsoft.com/office/officeart/2005/8/layout/cycle6"/>
    <dgm:cxn modelId="{31E018DC-8921-4701-8374-F2C6DE540B3A}" type="presOf" srcId="{46095E96-48A2-4E5A-AEBA-1746A1EE03E8}" destId="{1C32FB2D-B307-42DD-B2FE-7DE14E9B87F2}" srcOrd="0" destOrd="0" presId="urn:microsoft.com/office/officeart/2005/8/layout/cycle6"/>
    <dgm:cxn modelId="{2D444F2B-762E-432D-828F-D70DEF1B36C1}" srcId="{4324BAFF-D4B3-4B62-82EB-764C08CC5319}" destId="{BA069B98-94BA-4124-AF73-3FD10E6E0E2C}" srcOrd="2" destOrd="0" parTransId="{B5E528BE-5C60-4D8E-95D2-98DC25E688AB}" sibTransId="{4A2E0122-F873-409B-89FC-CE5AD9009F34}"/>
    <dgm:cxn modelId="{A65CCBCF-170C-4E3F-9BCB-EA2ED03508A3}" srcId="{4324BAFF-D4B3-4B62-82EB-764C08CC5319}" destId="{DBD0F87F-F81E-49DD-8F9E-CCCD87392F11}" srcOrd="1" destOrd="0" parTransId="{C7B607E7-EF6D-45F4-A6D0-E182BF92077C}" sibTransId="{AF773B23-82F2-40B3-ADA2-2DF2DEBEC28A}"/>
    <dgm:cxn modelId="{D040CC9F-CA38-40F4-B290-C4B19939C2A8}" type="presOf" srcId="{4324BAFF-D4B3-4B62-82EB-764C08CC5319}" destId="{259E7887-2727-448E-845D-B7945B7B0146}" srcOrd="0" destOrd="0" presId="urn:microsoft.com/office/officeart/2005/8/layout/cycle6"/>
    <dgm:cxn modelId="{5B4A595B-006C-4D39-BFD6-F437FA7D7203}" type="presOf" srcId="{B4616F4F-CFE0-4026-A0F7-9CB475F37B60}" destId="{367C1A06-FC69-4DFE-96AD-19B4EF03B280}" srcOrd="0" destOrd="0" presId="urn:microsoft.com/office/officeart/2005/8/layout/cycle6"/>
    <dgm:cxn modelId="{3347011A-E104-4D39-8E97-82193429F1C9}" type="presParOf" srcId="{259E7887-2727-448E-845D-B7945B7B0146}" destId="{FC7E1EC7-53C9-415C-B95E-232D81A4CB31}" srcOrd="0" destOrd="0" presId="urn:microsoft.com/office/officeart/2005/8/layout/cycle6"/>
    <dgm:cxn modelId="{02092485-856B-42AE-8EB9-B894BAFA822F}" type="presParOf" srcId="{259E7887-2727-448E-845D-B7945B7B0146}" destId="{0BE75204-BD51-4137-80C4-53CC488173FD}" srcOrd="1" destOrd="0" presId="urn:microsoft.com/office/officeart/2005/8/layout/cycle6"/>
    <dgm:cxn modelId="{F422B8C1-30DE-4B9A-867F-535D660A6488}" type="presParOf" srcId="{259E7887-2727-448E-845D-B7945B7B0146}" destId="{367C1A06-FC69-4DFE-96AD-19B4EF03B280}" srcOrd="2" destOrd="0" presId="urn:microsoft.com/office/officeart/2005/8/layout/cycle6"/>
    <dgm:cxn modelId="{3385E53D-1066-429A-B286-1E34E6EA37C0}" type="presParOf" srcId="{259E7887-2727-448E-845D-B7945B7B0146}" destId="{9137ED19-D073-4B1B-A037-0043878A216B}" srcOrd="3" destOrd="0" presId="urn:microsoft.com/office/officeart/2005/8/layout/cycle6"/>
    <dgm:cxn modelId="{823B8CED-65B0-4F16-9095-8B14F58D8F52}" type="presParOf" srcId="{259E7887-2727-448E-845D-B7945B7B0146}" destId="{9C93F144-BD9A-40F4-9C8B-8CE1E5FB7539}" srcOrd="4" destOrd="0" presId="urn:microsoft.com/office/officeart/2005/8/layout/cycle6"/>
    <dgm:cxn modelId="{F03AB288-199B-49D8-88CD-216E4FD79E2F}" type="presParOf" srcId="{259E7887-2727-448E-845D-B7945B7B0146}" destId="{9A48EE82-DC83-4C60-B5D6-C05264CDFEDC}" srcOrd="5" destOrd="0" presId="urn:microsoft.com/office/officeart/2005/8/layout/cycle6"/>
    <dgm:cxn modelId="{39C3794B-2117-4A04-A203-53A9018BEEA4}" type="presParOf" srcId="{259E7887-2727-448E-845D-B7945B7B0146}" destId="{1F3663F7-ABA9-4A96-B1C6-1D9E0293FAAA}" srcOrd="6" destOrd="0" presId="urn:microsoft.com/office/officeart/2005/8/layout/cycle6"/>
    <dgm:cxn modelId="{EBBFE3E7-3435-4EE1-B73D-76287A80EC83}" type="presParOf" srcId="{259E7887-2727-448E-845D-B7945B7B0146}" destId="{B2FA69FC-D227-49D1-9C0C-BAD745A3DC04}" srcOrd="7" destOrd="0" presId="urn:microsoft.com/office/officeart/2005/8/layout/cycle6"/>
    <dgm:cxn modelId="{F30F3B0C-6966-455D-98BE-F53AF7D8C2AF}" type="presParOf" srcId="{259E7887-2727-448E-845D-B7945B7B0146}" destId="{C9BB61E4-E13A-4E48-AF4B-CD9E5E0CDA46}" srcOrd="8" destOrd="0" presId="urn:microsoft.com/office/officeart/2005/8/layout/cycle6"/>
    <dgm:cxn modelId="{E9CC7F74-64ED-443E-ACFF-93202CC99A0F}" type="presParOf" srcId="{259E7887-2727-448E-845D-B7945B7B0146}" destId="{704DD563-25BD-4F13-8FA6-F7D4AA2FE654}" srcOrd="9" destOrd="0" presId="urn:microsoft.com/office/officeart/2005/8/layout/cycle6"/>
    <dgm:cxn modelId="{C7441956-7843-4F1E-BF7F-CDD38ED79B30}" type="presParOf" srcId="{259E7887-2727-448E-845D-B7945B7B0146}" destId="{7BCF84CE-5509-452A-9476-D7FBF76F5B86}" srcOrd="10" destOrd="0" presId="urn:microsoft.com/office/officeart/2005/8/layout/cycle6"/>
    <dgm:cxn modelId="{97733BDF-2481-44B8-A4AF-77EC04D2267D}" type="presParOf" srcId="{259E7887-2727-448E-845D-B7945B7B0146}" destId="{1C32FB2D-B307-42DD-B2FE-7DE14E9B87F2}" srcOrd="11" destOrd="0" presId="urn:microsoft.com/office/officeart/2005/8/layout/cycle6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86448C-1568-4EED-8F3E-F1FB61FF59BD}" type="doc">
      <dgm:prSet loTypeId="urn:microsoft.com/office/officeart/2005/8/layout/radial1" loCatId="cycle" qsTypeId="urn:microsoft.com/office/officeart/2005/8/quickstyle/3d3" qsCatId="3D" csTypeId="urn:microsoft.com/office/officeart/2005/8/colors/accent4_2" csCatId="accent4" phldr="1"/>
      <dgm:spPr/>
      <dgm:t>
        <a:bodyPr/>
        <a:lstStyle/>
        <a:p>
          <a:endParaRPr lang="zh-CN" altLang="en-US"/>
        </a:p>
      </dgm:t>
    </dgm:pt>
    <dgm:pt modelId="{57E8CABE-7AC6-4029-BA4D-CC64737E7DAD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(7)-(9)</a:t>
          </a:r>
          <a:endParaRPr lang="zh-CN" altLang="en-US" b="1" dirty="0">
            <a:solidFill>
              <a:schemeClr val="tx1"/>
            </a:solidFill>
          </a:endParaRPr>
        </a:p>
      </dgm:t>
    </dgm:pt>
    <dgm:pt modelId="{B65AC3E1-547C-4141-BABA-B352B557AB43}" type="parTrans" cxnId="{3D36FA62-D3A8-404D-8126-552180E8CDBB}">
      <dgm:prSet/>
      <dgm:spPr/>
      <dgm:t>
        <a:bodyPr/>
        <a:lstStyle/>
        <a:p>
          <a:endParaRPr lang="zh-CN" altLang="en-US"/>
        </a:p>
      </dgm:t>
    </dgm:pt>
    <dgm:pt modelId="{3F646F9A-6182-4B12-A4B8-AC20A9CB208B}" type="sibTrans" cxnId="{3D36FA62-D3A8-404D-8126-552180E8CDBB}">
      <dgm:prSet/>
      <dgm:spPr/>
      <dgm:t>
        <a:bodyPr/>
        <a:lstStyle/>
        <a:p>
          <a:endParaRPr lang="zh-CN" altLang="en-US"/>
        </a:p>
      </dgm:t>
    </dgm:pt>
    <dgm:pt modelId="{D65FC3EA-9B3A-4F30-A744-45724B7978E7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(1)</a:t>
          </a:r>
          <a:endParaRPr lang="zh-CN" altLang="en-US" b="1" dirty="0">
            <a:solidFill>
              <a:schemeClr val="tx1"/>
            </a:solidFill>
          </a:endParaRPr>
        </a:p>
      </dgm:t>
    </dgm:pt>
    <dgm:pt modelId="{607F2808-95A2-4FFC-B29F-7A01F32C9257}" type="parTrans" cxnId="{C8CBB16D-DB88-4559-8FF9-CA11BCB61CEE}">
      <dgm:prSet/>
      <dgm:spPr/>
      <dgm:t>
        <a:bodyPr/>
        <a:lstStyle/>
        <a:p>
          <a:endParaRPr lang="zh-CN" altLang="en-US">
            <a:ln w="38100">
              <a:solidFill>
                <a:schemeClr val="tx1"/>
              </a:solidFill>
            </a:ln>
          </a:endParaRPr>
        </a:p>
      </dgm:t>
    </dgm:pt>
    <dgm:pt modelId="{D5636DC7-797A-42AC-AC78-E37BE2522747}" type="sibTrans" cxnId="{C8CBB16D-DB88-4559-8FF9-CA11BCB61CEE}">
      <dgm:prSet/>
      <dgm:spPr/>
      <dgm:t>
        <a:bodyPr/>
        <a:lstStyle/>
        <a:p>
          <a:endParaRPr lang="zh-CN" altLang="en-US"/>
        </a:p>
      </dgm:t>
    </dgm:pt>
    <dgm:pt modelId="{9A1EFD2E-A724-4147-8F3E-19A38CBC972B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(10)-(12)</a:t>
          </a:r>
          <a:endParaRPr lang="zh-CN" altLang="en-US" b="1" dirty="0">
            <a:solidFill>
              <a:schemeClr val="tx1"/>
            </a:solidFill>
          </a:endParaRPr>
        </a:p>
      </dgm:t>
    </dgm:pt>
    <dgm:pt modelId="{F16D3922-C351-40B4-AF61-8C38A22BF162}" type="parTrans" cxnId="{68A10628-463B-4EB1-A375-AF57BFFAB420}">
      <dgm:prSet/>
      <dgm:spPr/>
      <dgm:t>
        <a:bodyPr/>
        <a:lstStyle/>
        <a:p>
          <a:endParaRPr lang="zh-CN" altLang="en-US"/>
        </a:p>
      </dgm:t>
    </dgm:pt>
    <dgm:pt modelId="{181E92E1-1EF0-4E26-B246-B2CBB51BAA04}" type="sibTrans" cxnId="{68A10628-463B-4EB1-A375-AF57BFFAB420}">
      <dgm:prSet/>
      <dgm:spPr/>
      <dgm:t>
        <a:bodyPr/>
        <a:lstStyle/>
        <a:p>
          <a:endParaRPr lang="zh-CN" altLang="en-US"/>
        </a:p>
      </dgm:t>
    </dgm:pt>
    <dgm:pt modelId="{38D5EE8C-5895-4B7D-AC2A-F411BC340DDB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(13)</a:t>
          </a:r>
          <a:endParaRPr lang="zh-CN" altLang="en-US" b="1" dirty="0">
            <a:solidFill>
              <a:schemeClr val="tx1"/>
            </a:solidFill>
          </a:endParaRPr>
        </a:p>
      </dgm:t>
    </dgm:pt>
    <dgm:pt modelId="{21CDD6F3-3A50-4A96-ADD6-9C192B8182EA}" type="parTrans" cxnId="{3C0B331F-AA11-49CE-9A3A-E090C67F0A52}">
      <dgm:prSet/>
      <dgm:spPr/>
      <dgm:t>
        <a:bodyPr/>
        <a:lstStyle/>
        <a:p>
          <a:endParaRPr lang="zh-CN" altLang="en-US"/>
        </a:p>
      </dgm:t>
    </dgm:pt>
    <dgm:pt modelId="{D0D0E5E7-1B7F-4839-88DE-B17D25CF780E}" type="sibTrans" cxnId="{3C0B331F-AA11-49CE-9A3A-E090C67F0A52}">
      <dgm:prSet/>
      <dgm:spPr/>
      <dgm:t>
        <a:bodyPr/>
        <a:lstStyle/>
        <a:p>
          <a:endParaRPr lang="zh-CN" altLang="en-US"/>
        </a:p>
      </dgm:t>
    </dgm:pt>
    <dgm:pt modelId="{92C4BCA4-2343-4868-9ECE-D1478B57CA26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(2)-(6)</a:t>
          </a:r>
          <a:endParaRPr lang="zh-CN" altLang="en-US" b="1" dirty="0">
            <a:solidFill>
              <a:schemeClr val="tx1"/>
            </a:solidFill>
          </a:endParaRPr>
        </a:p>
      </dgm:t>
    </dgm:pt>
    <dgm:pt modelId="{14C053B5-B856-45B8-B27B-001D26A1AA4A}" type="parTrans" cxnId="{B4948B32-790E-46B8-87DC-48ABA0D78021}">
      <dgm:prSet/>
      <dgm:spPr/>
      <dgm:t>
        <a:bodyPr/>
        <a:lstStyle/>
        <a:p>
          <a:endParaRPr lang="zh-CN" altLang="en-US"/>
        </a:p>
      </dgm:t>
    </dgm:pt>
    <dgm:pt modelId="{D8F8055E-3E4B-4405-9C31-E2F330100996}" type="sibTrans" cxnId="{B4948B32-790E-46B8-87DC-48ABA0D78021}">
      <dgm:prSet/>
      <dgm:spPr/>
      <dgm:t>
        <a:bodyPr/>
        <a:lstStyle/>
        <a:p>
          <a:endParaRPr lang="zh-CN" altLang="en-US"/>
        </a:p>
      </dgm:t>
    </dgm:pt>
    <dgm:pt modelId="{F3BF0E9A-84EC-4C28-BCA2-AF9016B3A501}" type="pres">
      <dgm:prSet presAssocID="{CD86448C-1568-4EED-8F3E-F1FB61FF59BD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3536000-7845-4566-BD45-0270EFD65FE4}" type="pres">
      <dgm:prSet presAssocID="{57E8CABE-7AC6-4029-BA4D-CC64737E7DAD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684BDB84-9093-4C3F-97A7-7D3656804738}" type="pres">
      <dgm:prSet presAssocID="{607F2808-95A2-4FFC-B29F-7A01F32C9257}" presName="Name9" presStyleLbl="parChTrans1D2" presStyleIdx="0" presStyleCnt="4"/>
      <dgm:spPr/>
      <dgm:t>
        <a:bodyPr/>
        <a:lstStyle/>
        <a:p>
          <a:endParaRPr lang="zh-CN" altLang="en-US"/>
        </a:p>
      </dgm:t>
    </dgm:pt>
    <dgm:pt modelId="{4308260D-CCB2-4E3B-8C28-411207048D39}" type="pres">
      <dgm:prSet presAssocID="{607F2808-95A2-4FFC-B29F-7A01F32C9257}" presName="connTx" presStyleLbl="parChTrans1D2" presStyleIdx="0" presStyleCnt="4"/>
      <dgm:spPr/>
      <dgm:t>
        <a:bodyPr/>
        <a:lstStyle/>
        <a:p>
          <a:endParaRPr lang="zh-CN" altLang="en-US"/>
        </a:p>
      </dgm:t>
    </dgm:pt>
    <dgm:pt modelId="{05A9D601-17DD-465F-B7D9-2536B8A1EA1E}" type="pres">
      <dgm:prSet presAssocID="{D65FC3EA-9B3A-4F30-A744-45724B7978E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5002A50-EBF7-4B88-8BD2-43CA5A71C2E2}" type="pres">
      <dgm:prSet presAssocID="{F16D3922-C351-40B4-AF61-8C38A22BF162}" presName="Name9" presStyleLbl="parChTrans1D2" presStyleIdx="1" presStyleCnt="4"/>
      <dgm:spPr/>
      <dgm:t>
        <a:bodyPr/>
        <a:lstStyle/>
        <a:p>
          <a:endParaRPr lang="zh-CN" altLang="en-US"/>
        </a:p>
      </dgm:t>
    </dgm:pt>
    <dgm:pt modelId="{3FED360C-DC01-4878-883D-F0786E61056E}" type="pres">
      <dgm:prSet presAssocID="{F16D3922-C351-40B4-AF61-8C38A22BF162}" presName="connTx" presStyleLbl="parChTrans1D2" presStyleIdx="1" presStyleCnt="4"/>
      <dgm:spPr/>
      <dgm:t>
        <a:bodyPr/>
        <a:lstStyle/>
        <a:p>
          <a:endParaRPr lang="zh-CN" altLang="en-US"/>
        </a:p>
      </dgm:t>
    </dgm:pt>
    <dgm:pt modelId="{E501EB51-D8A8-441B-9DA0-B92C3E5023D8}" type="pres">
      <dgm:prSet presAssocID="{9A1EFD2E-A724-4147-8F3E-19A38CBC972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C45676-F740-44F4-94DE-24E57A3258D5}" type="pres">
      <dgm:prSet presAssocID="{21CDD6F3-3A50-4A96-ADD6-9C192B8182EA}" presName="Name9" presStyleLbl="parChTrans1D2" presStyleIdx="2" presStyleCnt="4"/>
      <dgm:spPr/>
      <dgm:t>
        <a:bodyPr/>
        <a:lstStyle/>
        <a:p>
          <a:endParaRPr lang="zh-CN" altLang="en-US"/>
        </a:p>
      </dgm:t>
    </dgm:pt>
    <dgm:pt modelId="{EB2FEA8F-E4FB-4293-B305-83E7A63B2F0E}" type="pres">
      <dgm:prSet presAssocID="{21CDD6F3-3A50-4A96-ADD6-9C192B8182EA}" presName="connTx" presStyleLbl="parChTrans1D2" presStyleIdx="2" presStyleCnt="4"/>
      <dgm:spPr/>
      <dgm:t>
        <a:bodyPr/>
        <a:lstStyle/>
        <a:p>
          <a:endParaRPr lang="zh-CN" altLang="en-US"/>
        </a:p>
      </dgm:t>
    </dgm:pt>
    <dgm:pt modelId="{87E06520-C69C-424D-993E-628FCA2841EE}" type="pres">
      <dgm:prSet presAssocID="{38D5EE8C-5895-4B7D-AC2A-F411BC340DDB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3AE26C-5505-4CE9-86E4-547E6D068D6F}" type="pres">
      <dgm:prSet presAssocID="{14C053B5-B856-45B8-B27B-001D26A1AA4A}" presName="Name9" presStyleLbl="parChTrans1D2" presStyleIdx="3" presStyleCnt="4"/>
      <dgm:spPr/>
      <dgm:t>
        <a:bodyPr/>
        <a:lstStyle/>
        <a:p>
          <a:endParaRPr lang="zh-CN" altLang="en-US"/>
        </a:p>
      </dgm:t>
    </dgm:pt>
    <dgm:pt modelId="{BDD3F583-B375-4D78-B271-0ACA3DCF979C}" type="pres">
      <dgm:prSet presAssocID="{14C053B5-B856-45B8-B27B-001D26A1AA4A}" presName="connTx" presStyleLbl="parChTrans1D2" presStyleIdx="3" presStyleCnt="4"/>
      <dgm:spPr/>
      <dgm:t>
        <a:bodyPr/>
        <a:lstStyle/>
        <a:p>
          <a:endParaRPr lang="zh-CN" altLang="en-US"/>
        </a:p>
      </dgm:t>
    </dgm:pt>
    <dgm:pt modelId="{EE55084D-DF62-48CE-B1BA-98E72FA0280A}" type="pres">
      <dgm:prSet presAssocID="{92C4BCA4-2343-4868-9ECE-D1478B57CA2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8CBB16D-DB88-4559-8FF9-CA11BCB61CEE}" srcId="{57E8CABE-7AC6-4029-BA4D-CC64737E7DAD}" destId="{D65FC3EA-9B3A-4F30-A744-45724B7978E7}" srcOrd="0" destOrd="0" parTransId="{607F2808-95A2-4FFC-B29F-7A01F32C9257}" sibTransId="{D5636DC7-797A-42AC-AC78-E37BE2522747}"/>
    <dgm:cxn modelId="{E4A9BABD-59E7-4FCA-B30E-212C814FCAAA}" type="presOf" srcId="{57E8CABE-7AC6-4029-BA4D-CC64737E7DAD}" destId="{F3536000-7845-4566-BD45-0270EFD65FE4}" srcOrd="0" destOrd="0" presId="urn:microsoft.com/office/officeart/2005/8/layout/radial1"/>
    <dgm:cxn modelId="{10B9077D-1460-4390-B118-A3FA28842DBF}" type="presOf" srcId="{14C053B5-B856-45B8-B27B-001D26A1AA4A}" destId="{BDD3F583-B375-4D78-B271-0ACA3DCF979C}" srcOrd="1" destOrd="0" presId="urn:microsoft.com/office/officeart/2005/8/layout/radial1"/>
    <dgm:cxn modelId="{B4948B32-790E-46B8-87DC-48ABA0D78021}" srcId="{57E8CABE-7AC6-4029-BA4D-CC64737E7DAD}" destId="{92C4BCA4-2343-4868-9ECE-D1478B57CA26}" srcOrd="3" destOrd="0" parTransId="{14C053B5-B856-45B8-B27B-001D26A1AA4A}" sibTransId="{D8F8055E-3E4B-4405-9C31-E2F330100996}"/>
    <dgm:cxn modelId="{7F879583-0498-4377-BCF3-EA3F6EA4296C}" type="presOf" srcId="{14C053B5-B856-45B8-B27B-001D26A1AA4A}" destId="{693AE26C-5505-4CE9-86E4-547E6D068D6F}" srcOrd="0" destOrd="0" presId="urn:microsoft.com/office/officeart/2005/8/layout/radial1"/>
    <dgm:cxn modelId="{7BA76F51-0074-41C1-94C3-FE1D4D7B3B5D}" type="presOf" srcId="{F16D3922-C351-40B4-AF61-8C38A22BF162}" destId="{C5002A50-EBF7-4B88-8BD2-43CA5A71C2E2}" srcOrd="0" destOrd="0" presId="urn:microsoft.com/office/officeart/2005/8/layout/radial1"/>
    <dgm:cxn modelId="{652EA916-6D84-48B6-926B-0DFD3AB01705}" type="presOf" srcId="{92C4BCA4-2343-4868-9ECE-D1478B57CA26}" destId="{EE55084D-DF62-48CE-B1BA-98E72FA0280A}" srcOrd="0" destOrd="0" presId="urn:microsoft.com/office/officeart/2005/8/layout/radial1"/>
    <dgm:cxn modelId="{4AB78C7B-1560-446D-9B1C-8E6505223975}" type="presOf" srcId="{F16D3922-C351-40B4-AF61-8C38A22BF162}" destId="{3FED360C-DC01-4878-883D-F0786E61056E}" srcOrd="1" destOrd="0" presId="urn:microsoft.com/office/officeart/2005/8/layout/radial1"/>
    <dgm:cxn modelId="{3C0B331F-AA11-49CE-9A3A-E090C67F0A52}" srcId="{57E8CABE-7AC6-4029-BA4D-CC64737E7DAD}" destId="{38D5EE8C-5895-4B7D-AC2A-F411BC340DDB}" srcOrd="2" destOrd="0" parTransId="{21CDD6F3-3A50-4A96-ADD6-9C192B8182EA}" sibTransId="{D0D0E5E7-1B7F-4839-88DE-B17D25CF780E}"/>
    <dgm:cxn modelId="{E613267E-5BC4-4679-B54E-03A225B66AA0}" type="presOf" srcId="{D65FC3EA-9B3A-4F30-A744-45724B7978E7}" destId="{05A9D601-17DD-465F-B7D9-2536B8A1EA1E}" srcOrd="0" destOrd="0" presId="urn:microsoft.com/office/officeart/2005/8/layout/radial1"/>
    <dgm:cxn modelId="{09F6BB8C-06F2-4AE1-AFC5-E5F3BBA67174}" type="presOf" srcId="{607F2808-95A2-4FFC-B29F-7A01F32C9257}" destId="{4308260D-CCB2-4E3B-8C28-411207048D39}" srcOrd="1" destOrd="0" presId="urn:microsoft.com/office/officeart/2005/8/layout/radial1"/>
    <dgm:cxn modelId="{ACDFD141-DBD9-4E71-A458-3C14785F582A}" type="presOf" srcId="{9A1EFD2E-A724-4147-8F3E-19A38CBC972B}" destId="{E501EB51-D8A8-441B-9DA0-B92C3E5023D8}" srcOrd="0" destOrd="0" presId="urn:microsoft.com/office/officeart/2005/8/layout/radial1"/>
    <dgm:cxn modelId="{1E624E9D-AC8F-45CC-AB2E-2C2A62793CE6}" type="presOf" srcId="{CD86448C-1568-4EED-8F3E-F1FB61FF59BD}" destId="{F3BF0E9A-84EC-4C28-BCA2-AF9016B3A501}" srcOrd="0" destOrd="0" presId="urn:microsoft.com/office/officeart/2005/8/layout/radial1"/>
    <dgm:cxn modelId="{68A10628-463B-4EB1-A375-AF57BFFAB420}" srcId="{57E8CABE-7AC6-4029-BA4D-CC64737E7DAD}" destId="{9A1EFD2E-A724-4147-8F3E-19A38CBC972B}" srcOrd="1" destOrd="0" parTransId="{F16D3922-C351-40B4-AF61-8C38A22BF162}" sibTransId="{181E92E1-1EF0-4E26-B246-B2CBB51BAA04}"/>
    <dgm:cxn modelId="{590015F3-7FB6-4E59-AC05-A2815586C62F}" type="presOf" srcId="{21CDD6F3-3A50-4A96-ADD6-9C192B8182EA}" destId="{EB2FEA8F-E4FB-4293-B305-83E7A63B2F0E}" srcOrd="1" destOrd="0" presId="urn:microsoft.com/office/officeart/2005/8/layout/radial1"/>
    <dgm:cxn modelId="{3D36FA62-D3A8-404D-8126-552180E8CDBB}" srcId="{CD86448C-1568-4EED-8F3E-F1FB61FF59BD}" destId="{57E8CABE-7AC6-4029-BA4D-CC64737E7DAD}" srcOrd="0" destOrd="0" parTransId="{B65AC3E1-547C-4141-BABA-B352B557AB43}" sibTransId="{3F646F9A-6182-4B12-A4B8-AC20A9CB208B}"/>
    <dgm:cxn modelId="{5BDC810F-3B92-431F-9009-09933182DC60}" type="presOf" srcId="{607F2808-95A2-4FFC-B29F-7A01F32C9257}" destId="{684BDB84-9093-4C3F-97A7-7D3656804738}" srcOrd="0" destOrd="0" presId="urn:microsoft.com/office/officeart/2005/8/layout/radial1"/>
    <dgm:cxn modelId="{83204F14-AEA4-4078-986B-F8FBA8622856}" type="presOf" srcId="{38D5EE8C-5895-4B7D-AC2A-F411BC340DDB}" destId="{87E06520-C69C-424D-993E-628FCA2841EE}" srcOrd="0" destOrd="0" presId="urn:microsoft.com/office/officeart/2005/8/layout/radial1"/>
    <dgm:cxn modelId="{9069BBCF-DEFD-42F6-BC22-25850E06007D}" type="presOf" srcId="{21CDD6F3-3A50-4A96-ADD6-9C192B8182EA}" destId="{C1C45676-F740-44F4-94DE-24E57A3258D5}" srcOrd="0" destOrd="0" presId="urn:microsoft.com/office/officeart/2005/8/layout/radial1"/>
    <dgm:cxn modelId="{39617547-C49F-45A7-96FE-574DD4321D9C}" type="presParOf" srcId="{F3BF0E9A-84EC-4C28-BCA2-AF9016B3A501}" destId="{F3536000-7845-4566-BD45-0270EFD65FE4}" srcOrd="0" destOrd="0" presId="urn:microsoft.com/office/officeart/2005/8/layout/radial1"/>
    <dgm:cxn modelId="{B80777D5-4948-46E0-8989-F96A7012E173}" type="presParOf" srcId="{F3BF0E9A-84EC-4C28-BCA2-AF9016B3A501}" destId="{684BDB84-9093-4C3F-97A7-7D3656804738}" srcOrd="1" destOrd="0" presId="urn:microsoft.com/office/officeart/2005/8/layout/radial1"/>
    <dgm:cxn modelId="{1A6A1B6B-A851-4514-BA2A-4381D5B14408}" type="presParOf" srcId="{684BDB84-9093-4C3F-97A7-7D3656804738}" destId="{4308260D-CCB2-4E3B-8C28-411207048D39}" srcOrd="0" destOrd="0" presId="urn:microsoft.com/office/officeart/2005/8/layout/radial1"/>
    <dgm:cxn modelId="{E0D743C2-6882-4113-9A8C-DCF0FC4C8928}" type="presParOf" srcId="{F3BF0E9A-84EC-4C28-BCA2-AF9016B3A501}" destId="{05A9D601-17DD-465F-B7D9-2536B8A1EA1E}" srcOrd="2" destOrd="0" presId="urn:microsoft.com/office/officeart/2005/8/layout/radial1"/>
    <dgm:cxn modelId="{6BAC752C-28A6-4DA1-BE45-26CF6ACF3CE1}" type="presParOf" srcId="{F3BF0E9A-84EC-4C28-BCA2-AF9016B3A501}" destId="{C5002A50-EBF7-4B88-8BD2-43CA5A71C2E2}" srcOrd="3" destOrd="0" presId="urn:microsoft.com/office/officeart/2005/8/layout/radial1"/>
    <dgm:cxn modelId="{2EBD92F2-0177-42B1-B260-9A99CB60920F}" type="presParOf" srcId="{C5002A50-EBF7-4B88-8BD2-43CA5A71C2E2}" destId="{3FED360C-DC01-4878-883D-F0786E61056E}" srcOrd="0" destOrd="0" presId="urn:microsoft.com/office/officeart/2005/8/layout/radial1"/>
    <dgm:cxn modelId="{54658F63-34C2-417E-BFFD-6F2F2F47724B}" type="presParOf" srcId="{F3BF0E9A-84EC-4C28-BCA2-AF9016B3A501}" destId="{E501EB51-D8A8-441B-9DA0-B92C3E5023D8}" srcOrd="4" destOrd="0" presId="urn:microsoft.com/office/officeart/2005/8/layout/radial1"/>
    <dgm:cxn modelId="{8458FF77-308F-4CB5-B3A7-E84B025C815D}" type="presParOf" srcId="{F3BF0E9A-84EC-4C28-BCA2-AF9016B3A501}" destId="{C1C45676-F740-44F4-94DE-24E57A3258D5}" srcOrd="5" destOrd="0" presId="urn:microsoft.com/office/officeart/2005/8/layout/radial1"/>
    <dgm:cxn modelId="{77FF2DB9-9491-441D-B8DB-F3D628E2B7F5}" type="presParOf" srcId="{C1C45676-F740-44F4-94DE-24E57A3258D5}" destId="{EB2FEA8F-E4FB-4293-B305-83E7A63B2F0E}" srcOrd="0" destOrd="0" presId="urn:microsoft.com/office/officeart/2005/8/layout/radial1"/>
    <dgm:cxn modelId="{0C288521-FD4B-409F-82D1-95DB170C062E}" type="presParOf" srcId="{F3BF0E9A-84EC-4C28-BCA2-AF9016B3A501}" destId="{87E06520-C69C-424D-993E-628FCA2841EE}" srcOrd="6" destOrd="0" presId="urn:microsoft.com/office/officeart/2005/8/layout/radial1"/>
    <dgm:cxn modelId="{E7B4047B-C0C6-4822-94E0-3250C7CBA367}" type="presParOf" srcId="{F3BF0E9A-84EC-4C28-BCA2-AF9016B3A501}" destId="{693AE26C-5505-4CE9-86E4-547E6D068D6F}" srcOrd="7" destOrd="0" presId="urn:microsoft.com/office/officeart/2005/8/layout/radial1"/>
    <dgm:cxn modelId="{6589FDD8-CB51-4BAB-B91D-642254132B08}" type="presParOf" srcId="{693AE26C-5505-4CE9-86E4-547E6D068D6F}" destId="{BDD3F583-B375-4D78-B271-0ACA3DCF979C}" srcOrd="0" destOrd="0" presId="urn:microsoft.com/office/officeart/2005/8/layout/radial1"/>
    <dgm:cxn modelId="{0A6FDD1B-7DB6-4F2C-B743-831B58A1BCAB}" type="presParOf" srcId="{F3BF0E9A-84EC-4C28-BCA2-AF9016B3A501}" destId="{EE55084D-DF62-48CE-B1BA-98E72FA0280A}" srcOrd="8" destOrd="0" presId="urn:microsoft.com/office/officeart/2005/8/layout/radial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91813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pPr/>
              <a:t>4/10/2019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51455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26689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0AFE3-7200-4668-B931-07563FDD75E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34891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1217613"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6564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7E29DCC-CA7A-4AA7-8F37-D62C74ABA620}" type="slidenum">
              <a:rPr lang="zh-CN" altLang="en-US" sz="1200">
                <a:latin typeface="Calibri" pitchFamily="34" charset="0"/>
                <a:ea typeface="微软雅黑" pitchFamily="34" charset="-122"/>
              </a:rPr>
              <a:pPr algn="r"/>
              <a:t>4</a:t>
            </a:fld>
            <a:endParaRPr lang="en-US" altLang="zh-CN" sz="1200"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1217613"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A9F36F2-ECD2-4743-AC2B-8D5D30027852}" type="slidenum">
              <a:rPr lang="zh-CN" altLang="en-US" sz="1200">
                <a:latin typeface="Calibri" pitchFamily="34" charset="0"/>
                <a:ea typeface="微软雅黑" pitchFamily="34" charset="-122"/>
              </a:rPr>
              <a:pPr algn="r"/>
              <a:t>5</a:t>
            </a:fld>
            <a:endParaRPr lang="en-US" altLang="zh-CN" sz="1200"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defTabSz="1217613"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1080340-3584-4236-B748-4891B4A16142}" type="slidenum">
              <a:rPr lang="zh-CN" altLang="en-US" sz="1200">
                <a:latin typeface="Calibri" pitchFamily="34" charset="0"/>
                <a:ea typeface="微软雅黑" pitchFamily="34" charset="-122"/>
              </a:rPr>
              <a:pPr algn="r"/>
              <a:t>11</a:t>
            </a:fld>
            <a:endParaRPr lang="en-US" altLang="zh-CN" sz="1200">
              <a:latin typeface="Calibri" pitchFamily="34" charset="0"/>
              <a:ea typeface="微软雅黑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5171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7B7F8-81FA-46DC-8926-8D6B124E54D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40789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370546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3338432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36842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53941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365899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44630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264854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3969760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2019-04-10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488619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436605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89476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9497769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84250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839663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100476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4"/>
          <a:srcRect l="556" t="4445" r="752" b="3889"/>
          <a:stretch/>
        </p:blipFill>
        <p:spPr>
          <a:xfrm>
            <a:off x="-29029" y="0"/>
            <a:ext cx="9173029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5"/>
          <a:srcRect l="45593" t="-1" r="36544" b="68193"/>
          <a:stretch/>
        </p:blipFill>
        <p:spPr>
          <a:xfrm>
            <a:off x="7858125" y="4276725"/>
            <a:ext cx="1285875" cy="866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6"/>
          <a:srcRect l="70570" t="47306" b="1"/>
          <a:stretch/>
        </p:blipFill>
        <p:spPr>
          <a:xfrm>
            <a:off x="0" y="0"/>
            <a:ext cx="2118538" cy="143590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40808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2" r:id="rId6"/>
    <p:sldLayoutId id="2147483667" r:id="rId7"/>
    <p:sldLayoutId id="2147483666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8" r:id="rId14"/>
    <p:sldLayoutId id="2147483669" r:id="rId15"/>
    <p:sldLayoutId id="2147483670" r:id="rId16"/>
    <p:sldLayoutId id="2147483671" r:id="rId17"/>
    <p:sldLayoutId id="2147483672" r:id="rId18"/>
    <p:sldLayoutId id="2147483673" r:id="rId19"/>
    <p:sldLayoutId id="2147483674" r:id="rId20"/>
    <p:sldLayoutId id="2147483675" r:id="rId21"/>
    <p:sldLayoutId id="2147483676" r:id="rId22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openxmlformats.org/officeDocument/2006/relationships/diagramColors" Target="../diagrams/colors4.xml"/><Relationship Id="rId2" Type="http://schemas.openxmlformats.org/officeDocument/2006/relationships/diagramData" Target="../diagrams/data1.xml"/><Relationship Id="rId16" Type="http://schemas.openxmlformats.org/officeDocument/2006/relationships/diagramQuickStyle" Target="../diagrams/quickStyle4.xml"/><Relationship Id="rId1" Type="http://schemas.openxmlformats.org/officeDocument/2006/relationships/slideLayout" Target="../slideLayouts/slideLayout9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5" Type="http://schemas.openxmlformats.org/officeDocument/2006/relationships/diagramLayout" Target="../diagrams/layout4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Relationship Id="rId14" Type="http://schemas.openxmlformats.org/officeDocument/2006/relationships/diagramData" Target="../diagrams/data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9.xml"/><Relationship Id="rId5" Type="http://schemas.openxmlformats.org/officeDocument/2006/relationships/slide" Target="slide12.xml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556" t="4445" r="752" b="3889"/>
          <a:stretch/>
        </p:blipFill>
        <p:spPr>
          <a:xfrm>
            <a:off x="-29029" y="0"/>
            <a:ext cx="9173029" cy="51435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r="36544" b="40928"/>
          <a:stretch/>
        </p:blipFill>
        <p:spPr>
          <a:xfrm>
            <a:off x="4576075" y="3533775"/>
            <a:ext cx="4567925" cy="16097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l="34844" t="44510"/>
          <a:stretch/>
        </p:blipFill>
        <p:spPr>
          <a:xfrm>
            <a:off x="0" y="0"/>
            <a:ext cx="4690288" cy="1512108"/>
          </a:xfrm>
          <a:prstGeom prst="rect">
            <a:avLst/>
          </a:prstGeom>
        </p:spPr>
      </p:pic>
      <p:sp>
        <p:nvSpPr>
          <p:cNvPr id="21" name="Freeform 5"/>
          <p:cNvSpPr>
            <a:spLocks/>
          </p:cNvSpPr>
          <p:nvPr/>
        </p:nvSpPr>
        <p:spPr bwMode="auto">
          <a:xfrm>
            <a:off x="6217057" y="1914142"/>
            <a:ext cx="958850" cy="484188"/>
          </a:xfrm>
          <a:custGeom>
            <a:avLst/>
            <a:gdLst>
              <a:gd name="T0" fmla="*/ 536 w 597"/>
              <a:gd name="T1" fmla="*/ 47 h 301"/>
              <a:gd name="T2" fmla="*/ 444 w 597"/>
              <a:gd name="T3" fmla="*/ 84 h 301"/>
              <a:gd name="T4" fmla="*/ 444 w 597"/>
              <a:gd name="T5" fmla="*/ 84 h 301"/>
              <a:gd name="T6" fmla="*/ 443 w 597"/>
              <a:gd name="T7" fmla="*/ 84 h 301"/>
              <a:gd name="T8" fmla="*/ 443 w 597"/>
              <a:gd name="T9" fmla="*/ 85 h 301"/>
              <a:gd name="T10" fmla="*/ 443 w 597"/>
              <a:gd name="T11" fmla="*/ 85 h 301"/>
              <a:gd name="T12" fmla="*/ 443 w 597"/>
              <a:gd name="T13" fmla="*/ 85 h 301"/>
              <a:gd name="T14" fmla="*/ 443 w 597"/>
              <a:gd name="T15" fmla="*/ 85 h 301"/>
              <a:gd name="T16" fmla="*/ 343 w 597"/>
              <a:gd name="T17" fmla="*/ 91 h 301"/>
              <a:gd name="T18" fmla="*/ 378 w 597"/>
              <a:gd name="T19" fmla="*/ 61 h 301"/>
              <a:gd name="T20" fmla="*/ 338 w 597"/>
              <a:gd name="T21" fmla="*/ 91 h 301"/>
              <a:gd name="T22" fmla="*/ 260 w 597"/>
              <a:gd name="T23" fmla="*/ 109 h 301"/>
              <a:gd name="T24" fmla="*/ 280 w 597"/>
              <a:gd name="T25" fmla="*/ 85 h 301"/>
              <a:gd name="T26" fmla="*/ 287 w 597"/>
              <a:gd name="T27" fmla="*/ 81 h 301"/>
              <a:gd name="T28" fmla="*/ 318 w 597"/>
              <a:gd name="T29" fmla="*/ 39 h 301"/>
              <a:gd name="T30" fmla="*/ 297 w 597"/>
              <a:gd name="T31" fmla="*/ 1 h 301"/>
              <a:gd name="T32" fmla="*/ 255 w 597"/>
              <a:gd name="T33" fmla="*/ 35 h 301"/>
              <a:gd name="T34" fmla="*/ 277 w 597"/>
              <a:gd name="T35" fmla="*/ 85 h 301"/>
              <a:gd name="T36" fmla="*/ 277 w 597"/>
              <a:gd name="T37" fmla="*/ 85 h 301"/>
              <a:gd name="T38" fmla="*/ 277 w 597"/>
              <a:gd name="T39" fmla="*/ 85 h 301"/>
              <a:gd name="T40" fmla="*/ 278 w 597"/>
              <a:gd name="T41" fmla="*/ 86 h 301"/>
              <a:gd name="T42" fmla="*/ 278 w 597"/>
              <a:gd name="T43" fmla="*/ 86 h 301"/>
              <a:gd name="T44" fmla="*/ 278 w 597"/>
              <a:gd name="T45" fmla="*/ 86 h 301"/>
              <a:gd name="T46" fmla="*/ 279 w 597"/>
              <a:gd name="T47" fmla="*/ 85 h 301"/>
              <a:gd name="T48" fmla="*/ 257 w 597"/>
              <a:gd name="T49" fmla="*/ 110 h 301"/>
              <a:gd name="T50" fmla="*/ 199 w 597"/>
              <a:gd name="T51" fmla="*/ 132 h 301"/>
              <a:gd name="T52" fmla="*/ 4 w 597"/>
              <a:gd name="T53" fmla="*/ 293 h 301"/>
              <a:gd name="T54" fmla="*/ 1 w 597"/>
              <a:gd name="T55" fmla="*/ 300 h 301"/>
              <a:gd name="T56" fmla="*/ 9 w 597"/>
              <a:gd name="T57" fmla="*/ 296 h 301"/>
              <a:gd name="T58" fmla="*/ 200 w 597"/>
              <a:gd name="T59" fmla="*/ 135 h 301"/>
              <a:gd name="T60" fmla="*/ 258 w 597"/>
              <a:gd name="T61" fmla="*/ 113 h 301"/>
              <a:gd name="T62" fmla="*/ 258 w 597"/>
              <a:gd name="T63" fmla="*/ 113 h 301"/>
              <a:gd name="T64" fmla="*/ 287 w 597"/>
              <a:gd name="T65" fmla="*/ 121 h 301"/>
              <a:gd name="T66" fmla="*/ 287 w 597"/>
              <a:gd name="T67" fmla="*/ 122 h 301"/>
              <a:gd name="T68" fmla="*/ 287 w 597"/>
              <a:gd name="T69" fmla="*/ 122 h 301"/>
              <a:gd name="T70" fmla="*/ 315 w 597"/>
              <a:gd name="T71" fmla="*/ 177 h 301"/>
              <a:gd name="T72" fmla="*/ 363 w 597"/>
              <a:gd name="T73" fmla="*/ 185 h 301"/>
              <a:gd name="T74" fmla="*/ 351 w 597"/>
              <a:gd name="T75" fmla="*/ 139 h 301"/>
              <a:gd name="T76" fmla="*/ 297 w 597"/>
              <a:gd name="T77" fmla="*/ 120 h 301"/>
              <a:gd name="T78" fmla="*/ 287 w 597"/>
              <a:gd name="T79" fmla="*/ 121 h 301"/>
              <a:gd name="T80" fmla="*/ 287 w 597"/>
              <a:gd name="T81" fmla="*/ 121 h 301"/>
              <a:gd name="T82" fmla="*/ 287 w 597"/>
              <a:gd name="T83" fmla="*/ 121 h 301"/>
              <a:gd name="T84" fmla="*/ 287 w 597"/>
              <a:gd name="T85" fmla="*/ 121 h 301"/>
              <a:gd name="T86" fmla="*/ 261 w 597"/>
              <a:gd name="T87" fmla="*/ 112 h 301"/>
              <a:gd name="T88" fmla="*/ 361 w 597"/>
              <a:gd name="T89" fmla="*/ 91 h 301"/>
              <a:gd name="T90" fmla="*/ 385 w 597"/>
              <a:gd name="T91" fmla="*/ 105 h 301"/>
              <a:gd name="T92" fmla="*/ 385 w 597"/>
              <a:gd name="T93" fmla="*/ 105 h 301"/>
              <a:gd name="T94" fmla="*/ 385 w 597"/>
              <a:gd name="T95" fmla="*/ 105 h 301"/>
              <a:gd name="T96" fmla="*/ 385 w 597"/>
              <a:gd name="T97" fmla="*/ 105 h 301"/>
              <a:gd name="T98" fmla="*/ 385 w 597"/>
              <a:gd name="T99" fmla="*/ 105 h 301"/>
              <a:gd name="T100" fmla="*/ 385 w 597"/>
              <a:gd name="T101" fmla="*/ 106 h 301"/>
              <a:gd name="T102" fmla="*/ 385 w 597"/>
              <a:gd name="T103" fmla="*/ 106 h 301"/>
              <a:gd name="T104" fmla="*/ 417 w 597"/>
              <a:gd name="T105" fmla="*/ 160 h 301"/>
              <a:gd name="T106" fmla="*/ 463 w 597"/>
              <a:gd name="T107" fmla="*/ 162 h 301"/>
              <a:gd name="T108" fmla="*/ 447 w 597"/>
              <a:gd name="T109" fmla="*/ 116 h 301"/>
              <a:gd name="T110" fmla="*/ 394 w 597"/>
              <a:gd name="T111" fmla="*/ 102 h 301"/>
              <a:gd name="T112" fmla="*/ 385 w 597"/>
              <a:gd name="T113" fmla="*/ 104 h 301"/>
              <a:gd name="T114" fmla="*/ 364 w 597"/>
              <a:gd name="T115" fmla="*/ 90 h 301"/>
              <a:gd name="T116" fmla="*/ 443 w 597"/>
              <a:gd name="T117" fmla="*/ 86 h 301"/>
              <a:gd name="T118" fmla="*/ 452 w 597"/>
              <a:gd name="T119" fmla="*/ 96 h 301"/>
              <a:gd name="T120" fmla="*/ 525 w 597"/>
              <a:gd name="T121" fmla="*/ 127 h 301"/>
              <a:gd name="T122" fmla="*/ 593 w 597"/>
              <a:gd name="T123" fmla="*/ 97 h 301"/>
              <a:gd name="T124" fmla="*/ 536 w 597"/>
              <a:gd name="T125" fmla="*/ 4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7" h="301">
                <a:moveTo>
                  <a:pt x="536" y="47"/>
                </a:moveTo>
                <a:cubicBezTo>
                  <a:pt x="492" y="43"/>
                  <a:pt x="448" y="71"/>
                  <a:pt x="444" y="84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4" y="84"/>
                  <a:pt x="443" y="84"/>
                  <a:pt x="443" y="84"/>
                </a:cubicBezTo>
                <a:cubicBezTo>
                  <a:pt x="443" y="84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37" y="85"/>
                  <a:pt x="397" y="83"/>
                  <a:pt x="343" y="91"/>
                </a:cubicBezTo>
                <a:cubicBezTo>
                  <a:pt x="353" y="83"/>
                  <a:pt x="381" y="62"/>
                  <a:pt x="378" y="61"/>
                </a:cubicBezTo>
                <a:cubicBezTo>
                  <a:pt x="380" y="62"/>
                  <a:pt x="341" y="89"/>
                  <a:pt x="338" y="91"/>
                </a:cubicBezTo>
                <a:cubicBezTo>
                  <a:pt x="314" y="95"/>
                  <a:pt x="287" y="100"/>
                  <a:pt x="260" y="109"/>
                </a:cubicBezTo>
                <a:cubicBezTo>
                  <a:pt x="266" y="101"/>
                  <a:pt x="279" y="86"/>
                  <a:pt x="280" y="85"/>
                </a:cubicBezTo>
                <a:cubicBezTo>
                  <a:pt x="282" y="84"/>
                  <a:pt x="284" y="83"/>
                  <a:pt x="287" y="81"/>
                </a:cubicBezTo>
                <a:cubicBezTo>
                  <a:pt x="298" y="74"/>
                  <a:pt x="313" y="57"/>
                  <a:pt x="318" y="39"/>
                </a:cubicBezTo>
                <a:cubicBezTo>
                  <a:pt x="325" y="16"/>
                  <a:pt x="314" y="2"/>
                  <a:pt x="297" y="1"/>
                </a:cubicBezTo>
                <a:cubicBezTo>
                  <a:pt x="280" y="0"/>
                  <a:pt x="260" y="11"/>
                  <a:pt x="255" y="35"/>
                </a:cubicBezTo>
                <a:cubicBezTo>
                  <a:pt x="251" y="59"/>
                  <a:pt x="267" y="82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277" y="85"/>
                  <a:pt x="277" y="86"/>
                  <a:pt x="278" y="86"/>
                </a:cubicBezTo>
                <a:cubicBezTo>
                  <a:pt x="278" y="86"/>
                  <a:pt x="278" y="86"/>
                  <a:pt x="278" y="86"/>
                </a:cubicBezTo>
                <a:cubicBezTo>
                  <a:pt x="278" y="86"/>
                  <a:pt x="278" y="86"/>
                  <a:pt x="278" y="86"/>
                </a:cubicBezTo>
                <a:cubicBezTo>
                  <a:pt x="278" y="86"/>
                  <a:pt x="279" y="85"/>
                  <a:pt x="279" y="85"/>
                </a:cubicBezTo>
                <a:cubicBezTo>
                  <a:pt x="277" y="86"/>
                  <a:pt x="262" y="103"/>
                  <a:pt x="257" y="110"/>
                </a:cubicBezTo>
                <a:cubicBezTo>
                  <a:pt x="238" y="115"/>
                  <a:pt x="218" y="123"/>
                  <a:pt x="199" y="132"/>
                </a:cubicBezTo>
                <a:cubicBezTo>
                  <a:pt x="78" y="182"/>
                  <a:pt x="5" y="293"/>
                  <a:pt x="4" y="293"/>
                </a:cubicBezTo>
                <a:cubicBezTo>
                  <a:pt x="1" y="296"/>
                  <a:pt x="0" y="300"/>
                  <a:pt x="1" y="300"/>
                </a:cubicBezTo>
                <a:cubicBezTo>
                  <a:pt x="3" y="301"/>
                  <a:pt x="6" y="299"/>
                  <a:pt x="9" y="296"/>
                </a:cubicBezTo>
                <a:cubicBezTo>
                  <a:pt x="10" y="296"/>
                  <a:pt x="81" y="186"/>
                  <a:pt x="200" y="135"/>
                </a:cubicBezTo>
                <a:cubicBezTo>
                  <a:pt x="219" y="126"/>
                  <a:pt x="239" y="119"/>
                  <a:pt x="258" y="113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9" y="113"/>
                  <a:pt x="286" y="118"/>
                  <a:pt x="287" y="121"/>
                </a:cubicBezTo>
                <a:cubicBezTo>
                  <a:pt x="287" y="122"/>
                  <a:pt x="287" y="122"/>
                  <a:pt x="287" y="122"/>
                </a:cubicBezTo>
                <a:cubicBezTo>
                  <a:pt x="287" y="122"/>
                  <a:pt x="287" y="122"/>
                  <a:pt x="287" y="122"/>
                </a:cubicBezTo>
                <a:cubicBezTo>
                  <a:pt x="282" y="131"/>
                  <a:pt x="294" y="160"/>
                  <a:pt x="315" y="177"/>
                </a:cubicBezTo>
                <a:cubicBezTo>
                  <a:pt x="336" y="195"/>
                  <a:pt x="354" y="194"/>
                  <a:pt x="363" y="185"/>
                </a:cubicBezTo>
                <a:cubicBezTo>
                  <a:pt x="372" y="175"/>
                  <a:pt x="372" y="156"/>
                  <a:pt x="351" y="139"/>
                </a:cubicBezTo>
                <a:cubicBezTo>
                  <a:pt x="336" y="126"/>
                  <a:pt x="312" y="120"/>
                  <a:pt x="297" y="120"/>
                </a:cubicBezTo>
                <a:cubicBezTo>
                  <a:pt x="293" y="120"/>
                  <a:pt x="289" y="120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6" y="118"/>
                  <a:pt x="268" y="113"/>
                  <a:pt x="261" y="112"/>
                </a:cubicBezTo>
                <a:cubicBezTo>
                  <a:pt x="297" y="101"/>
                  <a:pt x="332" y="94"/>
                  <a:pt x="361" y="91"/>
                </a:cubicBezTo>
                <a:cubicBezTo>
                  <a:pt x="366" y="93"/>
                  <a:pt x="382" y="102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6"/>
                </a:cubicBezTo>
                <a:cubicBezTo>
                  <a:pt x="385" y="106"/>
                  <a:pt x="385" y="106"/>
                  <a:pt x="385" y="106"/>
                </a:cubicBezTo>
                <a:cubicBezTo>
                  <a:pt x="382" y="115"/>
                  <a:pt x="396" y="144"/>
                  <a:pt x="417" y="160"/>
                </a:cubicBezTo>
                <a:cubicBezTo>
                  <a:pt x="438" y="174"/>
                  <a:pt x="455" y="172"/>
                  <a:pt x="463" y="162"/>
                </a:cubicBezTo>
                <a:cubicBezTo>
                  <a:pt x="471" y="152"/>
                  <a:pt x="469" y="133"/>
                  <a:pt x="447" y="116"/>
                </a:cubicBezTo>
                <a:cubicBezTo>
                  <a:pt x="431" y="104"/>
                  <a:pt x="408" y="100"/>
                  <a:pt x="394" y="102"/>
                </a:cubicBezTo>
                <a:cubicBezTo>
                  <a:pt x="390" y="102"/>
                  <a:pt x="387" y="103"/>
                  <a:pt x="385" y="104"/>
                </a:cubicBezTo>
                <a:cubicBezTo>
                  <a:pt x="383" y="101"/>
                  <a:pt x="370" y="94"/>
                  <a:pt x="364" y="90"/>
                </a:cubicBezTo>
                <a:cubicBezTo>
                  <a:pt x="408" y="85"/>
                  <a:pt x="439" y="86"/>
                  <a:pt x="443" y="86"/>
                </a:cubicBezTo>
                <a:cubicBezTo>
                  <a:pt x="445" y="89"/>
                  <a:pt x="448" y="92"/>
                  <a:pt x="452" y="96"/>
                </a:cubicBezTo>
                <a:cubicBezTo>
                  <a:pt x="467" y="110"/>
                  <a:pt x="496" y="125"/>
                  <a:pt x="525" y="127"/>
                </a:cubicBezTo>
                <a:cubicBezTo>
                  <a:pt x="564" y="133"/>
                  <a:pt x="588" y="117"/>
                  <a:pt x="593" y="97"/>
                </a:cubicBezTo>
                <a:cubicBezTo>
                  <a:pt x="597" y="76"/>
                  <a:pt x="580" y="53"/>
                  <a:pt x="536" y="47"/>
                </a:cubicBezTo>
              </a:path>
            </a:pathLst>
          </a:custGeom>
          <a:solidFill>
            <a:srgbClr val="A0887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1858586" y="1914143"/>
            <a:ext cx="960438" cy="484188"/>
          </a:xfrm>
          <a:custGeom>
            <a:avLst/>
            <a:gdLst>
              <a:gd name="T0" fmla="*/ 61 w 598"/>
              <a:gd name="T1" fmla="*/ 47 h 301"/>
              <a:gd name="T2" fmla="*/ 154 w 598"/>
              <a:gd name="T3" fmla="*/ 84 h 301"/>
              <a:gd name="T4" fmla="*/ 154 w 598"/>
              <a:gd name="T5" fmla="*/ 84 h 301"/>
              <a:gd name="T6" fmla="*/ 155 w 598"/>
              <a:gd name="T7" fmla="*/ 84 h 301"/>
              <a:gd name="T8" fmla="*/ 155 w 598"/>
              <a:gd name="T9" fmla="*/ 85 h 301"/>
              <a:gd name="T10" fmla="*/ 155 w 598"/>
              <a:gd name="T11" fmla="*/ 85 h 301"/>
              <a:gd name="T12" fmla="*/ 155 w 598"/>
              <a:gd name="T13" fmla="*/ 85 h 301"/>
              <a:gd name="T14" fmla="*/ 154 w 598"/>
              <a:gd name="T15" fmla="*/ 85 h 301"/>
              <a:gd name="T16" fmla="*/ 254 w 598"/>
              <a:gd name="T17" fmla="*/ 91 h 301"/>
              <a:gd name="T18" fmla="*/ 219 w 598"/>
              <a:gd name="T19" fmla="*/ 61 h 301"/>
              <a:gd name="T20" fmla="*/ 260 w 598"/>
              <a:gd name="T21" fmla="*/ 91 h 301"/>
              <a:gd name="T22" fmla="*/ 338 w 598"/>
              <a:gd name="T23" fmla="*/ 109 h 301"/>
              <a:gd name="T24" fmla="*/ 318 w 598"/>
              <a:gd name="T25" fmla="*/ 85 h 301"/>
              <a:gd name="T26" fmla="*/ 311 w 598"/>
              <a:gd name="T27" fmla="*/ 81 h 301"/>
              <a:gd name="T28" fmla="*/ 280 w 598"/>
              <a:gd name="T29" fmla="*/ 39 h 301"/>
              <a:gd name="T30" fmla="*/ 301 w 598"/>
              <a:gd name="T31" fmla="*/ 1 h 301"/>
              <a:gd name="T32" fmla="*/ 342 w 598"/>
              <a:gd name="T33" fmla="*/ 35 h 301"/>
              <a:gd name="T34" fmla="*/ 321 w 598"/>
              <a:gd name="T35" fmla="*/ 85 h 301"/>
              <a:gd name="T36" fmla="*/ 321 w 598"/>
              <a:gd name="T37" fmla="*/ 85 h 301"/>
              <a:gd name="T38" fmla="*/ 320 w 598"/>
              <a:gd name="T39" fmla="*/ 85 h 301"/>
              <a:gd name="T40" fmla="*/ 320 w 598"/>
              <a:gd name="T41" fmla="*/ 86 h 301"/>
              <a:gd name="T42" fmla="*/ 320 w 598"/>
              <a:gd name="T43" fmla="*/ 86 h 301"/>
              <a:gd name="T44" fmla="*/ 320 w 598"/>
              <a:gd name="T45" fmla="*/ 86 h 301"/>
              <a:gd name="T46" fmla="*/ 318 w 598"/>
              <a:gd name="T47" fmla="*/ 85 h 301"/>
              <a:gd name="T48" fmla="*/ 341 w 598"/>
              <a:gd name="T49" fmla="*/ 110 h 301"/>
              <a:gd name="T50" fmla="*/ 399 w 598"/>
              <a:gd name="T51" fmla="*/ 132 h 301"/>
              <a:gd name="T52" fmla="*/ 594 w 598"/>
              <a:gd name="T53" fmla="*/ 293 h 301"/>
              <a:gd name="T54" fmla="*/ 596 w 598"/>
              <a:gd name="T55" fmla="*/ 300 h 301"/>
              <a:gd name="T56" fmla="*/ 589 w 598"/>
              <a:gd name="T57" fmla="*/ 296 h 301"/>
              <a:gd name="T58" fmla="*/ 397 w 598"/>
              <a:gd name="T59" fmla="*/ 135 h 301"/>
              <a:gd name="T60" fmla="*/ 340 w 598"/>
              <a:gd name="T61" fmla="*/ 113 h 301"/>
              <a:gd name="T62" fmla="*/ 340 w 598"/>
              <a:gd name="T63" fmla="*/ 113 h 301"/>
              <a:gd name="T64" fmla="*/ 311 w 598"/>
              <a:gd name="T65" fmla="*/ 121 h 301"/>
              <a:gd name="T66" fmla="*/ 311 w 598"/>
              <a:gd name="T67" fmla="*/ 122 h 301"/>
              <a:gd name="T68" fmla="*/ 311 w 598"/>
              <a:gd name="T69" fmla="*/ 122 h 301"/>
              <a:gd name="T70" fmla="*/ 283 w 598"/>
              <a:gd name="T71" fmla="*/ 177 h 301"/>
              <a:gd name="T72" fmla="*/ 234 w 598"/>
              <a:gd name="T73" fmla="*/ 185 h 301"/>
              <a:gd name="T74" fmla="*/ 246 w 598"/>
              <a:gd name="T75" fmla="*/ 139 h 301"/>
              <a:gd name="T76" fmla="*/ 300 w 598"/>
              <a:gd name="T77" fmla="*/ 120 h 301"/>
              <a:gd name="T78" fmla="*/ 310 w 598"/>
              <a:gd name="T79" fmla="*/ 121 h 301"/>
              <a:gd name="T80" fmla="*/ 311 w 598"/>
              <a:gd name="T81" fmla="*/ 121 h 301"/>
              <a:gd name="T82" fmla="*/ 311 w 598"/>
              <a:gd name="T83" fmla="*/ 121 h 301"/>
              <a:gd name="T84" fmla="*/ 311 w 598"/>
              <a:gd name="T85" fmla="*/ 121 h 301"/>
              <a:gd name="T86" fmla="*/ 336 w 598"/>
              <a:gd name="T87" fmla="*/ 112 h 301"/>
              <a:gd name="T88" fmla="*/ 237 w 598"/>
              <a:gd name="T89" fmla="*/ 91 h 301"/>
              <a:gd name="T90" fmla="*/ 213 w 598"/>
              <a:gd name="T91" fmla="*/ 105 h 301"/>
              <a:gd name="T92" fmla="*/ 213 w 598"/>
              <a:gd name="T93" fmla="*/ 105 h 301"/>
              <a:gd name="T94" fmla="*/ 213 w 598"/>
              <a:gd name="T95" fmla="*/ 105 h 301"/>
              <a:gd name="T96" fmla="*/ 213 w 598"/>
              <a:gd name="T97" fmla="*/ 105 h 301"/>
              <a:gd name="T98" fmla="*/ 213 w 598"/>
              <a:gd name="T99" fmla="*/ 105 h 301"/>
              <a:gd name="T100" fmla="*/ 213 w 598"/>
              <a:gd name="T101" fmla="*/ 106 h 301"/>
              <a:gd name="T102" fmla="*/ 213 w 598"/>
              <a:gd name="T103" fmla="*/ 106 h 301"/>
              <a:gd name="T104" fmla="*/ 181 w 598"/>
              <a:gd name="T105" fmla="*/ 160 h 301"/>
              <a:gd name="T106" fmla="*/ 135 w 598"/>
              <a:gd name="T107" fmla="*/ 162 h 301"/>
              <a:gd name="T108" fmla="*/ 151 w 598"/>
              <a:gd name="T109" fmla="*/ 116 h 301"/>
              <a:gd name="T110" fmla="*/ 203 w 598"/>
              <a:gd name="T111" fmla="*/ 102 h 301"/>
              <a:gd name="T112" fmla="*/ 212 w 598"/>
              <a:gd name="T113" fmla="*/ 104 h 301"/>
              <a:gd name="T114" fmla="*/ 234 w 598"/>
              <a:gd name="T115" fmla="*/ 90 h 301"/>
              <a:gd name="T116" fmla="*/ 154 w 598"/>
              <a:gd name="T117" fmla="*/ 86 h 301"/>
              <a:gd name="T118" fmla="*/ 145 w 598"/>
              <a:gd name="T119" fmla="*/ 96 h 301"/>
              <a:gd name="T120" fmla="*/ 72 w 598"/>
              <a:gd name="T121" fmla="*/ 127 h 301"/>
              <a:gd name="T122" fmla="*/ 5 w 598"/>
              <a:gd name="T123" fmla="*/ 97 h 301"/>
              <a:gd name="T124" fmla="*/ 61 w 598"/>
              <a:gd name="T125" fmla="*/ 4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8" h="301">
                <a:moveTo>
                  <a:pt x="61" y="47"/>
                </a:moveTo>
                <a:cubicBezTo>
                  <a:pt x="105" y="43"/>
                  <a:pt x="150" y="71"/>
                  <a:pt x="154" y="84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4" y="84"/>
                  <a:pt x="154" y="84"/>
                  <a:pt x="155" y="84"/>
                </a:cubicBezTo>
                <a:cubicBezTo>
                  <a:pt x="155" y="84"/>
                  <a:pt x="155" y="85"/>
                  <a:pt x="155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5"/>
                  <a:pt x="154" y="85"/>
                  <a:pt x="154" y="85"/>
                </a:cubicBezTo>
                <a:cubicBezTo>
                  <a:pt x="160" y="85"/>
                  <a:pt x="201" y="83"/>
                  <a:pt x="254" y="91"/>
                </a:cubicBezTo>
                <a:cubicBezTo>
                  <a:pt x="245" y="83"/>
                  <a:pt x="216" y="62"/>
                  <a:pt x="219" y="61"/>
                </a:cubicBezTo>
                <a:cubicBezTo>
                  <a:pt x="217" y="62"/>
                  <a:pt x="257" y="89"/>
                  <a:pt x="260" y="91"/>
                </a:cubicBezTo>
                <a:cubicBezTo>
                  <a:pt x="284" y="95"/>
                  <a:pt x="310" y="100"/>
                  <a:pt x="338" y="109"/>
                </a:cubicBezTo>
                <a:cubicBezTo>
                  <a:pt x="331" y="101"/>
                  <a:pt x="319" y="86"/>
                  <a:pt x="318" y="85"/>
                </a:cubicBezTo>
                <a:cubicBezTo>
                  <a:pt x="316" y="84"/>
                  <a:pt x="313" y="83"/>
                  <a:pt x="311" y="81"/>
                </a:cubicBezTo>
                <a:cubicBezTo>
                  <a:pt x="299" y="74"/>
                  <a:pt x="285" y="57"/>
                  <a:pt x="280" y="39"/>
                </a:cubicBezTo>
                <a:cubicBezTo>
                  <a:pt x="273" y="16"/>
                  <a:pt x="284" y="2"/>
                  <a:pt x="301" y="1"/>
                </a:cubicBezTo>
                <a:cubicBezTo>
                  <a:pt x="317" y="0"/>
                  <a:pt x="337" y="11"/>
                  <a:pt x="342" y="35"/>
                </a:cubicBezTo>
                <a:cubicBezTo>
                  <a:pt x="347" y="59"/>
                  <a:pt x="330" y="82"/>
                  <a:pt x="321" y="85"/>
                </a:cubicBezTo>
                <a:cubicBezTo>
                  <a:pt x="321" y="85"/>
                  <a:pt x="321" y="85"/>
                  <a:pt x="321" y="85"/>
                </a:cubicBezTo>
                <a:cubicBezTo>
                  <a:pt x="321" y="85"/>
                  <a:pt x="320" y="85"/>
                  <a:pt x="320" y="85"/>
                </a:cubicBezTo>
                <a:cubicBezTo>
                  <a:pt x="320" y="85"/>
                  <a:pt x="320" y="86"/>
                  <a:pt x="320" y="86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19" y="86"/>
                  <a:pt x="319" y="85"/>
                  <a:pt x="318" y="85"/>
                </a:cubicBezTo>
                <a:cubicBezTo>
                  <a:pt x="321" y="86"/>
                  <a:pt x="335" y="103"/>
                  <a:pt x="341" y="110"/>
                </a:cubicBezTo>
                <a:cubicBezTo>
                  <a:pt x="360" y="115"/>
                  <a:pt x="380" y="123"/>
                  <a:pt x="399" y="132"/>
                </a:cubicBezTo>
                <a:cubicBezTo>
                  <a:pt x="520" y="182"/>
                  <a:pt x="593" y="293"/>
                  <a:pt x="594" y="293"/>
                </a:cubicBezTo>
                <a:cubicBezTo>
                  <a:pt x="597" y="296"/>
                  <a:pt x="598" y="300"/>
                  <a:pt x="596" y="300"/>
                </a:cubicBezTo>
                <a:cubicBezTo>
                  <a:pt x="595" y="301"/>
                  <a:pt x="591" y="299"/>
                  <a:pt x="589" y="296"/>
                </a:cubicBezTo>
                <a:cubicBezTo>
                  <a:pt x="588" y="296"/>
                  <a:pt x="516" y="186"/>
                  <a:pt x="397" y="135"/>
                </a:cubicBezTo>
                <a:cubicBezTo>
                  <a:pt x="378" y="126"/>
                  <a:pt x="359" y="119"/>
                  <a:pt x="340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39" y="113"/>
                  <a:pt x="312" y="118"/>
                  <a:pt x="311" y="121"/>
                </a:cubicBezTo>
                <a:cubicBezTo>
                  <a:pt x="311" y="122"/>
                  <a:pt x="311" y="122"/>
                  <a:pt x="311" y="122"/>
                </a:cubicBezTo>
                <a:cubicBezTo>
                  <a:pt x="311" y="122"/>
                  <a:pt x="311" y="122"/>
                  <a:pt x="311" y="122"/>
                </a:cubicBezTo>
                <a:cubicBezTo>
                  <a:pt x="315" y="131"/>
                  <a:pt x="304" y="160"/>
                  <a:pt x="283" y="177"/>
                </a:cubicBezTo>
                <a:cubicBezTo>
                  <a:pt x="261" y="195"/>
                  <a:pt x="244" y="194"/>
                  <a:pt x="234" y="185"/>
                </a:cubicBezTo>
                <a:cubicBezTo>
                  <a:pt x="225" y="175"/>
                  <a:pt x="226" y="156"/>
                  <a:pt x="246" y="139"/>
                </a:cubicBezTo>
                <a:cubicBezTo>
                  <a:pt x="262" y="126"/>
                  <a:pt x="285" y="120"/>
                  <a:pt x="300" y="120"/>
                </a:cubicBezTo>
                <a:cubicBezTo>
                  <a:pt x="305" y="120"/>
                  <a:pt x="308" y="120"/>
                  <a:pt x="310" y="121"/>
                </a:cubicBezTo>
                <a:cubicBezTo>
                  <a:pt x="310" y="121"/>
                  <a:pt x="311" y="121"/>
                  <a:pt x="311" y="121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1" y="118"/>
                  <a:pt x="329" y="113"/>
                  <a:pt x="336" y="112"/>
                </a:cubicBezTo>
                <a:cubicBezTo>
                  <a:pt x="301" y="101"/>
                  <a:pt x="266" y="94"/>
                  <a:pt x="237" y="91"/>
                </a:cubicBezTo>
                <a:cubicBezTo>
                  <a:pt x="232" y="93"/>
                  <a:pt x="216" y="102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5" y="115"/>
                  <a:pt x="201" y="144"/>
                  <a:pt x="181" y="160"/>
                </a:cubicBezTo>
                <a:cubicBezTo>
                  <a:pt x="160" y="174"/>
                  <a:pt x="143" y="172"/>
                  <a:pt x="135" y="162"/>
                </a:cubicBezTo>
                <a:cubicBezTo>
                  <a:pt x="127" y="152"/>
                  <a:pt x="129" y="133"/>
                  <a:pt x="151" y="116"/>
                </a:cubicBezTo>
                <a:cubicBezTo>
                  <a:pt x="167" y="104"/>
                  <a:pt x="190" y="100"/>
                  <a:pt x="203" y="102"/>
                </a:cubicBezTo>
                <a:cubicBezTo>
                  <a:pt x="207" y="102"/>
                  <a:pt x="210" y="103"/>
                  <a:pt x="212" y="104"/>
                </a:cubicBezTo>
                <a:cubicBezTo>
                  <a:pt x="215" y="101"/>
                  <a:pt x="228" y="94"/>
                  <a:pt x="234" y="90"/>
                </a:cubicBezTo>
                <a:cubicBezTo>
                  <a:pt x="190" y="85"/>
                  <a:pt x="159" y="86"/>
                  <a:pt x="154" y="86"/>
                </a:cubicBezTo>
                <a:cubicBezTo>
                  <a:pt x="153" y="89"/>
                  <a:pt x="150" y="92"/>
                  <a:pt x="145" y="96"/>
                </a:cubicBezTo>
                <a:cubicBezTo>
                  <a:pt x="131" y="110"/>
                  <a:pt x="101" y="125"/>
                  <a:pt x="72" y="127"/>
                </a:cubicBezTo>
                <a:cubicBezTo>
                  <a:pt x="34" y="133"/>
                  <a:pt x="9" y="117"/>
                  <a:pt x="5" y="97"/>
                </a:cubicBezTo>
                <a:cubicBezTo>
                  <a:pt x="0" y="76"/>
                  <a:pt x="18" y="53"/>
                  <a:pt x="61" y="47"/>
                </a:cubicBezTo>
              </a:path>
            </a:pathLst>
          </a:custGeom>
          <a:solidFill>
            <a:srgbClr val="A0887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175401" y="1598580"/>
            <a:ext cx="4684636" cy="1323439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/>
            <a:r>
              <a:rPr lang="en-US" altLang="zh-CN" sz="8000" b="1" dirty="0" smtClean="0">
                <a:solidFill>
                  <a:srgbClr val="FF99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Arial Unicode MS" panose="020B0604020202020204" pitchFamily="34" charset="-122"/>
              </a:rPr>
              <a:t>Welcome</a:t>
            </a:r>
            <a:endParaRPr lang="zh-CN" altLang="en-US" sz="8000" b="1" dirty="0">
              <a:solidFill>
                <a:srgbClr val="FF9900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Arial Unicode MS" panose="020B0604020202020204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017986" y="3435136"/>
            <a:ext cx="5139559" cy="60083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427889" y="3480817"/>
            <a:ext cx="4309241" cy="3231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 Unicode MS" panose="020B0604020202020204" pitchFamily="34" charset="-122"/>
              </a:rPr>
              <a:t>常州市北郊高级中学 徐晨珏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53125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2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/>
        </p:nvSpPr>
        <p:spPr bwMode="auto">
          <a:xfrm>
            <a:off x="3327448" y="0"/>
            <a:ext cx="3052332" cy="417501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28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argumentation </a:t>
            </a:r>
            <a:endParaRPr lang="en-US" sz="28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示 14"/>
          <p:cNvGraphicFramePr/>
          <p:nvPr/>
        </p:nvGraphicFramePr>
        <p:xfrm>
          <a:off x="0" y="231227"/>
          <a:ext cx="2995448" cy="4540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6" name="图示 15"/>
          <p:cNvGraphicFramePr/>
          <p:nvPr/>
        </p:nvGraphicFramePr>
        <p:xfrm>
          <a:off x="3116316" y="651641"/>
          <a:ext cx="2995448" cy="243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7" name="图示 16"/>
          <p:cNvGraphicFramePr/>
          <p:nvPr/>
        </p:nvGraphicFramePr>
        <p:xfrm>
          <a:off x="3121571" y="2526423"/>
          <a:ext cx="2995448" cy="23188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graphicFrame>
        <p:nvGraphicFramePr>
          <p:cNvPr id="19" name="图示 18"/>
          <p:cNvGraphicFramePr/>
          <p:nvPr/>
        </p:nvGraphicFramePr>
        <p:xfrm>
          <a:off x="6117020" y="697405"/>
          <a:ext cx="30269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20" name="圆角矩形 19"/>
          <p:cNvSpPr/>
          <p:nvPr/>
        </p:nvSpPr>
        <p:spPr>
          <a:xfrm>
            <a:off x="2554014" y="684223"/>
            <a:ext cx="4677103" cy="42987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More busyness is less productivity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154620" y="1587062"/>
            <a:ext cx="2606565" cy="54653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multitasking and interruptions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4855778" y="1587062"/>
            <a:ext cx="1954924" cy="53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a bottleneck in the brain 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704897" y="2538249"/>
            <a:ext cx="1954924" cy="53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people’s attitude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2632841" y="3410606"/>
            <a:ext cx="1954924" cy="53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fear inactivity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4861035" y="3379076"/>
            <a:ext cx="1954924" cy="53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hide weakness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736428" y="4303987"/>
            <a:ext cx="1954924" cy="536028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</a:rPr>
              <a:t>slow down</a:t>
            </a:r>
            <a:endParaRPr lang="zh-CN" altLang="en-US" sz="2000" b="1" dirty="0">
              <a:solidFill>
                <a:schemeClr val="tx1"/>
              </a:solidFill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322786" y="1439916"/>
            <a:ext cx="2396358" cy="788276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physical distraction</a:t>
            </a:r>
            <a:endParaRPr lang="zh-CN" altLang="en-US" sz="2400" b="1" dirty="0"/>
          </a:p>
        </p:txBody>
      </p:sp>
      <p:sp>
        <p:nvSpPr>
          <p:cNvPr id="28" name="圆角矩形 27"/>
          <p:cNvSpPr/>
          <p:nvPr/>
        </p:nvSpPr>
        <p:spPr>
          <a:xfrm>
            <a:off x="4918839" y="1382111"/>
            <a:ext cx="2117836" cy="788276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biological mechanism</a:t>
            </a:r>
            <a:endParaRPr lang="zh-CN" altLang="en-US" sz="2400" b="1" dirty="0"/>
          </a:p>
        </p:txBody>
      </p:sp>
      <p:sp>
        <p:nvSpPr>
          <p:cNvPr id="29" name="圆角矩形 28"/>
          <p:cNvSpPr/>
          <p:nvPr/>
        </p:nvSpPr>
        <p:spPr>
          <a:xfrm>
            <a:off x="2417376" y="3263461"/>
            <a:ext cx="4540471" cy="788276"/>
          </a:xfrm>
          <a:prstGeom prst="round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psychological conflict</a:t>
            </a:r>
            <a:endParaRPr lang="zh-CN" altLang="en-US" sz="2400" b="1" dirty="0"/>
          </a:p>
        </p:txBody>
      </p:sp>
      <p:cxnSp>
        <p:nvCxnSpPr>
          <p:cNvPr id="31" name="直接连接符 30"/>
          <p:cNvCxnSpPr/>
          <p:nvPr/>
        </p:nvCxnSpPr>
        <p:spPr>
          <a:xfrm>
            <a:off x="7966841" y="1912883"/>
            <a:ext cx="504497" cy="451945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6752898" y="1855079"/>
            <a:ext cx="483474" cy="47296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rot="5400000">
            <a:off x="7525411" y="2165131"/>
            <a:ext cx="241734" cy="10512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6836979" y="3021725"/>
            <a:ext cx="504497" cy="451945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7998372" y="3121572"/>
            <a:ext cx="504497" cy="409904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7535921" y="3268717"/>
            <a:ext cx="189182" cy="2"/>
          </a:xfrm>
          <a:prstGeom prst="line">
            <a:avLst/>
          </a:prstGeom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4" presetClass="exit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Graphic spid="19" grpId="0">
        <p:bldAsOne/>
      </p:bldGraphic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22" name="直接连接符 5"/>
          <p:cNvCxnSpPr>
            <a:cxnSpLocks noChangeShapeType="1"/>
          </p:cNvCxnSpPr>
          <p:nvPr/>
        </p:nvCxnSpPr>
        <p:spPr bwMode="auto">
          <a:xfrm>
            <a:off x="0" y="682071"/>
            <a:ext cx="9144000" cy="0"/>
          </a:xfrm>
          <a:prstGeom prst="line">
            <a:avLst/>
          </a:prstGeom>
          <a:noFill/>
          <a:ln w="9525" algn="ctr">
            <a:solidFill>
              <a:srgbClr val="009E9F"/>
            </a:solidFill>
            <a:round/>
            <a:headEnd/>
            <a:tailEnd/>
          </a:ln>
        </p:spPr>
      </p:cxnSp>
      <p:sp>
        <p:nvSpPr>
          <p:cNvPr id="67" name="Freeform 29"/>
          <p:cNvSpPr>
            <a:spLocks noEditPoints="1"/>
          </p:cNvSpPr>
          <p:nvPr/>
        </p:nvSpPr>
        <p:spPr bwMode="auto">
          <a:xfrm>
            <a:off x="625943" y="1847422"/>
            <a:ext cx="148751" cy="15475"/>
          </a:xfrm>
          <a:custGeom>
            <a:avLst/>
            <a:gdLst>
              <a:gd name="T0" fmla="*/ 2147483647 w 21"/>
              <a:gd name="T1" fmla="*/ 2147483647 h 2"/>
              <a:gd name="T2" fmla="*/ 2147483647 w 21"/>
              <a:gd name="T3" fmla="*/ 2147483647 h 2"/>
              <a:gd name="T4" fmla="*/ 2147483647 w 21"/>
              <a:gd name="T5" fmla="*/ 2147483647 h 2"/>
              <a:gd name="T6" fmla="*/ 2147483647 w 21"/>
              <a:gd name="T7" fmla="*/ 2147483647 h 2"/>
              <a:gd name="T8" fmla="*/ 2147483647 w 21"/>
              <a:gd name="T9" fmla="*/ 2147483647 h 2"/>
              <a:gd name="T10" fmla="*/ 2147483647 w 21"/>
              <a:gd name="T11" fmla="*/ 2147483647 h 2"/>
              <a:gd name="T12" fmla="*/ 2147483647 w 21"/>
              <a:gd name="T13" fmla="*/ 2147483647 h 2"/>
              <a:gd name="T14" fmla="*/ 2147483647 w 21"/>
              <a:gd name="T15" fmla="*/ 2147483647 h 2"/>
              <a:gd name="T16" fmla="*/ 2147483647 w 21"/>
              <a:gd name="T17" fmla="*/ 2147483647 h 2"/>
              <a:gd name="T18" fmla="*/ 2147483647 w 21"/>
              <a:gd name="T19" fmla="*/ 2147483647 h 2"/>
              <a:gd name="T20" fmla="*/ 2147483647 w 21"/>
              <a:gd name="T21" fmla="*/ 2147483647 h 2"/>
              <a:gd name="T22" fmla="*/ 2147483647 w 21"/>
              <a:gd name="T23" fmla="*/ 2147483647 h 2"/>
              <a:gd name="T24" fmla="*/ 2147483647 w 21"/>
              <a:gd name="T25" fmla="*/ 2147483647 h 2"/>
              <a:gd name="T26" fmla="*/ 2147483647 w 21"/>
              <a:gd name="T27" fmla="*/ 2147483647 h 2"/>
              <a:gd name="T28" fmla="*/ 2147483647 w 21"/>
              <a:gd name="T29" fmla="*/ 2147483647 h 2"/>
              <a:gd name="T30" fmla="*/ 2147483647 w 21"/>
              <a:gd name="T31" fmla="*/ 2147483647 h 2"/>
              <a:gd name="T32" fmla="*/ 2147483647 w 21"/>
              <a:gd name="T33" fmla="*/ 2147483647 h 2"/>
              <a:gd name="T34" fmla="*/ 2147483647 w 21"/>
              <a:gd name="T35" fmla="*/ 2147483647 h 2"/>
              <a:gd name="T36" fmla="*/ 2147483647 w 21"/>
              <a:gd name="T37" fmla="*/ 2147483647 h 2"/>
              <a:gd name="T38" fmla="*/ 2147483647 w 21"/>
              <a:gd name="T39" fmla="*/ 2147483647 h 2"/>
              <a:gd name="T40" fmla="*/ 2147483647 w 21"/>
              <a:gd name="T41" fmla="*/ 2147483647 h 2"/>
              <a:gd name="T42" fmla="*/ 2147483647 w 21"/>
              <a:gd name="T43" fmla="*/ 2147483647 h 2"/>
              <a:gd name="T44" fmla="*/ 2147483647 w 21"/>
              <a:gd name="T45" fmla="*/ 2147483647 h 2"/>
              <a:gd name="T46" fmla="*/ 0 w 21"/>
              <a:gd name="T47" fmla="*/ 0 h 2"/>
              <a:gd name="T48" fmla="*/ 0 w 21"/>
              <a:gd name="T49" fmla="*/ 0 h 2"/>
              <a:gd name="T50" fmla="*/ 0 w 21"/>
              <a:gd name="T51" fmla="*/ 0 h 2"/>
              <a:gd name="T52" fmla="*/ 0 w 21"/>
              <a:gd name="T53" fmla="*/ 0 h 2"/>
              <a:gd name="T54" fmla="*/ 2147483647 w 21"/>
              <a:gd name="T55" fmla="*/ 0 h 2"/>
              <a:gd name="T56" fmla="*/ 2147483647 w 21"/>
              <a:gd name="T57" fmla="*/ 0 h 2"/>
              <a:gd name="T58" fmla="*/ 2147483647 w 21"/>
              <a:gd name="T59" fmla="*/ 0 h 2"/>
              <a:gd name="T60" fmla="*/ 2147483647 w 21"/>
              <a:gd name="T61" fmla="*/ 0 h 2"/>
              <a:gd name="T62" fmla="*/ 2147483647 w 21"/>
              <a:gd name="T63" fmla="*/ 0 h 2"/>
              <a:gd name="T64" fmla="*/ 2147483647 w 21"/>
              <a:gd name="T65" fmla="*/ 0 h 2"/>
              <a:gd name="T66" fmla="*/ 2147483647 w 21"/>
              <a:gd name="T67" fmla="*/ 0 h 2"/>
              <a:gd name="T68" fmla="*/ 2147483647 w 21"/>
              <a:gd name="T69" fmla="*/ 0 h 2"/>
              <a:gd name="T70" fmla="*/ 2147483647 w 21"/>
              <a:gd name="T71" fmla="*/ 0 h 2"/>
              <a:gd name="T72" fmla="*/ 2147483647 w 21"/>
              <a:gd name="T73" fmla="*/ 0 h 2"/>
              <a:gd name="T74" fmla="*/ 2147483647 w 21"/>
              <a:gd name="T75" fmla="*/ 0 h 2"/>
              <a:gd name="T76" fmla="*/ 2147483647 w 21"/>
              <a:gd name="T77" fmla="*/ 0 h 2"/>
              <a:gd name="T78" fmla="*/ 2147483647 w 21"/>
              <a:gd name="T79" fmla="*/ 0 h 2"/>
              <a:gd name="T80" fmla="*/ 2147483647 w 21"/>
              <a:gd name="T81" fmla="*/ 0 h 2"/>
              <a:gd name="T82" fmla="*/ 2147483647 w 21"/>
              <a:gd name="T83" fmla="*/ 0 h 2"/>
              <a:gd name="T84" fmla="*/ 2147483647 w 21"/>
              <a:gd name="T85" fmla="*/ 0 h 2"/>
              <a:gd name="T86" fmla="*/ 2147483647 w 21"/>
              <a:gd name="T87" fmla="*/ 0 h 2"/>
              <a:gd name="T88" fmla="*/ 2147483647 w 21"/>
              <a:gd name="T89" fmla="*/ 0 h 2"/>
              <a:gd name="T90" fmla="*/ 2147483647 w 21"/>
              <a:gd name="T91" fmla="*/ 0 h 2"/>
              <a:gd name="T92" fmla="*/ 2147483647 w 21"/>
              <a:gd name="T93" fmla="*/ 0 h 2"/>
              <a:gd name="T94" fmla="*/ 2147483647 w 21"/>
              <a:gd name="T95" fmla="*/ 0 h 2"/>
              <a:gd name="T96" fmla="*/ 2147483647 w 21"/>
              <a:gd name="T97" fmla="*/ 0 h 2"/>
              <a:gd name="T98" fmla="*/ 2147483647 w 21"/>
              <a:gd name="T99" fmla="*/ 0 h 2"/>
              <a:gd name="T100" fmla="*/ 2147483647 w 21"/>
              <a:gd name="T101" fmla="*/ 0 h 2"/>
              <a:gd name="T102" fmla="*/ 2147483647 w 21"/>
              <a:gd name="T103" fmla="*/ 0 h 2"/>
              <a:gd name="T104" fmla="*/ 2147483647 w 21"/>
              <a:gd name="T105" fmla="*/ 0 h 2"/>
              <a:gd name="T106" fmla="*/ 2147483647 w 21"/>
              <a:gd name="T107" fmla="*/ 0 h 2"/>
              <a:gd name="T108" fmla="*/ 2147483647 w 21"/>
              <a:gd name="T109" fmla="*/ 0 h 2"/>
              <a:gd name="T110" fmla="*/ 2147483647 w 21"/>
              <a:gd name="T111" fmla="*/ 0 h 2"/>
              <a:gd name="T112" fmla="*/ 2147483647 w 21"/>
              <a:gd name="T113" fmla="*/ 0 h 2"/>
              <a:gd name="T114" fmla="*/ 2147483647 w 21"/>
              <a:gd name="T115" fmla="*/ 0 h 2"/>
              <a:gd name="T116" fmla="*/ 2147483647 w 21"/>
              <a:gd name="T117" fmla="*/ 0 h 2"/>
              <a:gd name="T118" fmla="*/ 2147483647 w 21"/>
              <a:gd name="T119" fmla="*/ 0 h 2"/>
              <a:gd name="T120" fmla="*/ 2147483647 w 21"/>
              <a:gd name="T121" fmla="*/ 0 h 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" h="2"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1" y="2"/>
                </a:move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20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moveTo>
                  <a:pt x="19" y="2"/>
                </a:move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9" y="2"/>
                </a:move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2"/>
                </a:move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8" y="1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7" y="1"/>
                </a:move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6" y="1"/>
                </a:move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6" y="1"/>
                  <a:pt x="16" y="1"/>
                </a:cubicBezTo>
                <a:moveTo>
                  <a:pt x="15" y="1"/>
                </a:moveTo>
                <a:cubicBezTo>
                  <a:pt x="15" y="1"/>
                  <a:pt x="16" y="1"/>
                  <a:pt x="16" y="1"/>
                </a:cubicBezTo>
                <a:cubicBezTo>
                  <a:pt x="16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moveTo>
                  <a:pt x="14" y="1"/>
                </a:move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4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moveTo>
                  <a:pt x="13" y="1"/>
                </a:moveTo>
                <a:cubicBezTo>
                  <a:pt x="13" y="1"/>
                  <a:pt x="13" y="1"/>
                  <a:pt x="14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1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moveTo>
                  <a:pt x="13" y="0"/>
                </a:move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3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2" y="0"/>
                </a:move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1" y="0"/>
                  <a:pt x="1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1" y="0"/>
                  <a:pt x="11" y="0"/>
                </a:cubicBezTo>
                <a:cubicBezTo>
                  <a:pt x="11" y="0"/>
                  <a:pt x="10" y="0"/>
                  <a:pt x="1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2" y="0"/>
                  <a:pt x="2" y="0"/>
                </a:cubicBezTo>
                <a:cubicBezTo>
                  <a:pt x="2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8" y="0"/>
                  <a:pt x="8" y="0"/>
                </a:cubicBezTo>
                <a:cubicBezTo>
                  <a:pt x="8" y="0"/>
                  <a:pt x="7" y="0"/>
                  <a:pt x="7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7" y="0"/>
                </a:cubicBezTo>
                <a:cubicBezTo>
                  <a:pt x="6" y="0"/>
                  <a:pt x="6" y="0"/>
                  <a:pt x="6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68" name="Freeform 35"/>
          <p:cNvSpPr>
            <a:spLocks noEditPoints="1"/>
          </p:cNvSpPr>
          <p:nvPr/>
        </p:nvSpPr>
        <p:spPr bwMode="auto">
          <a:xfrm>
            <a:off x="2350261" y="2937782"/>
            <a:ext cx="79730" cy="9523"/>
          </a:xfrm>
          <a:custGeom>
            <a:avLst/>
            <a:gdLst>
              <a:gd name="T0" fmla="*/ 2147483647 w 11"/>
              <a:gd name="T1" fmla="*/ 2147483647 h 1"/>
              <a:gd name="T2" fmla="*/ 2147483647 w 11"/>
              <a:gd name="T3" fmla="*/ 2147483647 h 1"/>
              <a:gd name="T4" fmla="*/ 2147483647 w 11"/>
              <a:gd name="T5" fmla="*/ 2147483647 h 1"/>
              <a:gd name="T6" fmla="*/ 2147483647 w 11"/>
              <a:gd name="T7" fmla="*/ 2147483647 h 1"/>
              <a:gd name="T8" fmla="*/ 2147483647 w 11"/>
              <a:gd name="T9" fmla="*/ 2147483647 h 1"/>
              <a:gd name="T10" fmla="*/ 2147483647 w 11"/>
              <a:gd name="T11" fmla="*/ 2147483647 h 1"/>
              <a:gd name="T12" fmla="*/ 2147483647 w 11"/>
              <a:gd name="T13" fmla="*/ 2147483647 h 1"/>
              <a:gd name="T14" fmla="*/ 2147483647 w 11"/>
              <a:gd name="T15" fmla="*/ 2147483647 h 1"/>
              <a:gd name="T16" fmla="*/ 2147483647 w 11"/>
              <a:gd name="T17" fmla="*/ 2147483647 h 1"/>
              <a:gd name="T18" fmla="*/ 2147483647 w 11"/>
              <a:gd name="T19" fmla="*/ 2147483647 h 1"/>
              <a:gd name="T20" fmla="*/ 2147483647 w 11"/>
              <a:gd name="T21" fmla="*/ 2147483647 h 1"/>
              <a:gd name="T22" fmla="*/ 2147483647 w 11"/>
              <a:gd name="T23" fmla="*/ 2147483647 h 1"/>
              <a:gd name="T24" fmla="*/ 2147483647 w 11"/>
              <a:gd name="T25" fmla="*/ 2147483647 h 1"/>
              <a:gd name="T26" fmla="*/ 2147483647 w 11"/>
              <a:gd name="T27" fmla="*/ 0 h 1"/>
              <a:gd name="T28" fmla="*/ 2147483647 w 11"/>
              <a:gd name="T29" fmla="*/ 0 h 1"/>
              <a:gd name="T30" fmla="*/ 2147483647 w 11"/>
              <a:gd name="T31" fmla="*/ 0 h 1"/>
              <a:gd name="T32" fmla="*/ 2147483647 w 11"/>
              <a:gd name="T33" fmla="*/ 0 h 1"/>
              <a:gd name="T34" fmla="*/ 2147483647 w 11"/>
              <a:gd name="T35" fmla="*/ 0 h 1"/>
              <a:gd name="T36" fmla="*/ 2147483647 w 11"/>
              <a:gd name="T37" fmla="*/ 0 h 1"/>
              <a:gd name="T38" fmla="*/ 2147483647 w 11"/>
              <a:gd name="T39" fmla="*/ 0 h 1"/>
              <a:gd name="T40" fmla="*/ 2147483647 w 11"/>
              <a:gd name="T41" fmla="*/ 0 h 1"/>
              <a:gd name="T42" fmla="*/ 2147483647 w 11"/>
              <a:gd name="T43" fmla="*/ 0 h 1"/>
              <a:gd name="T44" fmla="*/ 2147483647 w 11"/>
              <a:gd name="T45" fmla="*/ 0 h 1"/>
              <a:gd name="T46" fmla="*/ 2147483647 w 11"/>
              <a:gd name="T47" fmla="*/ 0 h 1"/>
              <a:gd name="T48" fmla="*/ 2147483647 w 11"/>
              <a:gd name="T49" fmla="*/ 0 h 1"/>
              <a:gd name="T50" fmla="*/ 2147483647 w 11"/>
              <a:gd name="T51" fmla="*/ 0 h 1"/>
              <a:gd name="T52" fmla="*/ 2147483647 w 11"/>
              <a:gd name="T53" fmla="*/ 0 h 1"/>
              <a:gd name="T54" fmla="*/ 2147483647 w 11"/>
              <a:gd name="T55" fmla="*/ 0 h 1"/>
              <a:gd name="T56" fmla="*/ 2147483647 w 11"/>
              <a:gd name="T57" fmla="*/ 0 h 1"/>
              <a:gd name="T58" fmla="*/ 2147483647 w 11"/>
              <a:gd name="T59" fmla="*/ 0 h 1"/>
              <a:gd name="T60" fmla="*/ 0 w 11"/>
              <a:gd name="T61" fmla="*/ 0 h 1"/>
              <a:gd name="T62" fmla="*/ 2147483647 w 11"/>
              <a:gd name="T63" fmla="*/ 0 h 1"/>
              <a:gd name="T64" fmla="*/ 2147483647 w 11"/>
              <a:gd name="T65" fmla="*/ 0 h 1"/>
              <a:gd name="T66" fmla="*/ 0 w 11"/>
              <a:gd name="T67" fmla="*/ 0 h 1"/>
              <a:gd name="T68" fmla="*/ 2147483647 w 11"/>
              <a:gd name="T69" fmla="*/ 0 h 1"/>
              <a:gd name="T70" fmla="*/ 2147483647 w 11"/>
              <a:gd name="T71" fmla="*/ 0 h 1"/>
              <a:gd name="T72" fmla="*/ 0 w 11"/>
              <a:gd name="T73" fmla="*/ 0 h 1"/>
              <a:gd name="T74" fmla="*/ 2147483647 w 11"/>
              <a:gd name="T75" fmla="*/ 0 h 1"/>
              <a:gd name="T76" fmla="*/ 2147483647 w 11"/>
              <a:gd name="T77" fmla="*/ 0 h 1"/>
              <a:gd name="T78" fmla="*/ 2147483647 w 11"/>
              <a:gd name="T79" fmla="*/ 0 h 1"/>
              <a:gd name="T80" fmla="*/ 2147483647 w 11"/>
              <a:gd name="T81" fmla="*/ 0 h 1"/>
              <a:gd name="T82" fmla="*/ 2147483647 w 11"/>
              <a:gd name="T83" fmla="*/ 0 h 1"/>
              <a:gd name="T84" fmla="*/ 2147483647 w 11"/>
              <a:gd name="T85" fmla="*/ 0 h 1"/>
              <a:gd name="T86" fmla="*/ 2147483647 w 11"/>
              <a:gd name="T87" fmla="*/ 0 h 1"/>
              <a:gd name="T88" fmla="*/ 2147483647 w 11"/>
              <a:gd name="T89" fmla="*/ 0 h 1"/>
              <a:gd name="T90" fmla="*/ 2147483647 w 11"/>
              <a:gd name="T91" fmla="*/ 0 h 1"/>
              <a:gd name="T92" fmla="*/ 2147483647 w 11"/>
              <a:gd name="T93" fmla="*/ 0 h 1"/>
              <a:gd name="T94" fmla="*/ 2147483647 w 11"/>
              <a:gd name="T95" fmla="*/ 0 h 1"/>
              <a:gd name="T96" fmla="*/ 2147483647 w 11"/>
              <a:gd name="T97" fmla="*/ 0 h 1"/>
              <a:gd name="T98" fmla="*/ 2147483647 w 11"/>
              <a:gd name="T99" fmla="*/ 0 h 1"/>
              <a:gd name="T100" fmla="*/ 2147483647 w 11"/>
              <a:gd name="T101" fmla="*/ 0 h 1"/>
              <a:gd name="T102" fmla="*/ 2147483647 w 11"/>
              <a:gd name="T103" fmla="*/ 0 h 1"/>
              <a:gd name="T104" fmla="*/ 2147483647 w 11"/>
              <a:gd name="T105" fmla="*/ 0 h 1"/>
              <a:gd name="T106" fmla="*/ 2147483647 w 11"/>
              <a:gd name="T107" fmla="*/ 0 h 1"/>
              <a:gd name="T108" fmla="*/ 2147483647 w 11"/>
              <a:gd name="T109" fmla="*/ 0 h 1"/>
              <a:gd name="T110" fmla="*/ 2147483647 w 11"/>
              <a:gd name="T111" fmla="*/ 0 h 1"/>
              <a:gd name="T112" fmla="*/ 2147483647 w 11"/>
              <a:gd name="T113" fmla="*/ 0 h 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1" h="1"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1" y="1"/>
                </a:move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10" y="1"/>
                </a:move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9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9" y="1"/>
                </a:cubicBezTo>
                <a:moveTo>
                  <a:pt x="8" y="1"/>
                </a:move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5" y="0"/>
                </a:moveTo>
                <a:cubicBezTo>
                  <a:pt x="5" y="0"/>
                  <a:pt x="6" y="0"/>
                  <a:pt x="6" y="0"/>
                </a:cubicBezTo>
                <a:cubicBezTo>
                  <a:pt x="6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3" y="0"/>
                  <a:pt x="3" y="0"/>
                </a:cubicBezTo>
                <a:cubicBezTo>
                  <a:pt x="3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69" name="Freeform 41"/>
          <p:cNvSpPr>
            <a:spLocks noEditPoints="1"/>
          </p:cNvSpPr>
          <p:nvPr/>
        </p:nvSpPr>
        <p:spPr bwMode="auto">
          <a:xfrm>
            <a:off x="2728682" y="1754575"/>
            <a:ext cx="133281" cy="115464"/>
          </a:xfrm>
          <a:custGeom>
            <a:avLst/>
            <a:gdLst>
              <a:gd name="T0" fmla="*/ 2147483647 w 19"/>
              <a:gd name="T1" fmla="*/ 0 h 16"/>
              <a:gd name="T2" fmla="*/ 2147483647 w 19"/>
              <a:gd name="T3" fmla="*/ 0 h 16"/>
              <a:gd name="T4" fmla="*/ 2147483647 w 19"/>
              <a:gd name="T5" fmla="*/ 0 h 16"/>
              <a:gd name="T6" fmla="*/ 2147483647 w 19"/>
              <a:gd name="T7" fmla="*/ 0 h 16"/>
              <a:gd name="T8" fmla="*/ 2147483647 w 19"/>
              <a:gd name="T9" fmla="*/ 0 h 16"/>
              <a:gd name="T10" fmla="*/ 2147483647 w 19"/>
              <a:gd name="T11" fmla="*/ 0 h 16"/>
              <a:gd name="T12" fmla="*/ 2147483647 w 19"/>
              <a:gd name="T13" fmla="*/ 0 h 16"/>
              <a:gd name="T14" fmla="*/ 2147483647 w 19"/>
              <a:gd name="T15" fmla="*/ 0 h 16"/>
              <a:gd name="T16" fmla="*/ 2147483647 w 19"/>
              <a:gd name="T17" fmla="*/ 0 h 16"/>
              <a:gd name="T18" fmla="*/ 2147483647 w 19"/>
              <a:gd name="T19" fmla="*/ 0 h 16"/>
              <a:gd name="T20" fmla="*/ 2147483647 w 19"/>
              <a:gd name="T21" fmla="*/ 0 h 16"/>
              <a:gd name="T22" fmla="*/ 2147483647 w 19"/>
              <a:gd name="T23" fmla="*/ 0 h 16"/>
              <a:gd name="T24" fmla="*/ 2147483647 w 19"/>
              <a:gd name="T25" fmla="*/ 0 h 16"/>
              <a:gd name="T26" fmla="*/ 2147483647 w 19"/>
              <a:gd name="T27" fmla="*/ 0 h 16"/>
              <a:gd name="T28" fmla="*/ 2147483647 w 19"/>
              <a:gd name="T29" fmla="*/ 0 h 16"/>
              <a:gd name="T30" fmla="*/ 2147483647 w 19"/>
              <a:gd name="T31" fmla="*/ 0 h 16"/>
              <a:gd name="T32" fmla="*/ 2147483647 w 19"/>
              <a:gd name="T33" fmla="*/ 0 h 16"/>
              <a:gd name="T34" fmla="*/ 2147483647 w 19"/>
              <a:gd name="T35" fmla="*/ 0 h 16"/>
              <a:gd name="T36" fmla="*/ 2147483647 w 19"/>
              <a:gd name="T37" fmla="*/ 0 h 16"/>
              <a:gd name="T38" fmla="*/ 2147483647 w 19"/>
              <a:gd name="T39" fmla="*/ 0 h 16"/>
              <a:gd name="T40" fmla="*/ 2147483647 w 19"/>
              <a:gd name="T41" fmla="*/ 0 h 16"/>
              <a:gd name="T42" fmla="*/ 2147483647 w 19"/>
              <a:gd name="T43" fmla="*/ 0 h 16"/>
              <a:gd name="T44" fmla="*/ 2147483647 w 19"/>
              <a:gd name="T45" fmla="*/ 0 h 16"/>
              <a:gd name="T46" fmla="*/ 2147483647 w 19"/>
              <a:gd name="T47" fmla="*/ 0 h 16"/>
              <a:gd name="T48" fmla="*/ 2147483647 w 19"/>
              <a:gd name="T49" fmla="*/ 0 h 16"/>
              <a:gd name="T50" fmla="*/ 2147483647 w 19"/>
              <a:gd name="T51" fmla="*/ 0 h 16"/>
              <a:gd name="T52" fmla="*/ 2147483647 w 19"/>
              <a:gd name="T53" fmla="*/ 0 h 16"/>
              <a:gd name="T54" fmla="*/ 2147483647 w 19"/>
              <a:gd name="T55" fmla="*/ 0 h 16"/>
              <a:gd name="T56" fmla="*/ 2147483647 w 19"/>
              <a:gd name="T57" fmla="*/ 0 h 16"/>
              <a:gd name="T58" fmla="*/ 2147483647 w 19"/>
              <a:gd name="T59" fmla="*/ 0 h 16"/>
              <a:gd name="T60" fmla="*/ 2147483647 w 19"/>
              <a:gd name="T61" fmla="*/ 0 h 16"/>
              <a:gd name="T62" fmla="*/ 2147483647 w 19"/>
              <a:gd name="T63" fmla="*/ 0 h 16"/>
              <a:gd name="T64" fmla="*/ 2147483647 w 19"/>
              <a:gd name="T65" fmla="*/ 0 h 16"/>
              <a:gd name="T66" fmla="*/ 2147483647 w 19"/>
              <a:gd name="T67" fmla="*/ 0 h 16"/>
              <a:gd name="T68" fmla="*/ 2147483647 w 19"/>
              <a:gd name="T69" fmla="*/ 0 h 16"/>
              <a:gd name="T70" fmla="*/ 2147483647 w 19"/>
              <a:gd name="T71" fmla="*/ 0 h 16"/>
              <a:gd name="T72" fmla="*/ 2147483647 w 19"/>
              <a:gd name="T73" fmla="*/ 0 h 16"/>
              <a:gd name="T74" fmla="*/ 2147483647 w 19"/>
              <a:gd name="T75" fmla="*/ 0 h 16"/>
              <a:gd name="T76" fmla="*/ 2147483647 w 19"/>
              <a:gd name="T77" fmla="*/ 0 h 16"/>
              <a:gd name="T78" fmla="*/ 2147483647 w 19"/>
              <a:gd name="T79" fmla="*/ 0 h 16"/>
              <a:gd name="T80" fmla="*/ 2147483647 w 19"/>
              <a:gd name="T81" fmla="*/ 0 h 16"/>
              <a:gd name="T82" fmla="*/ 2147483647 w 19"/>
              <a:gd name="T83" fmla="*/ 0 h 16"/>
              <a:gd name="T84" fmla="*/ 2147483647 w 19"/>
              <a:gd name="T85" fmla="*/ 0 h 16"/>
              <a:gd name="T86" fmla="*/ 2147483647 w 19"/>
              <a:gd name="T87" fmla="*/ 0 h 16"/>
              <a:gd name="T88" fmla="*/ 2147483647 w 19"/>
              <a:gd name="T89" fmla="*/ 0 h 16"/>
              <a:gd name="T90" fmla="*/ 2147483647 w 19"/>
              <a:gd name="T91" fmla="*/ 0 h 16"/>
              <a:gd name="T92" fmla="*/ 2147483647 w 19"/>
              <a:gd name="T93" fmla="*/ 0 h 16"/>
              <a:gd name="T94" fmla="*/ 2147483647 w 19"/>
              <a:gd name="T95" fmla="*/ 0 h 16"/>
              <a:gd name="T96" fmla="*/ 2147483647 w 19"/>
              <a:gd name="T97" fmla="*/ 0 h 16"/>
              <a:gd name="T98" fmla="*/ 2147483647 w 19"/>
              <a:gd name="T99" fmla="*/ 0 h 16"/>
              <a:gd name="T100" fmla="*/ 2147483647 w 19"/>
              <a:gd name="T101" fmla="*/ 0 h 16"/>
              <a:gd name="T102" fmla="*/ 2147483647 w 19"/>
              <a:gd name="T103" fmla="*/ 0 h 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9" h="16">
                <a:moveTo>
                  <a:pt x="1" y="11"/>
                </a:moveTo>
                <a:cubicBezTo>
                  <a:pt x="0" y="13"/>
                  <a:pt x="0" y="14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3"/>
                  <a:pt x="1" y="11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9" y="0"/>
                </a:moveTo>
                <a:cubicBezTo>
                  <a:pt x="19" y="0"/>
                  <a:pt x="19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6" y="0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8" y="0"/>
                </a:move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moveTo>
                  <a:pt x="17" y="0"/>
                </a:move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70" name="Freeform 53"/>
          <p:cNvSpPr>
            <a:spLocks noEditPoints="1"/>
          </p:cNvSpPr>
          <p:nvPr/>
        </p:nvSpPr>
        <p:spPr bwMode="auto">
          <a:xfrm>
            <a:off x="3426026" y="2654479"/>
            <a:ext cx="15470" cy="0"/>
          </a:xfrm>
          <a:custGeom>
            <a:avLst/>
            <a:gdLst>
              <a:gd name="T0" fmla="*/ 0 w 2"/>
              <a:gd name="T1" fmla="*/ 0 w 2"/>
              <a:gd name="T2" fmla="*/ 0 w 2"/>
              <a:gd name="T3" fmla="*/ 0 w 2"/>
              <a:gd name="T4" fmla="*/ 0 w 2"/>
              <a:gd name="T5" fmla="*/ 0 w 2"/>
              <a:gd name="T6" fmla="*/ 0 w 2"/>
              <a:gd name="T7" fmla="*/ 0 w 2"/>
              <a:gd name="T8" fmla="*/ 0 w 2"/>
              <a:gd name="T9" fmla="*/ 2147483647 w 2"/>
              <a:gd name="T10" fmla="*/ 2147483647 w 2"/>
              <a:gd name="T11" fmla="*/ 2147483647 w 2"/>
              <a:gd name="T12" fmla="*/ 2147483647 w 2"/>
              <a:gd name="T13" fmla="*/ 2147483647 w 2"/>
              <a:gd name="T14" fmla="*/ 2147483647 w 2"/>
              <a:gd name="T15" fmla="*/ 2147483647 w 2"/>
              <a:gd name="T16" fmla="*/ 2147483647 w 2"/>
              <a:gd name="T17" fmla="*/ 2147483647 w 2"/>
              <a:gd name="T18" fmla="*/ 2147483647 w 2"/>
              <a:gd name="T19" fmla="*/ 2147483647 w 2"/>
              <a:gd name="T20" fmla="*/ 2147483647 w 2"/>
              <a:gd name="T21" fmla="*/ 2147483647 w 2"/>
              <a:gd name="T22" fmla="*/ 2147483647 w 2"/>
              <a:gd name="T23" fmla="*/ 2147483647 w 2"/>
              <a:gd name="T24" fmla="*/ 2147483647 w 2"/>
              <a:gd name="T25" fmla="*/ 2147483647 w 2"/>
              <a:gd name="T26" fmla="*/ 2147483647 w 2"/>
              <a:gd name="T27" fmla="*/ 2147483647 w 2"/>
              <a:gd name="T28" fmla="*/ 2147483647 w 2"/>
              <a:gd name="T29" fmla="*/ 2147483647 w 2"/>
              <a:gd name="T30" fmla="*/ 2147483647 w 2"/>
              <a:gd name="T31" fmla="*/ 2147483647 w 2"/>
              <a:gd name="T32" fmla="*/ 2147483647 w 2"/>
              <a:gd name="T33" fmla="*/ 2147483647 w 2"/>
              <a:gd name="T34" fmla="*/ 2147483647 w 2"/>
              <a:gd name="T35" fmla="*/ 2147483647 w 2"/>
              <a:gd name="T36" fmla="*/ 2147483647 w 2"/>
              <a:gd name="T37" fmla="*/ 2147483647 w 2"/>
              <a:gd name="T38" fmla="*/ 2147483647 w 2"/>
              <a:gd name="T39" fmla="*/ 2147483647 w 2"/>
              <a:gd name="T40" fmla="*/ 2147483647 w 2"/>
              <a:gd name="T41" fmla="*/ 2147483647 w 2"/>
              <a:gd name="T42" fmla="*/ 2147483647 w 2"/>
              <a:gd name="T43" fmla="*/ 2147483647 w 2"/>
              <a:gd name="T44" fmla="*/ 2147483647 w 2"/>
              <a:gd name="T45" fmla="*/ 2147483647 w 2"/>
              <a:gd name="T46" fmla="*/ 2147483647 w 2"/>
              <a:gd name="T47" fmla="*/ 2147483647 w 2"/>
              <a:gd name="T48" fmla="*/ 2147483647 w 2"/>
              <a:gd name="T49" fmla="*/ 2147483647 w 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</a:gdLst>
            <a:ahLst/>
            <a:cxnLst>
              <a:cxn ang="T50">
                <a:pos x="T0" y="0"/>
              </a:cxn>
              <a:cxn ang="T51">
                <a:pos x="T1" y="0"/>
              </a:cxn>
              <a:cxn ang="T52">
                <a:pos x="T2" y="0"/>
              </a:cxn>
              <a:cxn ang="T53">
                <a:pos x="T3" y="0"/>
              </a:cxn>
              <a:cxn ang="T54">
                <a:pos x="T4" y="0"/>
              </a:cxn>
              <a:cxn ang="T55">
                <a:pos x="T5" y="0"/>
              </a:cxn>
              <a:cxn ang="T56">
                <a:pos x="T6" y="0"/>
              </a:cxn>
              <a:cxn ang="T57">
                <a:pos x="T7" y="0"/>
              </a:cxn>
              <a:cxn ang="T58">
                <a:pos x="T8" y="0"/>
              </a:cxn>
              <a:cxn ang="T59">
                <a:pos x="T9" y="0"/>
              </a:cxn>
              <a:cxn ang="T60">
                <a:pos x="T10" y="0"/>
              </a:cxn>
              <a:cxn ang="T61">
                <a:pos x="T11" y="0"/>
              </a:cxn>
              <a:cxn ang="T62">
                <a:pos x="T12" y="0"/>
              </a:cxn>
              <a:cxn ang="T63">
                <a:pos x="T13" y="0"/>
              </a:cxn>
              <a:cxn ang="T64">
                <a:pos x="T14" y="0"/>
              </a:cxn>
              <a:cxn ang="T65">
                <a:pos x="T15" y="0"/>
              </a:cxn>
              <a:cxn ang="T66">
                <a:pos x="T16" y="0"/>
              </a:cxn>
              <a:cxn ang="T67">
                <a:pos x="T17" y="0"/>
              </a:cxn>
              <a:cxn ang="T68">
                <a:pos x="T18" y="0"/>
              </a:cxn>
              <a:cxn ang="T69">
                <a:pos x="T19" y="0"/>
              </a:cxn>
              <a:cxn ang="T70">
                <a:pos x="T20" y="0"/>
              </a:cxn>
              <a:cxn ang="T71">
                <a:pos x="T21" y="0"/>
              </a:cxn>
              <a:cxn ang="T72">
                <a:pos x="T22" y="0"/>
              </a:cxn>
              <a:cxn ang="T73">
                <a:pos x="T23" y="0"/>
              </a:cxn>
              <a:cxn ang="T74">
                <a:pos x="T24" y="0"/>
              </a:cxn>
              <a:cxn ang="T75">
                <a:pos x="T25" y="0"/>
              </a:cxn>
              <a:cxn ang="T76">
                <a:pos x="T26" y="0"/>
              </a:cxn>
              <a:cxn ang="T77">
                <a:pos x="T27" y="0"/>
              </a:cxn>
              <a:cxn ang="T78">
                <a:pos x="T28" y="0"/>
              </a:cxn>
              <a:cxn ang="T79">
                <a:pos x="T29" y="0"/>
              </a:cxn>
              <a:cxn ang="T80">
                <a:pos x="T30" y="0"/>
              </a:cxn>
              <a:cxn ang="T81">
                <a:pos x="T31" y="0"/>
              </a:cxn>
              <a:cxn ang="T82">
                <a:pos x="T32" y="0"/>
              </a:cxn>
              <a:cxn ang="T83">
                <a:pos x="T33" y="0"/>
              </a:cxn>
              <a:cxn ang="T84">
                <a:pos x="T34" y="0"/>
              </a:cxn>
              <a:cxn ang="T85">
                <a:pos x="T35" y="0"/>
              </a:cxn>
              <a:cxn ang="T86">
                <a:pos x="T36" y="0"/>
              </a:cxn>
              <a:cxn ang="T87">
                <a:pos x="T37" y="0"/>
              </a:cxn>
              <a:cxn ang="T88">
                <a:pos x="T38" y="0"/>
              </a:cxn>
              <a:cxn ang="T89">
                <a:pos x="T39" y="0"/>
              </a:cxn>
              <a:cxn ang="T90">
                <a:pos x="T40" y="0"/>
              </a:cxn>
              <a:cxn ang="T91">
                <a:pos x="T41" y="0"/>
              </a:cxn>
              <a:cxn ang="T92">
                <a:pos x="T42" y="0"/>
              </a:cxn>
              <a:cxn ang="T93">
                <a:pos x="T43" y="0"/>
              </a:cxn>
              <a:cxn ang="T94">
                <a:pos x="T44" y="0"/>
              </a:cxn>
              <a:cxn ang="T95">
                <a:pos x="T45" y="0"/>
              </a:cxn>
              <a:cxn ang="T96">
                <a:pos x="T46" y="0"/>
              </a:cxn>
              <a:cxn ang="T97">
                <a:pos x="T47" y="0"/>
              </a:cxn>
              <a:cxn ang="T98">
                <a:pos x="T48" y="0"/>
              </a:cxn>
              <a:cxn ang="T99">
                <a:pos x="T49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71" name="Freeform 71"/>
          <p:cNvSpPr>
            <a:spLocks noEditPoints="1"/>
          </p:cNvSpPr>
          <p:nvPr/>
        </p:nvSpPr>
        <p:spPr bwMode="auto">
          <a:xfrm>
            <a:off x="2866723" y="3382973"/>
            <a:ext cx="195161" cy="132129"/>
          </a:xfrm>
          <a:custGeom>
            <a:avLst/>
            <a:gdLst>
              <a:gd name="T0" fmla="*/ 0 w 28"/>
              <a:gd name="T1" fmla="*/ 0 h 18"/>
              <a:gd name="T2" fmla="*/ 0 w 28"/>
              <a:gd name="T3" fmla="*/ 0 h 18"/>
              <a:gd name="T4" fmla="*/ 0 w 28"/>
              <a:gd name="T5" fmla="*/ 0 h 18"/>
              <a:gd name="T6" fmla="*/ 0 w 28"/>
              <a:gd name="T7" fmla="*/ 0 h 18"/>
              <a:gd name="T8" fmla="*/ 0 w 28"/>
              <a:gd name="T9" fmla="*/ 0 h 18"/>
              <a:gd name="T10" fmla="*/ 0 w 28"/>
              <a:gd name="T11" fmla="*/ 0 h 18"/>
              <a:gd name="T12" fmla="*/ 0 w 28"/>
              <a:gd name="T13" fmla="*/ 0 h 18"/>
              <a:gd name="T14" fmla="*/ 0 w 28"/>
              <a:gd name="T15" fmla="*/ 0 h 18"/>
              <a:gd name="T16" fmla="*/ 0 w 28"/>
              <a:gd name="T17" fmla="*/ 0 h 18"/>
              <a:gd name="T18" fmla="*/ 0 w 28"/>
              <a:gd name="T19" fmla="*/ 0 h 18"/>
              <a:gd name="T20" fmla="*/ 0 w 28"/>
              <a:gd name="T21" fmla="*/ 0 h 18"/>
              <a:gd name="T22" fmla="*/ 0 w 28"/>
              <a:gd name="T23" fmla="*/ 0 h 18"/>
              <a:gd name="T24" fmla="*/ 0 w 28"/>
              <a:gd name="T25" fmla="*/ 0 h 18"/>
              <a:gd name="T26" fmla="*/ 2147483647 w 28"/>
              <a:gd name="T27" fmla="*/ 0 h 18"/>
              <a:gd name="T28" fmla="*/ 2147483647 w 28"/>
              <a:gd name="T29" fmla="*/ 0 h 18"/>
              <a:gd name="T30" fmla="*/ 2147483647 w 28"/>
              <a:gd name="T31" fmla="*/ 0 h 18"/>
              <a:gd name="T32" fmla="*/ 2147483647 w 28"/>
              <a:gd name="T33" fmla="*/ 0 h 18"/>
              <a:gd name="T34" fmla="*/ 2147483647 w 28"/>
              <a:gd name="T35" fmla="*/ 0 h 18"/>
              <a:gd name="T36" fmla="*/ 2147483647 w 28"/>
              <a:gd name="T37" fmla="*/ 0 h 18"/>
              <a:gd name="T38" fmla="*/ 2147483647 w 28"/>
              <a:gd name="T39" fmla="*/ 0 h 18"/>
              <a:gd name="T40" fmla="*/ 2147483647 w 28"/>
              <a:gd name="T41" fmla="*/ 0 h 18"/>
              <a:gd name="T42" fmla="*/ 2147483647 w 28"/>
              <a:gd name="T43" fmla="*/ 0 h 18"/>
              <a:gd name="T44" fmla="*/ 2147483647 w 28"/>
              <a:gd name="T45" fmla="*/ 0 h 18"/>
              <a:gd name="T46" fmla="*/ 2147483647 w 28"/>
              <a:gd name="T47" fmla="*/ 0 h 18"/>
              <a:gd name="T48" fmla="*/ 2147483647 w 28"/>
              <a:gd name="T49" fmla="*/ 0 h 18"/>
              <a:gd name="T50" fmla="*/ 2147483647 w 28"/>
              <a:gd name="T51" fmla="*/ 0 h 18"/>
              <a:gd name="T52" fmla="*/ 2147483647 w 28"/>
              <a:gd name="T53" fmla="*/ 0 h 18"/>
              <a:gd name="T54" fmla="*/ 2147483647 w 28"/>
              <a:gd name="T55" fmla="*/ 0 h 18"/>
              <a:gd name="T56" fmla="*/ 2147483647 w 28"/>
              <a:gd name="T57" fmla="*/ 0 h 18"/>
              <a:gd name="T58" fmla="*/ 2147483647 w 28"/>
              <a:gd name="T59" fmla="*/ 0 h 18"/>
              <a:gd name="T60" fmla="*/ 2147483647 w 28"/>
              <a:gd name="T61" fmla="*/ 0 h 18"/>
              <a:gd name="T62" fmla="*/ 2147483647 w 28"/>
              <a:gd name="T63" fmla="*/ 0 h 18"/>
              <a:gd name="T64" fmla="*/ 2147483647 w 28"/>
              <a:gd name="T65" fmla="*/ 0 h 18"/>
              <a:gd name="T66" fmla="*/ 2147483647 w 28"/>
              <a:gd name="T67" fmla="*/ 0 h 18"/>
              <a:gd name="T68" fmla="*/ 2147483647 w 28"/>
              <a:gd name="T69" fmla="*/ 0 h 18"/>
              <a:gd name="T70" fmla="*/ 2147483647 w 28"/>
              <a:gd name="T71" fmla="*/ 0 h 18"/>
              <a:gd name="T72" fmla="*/ 2147483647 w 28"/>
              <a:gd name="T73" fmla="*/ 0 h 18"/>
              <a:gd name="T74" fmla="*/ 2147483647 w 28"/>
              <a:gd name="T75" fmla="*/ 0 h 18"/>
              <a:gd name="T76" fmla="*/ 2147483647 w 28"/>
              <a:gd name="T77" fmla="*/ 0 h 18"/>
              <a:gd name="T78" fmla="*/ 2147483647 w 28"/>
              <a:gd name="T79" fmla="*/ 0 h 18"/>
              <a:gd name="T80" fmla="*/ 2147483647 w 28"/>
              <a:gd name="T81" fmla="*/ 0 h 18"/>
              <a:gd name="T82" fmla="*/ 2147483647 w 28"/>
              <a:gd name="T83" fmla="*/ 0 h 18"/>
              <a:gd name="T84" fmla="*/ 2147483647 w 28"/>
              <a:gd name="T85" fmla="*/ 0 h 18"/>
              <a:gd name="T86" fmla="*/ 2147483647 w 28"/>
              <a:gd name="T87" fmla="*/ 0 h 18"/>
              <a:gd name="T88" fmla="*/ 2147483647 w 28"/>
              <a:gd name="T89" fmla="*/ 0 h 18"/>
              <a:gd name="T90" fmla="*/ 2147483647 w 28"/>
              <a:gd name="T91" fmla="*/ 0 h 18"/>
              <a:gd name="T92" fmla="*/ 2147483647 w 28"/>
              <a:gd name="T93" fmla="*/ 0 h 18"/>
              <a:gd name="T94" fmla="*/ 2147483647 w 28"/>
              <a:gd name="T95" fmla="*/ 0 h 18"/>
              <a:gd name="T96" fmla="*/ 2147483647 w 28"/>
              <a:gd name="T97" fmla="*/ 0 h 18"/>
              <a:gd name="T98" fmla="*/ 2147483647 w 28"/>
              <a:gd name="T99" fmla="*/ 0 h 18"/>
              <a:gd name="T100" fmla="*/ 2147483647 w 28"/>
              <a:gd name="T101" fmla="*/ 0 h 1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8" h="18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14" y="1"/>
                  <a:pt x="24" y="8"/>
                  <a:pt x="28" y="18"/>
                </a:cubicBezTo>
                <a:cubicBezTo>
                  <a:pt x="24" y="8"/>
                  <a:pt x="14" y="1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72" name="Freeform 77"/>
          <p:cNvSpPr>
            <a:spLocks noEditPoints="1"/>
          </p:cNvSpPr>
          <p:nvPr/>
        </p:nvSpPr>
        <p:spPr bwMode="auto">
          <a:xfrm>
            <a:off x="1256645" y="2175959"/>
            <a:ext cx="53551" cy="0"/>
          </a:xfrm>
          <a:custGeom>
            <a:avLst/>
            <a:gdLst>
              <a:gd name="T0" fmla="*/ 2147483647 w 8"/>
              <a:gd name="T1" fmla="*/ 2147483647 w 8"/>
              <a:gd name="T2" fmla="*/ 2147483647 w 8"/>
              <a:gd name="T3" fmla="*/ 2147483647 w 8"/>
              <a:gd name="T4" fmla="*/ 0 w 8"/>
              <a:gd name="T5" fmla="*/ 2147483647 w 8"/>
              <a:gd name="T6" fmla="*/ 0 w 8"/>
              <a:gd name="T7" fmla="*/ 2147483647 w 8"/>
              <a:gd name="T8" fmla="*/ 0 w 8"/>
              <a:gd name="T9" fmla="*/ 2147483647 w 8"/>
              <a:gd name="T10" fmla="*/ 0 w 8"/>
              <a:gd name="T11" fmla="*/ 2147483647 w 8"/>
              <a:gd name="T12" fmla="*/ 0 w 8"/>
              <a:gd name="T13" fmla="*/ 2147483647 w 8"/>
              <a:gd name="T14" fmla="*/ 0 w 8"/>
              <a:gd name="T15" fmla="*/ 2147483647 w 8"/>
              <a:gd name="T16" fmla="*/ 2147483647 w 8"/>
              <a:gd name="T17" fmla="*/ 2147483647 w 8"/>
              <a:gd name="T18" fmla="*/ 2147483647 w 8"/>
              <a:gd name="T19" fmla="*/ 2147483647 w 8"/>
              <a:gd name="T20" fmla="*/ 2147483647 w 8"/>
              <a:gd name="T21" fmla="*/ 2147483647 w 8"/>
              <a:gd name="T22" fmla="*/ 2147483647 w 8"/>
              <a:gd name="T23" fmla="*/ 2147483647 w 8"/>
              <a:gd name="T24" fmla="*/ 2147483647 w 8"/>
              <a:gd name="T25" fmla="*/ 2147483647 w 8"/>
              <a:gd name="T26" fmla="*/ 2147483647 w 8"/>
              <a:gd name="T27" fmla="*/ 2147483647 w 8"/>
              <a:gd name="T28" fmla="*/ 2147483647 w 8"/>
              <a:gd name="T29" fmla="*/ 2147483647 w 8"/>
              <a:gd name="T30" fmla="*/ 2147483647 w 8"/>
              <a:gd name="T31" fmla="*/ 2147483647 w 8"/>
              <a:gd name="T32" fmla="*/ 2147483647 w 8"/>
              <a:gd name="T33" fmla="*/ 2147483647 w 8"/>
              <a:gd name="T34" fmla="*/ 2147483647 w 8"/>
              <a:gd name="T35" fmla="*/ 2147483647 w 8"/>
              <a:gd name="T36" fmla="*/ 2147483647 w 8"/>
              <a:gd name="T37" fmla="*/ 2147483647 w 8"/>
              <a:gd name="T38" fmla="*/ 2147483647 w 8"/>
              <a:gd name="T39" fmla="*/ 2147483647 w 8"/>
              <a:gd name="T40" fmla="*/ 2147483647 w 8"/>
              <a:gd name="T41" fmla="*/ 2147483647 w 8"/>
              <a:gd name="T42" fmla="*/ 2147483647 w 8"/>
              <a:gd name="T43" fmla="*/ 2147483647 w 8"/>
              <a:gd name="T44" fmla="*/ 2147483647 w 8"/>
              <a:gd name="T45" fmla="*/ 2147483647 w 8"/>
              <a:gd name="T46" fmla="*/ 2147483647 w 8"/>
              <a:gd name="T47" fmla="*/ 2147483647 w 8"/>
              <a:gd name="T48" fmla="*/ 2147483647 w 8"/>
              <a:gd name="T49" fmla="*/ 2147483647 w 8"/>
              <a:gd name="T50" fmla="*/ 2147483647 w 8"/>
              <a:gd name="T51" fmla="*/ 2147483647 w 8"/>
              <a:gd name="T52" fmla="*/ 2147483647 w 8"/>
              <a:gd name="T53" fmla="*/ 2147483647 w 8"/>
              <a:gd name="T54" fmla="*/ 2147483647 w 8"/>
              <a:gd name="T55" fmla="*/ 2147483647 w 8"/>
              <a:gd name="T56" fmla="*/ 2147483647 w 8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57">
                <a:pos x="T0" y="0"/>
              </a:cxn>
              <a:cxn ang="T58">
                <a:pos x="T1" y="0"/>
              </a:cxn>
              <a:cxn ang="T59">
                <a:pos x="T2" y="0"/>
              </a:cxn>
              <a:cxn ang="T60">
                <a:pos x="T3" y="0"/>
              </a:cxn>
              <a:cxn ang="T61">
                <a:pos x="T4" y="0"/>
              </a:cxn>
              <a:cxn ang="T62">
                <a:pos x="T5" y="0"/>
              </a:cxn>
              <a:cxn ang="T63">
                <a:pos x="T6" y="0"/>
              </a:cxn>
              <a:cxn ang="T64">
                <a:pos x="T7" y="0"/>
              </a:cxn>
              <a:cxn ang="T65">
                <a:pos x="T8" y="0"/>
              </a:cxn>
              <a:cxn ang="T66">
                <a:pos x="T9" y="0"/>
              </a:cxn>
              <a:cxn ang="T67">
                <a:pos x="T10" y="0"/>
              </a:cxn>
              <a:cxn ang="T68">
                <a:pos x="T11" y="0"/>
              </a:cxn>
              <a:cxn ang="T69">
                <a:pos x="T12" y="0"/>
              </a:cxn>
              <a:cxn ang="T70">
                <a:pos x="T13" y="0"/>
              </a:cxn>
              <a:cxn ang="T71">
                <a:pos x="T14" y="0"/>
              </a:cxn>
              <a:cxn ang="T72">
                <a:pos x="T15" y="0"/>
              </a:cxn>
              <a:cxn ang="T73">
                <a:pos x="T16" y="0"/>
              </a:cxn>
              <a:cxn ang="T74">
                <a:pos x="T17" y="0"/>
              </a:cxn>
              <a:cxn ang="T75">
                <a:pos x="T18" y="0"/>
              </a:cxn>
              <a:cxn ang="T76">
                <a:pos x="T19" y="0"/>
              </a:cxn>
              <a:cxn ang="T77">
                <a:pos x="T20" y="0"/>
              </a:cxn>
              <a:cxn ang="T78">
                <a:pos x="T21" y="0"/>
              </a:cxn>
              <a:cxn ang="T79">
                <a:pos x="T22" y="0"/>
              </a:cxn>
              <a:cxn ang="T80">
                <a:pos x="T23" y="0"/>
              </a:cxn>
              <a:cxn ang="T81">
                <a:pos x="T24" y="0"/>
              </a:cxn>
              <a:cxn ang="T82">
                <a:pos x="T25" y="0"/>
              </a:cxn>
              <a:cxn ang="T83">
                <a:pos x="T26" y="0"/>
              </a:cxn>
              <a:cxn ang="T84">
                <a:pos x="T27" y="0"/>
              </a:cxn>
              <a:cxn ang="T85">
                <a:pos x="T28" y="0"/>
              </a:cxn>
              <a:cxn ang="T86">
                <a:pos x="T29" y="0"/>
              </a:cxn>
              <a:cxn ang="T87">
                <a:pos x="T30" y="0"/>
              </a:cxn>
              <a:cxn ang="T88">
                <a:pos x="T31" y="0"/>
              </a:cxn>
              <a:cxn ang="T89">
                <a:pos x="T32" y="0"/>
              </a:cxn>
              <a:cxn ang="T90">
                <a:pos x="T33" y="0"/>
              </a:cxn>
              <a:cxn ang="T91">
                <a:pos x="T34" y="0"/>
              </a:cxn>
              <a:cxn ang="T92">
                <a:pos x="T35" y="0"/>
              </a:cxn>
              <a:cxn ang="T93">
                <a:pos x="T36" y="0"/>
              </a:cxn>
              <a:cxn ang="T94">
                <a:pos x="T37" y="0"/>
              </a:cxn>
              <a:cxn ang="T95">
                <a:pos x="T38" y="0"/>
              </a:cxn>
              <a:cxn ang="T96">
                <a:pos x="T39" y="0"/>
              </a:cxn>
              <a:cxn ang="T97">
                <a:pos x="T40" y="0"/>
              </a:cxn>
              <a:cxn ang="T98">
                <a:pos x="T41" y="0"/>
              </a:cxn>
              <a:cxn ang="T99">
                <a:pos x="T42" y="0"/>
              </a:cxn>
              <a:cxn ang="T100">
                <a:pos x="T43" y="0"/>
              </a:cxn>
              <a:cxn ang="T101">
                <a:pos x="T44" y="0"/>
              </a:cxn>
              <a:cxn ang="T102">
                <a:pos x="T45" y="0"/>
              </a:cxn>
              <a:cxn ang="T103">
                <a:pos x="T46" y="0"/>
              </a:cxn>
              <a:cxn ang="T104">
                <a:pos x="T47" y="0"/>
              </a:cxn>
              <a:cxn ang="T105">
                <a:pos x="T48" y="0"/>
              </a:cxn>
              <a:cxn ang="T106">
                <a:pos x="T49" y="0"/>
              </a:cxn>
              <a:cxn ang="T107">
                <a:pos x="T50" y="0"/>
              </a:cxn>
              <a:cxn ang="T108">
                <a:pos x="T51" y="0"/>
              </a:cxn>
              <a:cxn ang="T109">
                <a:pos x="T52" y="0"/>
              </a:cxn>
              <a:cxn ang="T110">
                <a:pos x="T53" y="0"/>
              </a:cxn>
              <a:cxn ang="T111">
                <a:pos x="T54" y="0"/>
              </a:cxn>
              <a:cxn ang="T112">
                <a:pos x="T55" y="0"/>
              </a:cxn>
              <a:cxn ang="T113">
                <a:pos x="T56" y="0"/>
              </a:cxn>
            </a:cxnLst>
            <a:rect l="0" t="0" r="r" b="b"/>
            <a:pathLst>
              <a:path w="8"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1" y="0"/>
                  <a:pt x="1" y="0"/>
                </a:cubicBezTo>
                <a:cubicBezTo>
                  <a:pt x="1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4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73" name="Freeform 89"/>
          <p:cNvSpPr>
            <a:spLocks noEditPoints="1"/>
          </p:cNvSpPr>
          <p:nvPr/>
        </p:nvSpPr>
        <p:spPr bwMode="auto">
          <a:xfrm>
            <a:off x="1256646" y="1309385"/>
            <a:ext cx="130901" cy="102370"/>
          </a:xfrm>
          <a:custGeom>
            <a:avLst/>
            <a:gdLst>
              <a:gd name="T0" fmla="*/ 2147483647 w 19"/>
              <a:gd name="T1" fmla="*/ 2147483647 h 14"/>
              <a:gd name="T2" fmla="*/ 2147483647 w 19"/>
              <a:gd name="T3" fmla="*/ 2147483647 h 14"/>
              <a:gd name="T4" fmla="*/ 2147483647 w 19"/>
              <a:gd name="T5" fmla="*/ 2147483647 h 14"/>
              <a:gd name="T6" fmla="*/ 2147483647 w 19"/>
              <a:gd name="T7" fmla="*/ 2147483647 h 14"/>
              <a:gd name="T8" fmla="*/ 2147483647 w 19"/>
              <a:gd name="T9" fmla="*/ 2147483647 h 14"/>
              <a:gd name="T10" fmla="*/ 2147483647 w 19"/>
              <a:gd name="T11" fmla="*/ 2147483647 h 14"/>
              <a:gd name="T12" fmla="*/ 2147483647 w 19"/>
              <a:gd name="T13" fmla="*/ 2147483647 h 14"/>
              <a:gd name="T14" fmla="*/ 2147483647 w 19"/>
              <a:gd name="T15" fmla="*/ 2147483647 h 14"/>
              <a:gd name="T16" fmla="*/ 2147483647 w 19"/>
              <a:gd name="T17" fmla="*/ 2147483647 h 14"/>
              <a:gd name="T18" fmla="*/ 2147483647 w 19"/>
              <a:gd name="T19" fmla="*/ 2147483647 h 14"/>
              <a:gd name="T20" fmla="*/ 2147483647 w 19"/>
              <a:gd name="T21" fmla="*/ 2147483647 h 14"/>
              <a:gd name="T22" fmla="*/ 2147483647 w 19"/>
              <a:gd name="T23" fmla="*/ 2147483647 h 14"/>
              <a:gd name="T24" fmla="*/ 2147483647 w 19"/>
              <a:gd name="T25" fmla="*/ 0 h 14"/>
              <a:gd name="T26" fmla="*/ 2147483647 w 19"/>
              <a:gd name="T27" fmla="*/ 0 h 14"/>
              <a:gd name="T28" fmla="*/ 2147483647 w 19"/>
              <a:gd name="T29" fmla="*/ 0 h 14"/>
              <a:gd name="T30" fmla="*/ 2147483647 w 19"/>
              <a:gd name="T31" fmla="*/ 0 h 14"/>
              <a:gd name="T32" fmla="*/ 2147483647 w 19"/>
              <a:gd name="T33" fmla="*/ 0 h 14"/>
              <a:gd name="T34" fmla="*/ 2147483647 w 19"/>
              <a:gd name="T35" fmla="*/ 0 h 14"/>
              <a:gd name="T36" fmla="*/ 2147483647 w 19"/>
              <a:gd name="T37" fmla="*/ 0 h 14"/>
              <a:gd name="T38" fmla="*/ 2147483647 w 19"/>
              <a:gd name="T39" fmla="*/ 0 h 14"/>
              <a:gd name="T40" fmla="*/ 2147483647 w 19"/>
              <a:gd name="T41" fmla="*/ 0 h 14"/>
              <a:gd name="T42" fmla="*/ 2147483647 w 19"/>
              <a:gd name="T43" fmla="*/ 0 h 14"/>
              <a:gd name="T44" fmla="*/ 2147483647 w 19"/>
              <a:gd name="T45" fmla="*/ 0 h 14"/>
              <a:gd name="T46" fmla="*/ 2147483647 w 19"/>
              <a:gd name="T47" fmla="*/ 0 h 14"/>
              <a:gd name="T48" fmla="*/ 2147483647 w 19"/>
              <a:gd name="T49" fmla="*/ 0 h 14"/>
              <a:gd name="T50" fmla="*/ 2147483647 w 19"/>
              <a:gd name="T51" fmla="*/ 0 h 14"/>
              <a:gd name="T52" fmla="*/ 2147483647 w 19"/>
              <a:gd name="T53" fmla="*/ 0 h 14"/>
              <a:gd name="T54" fmla="*/ 2147483647 w 19"/>
              <a:gd name="T55" fmla="*/ 0 h 14"/>
              <a:gd name="T56" fmla="*/ 0 w 19"/>
              <a:gd name="T57" fmla="*/ 0 h 14"/>
              <a:gd name="T58" fmla="*/ 2147483647 w 19"/>
              <a:gd name="T59" fmla="*/ 0 h 14"/>
              <a:gd name="T60" fmla="*/ 2147483647 w 19"/>
              <a:gd name="T61" fmla="*/ 0 h 14"/>
              <a:gd name="T62" fmla="*/ 0 w 19"/>
              <a:gd name="T63" fmla="*/ 0 h 14"/>
              <a:gd name="T64" fmla="*/ 2147483647 w 19"/>
              <a:gd name="T65" fmla="*/ 0 h 14"/>
              <a:gd name="T66" fmla="*/ 2147483647 w 19"/>
              <a:gd name="T67" fmla="*/ 0 h 14"/>
              <a:gd name="T68" fmla="*/ 0 w 19"/>
              <a:gd name="T69" fmla="*/ 0 h 14"/>
              <a:gd name="T70" fmla="*/ 2147483647 w 19"/>
              <a:gd name="T71" fmla="*/ 0 h 14"/>
              <a:gd name="T72" fmla="*/ 2147483647 w 19"/>
              <a:gd name="T73" fmla="*/ 0 h 14"/>
              <a:gd name="T74" fmla="*/ 0 w 19"/>
              <a:gd name="T75" fmla="*/ 0 h 14"/>
              <a:gd name="T76" fmla="*/ 2147483647 w 19"/>
              <a:gd name="T77" fmla="*/ 0 h 14"/>
              <a:gd name="T78" fmla="*/ 2147483647 w 19"/>
              <a:gd name="T79" fmla="*/ 0 h 14"/>
              <a:gd name="T80" fmla="*/ 2147483647 w 19"/>
              <a:gd name="T81" fmla="*/ 0 h 14"/>
              <a:gd name="T82" fmla="*/ 2147483647 w 19"/>
              <a:gd name="T83" fmla="*/ 0 h 14"/>
              <a:gd name="T84" fmla="*/ 2147483647 w 19"/>
              <a:gd name="T85" fmla="*/ 0 h 14"/>
              <a:gd name="T86" fmla="*/ 2147483647 w 19"/>
              <a:gd name="T87" fmla="*/ 0 h 14"/>
              <a:gd name="T88" fmla="*/ 2147483647 w 19"/>
              <a:gd name="T89" fmla="*/ 0 h 14"/>
              <a:gd name="T90" fmla="*/ 2147483647 w 19"/>
              <a:gd name="T91" fmla="*/ 0 h 14"/>
              <a:gd name="T92" fmla="*/ 2147483647 w 19"/>
              <a:gd name="T93" fmla="*/ 0 h 14"/>
              <a:gd name="T94" fmla="*/ 2147483647 w 19"/>
              <a:gd name="T95" fmla="*/ 0 h 14"/>
              <a:gd name="T96" fmla="*/ 2147483647 w 19"/>
              <a:gd name="T97" fmla="*/ 0 h 14"/>
              <a:gd name="T98" fmla="*/ 2147483647 w 19"/>
              <a:gd name="T99" fmla="*/ 0 h 14"/>
              <a:gd name="T100" fmla="*/ 2147483647 w 19"/>
              <a:gd name="T101" fmla="*/ 0 h 14"/>
              <a:gd name="T102" fmla="*/ 2147483647 w 19"/>
              <a:gd name="T103" fmla="*/ 0 h 14"/>
              <a:gd name="T104" fmla="*/ 2147483647 w 19"/>
              <a:gd name="T105" fmla="*/ 0 h 14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9" h="14"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9" y="14"/>
                </a:move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4"/>
                  <a:pt x="19" y="14"/>
                </a:cubicBezTo>
                <a:moveTo>
                  <a:pt x="17" y="9"/>
                </a:moveTo>
                <a:cubicBezTo>
                  <a:pt x="18" y="10"/>
                  <a:pt x="19" y="12"/>
                  <a:pt x="19" y="14"/>
                </a:cubicBezTo>
                <a:cubicBezTo>
                  <a:pt x="19" y="12"/>
                  <a:pt x="18" y="10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17" y="9"/>
                </a:moveTo>
                <a:cubicBezTo>
                  <a:pt x="17" y="9"/>
                  <a:pt x="17" y="9"/>
                  <a:pt x="17" y="9"/>
                </a:cubicBezTo>
                <a:cubicBezTo>
                  <a:pt x="17" y="9"/>
                  <a:pt x="17" y="9"/>
                  <a:pt x="17" y="9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74" name="Freeform 95"/>
          <p:cNvSpPr>
            <a:spLocks noEditPoints="1"/>
          </p:cNvSpPr>
          <p:nvPr/>
        </p:nvSpPr>
        <p:spPr bwMode="auto">
          <a:xfrm>
            <a:off x="1106705" y="1645063"/>
            <a:ext cx="92820" cy="21426"/>
          </a:xfrm>
          <a:custGeom>
            <a:avLst/>
            <a:gdLst>
              <a:gd name="T0" fmla="*/ 2147483647 w 13"/>
              <a:gd name="T1" fmla="*/ 2147483647 h 3"/>
              <a:gd name="T2" fmla="*/ 2147483647 w 13"/>
              <a:gd name="T3" fmla="*/ 2147483647 h 3"/>
              <a:gd name="T4" fmla="*/ 2147483647 w 13"/>
              <a:gd name="T5" fmla="*/ 2147483647 h 3"/>
              <a:gd name="T6" fmla="*/ 2147483647 w 13"/>
              <a:gd name="T7" fmla="*/ 2147483647 h 3"/>
              <a:gd name="T8" fmla="*/ 2147483647 w 13"/>
              <a:gd name="T9" fmla="*/ 0 h 3"/>
              <a:gd name="T10" fmla="*/ 2147483647 w 13"/>
              <a:gd name="T11" fmla="*/ 0 h 3"/>
              <a:gd name="T12" fmla="*/ 2147483647 w 13"/>
              <a:gd name="T13" fmla="*/ 0 h 3"/>
              <a:gd name="T14" fmla="*/ 2147483647 w 13"/>
              <a:gd name="T15" fmla="*/ 0 h 3"/>
              <a:gd name="T16" fmla="*/ 2147483647 w 13"/>
              <a:gd name="T17" fmla="*/ 0 h 3"/>
              <a:gd name="T18" fmla="*/ 2147483647 w 13"/>
              <a:gd name="T19" fmla="*/ 0 h 3"/>
              <a:gd name="T20" fmla="*/ 2147483647 w 13"/>
              <a:gd name="T21" fmla="*/ 0 h 3"/>
              <a:gd name="T22" fmla="*/ 2147483647 w 13"/>
              <a:gd name="T23" fmla="*/ 0 h 3"/>
              <a:gd name="T24" fmla="*/ 2147483647 w 13"/>
              <a:gd name="T25" fmla="*/ 0 h 3"/>
              <a:gd name="T26" fmla="*/ 0 w 13"/>
              <a:gd name="T27" fmla="*/ 0 h 3"/>
              <a:gd name="T28" fmla="*/ 0 w 13"/>
              <a:gd name="T29" fmla="*/ 0 h 3"/>
              <a:gd name="T30" fmla="*/ 2147483647 w 13"/>
              <a:gd name="T31" fmla="*/ 0 h 3"/>
              <a:gd name="T32" fmla="*/ 0 w 13"/>
              <a:gd name="T33" fmla="*/ 0 h 3"/>
              <a:gd name="T34" fmla="*/ 2147483647 w 13"/>
              <a:gd name="T35" fmla="*/ 0 h 3"/>
              <a:gd name="T36" fmla="*/ 0 w 13"/>
              <a:gd name="T37" fmla="*/ 0 h 3"/>
              <a:gd name="T38" fmla="*/ 2147483647 w 13"/>
              <a:gd name="T39" fmla="*/ 0 h 3"/>
              <a:gd name="T40" fmla="*/ 0 w 13"/>
              <a:gd name="T41" fmla="*/ 0 h 3"/>
              <a:gd name="T42" fmla="*/ 2147483647 w 13"/>
              <a:gd name="T43" fmla="*/ 0 h 3"/>
              <a:gd name="T44" fmla="*/ 0 w 13"/>
              <a:gd name="T45" fmla="*/ 0 h 3"/>
              <a:gd name="T46" fmla="*/ 2147483647 w 13"/>
              <a:gd name="T47" fmla="*/ 0 h 3"/>
              <a:gd name="T48" fmla="*/ 0 w 13"/>
              <a:gd name="T49" fmla="*/ 0 h 3"/>
              <a:gd name="T50" fmla="*/ 2147483647 w 13"/>
              <a:gd name="T51" fmla="*/ 0 h 3"/>
              <a:gd name="T52" fmla="*/ 0 w 13"/>
              <a:gd name="T53" fmla="*/ 0 h 3"/>
              <a:gd name="T54" fmla="*/ 2147483647 w 13"/>
              <a:gd name="T55" fmla="*/ 0 h 3"/>
              <a:gd name="T56" fmla="*/ 2147483647 w 13"/>
              <a:gd name="T57" fmla="*/ 0 h 3"/>
              <a:gd name="T58" fmla="*/ 2147483647 w 13"/>
              <a:gd name="T59" fmla="*/ 0 h 3"/>
              <a:gd name="T60" fmla="*/ 2147483647 w 13"/>
              <a:gd name="T61" fmla="*/ 0 h 3"/>
              <a:gd name="T62" fmla="*/ 2147483647 w 13"/>
              <a:gd name="T63" fmla="*/ 0 h 3"/>
              <a:gd name="T64" fmla="*/ 2147483647 w 13"/>
              <a:gd name="T65" fmla="*/ 0 h 3"/>
              <a:gd name="T66" fmla="*/ 2147483647 w 13"/>
              <a:gd name="T67" fmla="*/ 0 h 3"/>
              <a:gd name="T68" fmla="*/ 2147483647 w 13"/>
              <a:gd name="T69" fmla="*/ 0 h 3"/>
              <a:gd name="T70" fmla="*/ 2147483647 w 13"/>
              <a:gd name="T71" fmla="*/ 0 h 3"/>
              <a:gd name="T72" fmla="*/ 2147483647 w 13"/>
              <a:gd name="T73" fmla="*/ 0 h 3"/>
              <a:gd name="T74" fmla="*/ 2147483647 w 13"/>
              <a:gd name="T75" fmla="*/ 0 h 3"/>
              <a:gd name="T76" fmla="*/ 2147483647 w 13"/>
              <a:gd name="T77" fmla="*/ 0 h 3"/>
              <a:gd name="T78" fmla="*/ 2147483647 w 13"/>
              <a:gd name="T79" fmla="*/ 0 h 3"/>
              <a:gd name="T80" fmla="*/ 2147483647 w 13"/>
              <a:gd name="T81" fmla="*/ 0 h 3"/>
              <a:gd name="T82" fmla="*/ 2147483647 w 13"/>
              <a:gd name="T83" fmla="*/ 0 h 3"/>
              <a:gd name="T84" fmla="*/ 2147483647 w 13"/>
              <a:gd name="T85" fmla="*/ 0 h 3"/>
              <a:gd name="T86" fmla="*/ 2147483647 w 13"/>
              <a:gd name="T87" fmla="*/ 0 h 3"/>
              <a:gd name="T88" fmla="*/ 2147483647 w 13"/>
              <a:gd name="T89" fmla="*/ 0 h 3"/>
              <a:gd name="T90" fmla="*/ 2147483647 w 13"/>
              <a:gd name="T91" fmla="*/ 0 h 3"/>
              <a:gd name="T92" fmla="*/ 2147483647 w 13"/>
              <a:gd name="T93" fmla="*/ 0 h 3"/>
              <a:gd name="T94" fmla="*/ 2147483647 w 13"/>
              <a:gd name="T95" fmla="*/ 0 h 3"/>
              <a:gd name="T96" fmla="*/ 2147483647 w 13"/>
              <a:gd name="T97" fmla="*/ 0 h 3"/>
              <a:gd name="T98" fmla="*/ 2147483647 w 13"/>
              <a:gd name="T99" fmla="*/ 0 h 3"/>
              <a:gd name="T100" fmla="*/ 2147483647 w 13"/>
              <a:gd name="T101" fmla="*/ 0 h 3"/>
              <a:gd name="T102" fmla="*/ 2147483647 w 13"/>
              <a:gd name="T103" fmla="*/ 0 h 3"/>
              <a:gd name="T104" fmla="*/ 2147483647 w 13"/>
              <a:gd name="T105" fmla="*/ 0 h 3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13" h="3"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13" y="3"/>
                </a:move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moveTo>
                  <a:pt x="2" y="0"/>
                </a:moveTo>
                <a:cubicBezTo>
                  <a:pt x="6" y="0"/>
                  <a:pt x="10" y="1"/>
                  <a:pt x="13" y="3"/>
                </a:cubicBezTo>
                <a:cubicBezTo>
                  <a:pt x="10" y="1"/>
                  <a:pt x="6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1" name="Freeform 107"/>
          <p:cNvSpPr>
            <a:spLocks noEditPoints="1"/>
          </p:cNvSpPr>
          <p:nvPr/>
        </p:nvSpPr>
        <p:spPr bwMode="auto">
          <a:xfrm>
            <a:off x="1827849" y="2423551"/>
            <a:ext cx="73780" cy="66660"/>
          </a:xfrm>
          <a:custGeom>
            <a:avLst/>
            <a:gdLst>
              <a:gd name="T0" fmla="*/ 0 w 11"/>
              <a:gd name="T1" fmla="*/ 2147483647 h 9"/>
              <a:gd name="T2" fmla="*/ 0 w 11"/>
              <a:gd name="T3" fmla="*/ 2147483647 h 9"/>
              <a:gd name="T4" fmla="*/ 2147483647 w 11"/>
              <a:gd name="T5" fmla="*/ 0 h 9"/>
              <a:gd name="T6" fmla="*/ 2147483647 w 11"/>
              <a:gd name="T7" fmla="*/ 0 h 9"/>
              <a:gd name="T8" fmla="*/ 2147483647 w 11"/>
              <a:gd name="T9" fmla="*/ 0 h 9"/>
              <a:gd name="T10" fmla="*/ 2147483647 w 11"/>
              <a:gd name="T11" fmla="*/ 0 h 9"/>
              <a:gd name="T12" fmla="*/ 2147483647 w 11"/>
              <a:gd name="T13" fmla="*/ 0 h 9"/>
              <a:gd name="T14" fmla="*/ 2147483647 w 11"/>
              <a:gd name="T15" fmla="*/ 0 h 9"/>
              <a:gd name="T16" fmla="*/ 2147483647 w 11"/>
              <a:gd name="T17" fmla="*/ 0 h 9"/>
              <a:gd name="T18" fmla="*/ 2147483647 w 11"/>
              <a:gd name="T19" fmla="*/ 0 h 9"/>
              <a:gd name="T20" fmla="*/ 2147483647 w 11"/>
              <a:gd name="T21" fmla="*/ 0 h 9"/>
              <a:gd name="T22" fmla="*/ 2147483647 w 11"/>
              <a:gd name="T23" fmla="*/ 0 h 9"/>
              <a:gd name="T24" fmla="*/ 2147483647 w 11"/>
              <a:gd name="T25" fmla="*/ 0 h 9"/>
              <a:gd name="T26" fmla="*/ 2147483647 w 11"/>
              <a:gd name="T27" fmla="*/ 0 h 9"/>
              <a:gd name="T28" fmla="*/ 2147483647 w 11"/>
              <a:gd name="T29" fmla="*/ 0 h 9"/>
              <a:gd name="T30" fmla="*/ 2147483647 w 11"/>
              <a:gd name="T31" fmla="*/ 0 h 9"/>
              <a:gd name="T32" fmla="*/ 2147483647 w 11"/>
              <a:gd name="T33" fmla="*/ 0 h 9"/>
              <a:gd name="T34" fmla="*/ 2147483647 w 11"/>
              <a:gd name="T35" fmla="*/ 0 h 9"/>
              <a:gd name="T36" fmla="*/ 2147483647 w 11"/>
              <a:gd name="T37" fmla="*/ 0 h 9"/>
              <a:gd name="T38" fmla="*/ 2147483647 w 11"/>
              <a:gd name="T39" fmla="*/ 0 h 9"/>
              <a:gd name="T40" fmla="*/ 2147483647 w 11"/>
              <a:gd name="T41" fmla="*/ 0 h 9"/>
              <a:gd name="T42" fmla="*/ 2147483647 w 11"/>
              <a:gd name="T43" fmla="*/ 0 h 9"/>
              <a:gd name="T44" fmla="*/ 2147483647 w 11"/>
              <a:gd name="T45" fmla="*/ 0 h 9"/>
              <a:gd name="T46" fmla="*/ 2147483647 w 11"/>
              <a:gd name="T47" fmla="*/ 0 h 9"/>
              <a:gd name="T48" fmla="*/ 2147483647 w 11"/>
              <a:gd name="T49" fmla="*/ 0 h 9"/>
              <a:gd name="T50" fmla="*/ 2147483647 w 11"/>
              <a:gd name="T51" fmla="*/ 0 h 9"/>
              <a:gd name="T52" fmla="*/ 2147483647 w 11"/>
              <a:gd name="T53" fmla="*/ 0 h 9"/>
              <a:gd name="T54" fmla="*/ 2147483647 w 11"/>
              <a:gd name="T55" fmla="*/ 0 h 9"/>
              <a:gd name="T56" fmla="*/ 2147483647 w 11"/>
              <a:gd name="T57" fmla="*/ 0 h 9"/>
              <a:gd name="T58" fmla="*/ 2147483647 w 11"/>
              <a:gd name="T59" fmla="*/ 0 h 9"/>
              <a:gd name="T60" fmla="*/ 2147483647 w 11"/>
              <a:gd name="T61" fmla="*/ 0 h 9"/>
              <a:gd name="T62" fmla="*/ 2147483647 w 11"/>
              <a:gd name="T63" fmla="*/ 0 h 9"/>
              <a:gd name="T64" fmla="*/ 2147483647 w 11"/>
              <a:gd name="T65" fmla="*/ 0 h 9"/>
              <a:gd name="T66" fmla="*/ 2147483647 w 11"/>
              <a:gd name="T67" fmla="*/ 0 h 9"/>
              <a:gd name="T68" fmla="*/ 2147483647 w 11"/>
              <a:gd name="T69" fmla="*/ 0 h 9"/>
              <a:gd name="T70" fmla="*/ 2147483647 w 11"/>
              <a:gd name="T71" fmla="*/ 0 h 9"/>
              <a:gd name="T72" fmla="*/ 2147483647 w 11"/>
              <a:gd name="T73" fmla="*/ 0 h 9"/>
              <a:gd name="T74" fmla="*/ 2147483647 w 11"/>
              <a:gd name="T75" fmla="*/ 0 h 9"/>
              <a:gd name="T76" fmla="*/ 2147483647 w 11"/>
              <a:gd name="T77" fmla="*/ 0 h 9"/>
              <a:gd name="T78" fmla="*/ 2147483647 w 11"/>
              <a:gd name="T79" fmla="*/ 0 h 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1" h="9">
                <a:moveTo>
                  <a:pt x="0" y="8"/>
                </a:moveTo>
                <a:cubicBezTo>
                  <a:pt x="0" y="8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8"/>
                  <a:pt x="0" y="8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moveTo>
                  <a:pt x="10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2" name="Freeform 111"/>
          <p:cNvSpPr>
            <a:spLocks/>
          </p:cNvSpPr>
          <p:nvPr/>
        </p:nvSpPr>
        <p:spPr bwMode="auto">
          <a:xfrm>
            <a:off x="2665612" y="1048698"/>
            <a:ext cx="252281" cy="151174"/>
          </a:xfrm>
          <a:custGeom>
            <a:avLst/>
            <a:gdLst>
              <a:gd name="T0" fmla="*/ 0 w 36"/>
              <a:gd name="T1" fmla="*/ 0 h 21"/>
              <a:gd name="T2" fmla="*/ 2147483647 w 36"/>
              <a:gd name="T3" fmla="*/ 2147483647 h 21"/>
              <a:gd name="T4" fmla="*/ 2147483647 w 36"/>
              <a:gd name="T5" fmla="*/ 2147483647 h 21"/>
              <a:gd name="T6" fmla="*/ 2147483647 w 36"/>
              <a:gd name="T7" fmla="*/ 2147483647 h 21"/>
              <a:gd name="T8" fmla="*/ 0 w 36"/>
              <a:gd name="T9" fmla="*/ 0 h 2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6" h="21">
                <a:moveTo>
                  <a:pt x="0" y="0"/>
                </a:moveTo>
                <a:cubicBezTo>
                  <a:pt x="15" y="0"/>
                  <a:pt x="28" y="8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1"/>
                  <a:pt x="36" y="21"/>
                  <a:pt x="36" y="21"/>
                </a:cubicBezTo>
                <a:cubicBezTo>
                  <a:pt x="28" y="8"/>
                  <a:pt x="15" y="0"/>
                  <a:pt x="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3" name="Freeform 115"/>
          <p:cNvSpPr>
            <a:spLocks noEditPoints="1"/>
          </p:cNvSpPr>
          <p:nvPr/>
        </p:nvSpPr>
        <p:spPr bwMode="auto">
          <a:xfrm>
            <a:off x="2203890" y="1856945"/>
            <a:ext cx="61880" cy="253545"/>
          </a:xfrm>
          <a:custGeom>
            <a:avLst/>
            <a:gdLst>
              <a:gd name="T0" fmla="*/ 0 w 9"/>
              <a:gd name="T1" fmla="*/ 2147483647 h 35"/>
              <a:gd name="T2" fmla="*/ 0 w 9"/>
              <a:gd name="T3" fmla="*/ 2147483647 h 35"/>
              <a:gd name="T4" fmla="*/ 0 w 9"/>
              <a:gd name="T5" fmla="*/ 2147483647 h 35"/>
              <a:gd name="T6" fmla="*/ 2147483647 w 9"/>
              <a:gd name="T7" fmla="*/ 2147483647 h 35"/>
              <a:gd name="T8" fmla="*/ 2147483647 w 9"/>
              <a:gd name="T9" fmla="*/ 2147483647 h 35"/>
              <a:gd name="T10" fmla="*/ 2147483647 w 9"/>
              <a:gd name="T11" fmla="*/ 2147483647 h 35"/>
              <a:gd name="T12" fmla="*/ 2147483647 w 9"/>
              <a:gd name="T13" fmla="*/ 2147483647 h 35"/>
              <a:gd name="T14" fmla="*/ 2147483647 w 9"/>
              <a:gd name="T15" fmla="*/ 2147483647 h 35"/>
              <a:gd name="T16" fmla="*/ 2147483647 w 9"/>
              <a:gd name="T17" fmla="*/ 2147483647 h 35"/>
              <a:gd name="T18" fmla="*/ 2147483647 w 9"/>
              <a:gd name="T19" fmla="*/ 2147483647 h 35"/>
              <a:gd name="T20" fmla="*/ 2147483647 w 9"/>
              <a:gd name="T21" fmla="*/ 2147483647 h 35"/>
              <a:gd name="T22" fmla="*/ 2147483647 w 9"/>
              <a:gd name="T23" fmla="*/ 2147483647 h 35"/>
              <a:gd name="T24" fmla="*/ 2147483647 w 9"/>
              <a:gd name="T25" fmla="*/ 2147483647 h 35"/>
              <a:gd name="T26" fmla="*/ 2147483647 w 9"/>
              <a:gd name="T27" fmla="*/ 2147483647 h 35"/>
              <a:gd name="T28" fmla="*/ 2147483647 w 9"/>
              <a:gd name="T29" fmla="*/ 2147483647 h 35"/>
              <a:gd name="T30" fmla="*/ 2147483647 w 9"/>
              <a:gd name="T31" fmla="*/ 2147483647 h 35"/>
              <a:gd name="T32" fmla="*/ 2147483647 w 9"/>
              <a:gd name="T33" fmla="*/ 2147483647 h 35"/>
              <a:gd name="T34" fmla="*/ 2147483647 w 9"/>
              <a:gd name="T35" fmla="*/ 2147483647 h 35"/>
              <a:gd name="T36" fmla="*/ 2147483647 w 9"/>
              <a:gd name="T37" fmla="*/ 0 h 35"/>
              <a:gd name="T38" fmla="*/ 2147483647 w 9"/>
              <a:gd name="T39" fmla="*/ 2147483647 h 35"/>
              <a:gd name="T40" fmla="*/ 2147483647 w 9"/>
              <a:gd name="T41" fmla="*/ 0 h 35"/>
              <a:gd name="T42" fmla="*/ 2147483647 w 9"/>
              <a:gd name="T43" fmla="*/ 0 h 35"/>
              <a:gd name="T44" fmla="*/ 2147483647 w 9"/>
              <a:gd name="T45" fmla="*/ 0 h 35"/>
              <a:gd name="T46" fmla="*/ 2147483647 w 9"/>
              <a:gd name="T47" fmla="*/ 0 h 35"/>
              <a:gd name="T48" fmla="*/ 2147483647 w 9"/>
              <a:gd name="T49" fmla="*/ 0 h 35"/>
              <a:gd name="T50" fmla="*/ 2147483647 w 9"/>
              <a:gd name="T51" fmla="*/ 0 h 35"/>
              <a:gd name="T52" fmla="*/ 2147483647 w 9"/>
              <a:gd name="T53" fmla="*/ 0 h 35"/>
              <a:gd name="T54" fmla="*/ 2147483647 w 9"/>
              <a:gd name="T55" fmla="*/ 0 h 35"/>
              <a:gd name="T56" fmla="*/ 2147483647 w 9"/>
              <a:gd name="T57" fmla="*/ 0 h 35"/>
              <a:gd name="T58" fmla="*/ 2147483647 w 9"/>
              <a:gd name="T59" fmla="*/ 0 h 35"/>
              <a:gd name="T60" fmla="*/ 2147483647 w 9"/>
              <a:gd name="T61" fmla="*/ 0 h 35"/>
              <a:gd name="T62" fmla="*/ 2147483647 w 9"/>
              <a:gd name="T63" fmla="*/ 0 h 35"/>
              <a:gd name="T64" fmla="*/ 2147483647 w 9"/>
              <a:gd name="T65" fmla="*/ 0 h 35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9" h="35">
                <a:moveTo>
                  <a:pt x="0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35"/>
                  <a:pt x="0" y="35"/>
                  <a:pt x="0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1" y="35"/>
                </a:moveTo>
                <a:cubicBezTo>
                  <a:pt x="1" y="35"/>
                  <a:pt x="1" y="35"/>
                  <a:pt x="1" y="35"/>
                </a:cubicBezTo>
                <a:cubicBezTo>
                  <a:pt x="1" y="35"/>
                  <a:pt x="1" y="35"/>
                  <a:pt x="1" y="35"/>
                </a:cubicBezTo>
                <a:moveTo>
                  <a:pt x="9" y="0"/>
                </a:moveTo>
                <a:cubicBezTo>
                  <a:pt x="9" y="12"/>
                  <a:pt x="7" y="24"/>
                  <a:pt x="1" y="35"/>
                </a:cubicBezTo>
                <a:cubicBezTo>
                  <a:pt x="7" y="24"/>
                  <a:pt x="9" y="12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  <a:moveTo>
                  <a:pt x="9" y="0"/>
                </a:moveTo>
                <a:cubicBezTo>
                  <a:pt x="9" y="0"/>
                  <a:pt x="9" y="0"/>
                  <a:pt x="9" y="0"/>
                </a:cubicBezTo>
                <a:cubicBezTo>
                  <a:pt x="9" y="0"/>
                  <a:pt x="9" y="0"/>
                  <a:pt x="9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4" name="Freeform 119"/>
          <p:cNvSpPr>
            <a:spLocks noEditPoints="1"/>
          </p:cNvSpPr>
          <p:nvPr/>
        </p:nvSpPr>
        <p:spPr bwMode="auto">
          <a:xfrm>
            <a:off x="3518846" y="3690083"/>
            <a:ext cx="39270" cy="0"/>
          </a:xfrm>
          <a:custGeom>
            <a:avLst/>
            <a:gdLst>
              <a:gd name="T0" fmla="*/ 2147483647 w 6"/>
              <a:gd name="T1" fmla="*/ 2147483647 w 6"/>
              <a:gd name="T2" fmla="*/ 2147483647 w 6"/>
              <a:gd name="T3" fmla="*/ 2147483647 w 6"/>
              <a:gd name="T4" fmla="*/ 2147483647 w 6"/>
              <a:gd name="T5" fmla="*/ 2147483647 w 6"/>
              <a:gd name="T6" fmla="*/ 2147483647 w 6"/>
              <a:gd name="T7" fmla="*/ 2147483647 w 6"/>
              <a:gd name="T8" fmla="*/ 2147483647 w 6"/>
              <a:gd name="T9" fmla="*/ 2147483647 w 6"/>
              <a:gd name="T10" fmla="*/ 2147483647 w 6"/>
              <a:gd name="T11" fmla="*/ 2147483647 w 6"/>
              <a:gd name="T12" fmla="*/ 2147483647 w 6"/>
              <a:gd name="T13" fmla="*/ 2147483647 w 6"/>
              <a:gd name="T14" fmla="*/ 2147483647 w 6"/>
              <a:gd name="T15" fmla="*/ 2147483647 w 6"/>
              <a:gd name="T16" fmla="*/ 2147483647 w 6"/>
              <a:gd name="T17" fmla="*/ 2147483647 w 6"/>
              <a:gd name="T18" fmla="*/ 2147483647 w 6"/>
              <a:gd name="T19" fmla="*/ 2147483647 w 6"/>
              <a:gd name="T20" fmla="*/ 2147483647 w 6"/>
              <a:gd name="T21" fmla="*/ 2147483647 w 6"/>
              <a:gd name="T22" fmla="*/ 2147483647 w 6"/>
              <a:gd name="T23" fmla="*/ 2147483647 w 6"/>
              <a:gd name="T24" fmla="*/ 2147483647 w 6"/>
              <a:gd name="T25" fmla="*/ 2147483647 w 6"/>
              <a:gd name="T26" fmla="*/ 2147483647 w 6"/>
              <a:gd name="T27" fmla="*/ 2147483647 w 6"/>
              <a:gd name="T28" fmla="*/ 2147483647 w 6"/>
              <a:gd name="T29" fmla="*/ 2147483647 w 6"/>
              <a:gd name="T30" fmla="*/ 2147483647 w 6"/>
              <a:gd name="T31" fmla="*/ 2147483647 w 6"/>
              <a:gd name="T32" fmla="*/ 2147483647 w 6"/>
              <a:gd name="T33" fmla="*/ 2147483647 w 6"/>
              <a:gd name="T34" fmla="*/ 2147483647 w 6"/>
              <a:gd name="T35" fmla="*/ 2147483647 w 6"/>
              <a:gd name="T36" fmla="*/ 2147483647 w 6"/>
              <a:gd name="T37" fmla="*/ 2147483647 w 6"/>
              <a:gd name="T38" fmla="*/ 2147483647 w 6"/>
              <a:gd name="T39" fmla="*/ 2147483647 w 6"/>
              <a:gd name="T40" fmla="*/ 2147483647 w 6"/>
              <a:gd name="T41" fmla="*/ 2147483647 w 6"/>
              <a:gd name="T42" fmla="*/ 2147483647 w 6"/>
              <a:gd name="T43" fmla="*/ 2147483647 w 6"/>
              <a:gd name="T44" fmla="*/ 2147483647 w 6"/>
              <a:gd name="T45" fmla="*/ 2147483647 w 6"/>
              <a:gd name="T46" fmla="*/ 2147483647 w 6"/>
              <a:gd name="T47" fmla="*/ 2147483647 w 6"/>
              <a:gd name="T48" fmla="*/ 2147483647 w 6"/>
              <a:gd name="T49" fmla="*/ 2147483647 w 6"/>
              <a:gd name="T50" fmla="*/ 2147483647 w 6"/>
              <a:gd name="T51" fmla="*/ 0 w 6"/>
              <a:gd name="T52" fmla="*/ 0 w 6"/>
              <a:gd name="T53" fmla="*/ 0 w 6"/>
              <a:gd name="T54" fmla="*/ 0 w 6"/>
              <a:gd name="T55" fmla="*/ 0 w 6"/>
              <a:gd name="T56" fmla="*/ 0 w 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57">
                <a:pos x="T0" y="0"/>
              </a:cxn>
              <a:cxn ang="T58">
                <a:pos x="T1" y="0"/>
              </a:cxn>
              <a:cxn ang="T59">
                <a:pos x="T2" y="0"/>
              </a:cxn>
              <a:cxn ang="T60">
                <a:pos x="T3" y="0"/>
              </a:cxn>
              <a:cxn ang="T61">
                <a:pos x="T4" y="0"/>
              </a:cxn>
              <a:cxn ang="T62">
                <a:pos x="T5" y="0"/>
              </a:cxn>
              <a:cxn ang="T63">
                <a:pos x="T6" y="0"/>
              </a:cxn>
              <a:cxn ang="T64">
                <a:pos x="T7" y="0"/>
              </a:cxn>
              <a:cxn ang="T65">
                <a:pos x="T8" y="0"/>
              </a:cxn>
              <a:cxn ang="T66">
                <a:pos x="T9" y="0"/>
              </a:cxn>
              <a:cxn ang="T67">
                <a:pos x="T10" y="0"/>
              </a:cxn>
              <a:cxn ang="T68">
                <a:pos x="T11" y="0"/>
              </a:cxn>
              <a:cxn ang="T69">
                <a:pos x="T12" y="0"/>
              </a:cxn>
              <a:cxn ang="T70">
                <a:pos x="T13" y="0"/>
              </a:cxn>
              <a:cxn ang="T71">
                <a:pos x="T14" y="0"/>
              </a:cxn>
              <a:cxn ang="T72">
                <a:pos x="T15" y="0"/>
              </a:cxn>
              <a:cxn ang="T73">
                <a:pos x="T16" y="0"/>
              </a:cxn>
              <a:cxn ang="T74">
                <a:pos x="T17" y="0"/>
              </a:cxn>
              <a:cxn ang="T75">
                <a:pos x="T18" y="0"/>
              </a:cxn>
              <a:cxn ang="T76">
                <a:pos x="T19" y="0"/>
              </a:cxn>
              <a:cxn ang="T77">
                <a:pos x="T20" y="0"/>
              </a:cxn>
              <a:cxn ang="T78">
                <a:pos x="T21" y="0"/>
              </a:cxn>
              <a:cxn ang="T79">
                <a:pos x="T22" y="0"/>
              </a:cxn>
              <a:cxn ang="T80">
                <a:pos x="T23" y="0"/>
              </a:cxn>
              <a:cxn ang="T81">
                <a:pos x="T24" y="0"/>
              </a:cxn>
              <a:cxn ang="T82">
                <a:pos x="T25" y="0"/>
              </a:cxn>
              <a:cxn ang="T83">
                <a:pos x="T26" y="0"/>
              </a:cxn>
              <a:cxn ang="T84">
                <a:pos x="T27" y="0"/>
              </a:cxn>
              <a:cxn ang="T85">
                <a:pos x="T28" y="0"/>
              </a:cxn>
              <a:cxn ang="T86">
                <a:pos x="T29" y="0"/>
              </a:cxn>
              <a:cxn ang="T87">
                <a:pos x="T30" y="0"/>
              </a:cxn>
              <a:cxn ang="T88">
                <a:pos x="T31" y="0"/>
              </a:cxn>
              <a:cxn ang="T89">
                <a:pos x="T32" y="0"/>
              </a:cxn>
              <a:cxn ang="T90">
                <a:pos x="T33" y="0"/>
              </a:cxn>
              <a:cxn ang="T91">
                <a:pos x="T34" y="0"/>
              </a:cxn>
              <a:cxn ang="T92">
                <a:pos x="T35" y="0"/>
              </a:cxn>
              <a:cxn ang="T93">
                <a:pos x="T36" y="0"/>
              </a:cxn>
              <a:cxn ang="T94">
                <a:pos x="T37" y="0"/>
              </a:cxn>
              <a:cxn ang="T95">
                <a:pos x="T38" y="0"/>
              </a:cxn>
              <a:cxn ang="T96">
                <a:pos x="T39" y="0"/>
              </a:cxn>
              <a:cxn ang="T97">
                <a:pos x="T40" y="0"/>
              </a:cxn>
              <a:cxn ang="T98">
                <a:pos x="T41" y="0"/>
              </a:cxn>
              <a:cxn ang="T99">
                <a:pos x="T42" y="0"/>
              </a:cxn>
              <a:cxn ang="T100">
                <a:pos x="T43" y="0"/>
              </a:cxn>
              <a:cxn ang="T101">
                <a:pos x="T44" y="0"/>
              </a:cxn>
              <a:cxn ang="T102">
                <a:pos x="T45" y="0"/>
              </a:cxn>
              <a:cxn ang="T103">
                <a:pos x="T46" y="0"/>
              </a:cxn>
              <a:cxn ang="T104">
                <a:pos x="T47" y="0"/>
              </a:cxn>
              <a:cxn ang="T105">
                <a:pos x="T48" y="0"/>
              </a:cxn>
              <a:cxn ang="T106">
                <a:pos x="T49" y="0"/>
              </a:cxn>
              <a:cxn ang="T107">
                <a:pos x="T50" y="0"/>
              </a:cxn>
              <a:cxn ang="T108">
                <a:pos x="T51" y="0"/>
              </a:cxn>
              <a:cxn ang="T109">
                <a:pos x="T52" y="0"/>
              </a:cxn>
              <a:cxn ang="T110">
                <a:pos x="T53" y="0"/>
              </a:cxn>
              <a:cxn ang="T111">
                <a:pos x="T54" y="0"/>
              </a:cxn>
              <a:cxn ang="T112">
                <a:pos x="T55" y="0"/>
              </a:cxn>
              <a:cxn ang="T113">
                <a:pos x="T56" y="0"/>
              </a:cxn>
            </a:cxnLst>
            <a:rect l="0" t="0" r="r" b="b"/>
            <a:pathLst>
              <a:path w="6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5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moveTo>
                  <a:pt x="4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4" y="0"/>
                </a:cubicBezTo>
                <a:moveTo>
                  <a:pt x="6" y="0"/>
                </a:moveTo>
                <a:cubicBezTo>
                  <a:pt x="6" y="0"/>
                  <a:pt x="6" y="0"/>
                  <a:pt x="5" y="0"/>
                </a:cubicBezTo>
                <a:cubicBezTo>
                  <a:pt x="5" y="0"/>
                  <a:pt x="6" y="0"/>
                  <a:pt x="6" y="0"/>
                </a:cubicBezTo>
                <a:moveTo>
                  <a:pt x="3" y="0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5" name="Freeform 130"/>
          <p:cNvSpPr>
            <a:spLocks noEditPoints="1"/>
          </p:cNvSpPr>
          <p:nvPr/>
        </p:nvSpPr>
        <p:spPr bwMode="auto">
          <a:xfrm>
            <a:off x="2687032" y="2897311"/>
            <a:ext cx="110671" cy="304729"/>
          </a:xfrm>
          <a:custGeom>
            <a:avLst/>
            <a:gdLst>
              <a:gd name="T0" fmla="*/ 2147483647 w 16"/>
              <a:gd name="T1" fmla="*/ 2147483647 h 42"/>
              <a:gd name="T2" fmla="*/ 2147483647 w 16"/>
              <a:gd name="T3" fmla="*/ 2147483647 h 42"/>
              <a:gd name="T4" fmla="*/ 2147483647 w 16"/>
              <a:gd name="T5" fmla="*/ 2147483647 h 42"/>
              <a:gd name="T6" fmla="*/ 2147483647 w 16"/>
              <a:gd name="T7" fmla="*/ 0 h 42"/>
              <a:gd name="T8" fmla="*/ 2147483647 w 16"/>
              <a:gd name="T9" fmla="*/ 2147483647 h 42"/>
              <a:gd name="T10" fmla="*/ 2147483647 w 16"/>
              <a:gd name="T11" fmla="*/ 0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6" h="42">
                <a:moveTo>
                  <a:pt x="7" y="31"/>
                </a:moveTo>
                <a:cubicBezTo>
                  <a:pt x="9" y="36"/>
                  <a:pt x="12" y="39"/>
                  <a:pt x="16" y="42"/>
                </a:cubicBezTo>
                <a:cubicBezTo>
                  <a:pt x="12" y="39"/>
                  <a:pt x="9" y="36"/>
                  <a:pt x="7" y="31"/>
                </a:cubicBezTo>
                <a:moveTo>
                  <a:pt x="3" y="0"/>
                </a:moveTo>
                <a:cubicBezTo>
                  <a:pt x="0" y="10"/>
                  <a:pt x="1" y="21"/>
                  <a:pt x="7" y="31"/>
                </a:cubicBezTo>
                <a:cubicBezTo>
                  <a:pt x="1" y="21"/>
                  <a:pt x="0" y="10"/>
                  <a:pt x="3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6" name="Freeform 134"/>
          <p:cNvSpPr>
            <a:spLocks noEditPoints="1"/>
          </p:cNvSpPr>
          <p:nvPr/>
        </p:nvSpPr>
        <p:spPr bwMode="auto">
          <a:xfrm>
            <a:off x="1394686" y="2953257"/>
            <a:ext cx="28560" cy="65469"/>
          </a:xfrm>
          <a:custGeom>
            <a:avLst/>
            <a:gdLst>
              <a:gd name="T0" fmla="*/ 2147483647 w 4"/>
              <a:gd name="T1" fmla="*/ 2147483647 h 9"/>
              <a:gd name="T2" fmla="*/ 2147483647 w 4"/>
              <a:gd name="T3" fmla="*/ 2147483647 h 9"/>
              <a:gd name="T4" fmla="*/ 2147483647 w 4"/>
              <a:gd name="T5" fmla="*/ 2147483647 h 9"/>
              <a:gd name="T6" fmla="*/ 2147483647 w 4"/>
              <a:gd name="T7" fmla="*/ 2147483647 h 9"/>
              <a:gd name="T8" fmla="*/ 2147483647 w 4"/>
              <a:gd name="T9" fmla="*/ 2147483647 h 9"/>
              <a:gd name="T10" fmla="*/ 2147483647 w 4"/>
              <a:gd name="T11" fmla="*/ 2147483647 h 9"/>
              <a:gd name="T12" fmla="*/ 2147483647 w 4"/>
              <a:gd name="T13" fmla="*/ 2147483647 h 9"/>
              <a:gd name="T14" fmla="*/ 2147483647 w 4"/>
              <a:gd name="T15" fmla="*/ 2147483647 h 9"/>
              <a:gd name="T16" fmla="*/ 2147483647 w 4"/>
              <a:gd name="T17" fmla="*/ 2147483647 h 9"/>
              <a:gd name="T18" fmla="*/ 2147483647 w 4"/>
              <a:gd name="T19" fmla="*/ 2147483647 h 9"/>
              <a:gd name="T20" fmla="*/ 2147483647 w 4"/>
              <a:gd name="T21" fmla="*/ 2147483647 h 9"/>
              <a:gd name="T22" fmla="*/ 2147483647 w 4"/>
              <a:gd name="T23" fmla="*/ 2147483647 h 9"/>
              <a:gd name="T24" fmla="*/ 2147483647 w 4"/>
              <a:gd name="T25" fmla="*/ 2147483647 h 9"/>
              <a:gd name="T26" fmla="*/ 2147483647 w 4"/>
              <a:gd name="T27" fmla="*/ 2147483647 h 9"/>
              <a:gd name="T28" fmla="*/ 2147483647 w 4"/>
              <a:gd name="T29" fmla="*/ 2147483647 h 9"/>
              <a:gd name="T30" fmla="*/ 2147483647 w 4"/>
              <a:gd name="T31" fmla="*/ 2147483647 h 9"/>
              <a:gd name="T32" fmla="*/ 2147483647 w 4"/>
              <a:gd name="T33" fmla="*/ 2147483647 h 9"/>
              <a:gd name="T34" fmla="*/ 2147483647 w 4"/>
              <a:gd name="T35" fmla="*/ 2147483647 h 9"/>
              <a:gd name="T36" fmla="*/ 2147483647 w 4"/>
              <a:gd name="T37" fmla="*/ 2147483647 h 9"/>
              <a:gd name="T38" fmla="*/ 2147483647 w 4"/>
              <a:gd name="T39" fmla="*/ 2147483647 h 9"/>
              <a:gd name="T40" fmla="*/ 2147483647 w 4"/>
              <a:gd name="T41" fmla="*/ 2147483647 h 9"/>
              <a:gd name="T42" fmla="*/ 2147483647 w 4"/>
              <a:gd name="T43" fmla="*/ 2147483647 h 9"/>
              <a:gd name="T44" fmla="*/ 2147483647 w 4"/>
              <a:gd name="T45" fmla="*/ 2147483647 h 9"/>
              <a:gd name="T46" fmla="*/ 2147483647 w 4"/>
              <a:gd name="T47" fmla="*/ 2147483647 h 9"/>
              <a:gd name="T48" fmla="*/ 2147483647 w 4"/>
              <a:gd name="T49" fmla="*/ 2147483647 h 9"/>
              <a:gd name="T50" fmla="*/ 2147483647 w 4"/>
              <a:gd name="T51" fmla="*/ 2147483647 h 9"/>
              <a:gd name="T52" fmla="*/ 2147483647 w 4"/>
              <a:gd name="T53" fmla="*/ 2147483647 h 9"/>
              <a:gd name="T54" fmla="*/ 2147483647 w 4"/>
              <a:gd name="T55" fmla="*/ 2147483647 h 9"/>
              <a:gd name="T56" fmla="*/ 2147483647 w 4"/>
              <a:gd name="T57" fmla="*/ 2147483647 h 9"/>
              <a:gd name="T58" fmla="*/ 2147483647 w 4"/>
              <a:gd name="T59" fmla="*/ 2147483647 h 9"/>
              <a:gd name="T60" fmla="*/ 2147483647 w 4"/>
              <a:gd name="T61" fmla="*/ 2147483647 h 9"/>
              <a:gd name="T62" fmla="*/ 2147483647 w 4"/>
              <a:gd name="T63" fmla="*/ 2147483647 h 9"/>
              <a:gd name="T64" fmla="*/ 2147483647 w 4"/>
              <a:gd name="T65" fmla="*/ 2147483647 h 9"/>
              <a:gd name="T66" fmla="*/ 2147483647 w 4"/>
              <a:gd name="T67" fmla="*/ 2147483647 h 9"/>
              <a:gd name="T68" fmla="*/ 2147483647 w 4"/>
              <a:gd name="T69" fmla="*/ 2147483647 h 9"/>
              <a:gd name="T70" fmla="*/ 2147483647 w 4"/>
              <a:gd name="T71" fmla="*/ 2147483647 h 9"/>
              <a:gd name="T72" fmla="*/ 2147483647 w 4"/>
              <a:gd name="T73" fmla="*/ 2147483647 h 9"/>
              <a:gd name="T74" fmla="*/ 2147483647 w 4"/>
              <a:gd name="T75" fmla="*/ 2147483647 h 9"/>
              <a:gd name="T76" fmla="*/ 2147483647 w 4"/>
              <a:gd name="T77" fmla="*/ 2147483647 h 9"/>
              <a:gd name="T78" fmla="*/ 2147483647 w 4"/>
              <a:gd name="T79" fmla="*/ 2147483647 h 9"/>
              <a:gd name="T80" fmla="*/ 2147483647 w 4"/>
              <a:gd name="T81" fmla="*/ 2147483647 h 9"/>
              <a:gd name="T82" fmla="*/ 2147483647 w 4"/>
              <a:gd name="T83" fmla="*/ 2147483647 h 9"/>
              <a:gd name="T84" fmla="*/ 2147483647 w 4"/>
              <a:gd name="T85" fmla="*/ 2147483647 h 9"/>
              <a:gd name="T86" fmla="*/ 2147483647 w 4"/>
              <a:gd name="T87" fmla="*/ 2147483647 h 9"/>
              <a:gd name="T88" fmla="*/ 2147483647 w 4"/>
              <a:gd name="T89" fmla="*/ 2147483647 h 9"/>
              <a:gd name="T90" fmla="*/ 2147483647 w 4"/>
              <a:gd name="T91" fmla="*/ 2147483647 h 9"/>
              <a:gd name="T92" fmla="*/ 2147483647 w 4"/>
              <a:gd name="T93" fmla="*/ 2147483647 h 9"/>
              <a:gd name="T94" fmla="*/ 0 w 4"/>
              <a:gd name="T95" fmla="*/ 2147483647 h 9"/>
              <a:gd name="T96" fmla="*/ 0 w 4"/>
              <a:gd name="T97" fmla="*/ 2147483647 h 9"/>
              <a:gd name="T98" fmla="*/ 0 w 4"/>
              <a:gd name="T99" fmla="*/ 2147483647 h 9"/>
              <a:gd name="T100" fmla="*/ 0 w 4"/>
              <a:gd name="T101" fmla="*/ 2147483647 h 9"/>
              <a:gd name="T102" fmla="*/ 0 w 4"/>
              <a:gd name="T103" fmla="*/ 2147483647 h 9"/>
              <a:gd name="T104" fmla="*/ 0 w 4"/>
              <a:gd name="T105" fmla="*/ 2147483647 h 9"/>
              <a:gd name="T106" fmla="*/ 0 w 4"/>
              <a:gd name="T107" fmla="*/ 2147483647 h 9"/>
              <a:gd name="T108" fmla="*/ 0 w 4"/>
              <a:gd name="T109" fmla="*/ 2147483647 h 9"/>
              <a:gd name="T110" fmla="*/ 0 w 4"/>
              <a:gd name="T111" fmla="*/ 2147483647 h 9"/>
              <a:gd name="T112" fmla="*/ 0 w 4"/>
              <a:gd name="T113" fmla="*/ 2147483647 h 9"/>
              <a:gd name="T114" fmla="*/ 0 w 4"/>
              <a:gd name="T115" fmla="*/ 2147483647 h 9"/>
              <a:gd name="T116" fmla="*/ 0 w 4"/>
              <a:gd name="T117" fmla="*/ 0 h 9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" h="9"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4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4" y="9"/>
                </a:cubicBezTo>
                <a:moveTo>
                  <a:pt x="3" y="9"/>
                </a:moveTo>
                <a:cubicBezTo>
                  <a:pt x="4" y="9"/>
                  <a:pt x="4" y="9"/>
                  <a:pt x="4" y="9"/>
                </a:cubicBezTo>
                <a:cubicBezTo>
                  <a:pt x="4" y="9"/>
                  <a:pt x="4" y="9"/>
                  <a:pt x="3" y="9"/>
                </a:cubicBezTo>
                <a:moveTo>
                  <a:pt x="3" y="9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moveTo>
                  <a:pt x="3" y="8"/>
                </a:move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8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moveTo>
                  <a:pt x="3" y="7"/>
                </a:move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3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moveTo>
                  <a:pt x="2" y="7"/>
                </a:move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moveTo>
                  <a:pt x="2" y="6"/>
                </a:moveTo>
                <a:cubicBezTo>
                  <a:pt x="2" y="6"/>
                  <a:pt x="2" y="6"/>
                  <a:pt x="2" y="7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6"/>
                </a:move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moveTo>
                  <a:pt x="2" y="5"/>
                </a:moveTo>
                <a:cubicBezTo>
                  <a:pt x="2" y="5"/>
                  <a:pt x="2" y="6"/>
                  <a:pt x="2" y="6"/>
                </a:cubicBezTo>
                <a:cubicBezTo>
                  <a:pt x="2" y="6"/>
                  <a:pt x="2" y="6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2" y="5"/>
                </a:moveTo>
                <a:cubicBezTo>
                  <a:pt x="2" y="5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moveTo>
                  <a:pt x="1" y="5"/>
                </a:moveTo>
                <a:cubicBezTo>
                  <a:pt x="1" y="5"/>
                  <a:pt x="1" y="5"/>
                  <a:pt x="2" y="5"/>
                </a:cubicBezTo>
                <a:cubicBezTo>
                  <a:pt x="1" y="5"/>
                  <a:pt x="1" y="5"/>
                  <a:pt x="1" y="5"/>
                </a:cubicBezTo>
                <a:moveTo>
                  <a:pt x="1" y="4"/>
                </a:moveTo>
                <a:cubicBezTo>
                  <a:pt x="1" y="4"/>
                  <a:pt x="1" y="4"/>
                  <a:pt x="1" y="5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4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4"/>
                </a:cubicBezTo>
                <a:moveTo>
                  <a:pt x="1" y="3"/>
                </a:moveTo>
                <a:cubicBezTo>
                  <a:pt x="1" y="4"/>
                  <a:pt x="1" y="4"/>
                  <a:pt x="1" y="4"/>
                </a:cubicBezTo>
                <a:cubicBezTo>
                  <a:pt x="1" y="4"/>
                  <a:pt x="1" y="4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2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1" y="2"/>
                </a:move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1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2"/>
                </a:move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2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1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7" name="Freeform 138"/>
          <p:cNvSpPr>
            <a:spLocks/>
          </p:cNvSpPr>
          <p:nvPr/>
        </p:nvSpPr>
        <p:spPr bwMode="auto">
          <a:xfrm>
            <a:off x="2212220" y="4074566"/>
            <a:ext cx="355811" cy="139271"/>
          </a:xfrm>
          <a:custGeom>
            <a:avLst/>
            <a:gdLst>
              <a:gd name="T0" fmla="*/ 0 w 51"/>
              <a:gd name="T1" fmla="*/ 0 h 19"/>
              <a:gd name="T2" fmla="*/ 2147483647 w 51"/>
              <a:gd name="T3" fmla="*/ 2147483647 h 19"/>
              <a:gd name="T4" fmla="*/ 2147483647 w 51"/>
              <a:gd name="T5" fmla="*/ 2147483647 h 19"/>
              <a:gd name="T6" fmla="*/ 2147483647 w 51"/>
              <a:gd name="T7" fmla="*/ 2147483647 h 19"/>
              <a:gd name="T8" fmla="*/ 2147483647 w 51"/>
              <a:gd name="T9" fmla="*/ 2147483647 h 19"/>
              <a:gd name="T10" fmla="*/ 0 w 51"/>
              <a:gd name="T11" fmla="*/ 0 h 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" h="19">
                <a:moveTo>
                  <a:pt x="0" y="0"/>
                </a:moveTo>
                <a:cubicBezTo>
                  <a:pt x="7" y="12"/>
                  <a:pt x="20" y="19"/>
                  <a:pt x="34" y="19"/>
                </a:cubicBezTo>
                <a:cubicBezTo>
                  <a:pt x="40" y="19"/>
                  <a:pt x="46" y="18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46" y="18"/>
                  <a:pt x="40" y="19"/>
                  <a:pt x="34" y="19"/>
                </a:cubicBezTo>
                <a:cubicBezTo>
                  <a:pt x="20" y="19"/>
                  <a:pt x="7" y="12"/>
                  <a:pt x="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8" name="Freeform 142"/>
          <p:cNvSpPr>
            <a:spLocks noEditPoints="1"/>
          </p:cNvSpPr>
          <p:nvPr/>
        </p:nvSpPr>
        <p:spPr bwMode="auto">
          <a:xfrm>
            <a:off x="2971444" y="2508066"/>
            <a:ext cx="21420" cy="66660"/>
          </a:xfrm>
          <a:custGeom>
            <a:avLst/>
            <a:gdLst>
              <a:gd name="T0" fmla="*/ 0 w 3"/>
              <a:gd name="T1" fmla="*/ 0 h 9"/>
              <a:gd name="T2" fmla="*/ 2147483647 w 3"/>
              <a:gd name="T3" fmla="*/ 2147483647 h 9"/>
              <a:gd name="T4" fmla="*/ 0 w 3"/>
              <a:gd name="T5" fmla="*/ 0 h 9"/>
              <a:gd name="T6" fmla="*/ 0 w 3"/>
              <a:gd name="T7" fmla="*/ 0 h 9"/>
              <a:gd name="T8" fmla="*/ 0 w 3"/>
              <a:gd name="T9" fmla="*/ 0 h 9"/>
              <a:gd name="T10" fmla="*/ 0 w 3"/>
              <a:gd name="T11" fmla="*/ 0 h 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" h="9">
                <a:moveTo>
                  <a:pt x="0" y="0"/>
                </a:moveTo>
                <a:cubicBezTo>
                  <a:pt x="0" y="3"/>
                  <a:pt x="1" y="6"/>
                  <a:pt x="3" y="9"/>
                </a:cubicBezTo>
                <a:cubicBezTo>
                  <a:pt x="1" y="6"/>
                  <a:pt x="0" y="3"/>
                  <a:pt x="0" y="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89" name="Freeform 146"/>
          <p:cNvSpPr>
            <a:spLocks noEditPoints="1"/>
          </p:cNvSpPr>
          <p:nvPr/>
        </p:nvSpPr>
        <p:spPr bwMode="auto">
          <a:xfrm>
            <a:off x="2134869" y="2539016"/>
            <a:ext cx="29751" cy="115464"/>
          </a:xfrm>
          <a:custGeom>
            <a:avLst/>
            <a:gdLst>
              <a:gd name="T0" fmla="*/ 2147483647 w 4"/>
              <a:gd name="T1" fmla="*/ 2147483647 h 16"/>
              <a:gd name="T2" fmla="*/ 2147483647 w 4"/>
              <a:gd name="T3" fmla="*/ 2147483647 h 16"/>
              <a:gd name="T4" fmla="*/ 2147483647 w 4"/>
              <a:gd name="T5" fmla="*/ 2147483647 h 16"/>
              <a:gd name="T6" fmla="*/ 2147483647 w 4"/>
              <a:gd name="T7" fmla="*/ 2147483647 h 16"/>
              <a:gd name="T8" fmla="*/ 2147483647 w 4"/>
              <a:gd name="T9" fmla="*/ 2147483647 h 16"/>
              <a:gd name="T10" fmla="*/ 2147483647 w 4"/>
              <a:gd name="T11" fmla="*/ 2147483647 h 16"/>
              <a:gd name="T12" fmla="*/ 2147483647 w 4"/>
              <a:gd name="T13" fmla="*/ 2147483647 h 16"/>
              <a:gd name="T14" fmla="*/ 2147483647 w 4"/>
              <a:gd name="T15" fmla="*/ 2147483647 h 16"/>
              <a:gd name="T16" fmla="*/ 2147483647 w 4"/>
              <a:gd name="T17" fmla="*/ 2147483647 h 16"/>
              <a:gd name="T18" fmla="*/ 0 w 4"/>
              <a:gd name="T19" fmla="*/ 2147483647 h 16"/>
              <a:gd name="T20" fmla="*/ 2147483647 w 4"/>
              <a:gd name="T21" fmla="*/ 2147483647 h 16"/>
              <a:gd name="T22" fmla="*/ 0 w 4"/>
              <a:gd name="T23" fmla="*/ 2147483647 h 16"/>
              <a:gd name="T24" fmla="*/ 0 w 4"/>
              <a:gd name="T25" fmla="*/ 2147483647 h 16"/>
              <a:gd name="T26" fmla="*/ 0 w 4"/>
              <a:gd name="T27" fmla="*/ 2147483647 h 16"/>
              <a:gd name="T28" fmla="*/ 0 w 4"/>
              <a:gd name="T29" fmla="*/ 2147483647 h 16"/>
              <a:gd name="T30" fmla="*/ 0 w 4"/>
              <a:gd name="T31" fmla="*/ 2147483647 h 16"/>
              <a:gd name="T32" fmla="*/ 0 w 4"/>
              <a:gd name="T33" fmla="*/ 2147483647 h 16"/>
              <a:gd name="T34" fmla="*/ 0 w 4"/>
              <a:gd name="T35" fmla="*/ 2147483647 h 16"/>
              <a:gd name="T36" fmla="*/ 0 w 4"/>
              <a:gd name="T37" fmla="*/ 2147483647 h 16"/>
              <a:gd name="T38" fmla="*/ 0 w 4"/>
              <a:gd name="T39" fmla="*/ 2147483647 h 16"/>
              <a:gd name="T40" fmla="*/ 0 w 4"/>
              <a:gd name="T41" fmla="*/ 2147483647 h 16"/>
              <a:gd name="T42" fmla="*/ 0 w 4"/>
              <a:gd name="T43" fmla="*/ 2147483647 h 16"/>
              <a:gd name="T44" fmla="*/ 0 w 4"/>
              <a:gd name="T45" fmla="*/ 2147483647 h 16"/>
              <a:gd name="T46" fmla="*/ 0 w 4"/>
              <a:gd name="T47" fmla="*/ 2147483647 h 16"/>
              <a:gd name="T48" fmla="*/ 0 w 4"/>
              <a:gd name="T49" fmla="*/ 2147483647 h 16"/>
              <a:gd name="T50" fmla="*/ 0 w 4"/>
              <a:gd name="T51" fmla="*/ 2147483647 h 16"/>
              <a:gd name="T52" fmla="*/ 0 w 4"/>
              <a:gd name="T53" fmla="*/ 2147483647 h 16"/>
              <a:gd name="T54" fmla="*/ 0 w 4"/>
              <a:gd name="T55" fmla="*/ 2147483647 h 16"/>
              <a:gd name="T56" fmla="*/ 0 w 4"/>
              <a:gd name="T57" fmla="*/ 2147483647 h 16"/>
              <a:gd name="T58" fmla="*/ 0 w 4"/>
              <a:gd name="T59" fmla="*/ 2147483647 h 16"/>
              <a:gd name="T60" fmla="*/ 0 w 4"/>
              <a:gd name="T61" fmla="*/ 2147483647 h 16"/>
              <a:gd name="T62" fmla="*/ 0 w 4"/>
              <a:gd name="T63" fmla="*/ 2147483647 h 16"/>
              <a:gd name="T64" fmla="*/ 0 w 4"/>
              <a:gd name="T65" fmla="*/ 2147483647 h 16"/>
              <a:gd name="T66" fmla="*/ 0 w 4"/>
              <a:gd name="T67" fmla="*/ 2147483647 h 16"/>
              <a:gd name="T68" fmla="*/ 0 w 4"/>
              <a:gd name="T69" fmla="*/ 2147483647 h 16"/>
              <a:gd name="T70" fmla="*/ 0 w 4"/>
              <a:gd name="T71" fmla="*/ 2147483647 h 16"/>
              <a:gd name="T72" fmla="*/ 0 w 4"/>
              <a:gd name="T73" fmla="*/ 2147483647 h 16"/>
              <a:gd name="T74" fmla="*/ 0 w 4"/>
              <a:gd name="T75" fmla="*/ 2147483647 h 16"/>
              <a:gd name="T76" fmla="*/ 0 w 4"/>
              <a:gd name="T77" fmla="*/ 2147483647 h 16"/>
              <a:gd name="T78" fmla="*/ 2147483647 w 4"/>
              <a:gd name="T79" fmla="*/ 0 h 16"/>
              <a:gd name="T80" fmla="*/ 2147483647 w 4"/>
              <a:gd name="T81" fmla="*/ 2147483647 h 16"/>
              <a:gd name="T82" fmla="*/ 2147483647 w 4"/>
              <a:gd name="T83" fmla="*/ 0 h 16"/>
              <a:gd name="T84" fmla="*/ 2147483647 w 4"/>
              <a:gd name="T85" fmla="*/ 0 h 1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4" h="16"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1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moveTo>
                  <a:pt x="0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0" y="16"/>
                </a:move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6"/>
                  <a:pt x="0" y="16"/>
                </a:cubicBezTo>
                <a:moveTo>
                  <a:pt x="4" y="0"/>
                </a:move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0"/>
                </a:cubicBezTo>
                <a:cubicBezTo>
                  <a:pt x="4" y="0"/>
                  <a:pt x="4" y="0"/>
                  <a:pt x="4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90" name="Freeform 150"/>
          <p:cNvSpPr>
            <a:spLocks noEditPoints="1"/>
          </p:cNvSpPr>
          <p:nvPr/>
        </p:nvSpPr>
        <p:spPr bwMode="auto">
          <a:xfrm>
            <a:off x="2050379" y="1207015"/>
            <a:ext cx="84490" cy="197598"/>
          </a:xfrm>
          <a:custGeom>
            <a:avLst/>
            <a:gdLst>
              <a:gd name="T0" fmla="*/ 0 w 12"/>
              <a:gd name="T1" fmla="*/ 2147483647 h 27"/>
              <a:gd name="T2" fmla="*/ 2147483647 w 12"/>
              <a:gd name="T3" fmla="*/ 2147483647 h 27"/>
              <a:gd name="T4" fmla="*/ 0 w 12"/>
              <a:gd name="T5" fmla="*/ 2147483647 h 27"/>
              <a:gd name="T6" fmla="*/ 0 w 12"/>
              <a:gd name="T7" fmla="*/ 2147483647 h 27"/>
              <a:gd name="T8" fmla="*/ 0 w 12"/>
              <a:gd name="T9" fmla="*/ 2147483647 h 27"/>
              <a:gd name="T10" fmla="*/ 0 w 12"/>
              <a:gd name="T11" fmla="*/ 2147483647 h 27"/>
              <a:gd name="T12" fmla="*/ 2147483647 w 12"/>
              <a:gd name="T13" fmla="*/ 2147483647 h 27"/>
              <a:gd name="T14" fmla="*/ 2147483647 w 12"/>
              <a:gd name="T15" fmla="*/ 2147483647 h 27"/>
              <a:gd name="T16" fmla="*/ 2147483647 w 12"/>
              <a:gd name="T17" fmla="*/ 2147483647 h 27"/>
              <a:gd name="T18" fmla="*/ 2147483647 w 12"/>
              <a:gd name="T19" fmla="*/ 2147483647 h 27"/>
              <a:gd name="T20" fmla="*/ 2147483647 w 12"/>
              <a:gd name="T21" fmla="*/ 2147483647 h 27"/>
              <a:gd name="T22" fmla="*/ 2147483647 w 12"/>
              <a:gd name="T23" fmla="*/ 2147483647 h 27"/>
              <a:gd name="T24" fmla="*/ 2147483647 w 12"/>
              <a:gd name="T25" fmla="*/ 2147483647 h 27"/>
              <a:gd name="T26" fmla="*/ 2147483647 w 12"/>
              <a:gd name="T27" fmla="*/ 2147483647 h 27"/>
              <a:gd name="T28" fmla="*/ 2147483647 w 12"/>
              <a:gd name="T29" fmla="*/ 2147483647 h 27"/>
              <a:gd name="T30" fmla="*/ 2147483647 w 12"/>
              <a:gd name="T31" fmla="*/ 0 h 27"/>
              <a:gd name="T32" fmla="*/ 2147483647 w 12"/>
              <a:gd name="T33" fmla="*/ 2147483647 h 27"/>
              <a:gd name="T34" fmla="*/ 2147483647 w 12"/>
              <a:gd name="T35" fmla="*/ 0 h 27"/>
              <a:gd name="T36" fmla="*/ 2147483647 w 12"/>
              <a:gd name="T37" fmla="*/ 0 h 2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" h="27">
                <a:moveTo>
                  <a:pt x="0" y="20"/>
                </a:moveTo>
                <a:cubicBezTo>
                  <a:pt x="3" y="24"/>
                  <a:pt x="7" y="27"/>
                  <a:pt x="12" y="27"/>
                </a:cubicBezTo>
                <a:cubicBezTo>
                  <a:pt x="7" y="27"/>
                  <a:pt x="3" y="24"/>
                  <a:pt x="0" y="20"/>
                </a:cubicBezTo>
                <a:moveTo>
                  <a:pt x="0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20"/>
                  <a:pt x="0" y="20"/>
                  <a:pt x="0" y="20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1" y="3"/>
                </a:move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moveTo>
                  <a:pt x="5" y="0"/>
                </a:moveTo>
                <a:cubicBezTo>
                  <a:pt x="3" y="1"/>
                  <a:pt x="2" y="2"/>
                  <a:pt x="1" y="3"/>
                </a:cubicBezTo>
                <a:cubicBezTo>
                  <a:pt x="2" y="2"/>
                  <a:pt x="3" y="1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92" name="Freeform 154"/>
          <p:cNvSpPr>
            <a:spLocks noEditPoints="1"/>
          </p:cNvSpPr>
          <p:nvPr/>
        </p:nvSpPr>
        <p:spPr bwMode="auto">
          <a:xfrm>
            <a:off x="3042844" y="1773621"/>
            <a:ext cx="32130" cy="89277"/>
          </a:xfrm>
          <a:custGeom>
            <a:avLst/>
            <a:gdLst>
              <a:gd name="T0" fmla="*/ 0 w 5"/>
              <a:gd name="T1" fmla="*/ 2147483647 h 12"/>
              <a:gd name="T2" fmla="*/ 0 w 5"/>
              <a:gd name="T3" fmla="*/ 2147483647 h 12"/>
              <a:gd name="T4" fmla="*/ 0 w 5"/>
              <a:gd name="T5" fmla="*/ 2147483647 h 12"/>
              <a:gd name="T6" fmla="*/ 0 w 5"/>
              <a:gd name="T7" fmla="*/ 2147483647 h 12"/>
              <a:gd name="T8" fmla="*/ 0 w 5"/>
              <a:gd name="T9" fmla="*/ 2147483647 h 12"/>
              <a:gd name="T10" fmla="*/ 0 w 5"/>
              <a:gd name="T11" fmla="*/ 2147483647 h 12"/>
              <a:gd name="T12" fmla="*/ 0 w 5"/>
              <a:gd name="T13" fmla="*/ 2147483647 h 12"/>
              <a:gd name="T14" fmla="*/ 0 w 5"/>
              <a:gd name="T15" fmla="*/ 2147483647 h 12"/>
              <a:gd name="T16" fmla="*/ 0 w 5"/>
              <a:gd name="T17" fmla="*/ 2147483647 h 12"/>
              <a:gd name="T18" fmla="*/ 0 w 5"/>
              <a:gd name="T19" fmla="*/ 2147483647 h 12"/>
              <a:gd name="T20" fmla="*/ 0 w 5"/>
              <a:gd name="T21" fmla="*/ 2147483647 h 12"/>
              <a:gd name="T22" fmla="*/ 0 w 5"/>
              <a:gd name="T23" fmla="*/ 2147483647 h 12"/>
              <a:gd name="T24" fmla="*/ 0 w 5"/>
              <a:gd name="T25" fmla="*/ 2147483647 h 12"/>
              <a:gd name="T26" fmla="*/ 0 w 5"/>
              <a:gd name="T27" fmla="*/ 2147483647 h 12"/>
              <a:gd name="T28" fmla="*/ 0 w 5"/>
              <a:gd name="T29" fmla="*/ 2147483647 h 12"/>
              <a:gd name="T30" fmla="*/ 2147483647 w 5"/>
              <a:gd name="T31" fmla="*/ 0 h 12"/>
              <a:gd name="T32" fmla="*/ 2147483647 w 5"/>
              <a:gd name="T33" fmla="*/ 0 h 12"/>
              <a:gd name="T34" fmla="*/ 0 w 5"/>
              <a:gd name="T35" fmla="*/ 2147483647 h 12"/>
              <a:gd name="T36" fmla="*/ 2147483647 w 5"/>
              <a:gd name="T37" fmla="*/ 0 h 12"/>
              <a:gd name="T38" fmla="*/ 2147483647 w 5"/>
              <a:gd name="T39" fmla="*/ 0 h 1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" h="12"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0" y="12"/>
                </a:move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2" y="4"/>
                  <a:pt x="1" y="8"/>
                  <a:pt x="0" y="12"/>
                </a:cubicBezTo>
                <a:cubicBezTo>
                  <a:pt x="1" y="8"/>
                  <a:pt x="2" y="4"/>
                  <a:pt x="5" y="0"/>
                </a:cubicBezTo>
                <a:cubicBezTo>
                  <a:pt x="5" y="0"/>
                  <a:pt x="5" y="0"/>
                  <a:pt x="5" y="0"/>
                </a:cubicBezTo>
              </a:path>
            </a:pathLst>
          </a:custGeom>
          <a:solidFill>
            <a:srgbClr val="004F92"/>
          </a:solidFill>
          <a:ln w="9525">
            <a:noFill/>
            <a:round/>
            <a:headEnd/>
            <a:tailEnd/>
          </a:ln>
        </p:spPr>
        <p:txBody>
          <a:bodyPr lIns="68543" tIns="34272" rIns="68543" bIns="34272"/>
          <a:lstStyle/>
          <a:p>
            <a:endParaRPr lang="zh-CN" altLang="en-US"/>
          </a:p>
        </p:txBody>
      </p:sp>
      <p:sp>
        <p:nvSpPr>
          <p:cNvPr id="115" name="圆角矩形 114"/>
          <p:cNvSpPr/>
          <p:nvPr/>
        </p:nvSpPr>
        <p:spPr>
          <a:xfrm>
            <a:off x="1360739" y="2937494"/>
            <a:ext cx="6786880" cy="2206006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68533" tIns="34266" rIns="68533" bIns="34266" anchor="ctr"/>
          <a:lstStyle/>
          <a:p>
            <a:pPr algn="ctr">
              <a:defRPr/>
            </a:pPr>
            <a:endParaRPr lang="zh-CN" altLang="en-US" sz="13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1440618" y="1438135"/>
            <a:ext cx="6685280" cy="1368127"/>
          </a:xfrm>
          <a:prstGeom prst="roundRect">
            <a:avLst/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lIns="68533" tIns="34266" rIns="68533" bIns="34266" anchor="ctr"/>
          <a:lstStyle/>
          <a:p>
            <a:pPr algn="ctr">
              <a:defRPr/>
            </a:pPr>
            <a:endParaRPr lang="zh-CN" altLang="en-US" sz="1300" kern="0" dirty="0">
              <a:solidFill>
                <a:prstClr val="black"/>
              </a:solidFill>
              <a:latin typeface="微软雅黑"/>
              <a:ea typeface="微软雅黑"/>
            </a:endParaRPr>
          </a:p>
        </p:txBody>
      </p:sp>
      <p:sp>
        <p:nvSpPr>
          <p:cNvPr id="117" name="TextBox 73"/>
          <p:cNvSpPr txBox="1">
            <a:spLocks noChangeArrowheads="1"/>
          </p:cNvSpPr>
          <p:nvPr/>
        </p:nvSpPr>
        <p:spPr bwMode="auto">
          <a:xfrm>
            <a:off x="1891539" y="1348529"/>
            <a:ext cx="6663882" cy="1509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33" tIns="34266" rIns="68533" bIns="34266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(p3)David Meyer …published a study …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(p5)Microsoft decided to study…</a:t>
            </a:r>
          </a:p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(p7)In a breakthrough study, …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74"/>
          <p:cNvSpPr txBox="1">
            <a:spLocks noChangeArrowheads="1"/>
          </p:cNvSpPr>
          <p:nvPr/>
        </p:nvSpPr>
        <p:spPr bwMode="auto">
          <a:xfrm>
            <a:off x="1618593" y="3066028"/>
            <a:ext cx="6096000" cy="198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33" tIns="34266" rIns="68533" bIns="34266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(p6)”If it’s this bad at …”said …, the Microsoft research scientist …</a:t>
            </a:r>
          </a:p>
          <a:p>
            <a:pPr algn="just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(p7)”We are under the impression …”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Marois</a:t>
            </a:r>
            <a:r>
              <a:rPr lang="en-US" altLang="zh-CN" sz="2400" b="1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explained.</a:t>
            </a:r>
            <a:endParaRPr lang="zh-CN" altLang="en-US" sz="2400" b="1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20"/>
          <p:cNvGrpSpPr/>
          <p:nvPr/>
        </p:nvGrpSpPr>
        <p:grpSpPr bwMode="auto">
          <a:xfrm>
            <a:off x="747986" y="1160021"/>
            <a:ext cx="1005840" cy="91913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3" name="同心圆 12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00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grpSp>
        <p:nvGrpSpPr>
          <p:cNvPr id="13" name="组合 125"/>
          <p:cNvGrpSpPr/>
          <p:nvPr/>
        </p:nvGrpSpPr>
        <p:grpSpPr bwMode="auto">
          <a:xfrm>
            <a:off x="7841768" y="2674703"/>
            <a:ext cx="964030" cy="919820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8" name="同心圆 12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00" kern="0" dirty="0">
                <a:solidFill>
                  <a:prstClr val="black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00" kern="0" dirty="0">
                <a:solidFill>
                  <a:prstClr val="white"/>
                </a:solidFill>
                <a:latin typeface="微软雅黑"/>
                <a:ea typeface="微软雅黑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513839" y="274320"/>
            <a:ext cx="72938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How does the author try to convince us to accept his point of view?</a:t>
            </a:r>
            <a:endParaRPr lang="zh-CN" altLang="en-US" sz="2800" b="1" dirty="0"/>
          </a:p>
        </p:txBody>
      </p:sp>
      <p:sp>
        <p:nvSpPr>
          <p:cNvPr id="33" name="圆角矩形 32"/>
          <p:cNvSpPr/>
          <p:nvPr/>
        </p:nvSpPr>
        <p:spPr>
          <a:xfrm>
            <a:off x="2007476" y="1555531"/>
            <a:ext cx="5749158" cy="120869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/>
                </a:solidFill>
              </a:rPr>
              <a:t>scientific evidence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1707931" y="3442138"/>
            <a:ext cx="5749158" cy="120869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/>
                </a:solidFill>
              </a:rPr>
              <a:t>quotation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6" grpId="0" animBg="1"/>
      <p:bldP spid="117" grpId="0"/>
      <p:bldP spid="118" grpId="0"/>
      <p:bldP spid="32" grpId="0"/>
      <p:bldP spid="33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483706" y="1580229"/>
            <a:ext cx="2581169" cy="2552759"/>
            <a:chOff x="7832499" y="2106971"/>
            <a:chExt cx="3441559" cy="3403679"/>
          </a:xfrm>
        </p:grpSpPr>
        <p:sp>
          <p:nvSpPr>
            <p:cNvPr id="18" name="Freeform 256"/>
            <p:cNvSpPr>
              <a:spLocks/>
            </p:cNvSpPr>
            <p:nvPr/>
          </p:nvSpPr>
          <p:spPr bwMode="auto">
            <a:xfrm>
              <a:off x="7959510" y="2106971"/>
              <a:ext cx="1820495" cy="1246716"/>
            </a:xfrm>
            <a:custGeom>
              <a:avLst/>
              <a:gdLst>
                <a:gd name="T0" fmla="*/ 2147483647 w 969"/>
                <a:gd name="T1" fmla="*/ 2147483647 h 664"/>
                <a:gd name="T2" fmla="*/ 2147483647 w 969"/>
                <a:gd name="T3" fmla="*/ 2147483647 h 664"/>
                <a:gd name="T4" fmla="*/ 2147483647 w 969"/>
                <a:gd name="T5" fmla="*/ 2147483647 h 664"/>
                <a:gd name="T6" fmla="*/ 2147483647 w 969"/>
                <a:gd name="T7" fmla="*/ 2147483647 h 664"/>
                <a:gd name="T8" fmla="*/ 2147483647 w 969"/>
                <a:gd name="T9" fmla="*/ 2147483647 h 664"/>
                <a:gd name="T10" fmla="*/ 2147483647 w 969"/>
                <a:gd name="T11" fmla="*/ 2147483647 h 664"/>
                <a:gd name="T12" fmla="*/ 2147483647 w 969"/>
                <a:gd name="T13" fmla="*/ 2147483647 h 664"/>
                <a:gd name="T14" fmla="*/ 2147483647 w 969"/>
                <a:gd name="T15" fmla="*/ 2147483647 h 664"/>
                <a:gd name="T16" fmla="*/ 2147483647 w 969"/>
                <a:gd name="T17" fmla="*/ 2147483647 h 664"/>
                <a:gd name="T18" fmla="*/ 2147483647 w 969"/>
                <a:gd name="T19" fmla="*/ 2147483647 h 664"/>
                <a:gd name="T20" fmla="*/ 2147483647 w 969"/>
                <a:gd name="T21" fmla="*/ 2147483647 h 664"/>
                <a:gd name="T22" fmla="*/ 2147483647 w 969"/>
                <a:gd name="T23" fmla="*/ 2147483647 h 664"/>
                <a:gd name="T24" fmla="*/ 2147483647 w 969"/>
                <a:gd name="T25" fmla="*/ 2147483647 h 664"/>
                <a:gd name="T26" fmla="*/ 2147483647 w 969"/>
                <a:gd name="T27" fmla="*/ 2147483647 h 664"/>
                <a:gd name="T28" fmla="*/ 2147483647 w 969"/>
                <a:gd name="T29" fmla="*/ 2147483647 h 664"/>
                <a:gd name="T30" fmla="*/ 2147483647 w 969"/>
                <a:gd name="T31" fmla="*/ 2147483647 h 664"/>
                <a:gd name="T32" fmla="*/ 2147483647 w 969"/>
                <a:gd name="T33" fmla="*/ 2147483647 h 664"/>
                <a:gd name="T34" fmla="*/ 2147483647 w 969"/>
                <a:gd name="T35" fmla="*/ 0 h 664"/>
                <a:gd name="T36" fmla="*/ 2147483647 w 969"/>
                <a:gd name="T37" fmla="*/ 2147483647 h 664"/>
                <a:gd name="T38" fmla="*/ 2147483647 w 969"/>
                <a:gd name="T39" fmla="*/ 2147483647 h 664"/>
                <a:gd name="T40" fmla="*/ 2147483647 w 969"/>
                <a:gd name="T41" fmla="*/ 2147483647 h 664"/>
                <a:gd name="T42" fmla="*/ 2147483647 w 969"/>
                <a:gd name="T43" fmla="*/ 2147483647 h 664"/>
                <a:gd name="T44" fmla="*/ 2147483647 w 969"/>
                <a:gd name="T45" fmla="*/ 2147483647 h 664"/>
                <a:gd name="T46" fmla="*/ 2147483647 w 969"/>
                <a:gd name="T47" fmla="*/ 2147483647 h 664"/>
                <a:gd name="T48" fmla="*/ 2147483647 w 969"/>
                <a:gd name="T49" fmla="*/ 2147483647 h 664"/>
                <a:gd name="T50" fmla="*/ 2147483647 w 969"/>
                <a:gd name="T51" fmla="*/ 2147483647 h 664"/>
                <a:gd name="T52" fmla="*/ 2147483647 w 969"/>
                <a:gd name="T53" fmla="*/ 2147483647 h 664"/>
                <a:gd name="T54" fmla="*/ 2147483647 w 969"/>
                <a:gd name="T55" fmla="*/ 2147483647 h 664"/>
                <a:gd name="T56" fmla="*/ 2147483647 w 969"/>
                <a:gd name="T57" fmla="*/ 2147483647 h 664"/>
                <a:gd name="T58" fmla="*/ 2147483647 w 969"/>
                <a:gd name="T59" fmla="*/ 2147483647 h 664"/>
                <a:gd name="T60" fmla="*/ 2147483647 w 969"/>
                <a:gd name="T61" fmla="*/ 2147483647 h 664"/>
                <a:gd name="T62" fmla="*/ 2147483647 w 969"/>
                <a:gd name="T63" fmla="*/ 2147483647 h 664"/>
                <a:gd name="T64" fmla="*/ 2147483647 w 969"/>
                <a:gd name="T65" fmla="*/ 2147483647 h 664"/>
                <a:gd name="T66" fmla="*/ 2147483647 w 969"/>
                <a:gd name="T67" fmla="*/ 2147483647 h 664"/>
                <a:gd name="T68" fmla="*/ 2147483647 w 969"/>
                <a:gd name="T69" fmla="*/ 2147483647 h 6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969"/>
                <a:gd name="T106" fmla="*/ 0 h 664"/>
                <a:gd name="T107" fmla="*/ 969 w 969"/>
                <a:gd name="T108" fmla="*/ 664 h 6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969" h="664">
                  <a:moveTo>
                    <a:pt x="232" y="664"/>
                  </a:moveTo>
                  <a:lnTo>
                    <a:pt x="232" y="664"/>
                  </a:lnTo>
                  <a:lnTo>
                    <a:pt x="241" y="644"/>
                  </a:lnTo>
                  <a:lnTo>
                    <a:pt x="251" y="622"/>
                  </a:lnTo>
                  <a:lnTo>
                    <a:pt x="261" y="601"/>
                  </a:lnTo>
                  <a:lnTo>
                    <a:pt x="273" y="580"/>
                  </a:lnTo>
                  <a:lnTo>
                    <a:pt x="285" y="561"/>
                  </a:lnTo>
                  <a:lnTo>
                    <a:pt x="298" y="541"/>
                  </a:lnTo>
                  <a:lnTo>
                    <a:pt x="311" y="522"/>
                  </a:lnTo>
                  <a:lnTo>
                    <a:pt x="325" y="504"/>
                  </a:lnTo>
                  <a:lnTo>
                    <a:pt x="339" y="485"/>
                  </a:lnTo>
                  <a:lnTo>
                    <a:pt x="355" y="469"/>
                  </a:lnTo>
                  <a:lnTo>
                    <a:pt x="372" y="452"/>
                  </a:lnTo>
                  <a:lnTo>
                    <a:pt x="387" y="435"/>
                  </a:lnTo>
                  <a:lnTo>
                    <a:pt x="404" y="419"/>
                  </a:lnTo>
                  <a:lnTo>
                    <a:pt x="422" y="404"/>
                  </a:lnTo>
                  <a:lnTo>
                    <a:pt x="440" y="389"/>
                  </a:lnTo>
                  <a:lnTo>
                    <a:pt x="460" y="375"/>
                  </a:lnTo>
                  <a:lnTo>
                    <a:pt x="478" y="362"/>
                  </a:lnTo>
                  <a:lnTo>
                    <a:pt x="499" y="349"/>
                  </a:lnTo>
                  <a:lnTo>
                    <a:pt x="518" y="338"/>
                  </a:lnTo>
                  <a:lnTo>
                    <a:pt x="539" y="326"/>
                  </a:lnTo>
                  <a:lnTo>
                    <a:pt x="560" y="316"/>
                  </a:lnTo>
                  <a:lnTo>
                    <a:pt x="582" y="305"/>
                  </a:lnTo>
                  <a:lnTo>
                    <a:pt x="604" y="296"/>
                  </a:lnTo>
                  <a:lnTo>
                    <a:pt x="626" y="288"/>
                  </a:lnTo>
                  <a:lnTo>
                    <a:pt x="648" y="281"/>
                  </a:lnTo>
                  <a:lnTo>
                    <a:pt x="671" y="274"/>
                  </a:lnTo>
                  <a:lnTo>
                    <a:pt x="694" y="268"/>
                  </a:lnTo>
                  <a:lnTo>
                    <a:pt x="718" y="262"/>
                  </a:lnTo>
                  <a:lnTo>
                    <a:pt x="742" y="258"/>
                  </a:lnTo>
                  <a:lnTo>
                    <a:pt x="767" y="255"/>
                  </a:lnTo>
                  <a:lnTo>
                    <a:pt x="792" y="252"/>
                  </a:lnTo>
                  <a:lnTo>
                    <a:pt x="816" y="251"/>
                  </a:lnTo>
                  <a:lnTo>
                    <a:pt x="969" y="129"/>
                  </a:lnTo>
                  <a:lnTo>
                    <a:pt x="849" y="0"/>
                  </a:lnTo>
                  <a:lnTo>
                    <a:pt x="812" y="2"/>
                  </a:lnTo>
                  <a:lnTo>
                    <a:pt x="777" y="3"/>
                  </a:lnTo>
                  <a:lnTo>
                    <a:pt x="741" y="7"/>
                  </a:lnTo>
                  <a:lnTo>
                    <a:pt x="707" y="12"/>
                  </a:lnTo>
                  <a:lnTo>
                    <a:pt x="672" y="17"/>
                  </a:lnTo>
                  <a:lnTo>
                    <a:pt x="639" y="25"/>
                  </a:lnTo>
                  <a:lnTo>
                    <a:pt x="605" y="33"/>
                  </a:lnTo>
                  <a:lnTo>
                    <a:pt x="573" y="43"/>
                  </a:lnTo>
                  <a:lnTo>
                    <a:pt x="540" y="54"/>
                  </a:lnTo>
                  <a:lnTo>
                    <a:pt x="509" y="65"/>
                  </a:lnTo>
                  <a:lnTo>
                    <a:pt x="478" y="78"/>
                  </a:lnTo>
                  <a:lnTo>
                    <a:pt x="447" y="93"/>
                  </a:lnTo>
                  <a:lnTo>
                    <a:pt x="417" y="108"/>
                  </a:lnTo>
                  <a:lnTo>
                    <a:pt x="387" y="124"/>
                  </a:lnTo>
                  <a:lnTo>
                    <a:pt x="359" y="142"/>
                  </a:lnTo>
                  <a:lnTo>
                    <a:pt x="331" y="160"/>
                  </a:lnTo>
                  <a:lnTo>
                    <a:pt x="304" y="179"/>
                  </a:lnTo>
                  <a:lnTo>
                    <a:pt x="277" y="199"/>
                  </a:lnTo>
                  <a:lnTo>
                    <a:pt x="251" y="220"/>
                  </a:lnTo>
                  <a:lnTo>
                    <a:pt x="226" y="242"/>
                  </a:lnTo>
                  <a:lnTo>
                    <a:pt x="202" y="265"/>
                  </a:lnTo>
                  <a:lnTo>
                    <a:pt x="180" y="288"/>
                  </a:lnTo>
                  <a:lnTo>
                    <a:pt x="156" y="313"/>
                  </a:lnTo>
                  <a:lnTo>
                    <a:pt x="136" y="339"/>
                  </a:lnTo>
                  <a:lnTo>
                    <a:pt x="115" y="365"/>
                  </a:lnTo>
                  <a:lnTo>
                    <a:pt x="95" y="392"/>
                  </a:lnTo>
                  <a:lnTo>
                    <a:pt x="77" y="419"/>
                  </a:lnTo>
                  <a:lnTo>
                    <a:pt x="59" y="448"/>
                  </a:lnTo>
                  <a:lnTo>
                    <a:pt x="42" y="476"/>
                  </a:lnTo>
                  <a:lnTo>
                    <a:pt x="27" y="506"/>
                  </a:lnTo>
                  <a:lnTo>
                    <a:pt x="12" y="536"/>
                  </a:lnTo>
                  <a:lnTo>
                    <a:pt x="0" y="567"/>
                  </a:lnTo>
                  <a:lnTo>
                    <a:pt x="156" y="492"/>
                  </a:lnTo>
                  <a:lnTo>
                    <a:pt x="232" y="664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indent="-3429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buFont typeface="Calibri" panose="020F0502020204030204" pitchFamily="34" charset="0"/>
                <a:buAutoNum type="arabicPeriod"/>
              </a:pPr>
              <a:endParaRPr lang="id-ID" altLang="id-ID" sz="825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257"/>
            <p:cNvSpPr>
              <a:spLocks/>
            </p:cNvSpPr>
            <p:nvPr/>
          </p:nvSpPr>
          <p:spPr bwMode="auto">
            <a:xfrm>
              <a:off x="9566091" y="2111428"/>
              <a:ext cx="1641119" cy="1504081"/>
            </a:xfrm>
            <a:custGeom>
              <a:avLst/>
              <a:gdLst>
                <a:gd name="T0" fmla="*/ 0 w 875"/>
                <a:gd name="T1" fmla="*/ 2147483647 h 801"/>
                <a:gd name="T2" fmla="*/ 2147483647 w 875"/>
                <a:gd name="T3" fmla="*/ 2147483647 h 801"/>
                <a:gd name="T4" fmla="*/ 2147483647 w 875"/>
                <a:gd name="T5" fmla="*/ 2147483647 h 801"/>
                <a:gd name="T6" fmla="*/ 2147483647 w 875"/>
                <a:gd name="T7" fmla="*/ 2147483647 h 801"/>
                <a:gd name="T8" fmla="*/ 2147483647 w 875"/>
                <a:gd name="T9" fmla="*/ 2147483647 h 801"/>
                <a:gd name="T10" fmla="*/ 2147483647 w 875"/>
                <a:gd name="T11" fmla="*/ 2147483647 h 801"/>
                <a:gd name="T12" fmla="*/ 2147483647 w 875"/>
                <a:gd name="T13" fmla="*/ 2147483647 h 801"/>
                <a:gd name="T14" fmla="*/ 2147483647 w 875"/>
                <a:gd name="T15" fmla="*/ 2147483647 h 801"/>
                <a:gd name="T16" fmla="*/ 2147483647 w 875"/>
                <a:gd name="T17" fmla="*/ 2147483647 h 801"/>
                <a:gd name="T18" fmla="*/ 2147483647 w 875"/>
                <a:gd name="T19" fmla="*/ 2147483647 h 801"/>
                <a:gd name="T20" fmla="*/ 2147483647 w 875"/>
                <a:gd name="T21" fmla="*/ 2147483647 h 801"/>
                <a:gd name="T22" fmla="*/ 2147483647 w 875"/>
                <a:gd name="T23" fmla="*/ 2147483647 h 801"/>
                <a:gd name="T24" fmla="*/ 2147483647 w 875"/>
                <a:gd name="T25" fmla="*/ 2147483647 h 801"/>
                <a:gd name="T26" fmla="*/ 2147483647 w 875"/>
                <a:gd name="T27" fmla="*/ 2147483647 h 801"/>
                <a:gd name="T28" fmla="*/ 2147483647 w 875"/>
                <a:gd name="T29" fmla="*/ 2147483647 h 801"/>
                <a:gd name="T30" fmla="*/ 2147483647 w 875"/>
                <a:gd name="T31" fmla="*/ 2147483647 h 801"/>
                <a:gd name="T32" fmla="*/ 2147483647 w 875"/>
                <a:gd name="T33" fmla="*/ 2147483647 h 801"/>
                <a:gd name="T34" fmla="*/ 2147483647 w 875"/>
                <a:gd name="T35" fmla="*/ 2147483647 h 801"/>
                <a:gd name="T36" fmla="*/ 2147483647 w 875"/>
                <a:gd name="T37" fmla="*/ 2147483647 h 801"/>
                <a:gd name="T38" fmla="*/ 2147483647 w 875"/>
                <a:gd name="T39" fmla="*/ 2147483647 h 801"/>
                <a:gd name="T40" fmla="*/ 2147483647 w 875"/>
                <a:gd name="T41" fmla="*/ 2147483647 h 801"/>
                <a:gd name="T42" fmla="*/ 2147483647 w 875"/>
                <a:gd name="T43" fmla="*/ 2147483647 h 801"/>
                <a:gd name="T44" fmla="*/ 2147483647 w 875"/>
                <a:gd name="T45" fmla="*/ 2147483647 h 801"/>
                <a:gd name="T46" fmla="*/ 2147483647 w 875"/>
                <a:gd name="T47" fmla="*/ 2147483647 h 801"/>
                <a:gd name="T48" fmla="*/ 2147483647 w 875"/>
                <a:gd name="T49" fmla="*/ 2147483647 h 801"/>
                <a:gd name="T50" fmla="*/ 2147483647 w 875"/>
                <a:gd name="T51" fmla="*/ 2147483647 h 801"/>
                <a:gd name="T52" fmla="*/ 2147483647 w 875"/>
                <a:gd name="T53" fmla="*/ 2147483647 h 801"/>
                <a:gd name="T54" fmla="*/ 2147483647 w 875"/>
                <a:gd name="T55" fmla="*/ 2147483647 h 801"/>
                <a:gd name="T56" fmla="*/ 2147483647 w 875"/>
                <a:gd name="T57" fmla="*/ 2147483647 h 801"/>
                <a:gd name="T58" fmla="*/ 2147483647 w 875"/>
                <a:gd name="T59" fmla="*/ 2147483647 h 801"/>
                <a:gd name="T60" fmla="*/ 2147483647 w 875"/>
                <a:gd name="T61" fmla="*/ 2147483647 h 801"/>
                <a:gd name="T62" fmla="*/ 2147483647 w 875"/>
                <a:gd name="T63" fmla="*/ 2147483647 h 801"/>
                <a:gd name="T64" fmla="*/ 2147483647 w 875"/>
                <a:gd name="T65" fmla="*/ 2147483647 h 801"/>
                <a:gd name="T66" fmla="*/ 2147483647 w 875"/>
                <a:gd name="T67" fmla="*/ 2147483647 h 801"/>
                <a:gd name="T68" fmla="*/ 2147483647 w 875"/>
                <a:gd name="T69" fmla="*/ 2147483647 h 801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875"/>
                <a:gd name="T106" fmla="*/ 0 h 801"/>
                <a:gd name="T107" fmla="*/ 875 w 875"/>
                <a:gd name="T108" fmla="*/ 801 h 801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875" h="801">
                  <a:moveTo>
                    <a:pt x="0" y="249"/>
                  </a:moveTo>
                  <a:lnTo>
                    <a:pt x="0" y="249"/>
                  </a:lnTo>
                  <a:lnTo>
                    <a:pt x="26" y="249"/>
                  </a:lnTo>
                  <a:lnTo>
                    <a:pt x="53" y="251"/>
                  </a:lnTo>
                  <a:lnTo>
                    <a:pt x="79" y="254"/>
                  </a:lnTo>
                  <a:lnTo>
                    <a:pt x="105" y="258"/>
                  </a:lnTo>
                  <a:lnTo>
                    <a:pt x="131" y="262"/>
                  </a:lnTo>
                  <a:lnTo>
                    <a:pt x="156" y="268"/>
                  </a:lnTo>
                  <a:lnTo>
                    <a:pt x="180" y="275"/>
                  </a:lnTo>
                  <a:lnTo>
                    <a:pt x="205" y="282"/>
                  </a:lnTo>
                  <a:lnTo>
                    <a:pt x="228" y="290"/>
                  </a:lnTo>
                  <a:lnTo>
                    <a:pt x="253" y="299"/>
                  </a:lnTo>
                  <a:lnTo>
                    <a:pt x="275" y="310"/>
                  </a:lnTo>
                  <a:lnTo>
                    <a:pt x="298" y="320"/>
                  </a:lnTo>
                  <a:lnTo>
                    <a:pt x="320" y="333"/>
                  </a:lnTo>
                  <a:lnTo>
                    <a:pt x="341" y="345"/>
                  </a:lnTo>
                  <a:lnTo>
                    <a:pt x="363" y="359"/>
                  </a:lnTo>
                  <a:lnTo>
                    <a:pt x="384" y="372"/>
                  </a:lnTo>
                  <a:lnTo>
                    <a:pt x="403" y="387"/>
                  </a:lnTo>
                  <a:lnTo>
                    <a:pt x="423" y="403"/>
                  </a:lnTo>
                  <a:lnTo>
                    <a:pt x="441" y="419"/>
                  </a:lnTo>
                  <a:lnTo>
                    <a:pt x="459" y="435"/>
                  </a:lnTo>
                  <a:lnTo>
                    <a:pt x="477" y="454"/>
                  </a:lnTo>
                  <a:lnTo>
                    <a:pt x="494" y="472"/>
                  </a:lnTo>
                  <a:lnTo>
                    <a:pt x="510" y="491"/>
                  </a:lnTo>
                  <a:lnTo>
                    <a:pt x="525" y="511"/>
                  </a:lnTo>
                  <a:lnTo>
                    <a:pt x="540" y="530"/>
                  </a:lnTo>
                  <a:lnTo>
                    <a:pt x="554" y="551"/>
                  </a:lnTo>
                  <a:lnTo>
                    <a:pt x="567" y="572"/>
                  </a:lnTo>
                  <a:lnTo>
                    <a:pt x="580" y="594"/>
                  </a:lnTo>
                  <a:lnTo>
                    <a:pt x="591" y="616"/>
                  </a:lnTo>
                  <a:lnTo>
                    <a:pt x="602" y="638"/>
                  </a:lnTo>
                  <a:lnTo>
                    <a:pt x="611" y="661"/>
                  </a:lnTo>
                  <a:lnTo>
                    <a:pt x="620" y="684"/>
                  </a:lnTo>
                  <a:lnTo>
                    <a:pt x="778" y="801"/>
                  </a:lnTo>
                  <a:lnTo>
                    <a:pt x="875" y="652"/>
                  </a:lnTo>
                  <a:lnTo>
                    <a:pt x="864" y="618"/>
                  </a:lnTo>
                  <a:lnTo>
                    <a:pt x="852" y="584"/>
                  </a:lnTo>
                  <a:lnTo>
                    <a:pt x="839" y="552"/>
                  </a:lnTo>
                  <a:lnTo>
                    <a:pt x="823" y="520"/>
                  </a:lnTo>
                  <a:lnTo>
                    <a:pt x="808" y="487"/>
                  </a:lnTo>
                  <a:lnTo>
                    <a:pt x="791" y="457"/>
                  </a:lnTo>
                  <a:lnTo>
                    <a:pt x="773" y="426"/>
                  </a:lnTo>
                  <a:lnTo>
                    <a:pt x="753" y="398"/>
                  </a:lnTo>
                  <a:lnTo>
                    <a:pt x="733" y="369"/>
                  </a:lnTo>
                  <a:lnTo>
                    <a:pt x="712" y="341"/>
                  </a:lnTo>
                  <a:lnTo>
                    <a:pt x="689" y="314"/>
                  </a:lnTo>
                  <a:lnTo>
                    <a:pt x="665" y="288"/>
                  </a:lnTo>
                  <a:lnTo>
                    <a:pt x="641" y="263"/>
                  </a:lnTo>
                  <a:lnTo>
                    <a:pt x="616" y="238"/>
                  </a:lnTo>
                  <a:lnTo>
                    <a:pt x="589" y="215"/>
                  </a:lnTo>
                  <a:lnTo>
                    <a:pt x="562" y="193"/>
                  </a:lnTo>
                  <a:lnTo>
                    <a:pt x="534" y="172"/>
                  </a:lnTo>
                  <a:lnTo>
                    <a:pt x="505" y="153"/>
                  </a:lnTo>
                  <a:lnTo>
                    <a:pt x="475" y="133"/>
                  </a:lnTo>
                  <a:lnTo>
                    <a:pt x="445" y="115"/>
                  </a:lnTo>
                  <a:lnTo>
                    <a:pt x="412" y="98"/>
                  </a:lnTo>
                  <a:lnTo>
                    <a:pt x="381" y="83"/>
                  </a:lnTo>
                  <a:lnTo>
                    <a:pt x="348" y="69"/>
                  </a:lnTo>
                  <a:lnTo>
                    <a:pt x="315" y="56"/>
                  </a:lnTo>
                  <a:lnTo>
                    <a:pt x="280" y="44"/>
                  </a:lnTo>
                  <a:lnTo>
                    <a:pt x="247" y="33"/>
                  </a:lnTo>
                  <a:lnTo>
                    <a:pt x="212" y="24"/>
                  </a:lnTo>
                  <a:lnTo>
                    <a:pt x="175" y="17"/>
                  </a:lnTo>
                  <a:lnTo>
                    <a:pt x="139" y="10"/>
                  </a:lnTo>
                  <a:lnTo>
                    <a:pt x="103" y="5"/>
                  </a:lnTo>
                  <a:lnTo>
                    <a:pt x="65" y="1"/>
                  </a:lnTo>
                  <a:lnTo>
                    <a:pt x="27" y="0"/>
                  </a:lnTo>
                  <a:lnTo>
                    <a:pt x="149" y="128"/>
                  </a:lnTo>
                  <a:lnTo>
                    <a:pt x="0" y="24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indent="-3429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endParaRPr lang="id-ID" altLang="id-ID" sz="825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258"/>
            <p:cNvSpPr>
              <a:spLocks/>
            </p:cNvSpPr>
            <p:nvPr/>
          </p:nvSpPr>
          <p:spPr bwMode="auto">
            <a:xfrm>
              <a:off x="10304762" y="3394910"/>
              <a:ext cx="969296" cy="1731364"/>
            </a:xfrm>
            <a:custGeom>
              <a:avLst/>
              <a:gdLst>
                <a:gd name="T0" fmla="*/ 2147483647 w 516"/>
                <a:gd name="T1" fmla="*/ 2147483647 h 922"/>
                <a:gd name="T2" fmla="*/ 2147483647 w 516"/>
                <a:gd name="T3" fmla="*/ 2147483647 h 922"/>
                <a:gd name="T4" fmla="*/ 2147483647 w 516"/>
                <a:gd name="T5" fmla="*/ 2147483647 h 922"/>
                <a:gd name="T6" fmla="*/ 2147483647 w 516"/>
                <a:gd name="T7" fmla="*/ 2147483647 h 922"/>
                <a:gd name="T8" fmla="*/ 2147483647 w 516"/>
                <a:gd name="T9" fmla="*/ 2147483647 h 922"/>
                <a:gd name="T10" fmla="*/ 2147483647 w 516"/>
                <a:gd name="T11" fmla="*/ 2147483647 h 922"/>
                <a:gd name="T12" fmla="*/ 2147483647 w 516"/>
                <a:gd name="T13" fmla="*/ 2147483647 h 922"/>
                <a:gd name="T14" fmla="*/ 2147483647 w 516"/>
                <a:gd name="T15" fmla="*/ 2147483647 h 922"/>
                <a:gd name="T16" fmla="*/ 2147483647 w 516"/>
                <a:gd name="T17" fmla="*/ 2147483647 h 922"/>
                <a:gd name="T18" fmla="*/ 2147483647 w 516"/>
                <a:gd name="T19" fmla="*/ 0 h 922"/>
                <a:gd name="T20" fmla="*/ 2147483647 w 516"/>
                <a:gd name="T21" fmla="*/ 2147483647 h 922"/>
                <a:gd name="T22" fmla="*/ 2147483647 w 516"/>
                <a:gd name="T23" fmla="*/ 2147483647 h 922"/>
                <a:gd name="T24" fmla="*/ 2147483647 w 516"/>
                <a:gd name="T25" fmla="*/ 2147483647 h 922"/>
                <a:gd name="T26" fmla="*/ 2147483647 w 516"/>
                <a:gd name="T27" fmla="*/ 2147483647 h 922"/>
                <a:gd name="T28" fmla="*/ 2147483647 w 516"/>
                <a:gd name="T29" fmla="*/ 2147483647 h 922"/>
                <a:gd name="T30" fmla="*/ 2147483647 w 516"/>
                <a:gd name="T31" fmla="*/ 2147483647 h 922"/>
                <a:gd name="T32" fmla="*/ 2147483647 w 516"/>
                <a:gd name="T33" fmla="*/ 2147483647 h 922"/>
                <a:gd name="T34" fmla="*/ 2147483647 w 516"/>
                <a:gd name="T35" fmla="*/ 2147483647 h 922"/>
                <a:gd name="T36" fmla="*/ 2147483647 w 516"/>
                <a:gd name="T37" fmla="*/ 2147483647 h 922"/>
                <a:gd name="T38" fmla="*/ 2147483647 w 516"/>
                <a:gd name="T39" fmla="*/ 2147483647 h 922"/>
                <a:gd name="T40" fmla="*/ 2147483647 w 516"/>
                <a:gd name="T41" fmla="*/ 2147483647 h 922"/>
                <a:gd name="T42" fmla="*/ 2147483647 w 516"/>
                <a:gd name="T43" fmla="*/ 2147483647 h 922"/>
                <a:gd name="T44" fmla="*/ 2147483647 w 516"/>
                <a:gd name="T45" fmla="*/ 2147483647 h 922"/>
                <a:gd name="T46" fmla="*/ 2147483647 w 516"/>
                <a:gd name="T47" fmla="*/ 2147483647 h 922"/>
                <a:gd name="T48" fmla="*/ 2147483647 w 516"/>
                <a:gd name="T49" fmla="*/ 2147483647 h 922"/>
                <a:gd name="T50" fmla="*/ 2147483647 w 516"/>
                <a:gd name="T51" fmla="*/ 2147483647 h 922"/>
                <a:gd name="T52" fmla="*/ 2147483647 w 516"/>
                <a:gd name="T53" fmla="*/ 2147483647 h 922"/>
                <a:gd name="T54" fmla="*/ 2147483647 w 516"/>
                <a:gd name="T55" fmla="*/ 2147483647 h 922"/>
                <a:gd name="T56" fmla="*/ 2147483647 w 516"/>
                <a:gd name="T57" fmla="*/ 2147483647 h 922"/>
                <a:gd name="T58" fmla="*/ 2147483647 w 516"/>
                <a:gd name="T59" fmla="*/ 2147483647 h 922"/>
                <a:gd name="T60" fmla="*/ 2147483647 w 516"/>
                <a:gd name="T61" fmla="*/ 2147483647 h 922"/>
                <a:gd name="T62" fmla="*/ 2147483647 w 516"/>
                <a:gd name="T63" fmla="*/ 2147483647 h 922"/>
                <a:gd name="T64" fmla="*/ 2147483647 w 516"/>
                <a:gd name="T65" fmla="*/ 2147483647 h 922"/>
                <a:gd name="T66" fmla="*/ 2147483647 w 516"/>
                <a:gd name="T67" fmla="*/ 2147483647 h 922"/>
                <a:gd name="T68" fmla="*/ 2147483647 w 516"/>
                <a:gd name="T69" fmla="*/ 2147483647 h 922"/>
                <a:gd name="T70" fmla="*/ 2147483647 w 516"/>
                <a:gd name="T71" fmla="*/ 2147483647 h 922"/>
                <a:gd name="T72" fmla="*/ 2147483647 w 516"/>
                <a:gd name="T73" fmla="*/ 2147483647 h 922"/>
                <a:gd name="T74" fmla="*/ 2147483647 w 516"/>
                <a:gd name="T75" fmla="*/ 2147483647 h 922"/>
                <a:gd name="T76" fmla="*/ 0 w 516"/>
                <a:gd name="T77" fmla="*/ 2147483647 h 922"/>
                <a:gd name="T78" fmla="*/ 2147483647 w 516"/>
                <a:gd name="T79" fmla="*/ 2147483647 h 922"/>
                <a:gd name="T80" fmla="*/ 2147483647 w 516"/>
                <a:gd name="T81" fmla="*/ 2147483647 h 922"/>
                <a:gd name="T82" fmla="*/ 2147483647 w 516"/>
                <a:gd name="T83" fmla="*/ 2147483647 h 922"/>
                <a:gd name="T84" fmla="*/ 2147483647 w 516"/>
                <a:gd name="T85" fmla="*/ 2147483647 h 922"/>
                <a:gd name="T86" fmla="*/ 2147483647 w 516"/>
                <a:gd name="T87" fmla="*/ 2147483647 h 922"/>
                <a:gd name="T88" fmla="*/ 2147483647 w 516"/>
                <a:gd name="T89" fmla="*/ 2147483647 h 922"/>
                <a:gd name="T90" fmla="*/ 2147483647 w 516"/>
                <a:gd name="T91" fmla="*/ 2147483647 h 922"/>
                <a:gd name="T92" fmla="*/ 2147483647 w 516"/>
                <a:gd name="T93" fmla="*/ 2147483647 h 922"/>
                <a:gd name="T94" fmla="*/ 2147483647 w 516"/>
                <a:gd name="T95" fmla="*/ 2147483647 h 922"/>
                <a:gd name="T96" fmla="*/ 2147483647 w 516"/>
                <a:gd name="T97" fmla="*/ 2147483647 h 922"/>
                <a:gd name="T98" fmla="*/ 2147483647 w 516"/>
                <a:gd name="T99" fmla="*/ 2147483647 h 922"/>
                <a:gd name="T100" fmla="*/ 2147483647 w 516"/>
                <a:gd name="T101" fmla="*/ 2147483647 h 922"/>
                <a:gd name="T102" fmla="*/ 2147483647 w 516"/>
                <a:gd name="T103" fmla="*/ 2147483647 h 922"/>
                <a:gd name="T104" fmla="*/ 2147483647 w 516"/>
                <a:gd name="T105" fmla="*/ 2147483647 h 922"/>
                <a:gd name="T106" fmla="*/ 2147483647 w 516"/>
                <a:gd name="T107" fmla="*/ 2147483647 h 922"/>
                <a:gd name="T108" fmla="*/ 2147483647 w 516"/>
                <a:gd name="T109" fmla="*/ 2147483647 h 922"/>
                <a:gd name="T110" fmla="*/ 2147483647 w 516"/>
                <a:gd name="T111" fmla="*/ 2147483647 h 922"/>
                <a:gd name="T112" fmla="*/ 2147483647 w 516"/>
                <a:gd name="T113" fmla="*/ 2147483647 h 922"/>
                <a:gd name="T114" fmla="*/ 2147483647 w 516"/>
                <a:gd name="T115" fmla="*/ 2147483647 h 922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16"/>
                <a:gd name="T175" fmla="*/ 0 h 922"/>
                <a:gd name="T176" fmla="*/ 516 w 516"/>
                <a:gd name="T177" fmla="*/ 922 h 922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16" h="922">
                  <a:moveTo>
                    <a:pt x="516" y="221"/>
                  </a:moveTo>
                  <a:lnTo>
                    <a:pt x="516" y="221"/>
                  </a:lnTo>
                  <a:lnTo>
                    <a:pt x="516" y="192"/>
                  </a:lnTo>
                  <a:lnTo>
                    <a:pt x="515" y="164"/>
                  </a:lnTo>
                  <a:lnTo>
                    <a:pt x="512" y="136"/>
                  </a:lnTo>
                  <a:lnTo>
                    <a:pt x="510" y="108"/>
                  </a:lnTo>
                  <a:lnTo>
                    <a:pt x="506" y="81"/>
                  </a:lnTo>
                  <a:lnTo>
                    <a:pt x="501" y="53"/>
                  </a:lnTo>
                  <a:lnTo>
                    <a:pt x="496" y="26"/>
                  </a:lnTo>
                  <a:lnTo>
                    <a:pt x="489" y="0"/>
                  </a:lnTo>
                  <a:lnTo>
                    <a:pt x="391" y="152"/>
                  </a:lnTo>
                  <a:lnTo>
                    <a:pt x="239" y="39"/>
                  </a:lnTo>
                  <a:lnTo>
                    <a:pt x="245" y="61"/>
                  </a:lnTo>
                  <a:lnTo>
                    <a:pt x="251" y="83"/>
                  </a:lnTo>
                  <a:lnTo>
                    <a:pt x="254" y="105"/>
                  </a:lnTo>
                  <a:lnTo>
                    <a:pt x="258" y="129"/>
                  </a:lnTo>
                  <a:lnTo>
                    <a:pt x="261" y="151"/>
                  </a:lnTo>
                  <a:lnTo>
                    <a:pt x="264" y="174"/>
                  </a:lnTo>
                  <a:lnTo>
                    <a:pt x="265" y="197"/>
                  </a:lnTo>
                  <a:lnTo>
                    <a:pt x="265" y="221"/>
                  </a:lnTo>
                  <a:lnTo>
                    <a:pt x="264" y="258"/>
                  </a:lnTo>
                  <a:lnTo>
                    <a:pt x="261" y="295"/>
                  </a:lnTo>
                  <a:lnTo>
                    <a:pt x="256" y="331"/>
                  </a:lnTo>
                  <a:lnTo>
                    <a:pt x="249" y="366"/>
                  </a:lnTo>
                  <a:lnTo>
                    <a:pt x="240" y="400"/>
                  </a:lnTo>
                  <a:lnTo>
                    <a:pt x="228" y="433"/>
                  </a:lnTo>
                  <a:lnTo>
                    <a:pt x="217" y="467"/>
                  </a:lnTo>
                  <a:lnTo>
                    <a:pt x="203" y="499"/>
                  </a:lnTo>
                  <a:lnTo>
                    <a:pt x="187" y="531"/>
                  </a:lnTo>
                  <a:lnTo>
                    <a:pt x="169" y="560"/>
                  </a:lnTo>
                  <a:lnTo>
                    <a:pt x="151" y="590"/>
                  </a:lnTo>
                  <a:lnTo>
                    <a:pt x="130" y="617"/>
                  </a:lnTo>
                  <a:lnTo>
                    <a:pt x="108" y="645"/>
                  </a:lnTo>
                  <a:lnTo>
                    <a:pt x="85" y="671"/>
                  </a:lnTo>
                  <a:lnTo>
                    <a:pt x="60" y="695"/>
                  </a:lnTo>
                  <a:lnTo>
                    <a:pt x="34" y="719"/>
                  </a:lnTo>
                  <a:lnTo>
                    <a:pt x="0" y="899"/>
                  </a:lnTo>
                  <a:lnTo>
                    <a:pt x="181" y="922"/>
                  </a:lnTo>
                  <a:lnTo>
                    <a:pt x="218" y="890"/>
                  </a:lnTo>
                  <a:lnTo>
                    <a:pt x="254" y="856"/>
                  </a:lnTo>
                  <a:lnTo>
                    <a:pt x="288" y="820"/>
                  </a:lnTo>
                  <a:lnTo>
                    <a:pt x="319" y="782"/>
                  </a:lnTo>
                  <a:lnTo>
                    <a:pt x="349" y="743"/>
                  </a:lnTo>
                  <a:lnTo>
                    <a:pt x="378" y="702"/>
                  </a:lnTo>
                  <a:lnTo>
                    <a:pt x="402" y="659"/>
                  </a:lnTo>
                  <a:lnTo>
                    <a:pt x="426" y="615"/>
                  </a:lnTo>
                  <a:lnTo>
                    <a:pt x="446" y="569"/>
                  </a:lnTo>
                  <a:lnTo>
                    <a:pt x="464" y="523"/>
                  </a:lnTo>
                  <a:lnTo>
                    <a:pt x="480" y="475"/>
                  </a:lnTo>
                  <a:lnTo>
                    <a:pt x="493" y="427"/>
                  </a:lnTo>
                  <a:lnTo>
                    <a:pt x="503" y="376"/>
                  </a:lnTo>
                  <a:lnTo>
                    <a:pt x="511" y="326"/>
                  </a:lnTo>
                  <a:lnTo>
                    <a:pt x="515" y="274"/>
                  </a:lnTo>
                  <a:lnTo>
                    <a:pt x="516" y="22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indent="-3429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buFont typeface="Calibri" panose="020F0502020204030204" pitchFamily="34" charset="0"/>
                <a:buAutoNum type="arabicPeriod"/>
              </a:pPr>
              <a:endParaRPr lang="id-ID" altLang="id-ID" sz="825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59"/>
            <p:cNvSpPr>
              <a:spLocks/>
            </p:cNvSpPr>
            <p:nvPr/>
          </p:nvSpPr>
          <p:spPr bwMode="auto">
            <a:xfrm>
              <a:off x="8446386" y="4787577"/>
              <a:ext cx="2145822" cy="723073"/>
            </a:xfrm>
            <a:custGeom>
              <a:avLst/>
              <a:gdLst>
                <a:gd name="T0" fmla="*/ 2147483647 w 1143"/>
                <a:gd name="T1" fmla="*/ 0 h 385"/>
                <a:gd name="T2" fmla="*/ 2147483647 w 1143"/>
                <a:gd name="T3" fmla="*/ 2147483647 h 385"/>
                <a:gd name="T4" fmla="*/ 2147483647 w 1143"/>
                <a:gd name="T5" fmla="*/ 2147483647 h 385"/>
                <a:gd name="T6" fmla="*/ 2147483647 w 1143"/>
                <a:gd name="T7" fmla="*/ 2147483647 h 385"/>
                <a:gd name="T8" fmla="*/ 2147483647 w 1143"/>
                <a:gd name="T9" fmla="*/ 2147483647 h 385"/>
                <a:gd name="T10" fmla="*/ 2147483647 w 1143"/>
                <a:gd name="T11" fmla="*/ 2147483647 h 385"/>
                <a:gd name="T12" fmla="*/ 2147483647 w 1143"/>
                <a:gd name="T13" fmla="*/ 2147483647 h 385"/>
                <a:gd name="T14" fmla="*/ 2147483647 w 1143"/>
                <a:gd name="T15" fmla="*/ 2147483647 h 385"/>
                <a:gd name="T16" fmla="*/ 2147483647 w 1143"/>
                <a:gd name="T17" fmla="*/ 2147483647 h 385"/>
                <a:gd name="T18" fmla="*/ 2147483647 w 1143"/>
                <a:gd name="T19" fmla="*/ 2147483647 h 385"/>
                <a:gd name="T20" fmla="*/ 2147483647 w 1143"/>
                <a:gd name="T21" fmla="*/ 2147483647 h 385"/>
                <a:gd name="T22" fmla="*/ 2147483647 w 1143"/>
                <a:gd name="T23" fmla="*/ 2147483647 h 385"/>
                <a:gd name="T24" fmla="*/ 2147483647 w 1143"/>
                <a:gd name="T25" fmla="*/ 2147483647 h 385"/>
                <a:gd name="T26" fmla="*/ 2147483647 w 1143"/>
                <a:gd name="T27" fmla="*/ 2147483647 h 385"/>
                <a:gd name="T28" fmla="*/ 2147483647 w 1143"/>
                <a:gd name="T29" fmla="*/ 2147483647 h 385"/>
                <a:gd name="T30" fmla="*/ 2147483647 w 1143"/>
                <a:gd name="T31" fmla="*/ 2147483647 h 385"/>
                <a:gd name="T32" fmla="*/ 2147483647 w 1143"/>
                <a:gd name="T33" fmla="*/ 2147483647 h 385"/>
                <a:gd name="T34" fmla="*/ 0 w 1143"/>
                <a:gd name="T35" fmla="*/ 2147483647 h 385"/>
                <a:gd name="T36" fmla="*/ 2147483647 w 1143"/>
                <a:gd name="T37" fmla="*/ 2147483647 h 385"/>
                <a:gd name="T38" fmla="*/ 2147483647 w 1143"/>
                <a:gd name="T39" fmla="*/ 2147483647 h 385"/>
                <a:gd name="T40" fmla="*/ 2147483647 w 1143"/>
                <a:gd name="T41" fmla="*/ 2147483647 h 385"/>
                <a:gd name="T42" fmla="*/ 2147483647 w 1143"/>
                <a:gd name="T43" fmla="*/ 2147483647 h 385"/>
                <a:gd name="T44" fmla="*/ 2147483647 w 1143"/>
                <a:gd name="T45" fmla="*/ 2147483647 h 385"/>
                <a:gd name="T46" fmla="*/ 2147483647 w 1143"/>
                <a:gd name="T47" fmla="*/ 2147483647 h 385"/>
                <a:gd name="T48" fmla="*/ 2147483647 w 1143"/>
                <a:gd name="T49" fmla="*/ 2147483647 h 385"/>
                <a:gd name="T50" fmla="*/ 2147483647 w 1143"/>
                <a:gd name="T51" fmla="*/ 2147483647 h 385"/>
                <a:gd name="T52" fmla="*/ 2147483647 w 1143"/>
                <a:gd name="T53" fmla="*/ 2147483647 h 385"/>
                <a:gd name="T54" fmla="*/ 2147483647 w 1143"/>
                <a:gd name="T55" fmla="*/ 2147483647 h 385"/>
                <a:gd name="T56" fmla="*/ 2147483647 w 1143"/>
                <a:gd name="T57" fmla="*/ 2147483647 h 385"/>
                <a:gd name="T58" fmla="*/ 2147483647 w 1143"/>
                <a:gd name="T59" fmla="*/ 2147483647 h 385"/>
                <a:gd name="T60" fmla="*/ 2147483647 w 1143"/>
                <a:gd name="T61" fmla="*/ 2147483647 h 385"/>
                <a:gd name="T62" fmla="*/ 2147483647 w 1143"/>
                <a:gd name="T63" fmla="*/ 2147483647 h 385"/>
                <a:gd name="T64" fmla="*/ 2147483647 w 1143"/>
                <a:gd name="T65" fmla="*/ 2147483647 h 385"/>
                <a:gd name="T66" fmla="*/ 2147483647 w 1143"/>
                <a:gd name="T67" fmla="*/ 2147483647 h 385"/>
                <a:gd name="T68" fmla="*/ 2147483647 w 1143"/>
                <a:gd name="T69" fmla="*/ 2147483647 h 385"/>
                <a:gd name="T70" fmla="*/ 2147483647 w 1143"/>
                <a:gd name="T71" fmla="*/ 2147483647 h 38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143"/>
                <a:gd name="T109" fmla="*/ 0 h 385"/>
                <a:gd name="T110" fmla="*/ 1143 w 1143"/>
                <a:gd name="T111" fmla="*/ 385 h 38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143" h="385">
                  <a:moveTo>
                    <a:pt x="996" y="0"/>
                  </a:moveTo>
                  <a:lnTo>
                    <a:pt x="996" y="0"/>
                  </a:lnTo>
                  <a:lnTo>
                    <a:pt x="975" y="15"/>
                  </a:lnTo>
                  <a:lnTo>
                    <a:pt x="953" y="30"/>
                  </a:lnTo>
                  <a:lnTo>
                    <a:pt x="929" y="44"/>
                  </a:lnTo>
                  <a:lnTo>
                    <a:pt x="906" y="57"/>
                  </a:lnTo>
                  <a:lnTo>
                    <a:pt x="883" y="69"/>
                  </a:lnTo>
                  <a:lnTo>
                    <a:pt x="858" y="80"/>
                  </a:lnTo>
                  <a:lnTo>
                    <a:pt x="833" y="91"/>
                  </a:lnTo>
                  <a:lnTo>
                    <a:pt x="808" y="100"/>
                  </a:lnTo>
                  <a:lnTo>
                    <a:pt x="783" y="108"/>
                  </a:lnTo>
                  <a:lnTo>
                    <a:pt x="756" y="115"/>
                  </a:lnTo>
                  <a:lnTo>
                    <a:pt x="730" y="122"/>
                  </a:lnTo>
                  <a:lnTo>
                    <a:pt x="702" y="127"/>
                  </a:lnTo>
                  <a:lnTo>
                    <a:pt x="675" y="131"/>
                  </a:lnTo>
                  <a:lnTo>
                    <a:pt x="647" y="133"/>
                  </a:lnTo>
                  <a:lnTo>
                    <a:pt x="618" y="136"/>
                  </a:lnTo>
                  <a:lnTo>
                    <a:pt x="590" y="136"/>
                  </a:lnTo>
                  <a:lnTo>
                    <a:pt x="562" y="136"/>
                  </a:lnTo>
                  <a:lnTo>
                    <a:pt x="534" y="133"/>
                  </a:lnTo>
                  <a:lnTo>
                    <a:pt x="507" y="131"/>
                  </a:lnTo>
                  <a:lnTo>
                    <a:pt x="480" y="127"/>
                  </a:lnTo>
                  <a:lnTo>
                    <a:pt x="454" y="122"/>
                  </a:lnTo>
                  <a:lnTo>
                    <a:pt x="426" y="115"/>
                  </a:lnTo>
                  <a:lnTo>
                    <a:pt x="400" y="109"/>
                  </a:lnTo>
                  <a:lnTo>
                    <a:pt x="374" y="101"/>
                  </a:lnTo>
                  <a:lnTo>
                    <a:pt x="350" y="92"/>
                  </a:lnTo>
                  <a:lnTo>
                    <a:pt x="325" y="82"/>
                  </a:lnTo>
                  <a:lnTo>
                    <a:pt x="302" y="71"/>
                  </a:lnTo>
                  <a:lnTo>
                    <a:pt x="277" y="58"/>
                  </a:lnTo>
                  <a:lnTo>
                    <a:pt x="255" y="47"/>
                  </a:lnTo>
                  <a:lnTo>
                    <a:pt x="232" y="32"/>
                  </a:lnTo>
                  <a:lnTo>
                    <a:pt x="211" y="18"/>
                  </a:lnTo>
                  <a:lnTo>
                    <a:pt x="189" y="3"/>
                  </a:lnTo>
                  <a:lnTo>
                    <a:pt x="0" y="26"/>
                  </a:lnTo>
                  <a:lnTo>
                    <a:pt x="27" y="193"/>
                  </a:lnTo>
                  <a:lnTo>
                    <a:pt x="56" y="215"/>
                  </a:lnTo>
                  <a:lnTo>
                    <a:pt x="87" y="236"/>
                  </a:lnTo>
                  <a:lnTo>
                    <a:pt x="118" y="255"/>
                  </a:lnTo>
                  <a:lnTo>
                    <a:pt x="150" y="273"/>
                  </a:lnTo>
                  <a:lnTo>
                    <a:pt x="184" y="292"/>
                  </a:lnTo>
                  <a:lnTo>
                    <a:pt x="218" y="307"/>
                  </a:lnTo>
                  <a:lnTo>
                    <a:pt x="251" y="321"/>
                  </a:lnTo>
                  <a:lnTo>
                    <a:pt x="286" y="334"/>
                  </a:lnTo>
                  <a:lnTo>
                    <a:pt x="323" y="346"/>
                  </a:lnTo>
                  <a:lnTo>
                    <a:pt x="359" y="356"/>
                  </a:lnTo>
                  <a:lnTo>
                    <a:pt x="397" y="366"/>
                  </a:lnTo>
                  <a:lnTo>
                    <a:pt x="434" y="372"/>
                  </a:lnTo>
                  <a:lnTo>
                    <a:pt x="473" y="377"/>
                  </a:lnTo>
                  <a:lnTo>
                    <a:pt x="512" y="382"/>
                  </a:lnTo>
                  <a:lnTo>
                    <a:pt x="551" y="385"/>
                  </a:lnTo>
                  <a:lnTo>
                    <a:pt x="590" y="385"/>
                  </a:lnTo>
                  <a:lnTo>
                    <a:pt x="629" y="385"/>
                  </a:lnTo>
                  <a:lnTo>
                    <a:pt x="667" y="382"/>
                  </a:lnTo>
                  <a:lnTo>
                    <a:pt x="705" y="378"/>
                  </a:lnTo>
                  <a:lnTo>
                    <a:pt x="743" y="373"/>
                  </a:lnTo>
                  <a:lnTo>
                    <a:pt x="780" y="366"/>
                  </a:lnTo>
                  <a:lnTo>
                    <a:pt x="817" y="358"/>
                  </a:lnTo>
                  <a:lnTo>
                    <a:pt x="852" y="347"/>
                  </a:lnTo>
                  <a:lnTo>
                    <a:pt x="887" y="337"/>
                  </a:lnTo>
                  <a:lnTo>
                    <a:pt x="922" y="324"/>
                  </a:lnTo>
                  <a:lnTo>
                    <a:pt x="955" y="310"/>
                  </a:lnTo>
                  <a:lnTo>
                    <a:pt x="989" y="296"/>
                  </a:lnTo>
                  <a:lnTo>
                    <a:pt x="1021" y="279"/>
                  </a:lnTo>
                  <a:lnTo>
                    <a:pt x="1054" y="262"/>
                  </a:lnTo>
                  <a:lnTo>
                    <a:pt x="1084" y="242"/>
                  </a:lnTo>
                  <a:lnTo>
                    <a:pt x="1115" y="223"/>
                  </a:lnTo>
                  <a:lnTo>
                    <a:pt x="1143" y="201"/>
                  </a:lnTo>
                  <a:lnTo>
                    <a:pt x="962" y="178"/>
                  </a:lnTo>
                  <a:lnTo>
                    <a:pt x="996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endParaRPr lang="nb-NO" altLang="id-ID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60"/>
            <p:cNvSpPr>
              <a:spLocks/>
            </p:cNvSpPr>
            <p:nvPr/>
          </p:nvSpPr>
          <p:spPr bwMode="auto">
            <a:xfrm>
              <a:off x="7832499" y="3090751"/>
              <a:ext cx="919160" cy="2016582"/>
            </a:xfrm>
            <a:custGeom>
              <a:avLst/>
              <a:gdLst>
                <a:gd name="T0" fmla="*/ 2147483647 w 490"/>
                <a:gd name="T1" fmla="*/ 2147483647 h 1074"/>
                <a:gd name="T2" fmla="*/ 2147483647 w 490"/>
                <a:gd name="T3" fmla="*/ 2147483647 h 1074"/>
                <a:gd name="T4" fmla="*/ 2147483647 w 490"/>
                <a:gd name="T5" fmla="*/ 2147483647 h 1074"/>
                <a:gd name="T6" fmla="*/ 2147483647 w 490"/>
                <a:gd name="T7" fmla="*/ 2147483647 h 1074"/>
                <a:gd name="T8" fmla="*/ 2147483647 w 490"/>
                <a:gd name="T9" fmla="*/ 2147483647 h 1074"/>
                <a:gd name="T10" fmla="*/ 2147483647 w 490"/>
                <a:gd name="T11" fmla="*/ 2147483647 h 1074"/>
                <a:gd name="T12" fmla="*/ 2147483647 w 490"/>
                <a:gd name="T13" fmla="*/ 2147483647 h 1074"/>
                <a:gd name="T14" fmla="*/ 2147483647 w 490"/>
                <a:gd name="T15" fmla="*/ 2147483647 h 1074"/>
                <a:gd name="T16" fmla="*/ 2147483647 w 490"/>
                <a:gd name="T17" fmla="*/ 2147483647 h 1074"/>
                <a:gd name="T18" fmla="*/ 2147483647 w 490"/>
                <a:gd name="T19" fmla="*/ 2147483647 h 1074"/>
                <a:gd name="T20" fmla="*/ 2147483647 w 490"/>
                <a:gd name="T21" fmla="*/ 2147483647 h 1074"/>
                <a:gd name="T22" fmla="*/ 2147483647 w 490"/>
                <a:gd name="T23" fmla="*/ 2147483647 h 1074"/>
                <a:gd name="T24" fmla="*/ 2147483647 w 490"/>
                <a:gd name="T25" fmla="*/ 2147483647 h 1074"/>
                <a:gd name="T26" fmla="*/ 2147483647 w 490"/>
                <a:gd name="T27" fmla="*/ 2147483647 h 1074"/>
                <a:gd name="T28" fmla="*/ 2147483647 w 490"/>
                <a:gd name="T29" fmla="*/ 2147483647 h 1074"/>
                <a:gd name="T30" fmla="*/ 2147483647 w 490"/>
                <a:gd name="T31" fmla="*/ 2147483647 h 1074"/>
                <a:gd name="T32" fmla="*/ 2147483647 w 490"/>
                <a:gd name="T33" fmla="*/ 2147483647 h 1074"/>
                <a:gd name="T34" fmla="*/ 2147483647 w 490"/>
                <a:gd name="T35" fmla="*/ 2147483647 h 1074"/>
                <a:gd name="T36" fmla="*/ 2147483647 w 490"/>
                <a:gd name="T37" fmla="*/ 2147483647 h 1074"/>
                <a:gd name="T38" fmla="*/ 2147483647 w 490"/>
                <a:gd name="T39" fmla="*/ 2147483647 h 1074"/>
                <a:gd name="T40" fmla="*/ 2147483647 w 490"/>
                <a:gd name="T41" fmla="*/ 2147483647 h 1074"/>
                <a:gd name="T42" fmla="*/ 2147483647 w 490"/>
                <a:gd name="T43" fmla="*/ 2147483647 h 1074"/>
                <a:gd name="T44" fmla="*/ 2147483647 w 490"/>
                <a:gd name="T45" fmla="*/ 2147483647 h 1074"/>
                <a:gd name="T46" fmla="*/ 2147483647 w 490"/>
                <a:gd name="T47" fmla="*/ 2147483647 h 1074"/>
                <a:gd name="T48" fmla="*/ 2147483647 w 490"/>
                <a:gd name="T49" fmla="*/ 2147483647 h 1074"/>
                <a:gd name="T50" fmla="*/ 2147483647 w 490"/>
                <a:gd name="T51" fmla="*/ 2147483647 h 1074"/>
                <a:gd name="T52" fmla="*/ 2147483647 w 490"/>
                <a:gd name="T53" fmla="*/ 2147483647 h 1074"/>
                <a:gd name="T54" fmla="*/ 2147483647 w 490"/>
                <a:gd name="T55" fmla="*/ 0 h 1074"/>
                <a:gd name="T56" fmla="*/ 2147483647 w 490"/>
                <a:gd name="T57" fmla="*/ 2147483647 h 1074"/>
                <a:gd name="T58" fmla="*/ 2147483647 w 490"/>
                <a:gd name="T59" fmla="*/ 2147483647 h 1074"/>
                <a:gd name="T60" fmla="*/ 2147483647 w 490"/>
                <a:gd name="T61" fmla="*/ 2147483647 h 1074"/>
                <a:gd name="T62" fmla="*/ 2147483647 w 490"/>
                <a:gd name="T63" fmla="*/ 2147483647 h 1074"/>
                <a:gd name="T64" fmla="*/ 2147483647 w 490"/>
                <a:gd name="T65" fmla="*/ 2147483647 h 1074"/>
                <a:gd name="T66" fmla="*/ 2147483647 w 490"/>
                <a:gd name="T67" fmla="*/ 2147483647 h 1074"/>
                <a:gd name="T68" fmla="*/ 2147483647 w 490"/>
                <a:gd name="T69" fmla="*/ 2147483647 h 1074"/>
                <a:gd name="T70" fmla="*/ 2147483647 w 490"/>
                <a:gd name="T71" fmla="*/ 2147483647 h 1074"/>
                <a:gd name="T72" fmla="*/ 2147483647 w 490"/>
                <a:gd name="T73" fmla="*/ 2147483647 h 1074"/>
                <a:gd name="T74" fmla="*/ 0 w 490"/>
                <a:gd name="T75" fmla="*/ 2147483647 h 1074"/>
                <a:gd name="T76" fmla="*/ 0 w 490"/>
                <a:gd name="T77" fmla="*/ 2147483647 h 1074"/>
                <a:gd name="T78" fmla="*/ 2147483647 w 490"/>
                <a:gd name="T79" fmla="*/ 2147483647 h 1074"/>
                <a:gd name="T80" fmla="*/ 2147483647 w 490"/>
                <a:gd name="T81" fmla="*/ 2147483647 h 1074"/>
                <a:gd name="T82" fmla="*/ 2147483647 w 490"/>
                <a:gd name="T83" fmla="*/ 2147483647 h 1074"/>
                <a:gd name="T84" fmla="*/ 2147483647 w 490"/>
                <a:gd name="T85" fmla="*/ 2147483647 h 1074"/>
                <a:gd name="T86" fmla="*/ 2147483647 w 490"/>
                <a:gd name="T87" fmla="*/ 2147483647 h 1074"/>
                <a:gd name="T88" fmla="*/ 2147483647 w 490"/>
                <a:gd name="T89" fmla="*/ 2147483647 h 1074"/>
                <a:gd name="T90" fmla="*/ 2147483647 w 490"/>
                <a:gd name="T91" fmla="*/ 2147483647 h 1074"/>
                <a:gd name="T92" fmla="*/ 2147483647 w 490"/>
                <a:gd name="T93" fmla="*/ 2147483647 h 1074"/>
                <a:gd name="T94" fmla="*/ 2147483647 w 490"/>
                <a:gd name="T95" fmla="*/ 2147483647 h 1074"/>
                <a:gd name="T96" fmla="*/ 2147483647 w 490"/>
                <a:gd name="T97" fmla="*/ 2147483647 h 1074"/>
                <a:gd name="T98" fmla="*/ 2147483647 w 490"/>
                <a:gd name="T99" fmla="*/ 2147483647 h 1074"/>
                <a:gd name="T100" fmla="*/ 2147483647 w 490"/>
                <a:gd name="T101" fmla="*/ 2147483647 h 1074"/>
                <a:gd name="T102" fmla="*/ 2147483647 w 490"/>
                <a:gd name="T103" fmla="*/ 2147483647 h 1074"/>
                <a:gd name="T104" fmla="*/ 2147483647 w 490"/>
                <a:gd name="T105" fmla="*/ 2147483647 h 1074"/>
                <a:gd name="T106" fmla="*/ 2147483647 w 490"/>
                <a:gd name="T107" fmla="*/ 2147483647 h 1074"/>
                <a:gd name="T108" fmla="*/ 2147483647 w 490"/>
                <a:gd name="T109" fmla="*/ 2147483647 h 1074"/>
                <a:gd name="T110" fmla="*/ 2147483647 w 490"/>
                <a:gd name="T111" fmla="*/ 2147483647 h 1074"/>
                <a:gd name="T112" fmla="*/ 2147483647 w 490"/>
                <a:gd name="T113" fmla="*/ 2147483647 h 107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90"/>
                <a:gd name="T172" fmla="*/ 0 h 1074"/>
                <a:gd name="T173" fmla="*/ 490 w 490"/>
                <a:gd name="T174" fmla="*/ 1074 h 107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90" h="1074">
                  <a:moveTo>
                    <a:pt x="490" y="886"/>
                  </a:moveTo>
                  <a:lnTo>
                    <a:pt x="490" y="886"/>
                  </a:lnTo>
                  <a:lnTo>
                    <a:pt x="463" y="862"/>
                  </a:lnTo>
                  <a:lnTo>
                    <a:pt x="438" y="838"/>
                  </a:lnTo>
                  <a:lnTo>
                    <a:pt x="414" y="812"/>
                  </a:lnTo>
                  <a:lnTo>
                    <a:pt x="392" y="785"/>
                  </a:lnTo>
                  <a:lnTo>
                    <a:pt x="371" y="756"/>
                  </a:lnTo>
                  <a:lnTo>
                    <a:pt x="351" y="726"/>
                  </a:lnTo>
                  <a:lnTo>
                    <a:pt x="333" y="696"/>
                  </a:lnTo>
                  <a:lnTo>
                    <a:pt x="316" y="665"/>
                  </a:lnTo>
                  <a:lnTo>
                    <a:pt x="302" y="632"/>
                  </a:lnTo>
                  <a:lnTo>
                    <a:pt x="289" y="599"/>
                  </a:lnTo>
                  <a:lnTo>
                    <a:pt x="279" y="564"/>
                  </a:lnTo>
                  <a:lnTo>
                    <a:pt x="270" y="529"/>
                  </a:lnTo>
                  <a:lnTo>
                    <a:pt x="262" y="494"/>
                  </a:lnTo>
                  <a:lnTo>
                    <a:pt x="257" y="458"/>
                  </a:lnTo>
                  <a:lnTo>
                    <a:pt x="254" y="420"/>
                  </a:lnTo>
                  <a:lnTo>
                    <a:pt x="253" y="383"/>
                  </a:lnTo>
                  <a:lnTo>
                    <a:pt x="253" y="356"/>
                  </a:lnTo>
                  <a:lnTo>
                    <a:pt x="255" y="328"/>
                  </a:lnTo>
                  <a:lnTo>
                    <a:pt x="258" y="302"/>
                  </a:lnTo>
                  <a:lnTo>
                    <a:pt x="262" y="275"/>
                  </a:lnTo>
                  <a:lnTo>
                    <a:pt x="267" y="249"/>
                  </a:lnTo>
                  <a:lnTo>
                    <a:pt x="272" y="223"/>
                  </a:lnTo>
                  <a:lnTo>
                    <a:pt x="280" y="199"/>
                  </a:lnTo>
                  <a:lnTo>
                    <a:pt x="288" y="174"/>
                  </a:lnTo>
                  <a:lnTo>
                    <a:pt x="211" y="0"/>
                  </a:lnTo>
                  <a:lnTo>
                    <a:pt x="55" y="77"/>
                  </a:lnTo>
                  <a:lnTo>
                    <a:pt x="42" y="113"/>
                  </a:lnTo>
                  <a:lnTo>
                    <a:pt x="31" y="149"/>
                  </a:lnTo>
                  <a:lnTo>
                    <a:pt x="22" y="187"/>
                  </a:lnTo>
                  <a:lnTo>
                    <a:pt x="14" y="226"/>
                  </a:lnTo>
                  <a:lnTo>
                    <a:pt x="8" y="263"/>
                  </a:lnTo>
                  <a:lnTo>
                    <a:pt x="4" y="304"/>
                  </a:lnTo>
                  <a:lnTo>
                    <a:pt x="1" y="343"/>
                  </a:lnTo>
                  <a:lnTo>
                    <a:pt x="0" y="383"/>
                  </a:lnTo>
                  <a:lnTo>
                    <a:pt x="3" y="435"/>
                  </a:lnTo>
                  <a:lnTo>
                    <a:pt x="7" y="485"/>
                  </a:lnTo>
                  <a:lnTo>
                    <a:pt x="13" y="536"/>
                  </a:lnTo>
                  <a:lnTo>
                    <a:pt x="23" y="585"/>
                  </a:lnTo>
                  <a:lnTo>
                    <a:pt x="36" y="633"/>
                  </a:lnTo>
                  <a:lnTo>
                    <a:pt x="51" y="680"/>
                  </a:lnTo>
                  <a:lnTo>
                    <a:pt x="69" y="725"/>
                  </a:lnTo>
                  <a:lnTo>
                    <a:pt x="88" y="770"/>
                  </a:lnTo>
                  <a:lnTo>
                    <a:pt x="110" y="813"/>
                  </a:lnTo>
                  <a:lnTo>
                    <a:pt x="135" y="856"/>
                  </a:lnTo>
                  <a:lnTo>
                    <a:pt x="162" y="896"/>
                  </a:lnTo>
                  <a:lnTo>
                    <a:pt x="191" y="935"/>
                  </a:lnTo>
                  <a:lnTo>
                    <a:pt x="222" y="973"/>
                  </a:lnTo>
                  <a:lnTo>
                    <a:pt x="254" y="1008"/>
                  </a:lnTo>
                  <a:lnTo>
                    <a:pt x="288" y="1043"/>
                  </a:lnTo>
                  <a:lnTo>
                    <a:pt x="324" y="1074"/>
                  </a:lnTo>
                  <a:lnTo>
                    <a:pt x="298" y="909"/>
                  </a:lnTo>
                  <a:lnTo>
                    <a:pt x="490" y="886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/>
              <a:endParaRPr lang="nb-NO" altLang="id-ID" sz="8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7"/>
            <p:cNvSpPr/>
            <p:nvPr/>
          </p:nvSpPr>
          <p:spPr>
            <a:xfrm>
              <a:off x="8409476" y="2893203"/>
              <a:ext cx="2287603" cy="1745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Further 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thinking</a:t>
              </a:r>
              <a:endParaRPr lang="zh-CN" altLang="en-US" sz="28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9" name="Rectangle 18"/>
          <p:cNvSpPr/>
          <p:nvPr/>
        </p:nvSpPr>
        <p:spPr>
          <a:xfrm>
            <a:off x="3341938" y="2032122"/>
            <a:ext cx="54254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4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Are you in favor of </a:t>
            </a:r>
          </a:p>
          <a:p>
            <a:pPr algn="just"/>
            <a:r>
              <a:rPr lang="en-US" altLang="zh-CN" sz="40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author’s view? </a:t>
            </a:r>
            <a:endParaRPr lang="zh-CN" altLang="en-US" sz="40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92469" y="262759"/>
            <a:ext cx="59278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7030A0"/>
                </a:solidFill>
              </a:rPr>
              <a:t>Author’s view: </a:t>
            </a:r>
          </a:p>
          <a:p>
            <a:r>
              <a:rPr lang="en-US" altLang="zh-CN" sz="2400" b="1" dirty="0" smtClean="0">
                <a:solidFill>
                  <a:srgbClr val="7030A0"/>
                </a:solidFill>
              </a:rPr>
              <a:t>More busyness is less productivity</a:t>
            </a:r>
            <a:endParaRPr lang="zh-CN" altLang="en-US" sz="24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52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rot="2700000">
            <a:off x="89249" y="1947583"/>
            <a:ext cx="430931" cy="43093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2152" y="1897575"/>
            <a:ext cx="84818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Get more inspiration from the passage.</a:t>
            </a:r>
            <a:endParaRPr lang="zh-CN" altLang="en-US" sz="3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1435" y="207250"/>
            <a:ext cx="8429296" cy="1624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What can we do to improve </a:t>
            </a:r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our productivity?</a:t>
            </a:r>
            <a:endParaRPr lang="zh-CN" altLang="en-US" sz="36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9186" y="2669628"/>
            <a:ext cx="85869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400" b="1" dirty="0" smtClean="0"/>
              <a:t>E. g. Para(2): “…a ringing of phone, a flood of e-					   mails …”</a:t>
            </a:r>
          </a:p>
          <a:p>
            <a:pPr algn="just"/>
            <a:r>
              <a:rPr lang="en-US" altLang="zh-CN" sz="2400" b="1" dirty="0" smtClean="0"/>
              <a:t>	        inspiration: put aside our phones, or turn off 				     computers to create a peaceful                            				      environment</a:t>
            </a:r>
            <a:endParaRPr lang="zh-CN" altLang="en-US" sz="2400" b="1" dirty="0"/>
          </a:p>
        </p:txBody>
      </p:sp>
    </p:spTree>
    <p:extLst>
      <p:ext uri="{BB962C8B-B14F-4D97-AF65-F5344CB8AC3E}">
        <p14:creationId xmlns="" xmlns:p14="http://schemas.microsoft.com/office/powerpoint/2010/main" val="396005042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888848" y="730214"/>
            <a:ext cx="2680352" cy="657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29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topic/theme</a:t>
            </a:r>
            <a:endParaRPr lang="zh-CN" altLang="en-US" sz="29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99358" y="1417655"/>
            <a:ext cx="2366123" cy="68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29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structure</a:t>
            </a:r>
            <a:endParaRPr lang="zh-CN" altLang="en-US" sz="29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99359" y="2126119"/>
            <a:ext cx="3615072" cy="657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29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sentence analysis</a:t>
            </a:r>
            <a:endParaRPr lang="zh-CN" altLang="en-US" sz="29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5062" y="3549285"/>
            <a:ext cx="4508938" cy="76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29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language appreciation</a:t>
            </a:r>
            <a:endParaRPr lang="zh-CN" altLang="en-US" sz="29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676653" y="1438676"/>
            <a:ext cx="2952750" cy="0"/>
          </a:xfrm>
          <a:prstGeom prst="line">
            <a:avLst/>
          </a:prstGeom>
          <a:ln>
            <a:solidFill>
              <a:srgbClr val="C4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676653" y="2089990"/>
            <a:ext cx="2952750" cy="0"/>
          </a:xfrm>
          <a:prstGeom prst="line">
            <a:avLst/>
          </a:prstGeom>
          <a:ln>
            <a:solidFill>
              <a:srgbClr val="C4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97674" y="2803051"/>
            <a:ext cx="2952750" cy="0"/>
          </a:xfrm>
          <a:prstGeom prst="line">
            <a:avLst/>
          </a:prstGeom>
          <a:ln>
            <a:solidFill>
              <a:srgbClr val="C4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645122" y="4255120"/>
            <a:ext cx="2952750" cy="0"/>
          </a:xfrm>
          <a:prstGeom prst="line">
            <a:avLst/>
          </a:prstGeom>
          <a:ln>
            <a:solidFill>
              <a:srgbClr val="C4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53440" y="1648313"/>
            <a:ext cx="3263786" cy="1260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6000" b="1" dirty="0" smtClean="0">
                <a:solidFill>
                  <a:schemeClr val="accent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Summary </a:t>
            </a:r>
            <a:endParaRPr lang="zh-CN" altLang="en-US" sz="6000" b="1" dirty="0">
              <a:solidFill>
                <a:schemeClr val="accent1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4894104" y="2835567"/>
            <a:ext cx="3615072" cy="6571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9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 </a:t>
            </a:r>
            <a:r>
              <a:rPr lang="en-US" altLang="zh-CN" sz="2900" b="1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idea extension</a:t>
            </a:r>
            <a:endParaRPr lang="zh-CN" altLang="en-US" sz="2900" b="1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765992" y="3503632"/>
            <a:ext cx="2952750" cy="0"/>
          </a:xfrm>
          <a:prstGeom prst="line">
            <a:avLst/>
          </a:prstGeom>
          <a:ln>
            <a:solidFill>
              <a:srgbClr val="C4C4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07053632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5"/>
          <p:cNvGraphicFramePr/>
          <p:nvPr>
            <p:extLst/>
          </p:nvPr>
        </p:nvGraphicFramePr>
        <p:xfrm>
          <a:off x="-355600" y="1303818"/>
          <a:ext cx="3515833" cy="3208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Oval 6"/>
          <p:cNvSpPr/>
          <p:nvPr/>
        </p:nvSpPr>
        <p:spPr>
          <a:xfrm>
            <a:off x="1114793" y="1807607"/>
            <a:ext cx="2200647" cy="2200647"/>
          </a:xfrm>
          <a:prstGeom prst="ellipse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Oval 10"/>
          <p:cNvSpPr/>
          <p:nvPr/>
        </p:nvSpPr>
        <p:spPr>
          <a:xfrm>
            <a:off x="527938" y="2171432"/>
            <a:ext cx="1472996" cy="14729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zh-CN" altLang="en-US" sz="7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17"/>
          <p:cNvSpPr/>
          <p:nvPr/>
        </p:nvSpPr>
        <p:spPr>
          <a:xfrm>
            <a:off x="3024176" y="1496150"/>
            <a:ext cx="55778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More busyness is less productivity;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Less interruption is more productivity;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More fear is less productivity;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Less blindness is more productivity.</a:t>
            </a:r>
          </a:p>
          <a:p>
            <a:pPr marL="457200" indent="-457200" algn="just">
              <a:lnSpc>
                <a:spcPct val="150000"/>
              </a:lnSpc>
              <a:buAutoNum type="arabicParenR"/>
            </a:pPr>
            <a:endParaRPr lang="en-US" altLang="zh-CN" sz="2400" b="1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</a:t>
            </a:r>
            <a:endParaRPr lang="zh-CN" altLang="en-US" sz="2400" b="1" dirty="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508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 animBg="1"/>
      <p:bldP spid="4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i="1" dirty="0"/>
          </a:p>
        </p:txBody>
      </p:sp>
      <p:sp>
        <p:nvSpPr>
          <p:cNvPr id="6" name="TextBox 3"/>
          <p:cNvSpPr txBox="1"/>
          <p:nvPr/>
        </p:nvSpPr>
        <p:spPr>
          <a:xfrm>
            <a:off x="10470319" y="2037443"/>
            <a:ext cx="19829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inea-ecommerce-10" charset="0"/>
              </a:rPr>
              <a:t>0</a:t>
            </a:r>
            <a:endParaRPr lang="en-US" sz="6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/>
          <a:srcRect l="556" t="4445" r="752" b="3889"/>
          <a:stretch/>
        </p:blipFill>
        <p:spPr>
          <a:xfrm>
            <a:off x="-29029" y="0"/>
            <a:ext cx="9173029" cy="51435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r="36544" b="40928"/>
          <a:stretch/>
        </p:blipFill>
        <p:spPr>
          <a:xfrm>
            <a:off x="4576075" y="3533775"/>
            <a:ext cx="4567925" cy="16097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l="34844" t="44510"/>
          <a:stretch/>
        </p:blipFill>
        <p:spPr>
          <a:xfrm>
            <a:off x="0" y="0"/>
            <a:ext cx="4690288" cy="1512108"/>
          </a:xfrm>
          <a:prstGeom prst="rect">
            <a:avLst/>
          </a:prstGeom>
        </p:spPr>
      </p:pic>
      <p:sp>
        <p:nvSpPr>
          <p:cNvPr id="21" name="Freeform 5"/>
          <p:cNvSpPr>
            <a:spLocks/>
          </p:cNvSpPr>
          <p:nvPr/>
        </p:nvSpPr>
        <p:spPr bwMode="auto">
          <a:xfrm>
            <a:off x="6248587" y="1472708"/>
            <a:ext cx="958850" cy="484188"/>
          </a:xfrm>
          <a:custGeom>
            <a:avLst/>
            <a:gdLst>
              <a:gd name="T0" fmla="*/ 536 w 597"/>
              <a:gd name="T1" fmla="*/ 47 h 301"/>
              <a:gd name="T2" fmla="*/ 444 w 597"/>
              <a:gd name="T3" fmla="*/ 84 h 301"/>
              <a:gd name="T4" fmla="*/ 444 w 597"/>
              <a:gd name="T5" fmla="*/ 84 h 301"/>
              <a:gd name="T6" fmla="*/ 443 w 597"/>
              <a:gd name="T7" fmla="*/ 84 h 301"/>
              <a:gd name="T8" fmla="*/ 443 w 597"/>
              <a:gd name="T9" fmla="*/ 85 h 301"/>
              <a:gd name="T10" fmla="*/ 443 w 597"/>
              <a:gd name="T11" fmla="*/ 85 h 301"/>
              <a:gd name="T12" fmla="*/ 443 w 597"/>
              <a:gd name="T13" fmla="*/ 85 h 301"/>
              <a:gd name="T14" fmla="*/ 443 w 597"/>
              <a:gd name="T15" fmla="*/ 85 h 301"/>
              <a:gd name="T16" fmla="*/ 343 w 597"/>
              <a:gd name="T17" fmla="*/ 91 h 301"/>
              <a:gd name="T18" fmla="*/ 378 w 597"/>
              <a:gd name="T19" fmla="*/ 61 h 301"/>
              <a:gd name="T20" fmla="*/ 338 w 597"/>
              <a:gd name="T21" fmla="*/ 91 h 301"/>
              <a:gd name="T22" fmla="*/ 260 w 597"/>
              <a:gd name="T23" fmla="*/ 109 h 301"/>
              <a:gd name="T24" fmla="*/ 280 w 597"/>
              <a:gd name="T25" fmla="*/ 85 h 301"/>
              <a:gd name="T26" fmla="*/ 287 w 597"/>
              <a:gd name="T27" fmla="*/ 81 h 301"/>
              <a:gd name="T28" fmla="*/ 318 w 597"/>
              <a:gd name="T29" fmla="*/ 39 h 301"/>
              <a:gd name="T30" fmla="*/ 297 w 597"/>
              <a:gd name="T31" fmla="*/ 1 h 301"/>
              <a:gd name="T32" fmla="*/ 255 w 597"/>
              <a:gd name="T33" fmla="*/ 35 h 301"/>
              <a:gd name="T34" fmla="*/ 277 w 597"/>
              <a:gd name="T35" fmla="*/ 85 h 301"/>
              <a:gd name="T36" fmla="*/ 277 w 597"/>
              <a:gd name="T37" fmla="*/ 85 h 301"/>
              <a:gd name="T38" fmla="*/ 277 w 597"/>
              <a:gd name="T39" fmla="*/ 85 h 301"/>
              <a:gd name="T40" fmla="*/ 278 w 597"/>
              <a:gd name="T41" fmla="*/ 86 h 301"/>
              <a:gd name="T42" fmla="*/ 278 w 597"/>
              <a:gd name="T43" fmla="*/ 86 h 301"/>
              <a:gd name="T44" fmla="*/ 278 w 597"/>
              <a:gd name="T45" fmla="*/ 86 h 301"/>
              <a:gd name="T46" fmla="*/ 279 w 597"/>
              <a:gd name="T47" fmla="*/ 85 h 301"/>
              <a:gd name="T48" fmla="*/ 257 w 597"/>
              <a:gd name="T49" fmla="*/ 110 h 301"/>
              <a:gd name="T50" fmla="*/ 199 w 597"/>
              <a:gd name="T51" fmla="*/ 132 h 301"/>
              <a:gd name="T52" fmla="*/ 4 w 597"/>
              <a:gd name="T53" fmla="*/ 293 h 301"/>
              <a:gd name="T54" fmla="*/ 1 w 597"/>
              <a:gd name="T55" fmla="*/ 300 h 301"/>
              <a:gd name="T56" fmla="*/ 9 w 597"/>
              <a:gd name="T57" fmla="*/ 296 h 301"/>
              <a:gd name="T58" fmla="*/ 200 w 597"/>
              <a:gd name="T59" fmla="*/ 135 h 301"/>
              <a:gd name="T60" fmla="*/ 258 w 597"/>
              <a:gd name="T61" fmla="*/ 113 h 301"/>
              <a:gd name="T62" fmla="*/ 258 w 597"/>
              <a:gd name="T63" fmla="*/ 113 h 301"/>
              <a:gd name="T64" fmla="*/ 287 w 597"/>
              <a:gd name="T65" fmla="*/ 121 h 301"/>
              <a:gd name="T66" fmla="*/ 287 w 597"/>
              <a:gd name="T67" fmla="*/ 122 h 301"/>
              <a:gd name="T68" fmla="*/ 287 w 597"/>
              <a:gd name="T69" fmla="*/ 122 h 301"/>
              <a:gd name="T70" fmla="*/ 315 w 597"/>
              <a:gd name="T71" fmla="*/ 177 h 301"/>
              <a:gd name="T72" fmla="*/ 363 w 597"/>
              <a:gd name="T73" fmla="*/ 185 h 301"/>
              <a:gd name="T74" fmla="*/ 351 w 597"/>
              <a:gd name="T75" fmla="*/ 139 h 301"/>
              <a:gd name="T76" fmla="*/ 297 w 597"/>
              <a:gd name="T77" fmla="*/ 120 h 301"/>
              <a:gd name="T78" fmla="*/ 287 w 597"/>
              <a:gd name="T79" fmla="*/ 121 h 301"/>
              <a:gd name="T80" fmla="*/ 287 w 597"/>
              <a:gd name="T81" fmla="*/ 121 h 301"/>
              <a:gd name="T82" fmla="*/ 287 w 597"/>
              <a:gd name="T83" fmla="*/ 121 h 301"/>
              <a:gd name="T84" fmla="*/ 287 w 597"/>
              <a:gd name="T85" fmla="*/ 121 h 301"/>
              <a:gd name="T86" fmla="*/ 261 w 597"/>
              <a:gd name="T87" fmla="*/ 112 h 301"/>
              <a:gd name="T88" fmla="*/ 361 w 597"/>
              <a:gd name="T89" fmla="*/ 91 h 301"/>
              <a:gd name="T90" fmla="*/ 385 w 597"/>
              <a:gd name="T91" fmla="*/ 105 h 301"/>
              <a:gd name="T92" fmla="*/ 385 w 597"/>
              <a:gd name="T93" fmla="*/ 105 h 301"/>
              <a:gd name="T94" fmla="*/ 385 w 597"/>
              <a:gd name="T95" fmla="*/ 105 h 301"/>
              <a:gd name="T96" fmla="*/ 385 w 597"/>
              <a:gd name="T97" fmla="*/ 105 h 301"/>
              <a:gd name="T98" fmla="*/ 385 w 597"/>
              <a:gd name="T99" fmla="*/ 105 h 301"/>
              <a:gd name="T100" fmla="*/ 385 w 597"/>
              <a:gd name="T101" fmla="*/ 106 h 301"/>
              <a:gd name="T102" fmla="*/ 385 w 597"/>
              <a:gd name="T103" fmla="*/ 106 h 301"/>
              <a:gd name="T104" fmla="*/ 417 w 597"/>
              <a:gd name="T105" fmla="*/ 160 h 301"/>
              <a:gd name="T106" fmla="*/ 463 w 597"/>
              <a:gd name="T107" fmla="*/ 162 h 301"/>
              <a:gd name="T108" fmla="*/ 447 w 597"/>
              <a:gd name="T109" fmla="*/ 116 h 301"/>
              <a:gd name="T110" fmla="*/ 394 w 597"/>
              <a:gd name="T111" fmla="*/ 102 h 301"/>
              <a:gd name="T112" fmla="*/ 385 w 597"/>
              <a:gd name="T113" fmla="*/ 104 h 301"/>
              <a:gd name="T114" fmla="*/ 364 w 597"/>
              <a:gd name="T115" fmla="*/ 90 h 301"/>
              <a:gd name="T116" fmla="*/ 443 w 597"/>
              <a:gd name="T117" fmla="*/ 86 h 301"/>
              <a:gd name="T118" fmla="*/ 452 w 597"/>
              <a:gd name="T119" fmla="*/ 96 h 301"/>
              <a:gd name="T120" fmla="*/ 525 w 597"/>
              <a:gd name="T121" fmla="*/ 127 h 301"/>
              <a:gd name="T122" fmla="*/ 593 w 597"/>
              <a:gd name="T123" fmla="*/ 97 h 301"/>
              <a:gd name="T124" fmla="*/ 536 w 597"/>
              <a:gd name="T125" fmla="*/ 4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7" h="301">
                <a:moveTo>
                  <a:pt x="536" y="47"/>
                </a:moveTo>
                <a:cubicBezTo>
                  <a:pt x="492" y="43"/>
                  <a:pt x="448" y="71"/>
                  <a:pt x="444" y="84"/>
                </a:cubicBezTo>
                <a:cubicBezTo>
                  <a:pt x="444" y="84"/>
                  <a:pt x="444" y="84"/>
                  <a:pt x="444" y="84"/>
                </a:cubicBezTo>
                <a:cubicBezTo>
                  <a:pt x="444" y="84"/>
                  <a:pt x="443" y="84"/>
                  <a:pt x="443" y="84"/>
                </a:cubicBezTo>
                <a:cubicBezTo>
                  <a:pt x="443" y="84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43" y="85"/>
                  <a:pt x="443" y="85"/>
                  <a:pt x="443" y="85"/>
                </a:cubicBezTo>
                <a:cubicBezTo>
                  <a:pt x="437" y="85"/>
                  <a:pt x="397" y="83"/>
                  <a:pt x="343" y="91"/>
                </a:cubicBezTo>
                <a:cubicBezTo>
                  <a:pt x="353" y="83"/>
                  <a:pt x="381" y="62"/>
                  <a:pt x="378" y="61"/>
                </a:cubicBezTo>
                <a:cubicBezTo>
                  <a:pt x="380" y="62"/>
                  <a:pt x="341" y="89"/>
                  <a:pt x="338" y="91"/>
                </a:cubicBezTo>
                <a:cubicBezTo>
                  <a:pt x="314" y="95"/>
                  <a:pt x="287" y="100"/>
                  <a:pt x="260" y="109"/>
                </a:cubicBezTo>
                <a:cubicBezTo>
                  <a:pt x="266" y="101"/>
                  <a:pt x="279" y="86"/>
                  <a:pt x="280" y="85"/>
                </a:cubicBezTo>
                <a:cubicBezTo>
                  <a:pt x="282" y="84"/>
                  <a:pt x="284" y="83"/>
                  <a:pt x="287" y="81"/>
                </a:cubicBezTo>
                <a:cubicBezTo>
                  <a:pt x="298" y="74"/>
                  <a:pt x="313" y="57"/>
                  <a:pt x="318" y="39"/>
                </a:cubicBezTo>
                <a:cubicBezTo>
                  <a:pt x="325" y="16"/>
                  <a:pt x="314" y="2"/>
                  <a:pt x="297" y="1"/>
                </a:cubicBezTo>
                <a:cubicBezTo>
                  <a:pt x="280" y="0"/>
                  <a:pt x="260" y="11"/>
                  <a:pt x="255" y="35"/>
                </a:cubicBezTo>
                <a:cubicBezTo>
                  <a:pt x="251" y="59"/>
                  <a:pt x="267" y="82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277" y="85"/>
                  <a:pt x="277" y="85"/>
                  <a:pt x="277" y="85"/>
                </a:cubicBezTo>
                <a:cubicBezTo>
                  <a:pt x="277" y="85"/>
                  <a:pt x="277" y="86"/>
                  <a:pt x="278" y="86"/>
                </a:cubicBezTo>
                <a:cubicBezTo>
                  <a:pt x="278" y="86"/>
                  <a:pt x="278" y="86"/>
                  <a:pt x="278" y="86"/>
                </a:cubicBezTo>
                <a:cubicBezTo>
                  <a:pt x="278" y="86"/>
                  <a:pt x="278" y="86"/>
                  <a:pt x="278" y="86"/>
                </a:cubicBezTo>
                <a:cubicBezTo>
                  <a:pt x="278" y="86"/>
                  <a:pt x="279" y="85"/>
                  <a:pt x="279" y="85"/>
                </a:cubicBezTo>
                <a:cubicBezTo>
                  <a:pt x="277" y="86"/>
                  <a:pt x="262" y="103"/>
                  <a:pt x="257" y="110"/>
                </a:cubicBezTo>
                <a:cubicBezTo>
                  <a:pt x="238" y="115"/>
                  <a:pt x="218" y="123"/>
                  <a:pt x="199" y="132"/>
                </a:cubicBezTo>
                <a:cubicBezTo>
                  <a:pt x="78" y="182"/>
                  <a:pt x="5" y="293"/>
                  <a:pt x="4" y="293"/>
                </a:cubicBezTo>
                <a:cubicBezTo>
                  <a:pt x="1" y="296"/>
                  <a:pt x="0" y="300"/>
                  <a:pt x="1" y="300"/>
                </a:cubicBezTo>
                <a:cubicBezTo>
                  <a:pt x="3" y="301"/>
                  <a:pt x="6" y="299"/>
                  <a:pt x="9" y="296"/>
                </a:cubicBezTo>
                <a:cubicBezTo>
                  <a:pt x="10" y="296"/>
                  <a:pt x="81" y="186"/>
                  <a:pt x="200" y="135"/>
                </a:cubicBezTo>
                <a:cubicBezTo>
                  <a:pt x="219" y="126"/>
                  <a:pt x="239" y="119"/>
                  <a:pt x="258" y="113"/>
                </a:cubicBezTo>
                <a:cubicBezTo>
                  <a:pt x="258" y="113"/>
                  <a:pt x="258" y="113"/>
                  <a:pt x="258" y="113"/>
                </a:cubicBezTo>
                <a:cubicBezTo>
                  <a:pt x="259" y="113"/>
                  <a:pt x="286" y="118"/>
                  <a:pt x="287" y="121"/>
                </a:cubicBezTo>
                <a:cubicBezTo>
                  <a:pt x="287" y="122"/>
                  <a:pt x="287" y="122"/>
                  <a:pt x="287" y="122"/>
                </a:cubicBezTo>
                <a:cubicBezTo>
                  <a:pt x="287" y="122"/>
                  <a:pt x="287" y="122"/>
                  <a:pt x="287" y="122"/>
                </a:cubicBezTo>
                <a:cubicBezTo>
                  <a:pt x="282" y="131"/>
                  <a:pt x="294" y="160"/>
                  <a:pt x="315" y="177"/>
                </a:cubicBezTo>
                <a:cubicBezTo>
                  <a:pt x="336" y="195"/>
                  <a:pt x="354" y="194"/>
                  <a:pt x="363" y="185"/>
                </a:cubicBezTo>
                <a:cubicBezTo>
                  <a:pt x="372" y="175"/>
                  <a:pt x="372" y="156"/>
                  <a:pt x="351" y="139"/>
                </a:cubicBezTo>
                <a:cubicBezTo>
                  <a:pt x="336" y="126"/>
                  <a:pt x="312" y="120"/>
                  <a:pt x="297" y="120"/>
                </a:cubicBezTo>
                <a:cubicBezTo>
                  <a:pt x="293" y="120"/>
                  <a:pt x="289" y="120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7" y="121"/>
                  <a:pt x="287" y="121"/>
                  <a:pt x="287" y="121"/>
                </a:cubicBezTo>
                <a:cubicBezTo>
                  <a:pt x="286" y="118"/>
                  <a:pt x="268" y="113"/>
                  <a:pt x="261" y="112"/>
                </a:cubicBezTo>
                <a:cubicBezTo>
                  <a:pt x="297" y="101"/>
                  <a:pt x="332" y="94"/>
                  <a:pt x="361" y="91"/>
                </a:cubicBezTo>
                <a:cubicBezTo>
                  <a:pt x="366" y="93"/>
                  <a:pt x="382" y="102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5"/>
                </a:cubicBezTo>
                <a:cubicBezTo>
                  <a:pt x="385" y="105"/>
                  <a:pt x="385" y="105"/>
                  <a:pt x="385" y="106"/>
                </a:cubicBezTo>
                <a:cubicBezTo>
                  <a:pt x="385" y="106"/>
                  <a:pt x="385" y="106"/>
                  <a:pt x="385" y="106"/>
                </a:cubicBezTo>
                <a:cubicBezTo>
                  <a:pt x="382" y="115"/>
                  <a:pt x="396" y="144"/>
                  <a:pt x="417" y="160"/>
                </a:cubicBezTo>
                <a:cubicBezTo>
                  <a:pt x="438" y="174"/>
                  <a:pt x="455" y="172"/>
                  <a:pt x="463" y="162"/>
                </a:cubicBezTo>
                <a:cubicBezTo>
                  <a:pt x="471" y="152"/>
                  <a:pt x="469" y="133"/>
                  <a:pt x="447" y="116"/>
                </a:cubicBezTo>
                <a:cubicBezTo>
                  <a:pt x="431" y="104"/>
                  <a:pt x="408" y="100"/>
                  <a:pt x="394" y="102"/>
                </a:cubicBezTo>
                <a:cubicBezTo>
                  <a:pt x="390" y="102"/>
                  <a:pt x="387" y="103"/>
                  <a:pt x="385" y="104"/>
                </a:cubicBezTo>
                <a:cubicBezTo>
                  <a:pt x="383" y="101"/>
                  <a:pt x="370" y="94"/>
                  <a:pt x="364" y="90"/>
                </a:cubicBezTo>
                <a:cubicBezTo>
                  <a:pt x="408" y="85"/>
                  <a:pt x="439" y="86"/>
                  <a:pt x="443" y="86"/>
                </a:cubicBezTo>
                <a:cubicBezTo>
                  <a:pt x="445" y="89"/>
                  <a:pt x="448" y="92"/>
                  <a:pt x="452" y="96"/>
                </a:cubicBezTo>
                <a:cubicBezTo>
                  <a:pt x="467" y="110"/>
                  <a:pt x="496" y="125"/>
                  <a:pt x="525" y="127"/>
                </a:cubicBezTo>
                <a:cubicBezTo>
                  <a:pt x="564" y="133"/>
                  <a:pt x="588" y="117"/>
                  <a:pt x="593" y="97"/>
                </a:cubicBezTo>
                <a:cubicBezTo>
                  <a:pt x="597" y="76"/>
                  <a:pt x="580" y="53"/>
                  <a:pt x="536" y="47"/>
                </a:cubicBezTo>
              </a:path>
            </a:pathLst>
          </a:custGeom>
          <a:solidFill>
            <a:srgbClr val="A0887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068792" y="1493729"/>
            <a:ext cx="960438" cy="484188"/>
          </a:xfrm>
          <a:custGeom>
            <a:avLst/>
            <a:gdLst>
              <a:gd name="T0" fmla="*/ 61 w 598"/>
              <a:gd name="T1" fmla="*/ 47 h 301"/>
              <a:gd name="T2" fmla="*/ 154 w 598"/>
              <a:gd name="T3" fmla="*/ 84 h 301"/>
              <a:gd name="T4" fmla="*/ 154 w 598"/>
              <a:gd name="T5" fmla="*/ 84 h 301"/>
              <a:gd name="T6" fmla="*/ 155 w 598"/>
              <a:gd name="T7" fmla="*/ 84 h 301"/>
              <a:gd name="T8" fmla="*/ 155 w 598"/>
              <a:gd name="T9" fmla="*/ 85 h 301"/>
              <a:gd name="T10" fmla="*/ 155 w 598"/>
              <a:gd name="T11" fmla="*/ 85 h 301"/>
              <a:gd name="T12" fmla="*/ 155 w 598"/>
              <a:gd name="T13" fmla="*/ 85 h 301"/>
              <a:gd name="T14" fmla="*/ 154 w 598"/>
              <a:gd name="T15" fmla="*/ 85 h 301"/>
              <a:gd name="T16" fmla="*/ 254 w 598"/>
              <a:gd name="T17" fmla="*/ 91 h 301"/>
              <a:gd name="T18" fmla="*/ 219 w 598"/>
              <a:gd name="T19" fmla="*/ 61 h 301"/>
              <a:gd name="T20" fmla="*/ 260 w 598"/>
              <a:gd name="T21" fmla="*/ 91 h 301"/>
              <a:gd name="T22" fmla="*/ 338 w 598"/>
              <a:gd name="T23" fmla="*/ 109 h 301"/>
              <a:gd name="T24" fmla="*/ 318 w 598"/>
              <a:gd name="T25" fmla="*/ 85 h 301"/>
              <a:gd name="T26" fmla="*/ 311 w 598"/>
              <a:gd name="T27" fmla="*/ 81 h 301"/>
              <a:gd name="T28" fmla="*/ 280 w 598"/>
              <a:gd name="T29" fmla="*/ 39 h 301"/>
              <a:gd name="T30" fmla="*/ 301 w 598"/>
              <a:gd name="T31" fmla="*/ 1 h 301"/>
              <a:gd name="T32" fmla="*/ 342 w 598"/>
              <a:gd name="T33" fmla="*/ 35 h 301"/>
              <a:gd name="T34" fmla="*/ 321 w 598"/>
              <a:gd name="T35" fmla="*/ 85 h 301"/>
              <a:gd name="T36" fmla="*/ 321 w 598"/>
              <a:gd name="T37" fmla="*/ 85 h 301"/>
              <a:gd name="T38" fmla="*/ 320 w 598"/>
              <a:gd name="T39" fmla="*/ 85 h 301"/>
              <a:gd name="T40" fmla="*/ 320 w 598"/>
              <a:gd name="T41" fmla="*/ 86 h 301"/>
              <a:gd name="T42" fmla="*/ 320 w 598"/>
              <a:gd name="T43" fmla="*/ 86 h 301"/>
              <a:gd name="T44" fmla="*/ 320 w 598"/>
              <a:gd name="T45" fmla="*/ 86 h 301"/>
              <a:gd name="T46" fmla="*/ 318 w 598"/>
              <a:gd name="T47" fmla="*/ 85 h 301"/>
              <a:gd name="T48" fmla="*/ 341 w 598"/>
              <a:gd name="T49" fmla="*/ 110 h 301"/>
              <a:gd name="T50" fmla="*/ 399 w 598"/>
              <a:gd name="T51" fmla="*/ 132 h 301"/>
              <a:gd name="T52" fmla="*/ 594 w 598"/>
              <a:gd name="T53" fmla="*/ 293 h 301"/>
              <a:gd name="T54" fmla="*/ 596 w 598"/>
              <a:gd name="T55" fmla="*/ 300 h 301"/>
              <a:gd name="T56" fmla="*/ 589 w 598"/>
              <a:gd name="T57" fmla="*/ 296 h 301"/>
              <a:gd name="T58" fmla="*/ 397 w 598"/>
              <a:gd name="T59" fmla="*/ 135 h 301"/>
              <a:gd name="T60" fmla="*/ 340 w 598"/>
              <a:gd name="T61" fmla="*/ 113 h 301"/>
              <a:gd name="T62" fmla="*/ 340 w 598"/>
              <a:gd name="T63" fmla="*/ 113 h 301"/>
              <a:gd name="T64" fmla="*/ 311 w 598"/>
              <a:gd name="T65" fmla="*/ 121 h 301"/>
              <a:gd name="T66" fmla="*/ 311 w 598"/>
              <a:gd name="T67" fmla="*/ 122 h 301"/>
              <a:gd name="T68" fmla="*/ 311 w 598"/>
              <a:gd name="T69" fmla="*/ 122 h 301"/>
              <a:gd name="T70" fmla="*/ 283 w 598"/>
              <a:gd name="T71" fmla="*/ 177 h 301"/>
              <a:gd name="T72" fmla="*/ 234 w 598"/>
              <a:gd name="T73" fmla="*/ 185 h 301"/>
              <a:gd name="T74" fmla="*/ 246 w 598"/>
              <a:gd name="T75" fmla="*/ 139 h 301"/>
              <a:gd name="T76" fmla="*/ 300 w 598"/>
              <a:gd name="T77" fmla="*/ 120 h 301"/>
              <a:gd name="T78" fmla="*/ 310 w 598"/>
              <a:gd name="T79" fmla="*/ 121 h 301"/>
              <a:gd name="T80" fmla="*/ 311 w 598"/>
              <a:gd name="T81" fmla="*/ 121 h 301"/>
              <a:gd name="T82" fmla="*/ 311 w 598"/>
              <a:gd name="T83" fmla="*/ 121 h 301"/>
              <a:gd name="T84" fmla="*/ 311 w 598"/>
              <a:gd name="T85" fmla="*/ 121 h 301"/>
              <a:gd name="T86" fmla="*/ 336 w 598"/>
              <a:gd name="T87" fmla="*/ 112 h 301"/>
              <a:gd name="T88" fmla="*/ 237 w 598"/>
              <a:gd name="T89" fmla="*/ 91 h 301"/>
              <a:gd name="T90" fmla="*/ 213 w 598"/>
              <a:gd name="T91" fmla="*/ 105 h 301"/>
              <a:gd name="T92" fmla="*/ 213 w 598"/>
              <a:gd name="T93" fmla="*/ 105 h 301"/>
              <a:gd name="T94" fmla="*/ 213 w 598"/>
              <a:gd name="T95" fmla="*/ 105 h 301"/>
              <a:gd name="T96" fmla="*/ 213 w 598"/>
              <a:gd name="T97" fmla="*/ 105 h 301"/>
              <a:gd name="T98" fmla="*/ 213 w 598"/>
              <a:gd name="T99" fmla="*/ 105 h 301"/>
              <a:gd name="T100" fmla="*/ 213 w 598"/>
              <a:gd name="T101" fmla="*/ 106 h 301"/>
              <a:gd name="T102" fmla="*/ 213 w 598"/>
              <a:gd name="T103" fmla="*/ 106 h 301"/>
              <a:gd name="T104" fmla="*/ 181 w 598"/>
              <a:gd name="T105" fmla="*/ 160 h 301"/>
              <a:gd name="T106" fmla="*/ 135 w 598"/>
              <a:gd name="T107" fmla="*/ 162 h 301"/>
              <a:gd name="T108" fmla="*/ 151 w 598"/>
              <a:gd name="T109" fmla="*/ 116 h 301"/>
              <a:gd name="T110" fmla="*/ 203 w 598"/>
              <a:gd name="T111" fmla="*/ 102 h 301"/>
              <a:gd name="T112" fmla="*/ 212 w 598"/>
              <a:gd name="T113" fmla="*/ 104 h 301"/>
              <a:gd name="T114" fmla="*/ 234 w 598"/>
              <a:gd name="T115" fmla="*/ 90 h 301"/>
              <a:gd name="T116" fmla="*/ 154 w 598"/>
              <a:gd name="T117" fmla="*/ 86 h 301"/>
              <a:gd name="T118" fmla="*/ 145 w 598"/>
              <a:gd name="T119" fmla="*/ 96 h 301"/>
              <a:gd name="T120" fmla="*/ 72 w 598"/>
              <a:gd name="T121" fmla="*/ 127 h 301"/>
              <a:gd name="T122" fmla="*/ 5 w 598"/>
              <a:gd name="T123" fmla="*/ 97 h 301"/>
              <a:gd name="T124" fmla="*/ 61 w 598"/>
              <a:gd name="T125" fmla="*/ 47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8" h="301">
                <a:moveTo>
                  <a:pt x="61" y="47"/>
                </a:moveTo>
                <a:cubicBezTo>
                  <a:pt x="105" y="43"/>
                  <a:pt x="150" y="71"/>
                  <a:pt x="154" y="84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4" y="84"/>
                  <a:pt x="154" y="84"/>
                  <a:pt x="155" y="84"/>
                </a:cubicBezTo>
                <a:cubicBezTo>
                  <a:pt x="155" y="84"/>
                  <a:pt x="155" y="85"/>
                  <a:pt x="155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5"/>
                  <a:pt x="155" y="85"/>
                  <a:pt x="155" y="85"/>
                </a:cubicBezTo>
                <a:cubicBezTo>
                  <a:pt x="155" y="85"/>
                  <a:pt x="154" y="85"/>
                  <a:pt x="154" y="85"/>
                </a:cubicBezTo>
                <a:cubicBezTo>
                  <a:pt x="160" y="85"/>
                  <a:pt x="201" y="83"/>
                  <a:pt x="254" y="91"/>
                </a:cubicBezTo>
                <a:cubicBezTo>
                  <a:pt x="245" y="83"/>
                  <a:pt x="216" y="62"/>
                  <a:pt x="219" y="61"/>
                </a:cubicBezTo>
                <a:cubicBezTo>
                  <a:pt x="217" y="62"/>
                  <a:pt x="257" y="89"/>
                  <a:pt x="260" y="91"/>
                </a:cubicBezTo>
                <a:cubicBezTo>
                  <a:pt x="284" y="95"/>
                  <a:pt x="310" y="100"/>
                  <a:pt x="338" y="109"/>
                </a:cubicBezTo>
                <a:cubicBezTo>
                  <a:pt x="331" y="101"/>
                  <a:pt x="319" y="86"/>
                  <a:pt x="318" y="85"/>
                </a:cubicBezTo>
                <a:cubicBezTo>
                  <a:pt x="316" y="84"/>
                  <a:pt x="313" y="83"/>
                  <a:pt x="311" y="81"/>
                </a:cubicBezTo>
                <a:cubicBezTo>
                  <a:pt x="299" y="74"/>
                  <a:pt x="285" y="57"/>
                  <a:pt x="280" y="39"/>
                </a:cubicBezTo>
                <a:cubicBezTo>
                  <a:pt x="273" y="16"/>
                  <a:pt x="284" y="2"/>
                  <a:pt x="301" y="1"/>
                </a:cubicBezTo>
                <a:cubicBezTo>
                  <a:pt x="317" y="0"/>
                  <a:pt x="337" y="11"/>
                  <a:pt x="342" y="35"/>
                </a:cubicBezTo>
                <a:cubicBezTo>
                  <a:pt x="347" y="59"/>
                  <a:pt x="330" y="82"/>
                  <a:pt x="321" y="85"/>
                </a:cubicBezTo>
                <a:cubicBezTo>
                  <a:pt x="321" y="85"/>
                  <a:pt x="321" y="85"/>
                  <a:pt x="321" y="85"/>
                </a:cubicBezTo>
                <a:cubicBezTo>
                  <a:pt x="321" y="85"/>
                  <a:pt x="320" y="85"/>
                  <a:pt x="320" y="85"/>
                </a:cubicBezTo>
                <a:cubicBezTo>
                  <a:pt x="320" y="85"/>
                  <a:pt x="320" y="86"/>
                  <a:pt x="320" y="86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19" y="86"/>
                  <a:pt x="319" y="85"/>
                  <a:pt x="318" y="85"/>
                </a:cubicBezTo>
                <a:cubicBezTo>
                  <a:pt x="321" y="86"/>
                  <a:pt x="335" y="103"/>
                  <a:pt x="341" y="110"/>
                </a:cubicBezTo>
                <a:cubicBezTo>
                  <a:pt x="360" y="115"/>
                  <a:pt x="380" y="123"/>
                  <a:pt x="399" y="132"/>
                </a:cubicBezTo>
                <a:cubicBezTo>
                  <a:pt x="520" y="182"/>
                  <a:pt x="593" y="293"/>
                  <a:pt x="594" y="293"/>
                </a:cubicBezTo>
                <a:cubicBezTo>
                  <a:pt x="597" y="296"/>
                  <a:pt x="598" y="300"/>
                  <a:pt x="596" y="300"/>
                </a:cubicBezTo>
                <a:cubicBezTo>
                  <a:pt x="595" y="301"/>
                  <a:pt x="591" y="299"/>
                  <a:pt x="589" y="296"/>
                </a:cubicBezTo>
                <a:cubicBezTo>
                  <a:pt x="588" y="296"/>
                  <a:pt x="516" y="186"/>
                  <a:pt x="397" y="135"/>
                </a:cubicBezTo>
                <a:cubicBezTo>
                  <a:pt x="378" y="126"/>
                  <a:pt x="359" y="119"/>
                  <a:pt x="340" y="113"/>
                </a:cubicBezTo>
                <a:cubicBezTo>
                  <a:pt x="340" y="113"/>
                  <a:pt x="340" y="113"/>
                  <a:pt x="340" y="113"/>
                </a:cubicBezTo>
                <a:cubicBezTo>
                  <a:pt x="339" y="113"/>
                  <a:pt x="312" y="118"/>
                  <a:pt x="311" y="121"/>
                </a:cubicBezTo>
                <a:cubicBezTo>
                  <a:pt x="311" y="122"/>
                  <a:pt x="311" y="122"/>
                  <a:pt x="311" y="122"/>
                </a:cubicBezTo>
                <a:cubicBezTo>
                  <a:pt x="311" y="122"/>
                  <a:pt x="311" y="122"/>
                  <a:pt x="311" y="122"/>
                </a:cubicBezTo>
                <a:cubicBezTo>
                  <a:pt x="315" y="131"/>
                  <a:pt x="304" y="160"/>
                  <a:pt x="283" y="177"/>
                </a:cubicBezTo>
                <a:cubicBezTo>
                  <a:pt x="261" y="195"/>
                  <a:pt x="244" y="194"/>
                  <a:pt x="234" y="185"/>
                </a:cubicBezTo>
                <a:cubicBezTo>
                  <a:pt x="225" y="175"/>
                  <a:pt x="226" y="156"/>
                  <a:pt x="246" y="139"/>
                </a:cubicBezTo>
                <a:cubicBezTo>
                  <a:pt x="262" y="126"/>
                  <a:pt x="285" y="120"/>
                  <a:pt x="300" y="120"/>
                </a:cubicBezTo>
                <a:cubicBezTo>
                  <a:pt x="305" y="120"/>
                  <a:pt x="308" y="120"/>
                  <a:pt x="310" y="121"/>
                </a:cubicBezTo>
                <a:cubicBezTo>
                  <a:pt x="310" y="121"/>
                  <a:pt x="311" y="121"/>
                  <a:pt x="311" y="121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1" y="121"/>
                  <a:pt x="311" y="121"/>
                  <a:pt x="311" y="121"/>
                </a:cubicBezTo>
                <a:cubicBezTo>
                  <a:pt x="311" y="118"/>
                  <a:pt x="329" y="113"/>
                  <a:pt x="336" y="112"/>
                </a:cubicBezTo>
                <a:cubicBezTo>
                  <a:pt x="301" y="101"/>
                  <a:pt x="266" y="94"/>
                  <a:pt x="237" y="91"/>
                </a:cubicBezTo>
                <a:cubicBezTo>
                  <a:pt x="232" y="93"/>
                  <a:pt x="216" y="102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5"/>
                </a:cubicBezTo>
                <a:cubicBezTo>
                  <a:pt x="213" y="105"/>
                  <a:pt x="213" y="105"/>
                  <a:pt x="213" y="106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215" y="115"/>
                  <a:pt x="201" y="144"/>
                  <a:pt x="181" y="160"/>
                </a:cubicBezTo>
                <a:cubicBezTo>
                  <a:pt x="160" y="174"/>
                  <a:pt x="143" y="172"/>
                  <a:pt x="135" y="162"/>
                </a:cubicBezTo>
                <a:cubicBezTo>
                  <a:pt x="127" y="152"/>
                  <a:pt x="129" y="133"/>
                  <a:pt x="151" y="116"/>
                </a:cubicBezTo>
                <a:cubicBezTo>
                  <a:pt x="167" y="104"/>
                  <a:pt x="190" y="100"/>
                  <a:pt x="203" y="102"/>
                </a:cubicBezTo>
                <a:cubicBezTo>
                  <a:pt x="207" y="102"/>
                  <a:pt x="210" y="103"/>
                  <a:pt x="212" y="104"/>
                </a:cubicBezTo>
                <a:cubicBezTo>
                  <a:pt x="215" y="101"/>
                  <a:pt x="228" y="94"/>
                  <a:pt x="234" y="90"/>
                </a:cubicBezTo>
                <a:cubicBezTo>
                  <a:pt x="190" y="85"/>
                  <a:pt x="159" y="86"/>
                  <a:pt x="154" y="86"/>
                </a:cubicBezTo>
                <a:cubicBezTo>
                  <a:pt x="153" y="89"/>
                  <a:pt x="150" y="92"/>
                  <a:pt x="145" y="96"/>
                </a:cubicBezTo>
                <a:cubicBezTo>
                  <a:pt x="131" y="110"/>
                  <a:pt x="101" y="125"/>
                  <a:pt x="72" y="127"/>
                </a:cubicBezTo>
                <a:cubicBezTo>
                  <a:pt x="34" y="133"/>
                  <a:pt x="9" y="117"/>
                  <a:pt x="5" y="97"/>
                </a:cubicBezTo>
                <a:cubicBezTo>
                  <a:pt x="0" y="76"/>
                  <a:pt x="18" y="53"/>
                  <a:pt x="61" y="47"/>
                </a:cubicBezTo>
              </a:path>
            </a:pathLst>
          </a:custGeom>
          <a:solidFill>
            <a:srgbClr val="A0887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953407" y="1440924"/>
            <a:ext cx="3888828" cy="1323439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just"/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时尚中黑简体" panose="01010104010101010101" pitchFamily="2" charset="-122"/>
                <a:cs typeface="Times New Roman" pitchFamily="18" charset="0"/>
              </a:rPr>
              <a:t>More practice is </a:t>
            </a:r>
          </a:p>
          <a:p>
            <a:pPr algn="just"/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ea typeface="时尚中黑简体" panose="01010104010101010101" pitchFamily="2" charset="-122"/>
                <a:cs typeface="Times New Roman" pitchFamily="18" charset="0"/>
              </a:rPr>
              <a:t>more productivity.</a:t>
            </a:r>
            <a:endParaRPr lang="zh-CN" altLang="en-US" sz="36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ea typeface="时尚中黑简体" panose="01010104010101010101" pitchFamily="2" charset="-122"/>
              <a:cs typeface="Times New Roman" pitchFamily="18" charset="0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808971" y="3435137"/>
            <a:ext cx="1044341" cy="2984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059920" y="3435137"/>
            <a:ext cx="1044341" cy="29845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345200" y="3435137"/>
            <a:ext cx="1044341" cy="29845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206149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073495" y="2306419"/>
            <a:ext cx="3335482" cy="20834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1270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0017" y="854356"/>
            <a:ext cx="3703423" cy="12003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More is Less.</a:t>
            </a:r>
            <a:endParaRPr kumimoji="1" lang="zh-CN" altLang="en-US" sz="48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7418" y="3584231"/>
            <a:ext cx="3734422" cy="1200329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800" b="1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Less is More.</a:t>
            </a:r>
            <a:endParaRPr kumimoji="1" lang="zh-CN" altLang="en-US" sz="4800" b="1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" y="1438275"/>
            <a:ext cx="3377018" cy="2060997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6630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"/>
          <p:cNvSpPr>
            <a:spLocks/>
          </p:cNvSpPr>
          <p:nvPr/>
        </p:nvSpPr>
        <p:spPr bwMode="auto">
          <a:xfrm>
            <a:off x="810921" y="1216414"/>
            <a:ext cx="13836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sldjump"/>
              </a:rPr>
              <a:t>para1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"/>
          <p:cNvSpPr>
            <a:spLocks/>
          </p:cNvSpPr>
          <p:nvPr/>
        </p:nvSpPr>
        <p:spPr bwMode="auto">
          <a:xfrm>
            <a:off x="2202841" y="192099"/>
            <a:ext cx="4238599" cy="681661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argumentation </a:t>
            </a:r>
            <a:endParaRPr lang="en-US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"/>
          <p:cNvSpPr>
            <a:spLocks/>
          </p:cNvSpPr>
          <p:nvPr/>
        </p:nvSpPr>
        <p:spPr bwMode="auto">
          <a:xfrm>
            <a:off x="2599080" y="1185933"/>
            <a:ext cx="5767153" cy="726949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topic---more busyness is </a:t>
            </a:r>
          </a:p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less productivity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"/>
          <p:cNvSpPr>
            <a:spLocks/>
          </p:cNvSpPr>
          <p:nvPr/>
        </p:nvSpPr>
        <p:spPr bwMode="auto">
          <a:xfrm>
            <a:off x="2218606" y="239396"/>
            <a:ext cx="4238599" cy="681661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genre  </a:t>
            </a:r>
            <a:endParaRPr lang="en-US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1"/>
          <p:cNvSpPr>
            <a:spLocks/>
          </p:cNvSpPr>
          <p:nvPr/>
        </p:nvSpPr>
        <p:spPr bwMode="auto">
          <a:xfrm>
            <a:off x="821081" y="2080014"/>
            <a:ext cx="169859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sldjump"/>
              </a:rPr>
              <a:t>Para2-9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1"/>
          <p:cNvSpPr>
            <a:spLocks/>
          </p:cNvSpPr>
          <p:nvPr/>
        </p:nvSpPr>
        <p:spPr bwMode="auto">
          <a:xfrm>
            <a:off x="3107081" y="2080014"/>
            <a:ext cx="41979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details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540000" y="2235200"/>
            <a:ext cx="4053840" cy="176784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tx1"/>
                </a:solidFill>
              </a:rPr>
              <a:t>Narrative </a:t>
            </a:r>
          </a:p>
          <a:p>
            <a:pPr algn="ctr"/>
            <a:r>
              <a:rPr lang="en-US" altLang="zh-CN" sz="3600" b="1" dirty="0" smtClean="0">
                <a:solidFill>
                  <a:schemeClr val="tx1"/>
                </a:solidFill>
              </a:rPr>
              <a:t>Exposition </a:t>
            </a:r>
          </a:p>
          <a:p>
            <a:pPr algn="ctr"/>
            <a:r>
              <a:rPr lang="en-US" altLang="zh-CN" sz="3600" b="1" dirty="0" smtClean="0">
                <a:solidFill>
                  <a:schemeClr val="tx1"/>
                </a:solidFill>
              </a:rPr>
              <a:t>argumentation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53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8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  <p:bldP spid="18" grpId="0" animBg="1"/>
      <p:bldP spid="18" grpId="1" animBg="1"/>
      <p:bldP spid="6" grpId="0" animBg="1"/>
      <p:bldP spid="7" grpId="0" animBg="1"/>
      <p:bldP spid="8" grpId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6" name="直接连接符 5"/>
          <p:cNvCxnSpPr>
            <a:cxnSpLocks noChangeShapeType="1"/>
          </p:cNvCxnSpPr>
          <p:nvPr/>
        </p:nvCxnSpPr>
        <p:spPr bwMode="auto">
          <a:xfrm>
            <a:off x="0" y="682071"/>
            <a:ext cx="9144000" cy="0"/>
          </a:xfrm>
          <a:prstGeom prst="line">
            <a:avLst/>
          </a:prstGeom>
          <a:noFill/>
          <a:ln w="9525" algn="ctr">
            <a:solidFill>
              <a:srgbClr val="009E9F"/>
            </a:solidFill>
            <a:round/>
            <a:headEnd/>
            <a:tailEnd/>
          </a:ln>
        </p:spPr>
      </p:cxnSp>
      <p:grpSp>
        <p:nvGrpSpPr>
          <p:cNvPr id="8" name="组合 9"/>
          <p:cNvGrpSpPr>
            <a:grpSpLocks/>
          </p:cNvGrpSpPr>
          <p:nvPr/>
        </p:nvGrpSpPr>
        <p:grpSpPr bwMode="auto">
          <a:xfrm>
            <a:off x="1884842" y="3198850"/>
            <a:ext cx="5714838" cy="558273"/>
            <a:chOff x="3642341" y="2809636"/>
            <a:chExt cx="6751915" cy="744629"/>
          </a:xfrm>
        </p:grpSpPr>
        <p:sp>
          <p:nvSpPr>
            <p:cNvPr id="4" name="圆角矩形 3"/>
            <p:cNvSpPr/>
            <p:nvPr/>
          </p:nvSpPr>
          <p:spPr>
            <a:xfrm>
              <a:off x="3642341" y="2809636"/>
              <a:ext cx="6751915" cy="744629"/>
            </a:xfrm>
            <a:prstGeom prst="roundRect">
              <a:avLst/>
            </a:prstGeom>
            <a:solidFill>
              <a:srgbClr val="24B7BF"/>
            </a:soli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100000"/>
                    </a:schemeClr>
                  </a:gs>
                </a:gsLst>
                <a:lin ang="2700000" scaled="0"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74" name="文本框 20"/>
            <p:cNvSpPr txBox="1">
              <a:spLocks noChangeArrowheads="1"/>
            </p:cNvSpPr>
            <p:nvPr/>
          </p:nvSpPr>
          <p:spPr bwMode="auto">
            <a:xfrm>
              <a:off x="4450954" y="2879782"/>
              <a:ext cx="5756675" cy="6157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13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a bottleneck in the brain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5"/>
          <p:cNvGrpSpPr>
            <a:grpSpLocks/>
          </p:cNvGrpSpPr>
          <p:nvPr/>
        </p:nvGrpSpPr>
        <p:grpSpPr bwMode="auto">
          <a:xfrm>
            <a:off x="2161896" y="1302711"/>
            <a:ext cx="5681625" cy="558274"/>
            <a:chOff x="3642341" y="1595295"/>
            <a:chExt cx="6855034" cy="744629"/>
          </a:xfrm>
        </p:grpSpPr>
        <p:sp>
          <p:nvSpPr>
            <p:cNvPr id="43" name="圆角矩形 42"/>
            <p:cNvSpPr/>
            <p:nvPr/>
          </p:nvSpPr>
          <p:spPr>
            <a:xfrm>
              <a:off x="3642341" y="1595295"/>
              <a:ext cx="6751915" cy="744629"/>
            </a:xfrm>
            <a:prstGeom prst="roundRect">
              <a:avLst/>
            </a:prstGeom>
            <a:solidFill>
              <a:schemeClr val="accent1">
                <a:lumMod val="60000"/>
                <a:lumOff val="40000"/>
              </a:schemeClr>
            </a:solidFill>
            <a:ln w="2857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100000"/>
                    </a:schemeClr>
                  </a:gs>
                </a:gsLst>
                <a:lin ang="2700000" scaled="0"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762" name="文本框 44"/>
            <p:cNvSpPr txBox="1">
              <a:spLocks noChangeArrowheads="1"/>
            </p:cNvSpPr>
            <p:nvPr/>
          </p:nvSpPr>
          <p:spPr bwMode="auto">
            <a:xfrm>
              <a:off x="3975951" y="1678994"/>
              <a:ext cx="6521424" cy="6157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微软雅黑" pitchFamily="34" charset="-122"/>
                  <a:ea typeface="微软雅黑" pitchFamily="34" charset="-122"/>
                </a:rPr>
                <a:t>multitasking and interruptions</a:t>
              </a:r>
              <a:endParaRPr lang="zh-CN" altLang="en-US" sz="2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3149601" y="2042160"/>
            <a:ext cx="2265680" cy="972908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beyond </a:t>
            </a:r>
            <a:endParaRPr lang="zh-CN" altLang="en-US" sz="28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1513840" y="274320"/>
            <a:ext cx="6939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Author’s view: more busyness is less productivity</a:t>
            </a:r>
            <a:endParaRPr lang="zh-CN" altLang="en-US" sz="20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294" name="直接连接符 5"/>
          <p:cNvCxnSpPr>
            <a:cxnSpLocks noChangeShapeType="1"/>
          </p:cNvCxnSpPr>
          <p:nvPr/>
        </p:nvCxnSpPr>
        <p:spPr bwMode="auto">
          <a:xfrm>
            <a:off x="0" y="682071"/>
            <a:ext cx="9144000" cy="0"/>
          </a:xfrm>
          <a:prstGeom prst="line">
            <a:avLst/>
          </a:prstGeom>
          <a:noFill/>
          <a:ln w="9525" algn="ctr">
            <a:solidFill>
              <a:srgbClr val="009E9F"/>
            </a:solidFill>
            <a:round/>
            <a:headEnd/>
            <a:tailEnd/>
          </a:ln>
        </p:spPr>
      </p:cxnSp>
      <p:grpSp>
        <p:nvGrpSpPr>
          <p:cNvPr id="17" name="组合 2"/>
          <p:cNvGrpSpPr>
            <a:grpSpLocks/>
          </p:cNvGrpSpPr>
          <p:nvPr/>
        </p:nvGrpSpPr>
        <p:grpSpPr bwMode="auto">
          <a:xfrm>
            <a:off x="913699" y="1986862"/>
            <a:ext cx="7762240" cy="3156638"/>
            <a:chOff x="5879463" y="287200"/>
            <a:chExt cx="3108862" cy="790365"/>
          </a:xfrm>
        </p:grpSpPr>
        <p:pic>
          <p:nvPicPr>
            <p:cNvPr id="12326" name="图片 3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flipH="1">
              <a:off x="6307485" y="296365"/>
              <a:ext cx="2680840" cy="78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28" name="Freeform 56"/>
            <p:cNvSpPr>
              <a:spLocks/>
            </p:cNvSpPr>
            <p:nvPr/>
          </p:nvSpPr>
          <p:spPr bwMode="auto">
            <a:xfrm flipH="1">
              <a:off x="5879463" y="287200"/>
              <a:ext cx="2499610" cy="444660"/>
            </a:xfrm>
            <a:custGeom>
              <a:avLst/>
              <a:gdLst>
                <a:gd name="T0" fmla="*/ 2147483647 w 2385"/>
                <a:gd name="T1" fmla="*/ 0 h 425"/>
                <a:gd name="T2" fmla="*/ 0 w 2385"/>
                <a:gd name="T3" fmla="*/ 0 h 425"/>
                <a:gd name="T4" fmla="*/ 0 w 2385"/>
                <a:gd name="T5" fmla="*/ 2147483647 h 425"/>
                <a:gd name="T6" fmla="*/ 2147483647 w 2385"/>
                <a:gd name="T7" fmla="*/ 2147483647 h 425"/>
                <a:gd name="T8" fmla="*/ 2147483647 w 2385"/>
                <a:gd name="T9" fmla="*/ 2147483647 h 425"/>
                <a:gd name="T10" fmla="*/ 2147483647 w 2385"/>
                <a:gd name="T11" fmla="*/ 2147483647 h 425"/>
                <a:gd name="T12" fmla="*/ 2147483647 w 2385"/>
                <a:gd name="T13" fmla="*/ 0 h 42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85"/>
                <a:gd name="T22" fmla="*/ 0 h 425"/>
                <a:gd name="T23" fmla="*/ 2385 w 2385"/>
                <a:gd name="T24" fmla="*/ 425 h 42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85" h="425">
                  <a:moveTo>
                    <a:pt x="235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2353" y="425"/>
                    <a:pt x="2353" y="425"/>
                    <a:pt x="2353" y="425"/>
                  </a:cubicBezTo>
                  <a:cubicBezTo>
                    <a:pt x="2370" y="425"/>
                    <a:pt x="2385" y="411"/>
                    <a:pt x="2385" y="393"/>
                  </a:cubicBezTo>
                  <a:cubicBezTo>
                    <a:pt x="2385" y="32"/>
                    <a:pt x="2385" y="32"/>
                    <a:pt x="2385" y="32"/>
                  </a:cubicBezTo>
                  <a:cubicBezTo>
                    <a:pt x="2385" y="15"/>
                    <a:pt x="2370" y="0"/>
                    <a:pt x="235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095178" y="2066332"/>
            <a:ext cx="5892800" cy="1546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8543" tIns="34272" rIns="68543" bIns="34272">
            <a:spAutoFit/>
          </a:bodyPr>
          <a:lstStyle/>
          <a:p>
            <a:pPr algn="just" fontAlgn="ctr"/>
            <a:r>
              <a:rPr lang="en-US" altLang="zh-CN" sz="2400" b="1" dirty="0" smtClean="0">
                <a:latin typeface="微软雅黑" pitchFamily="34" charset="-122"/>
                <a:ea typeface="微软雅黑" pitchFamily="34" charset="-122"/>
              </a:rPr>
              <a:t>(para10) I doubt these findings completely surprise you as we’ve all felt the distracting pull of completing tasks when we’re busy.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24606" y="3930869"/>
            <a:ext cx="5896304" cy="7041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chemeClr val="tx1"/>
                </a:solidFill>
              </a:rPr>
              <a:t>So why do we keep doing it?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87716" y="253300"/>
            <a:ext cx="6939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/>
              <a:t>What is other people’s attitude to these findings?</a:t>
            </a:r>
            <a:endParaRPr lang="zh-CN" altLang="en-US" sz="3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"/>
          <p:cNvSpPr>
            <a:spLocks/>
          </p:cNvSpPr>
          <p:nvPr/>
        </p:nvSpPr>
        <p:spPr bwMode="auto">
          <a:xfrm>
            <a:off x="810921" y="1216414"/>
            <a:ext cx="13836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sldjump"/>
              </a:rPr>
              <a:t>para1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"/>
          <p:cNvSpPr>
            <a:spLocks/>
          </p:cNvSpPr>
          <p:nvPr/>
        </p:nvSpPr>
        <p:spPr bwMode="auto">
          <a:xfrm>
            <a:off x="2202841" y="192099"/>
            <a:ext cx="4238599" cy="681661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argumentation </a:t>
            </a:r>
            <a:endParaRPr lang="en-US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"/>
          <p:cNvSpPr>
            <a:spLocks/>
          </p:cNvSpPr>
          <p:nvPr/>
        </p:nvSpPr>
        <p:spPr bwMode="auto">
          <a:xfrm>
            <a:off x="2599081" y="1185934"/>
            <a:ext cx="44316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introduced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"/>
          <p:cNvSpPr>
            <a:spLocks/>
          </p:cNvSpPr>
          <p:nvPr/>
        </p:nvSpPr>
        <p:spPr bwMode="auto">
          <a:xfrm>
            <a:off x="821081" y="2080014"/>
            <a:ext cx="169859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sldjump"/>
              </a:rPr>
              <a:t>Para2-9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"/>
          <p:cNvSpPr>
            <a:spLocks/>
          </p:cNvSpPr>
          <p:nvPr/>
        </p:nvSpPr>
        <p:spPr bwMode="auto">
          <a:xfrm>
            <a:off x="3107081" y="2080014"/>
            <a:ext cx="41979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details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"/>
          <p:cNvSpPr>
            <a:spLocks/>
          </p:cNvSpPr>
          <p:nvPr/>
        </p:nvSpPr>
        <p:spPr bwMode="auto">
          <a:xfrm>
            <a:off x="831241" y="2852174"/>
            <a:ext cx="19119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 action="ppaction://hlinksldjump"/>
              </a:rPr>
              <a:t>Para10-12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"/>
          <p:cNvSpPr>
            <a:spLocks/>
          </p:cNvSpPr>
          <p:nvPr/>
        </p:nvSpPr>
        <p:spPr bwMode="auto">
          <a:xfrm>
            <a:off x="3168041" y="2852174"/>
            <a:ext cx="5701639" cy="75462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reasons for people’s keeping busy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53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483711" y="1094127"/>
            <a:ext cx="2367280" cy="141224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beyond </a:t>
            </a:r>
            <a:endParaRPr lang="zh-CN" altLang="en-US" sz="3600" b="1" dirty="0"/>
          </a:p>
        </p:txBody>
      </p:sp>
      <p:sp>
        <p:nvSpPr>
          <p:cNvPr id="4" name="圆角矩形 3"/>
          <p:cNvSpPr/>
          <p:nvPr/>
        </p:nvSpPr>
        <p:spPr>
          <a:xfrm>
            <a:off x="4990311" y="1116549"/>
            <a:ext cx="2535095" cy="139192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/>
              <a:t>also </a:t>
            </a:r>
            <a:endParaRPr lang="zh-CN" altLang="en-US" sz="3600" b="1" dirty="0"/>
          </a:p>
        </p:txBody>
      </p:sp>
      <p:sp>
        <p:nvSpPr>
          <p:cNvPr id="6" name="右大括号 5"/>
          <p:cNvSpPr/>
          <p:nvPr/>
        </p:nvSpPr>
        <p:spPr>
          <a:xfrm rot="5400000">
            <a:off x="4269825" y="1195554"/>
            <a:ext cx="509751" cy="3373819"/>
          </a:xfrm>
          <a:prstGeom prst="rightBrace">
            <a:avLst/>
          </a:prstGeom>
          <a:ln w="63500">
            <a:solidFill>
              <a:srgbClr val="005BA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85545" y="3457904"/>
            <a:ext cx="4046483" cy="830317"/>
          </a:xfrm>
          <a:prstGeom prst="rect">
            <a:avLst/>
          </a:prstGeom>
          <a:solidFill>
            <a:srgbClr val="C4C4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r>
              <a:rPr lang="en-US" altLang="zh-CN" sz="3600" b="1" dirty="0" smtClean="0">
                <a:solidFill>
                  <a:schemeClr val="tx1"/>
                </a:solidFill>
              </a:rPr>
              <a:t>a clear structure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圆角矩形 80"/>
          <p:cNvSpPr/>
          <p:nvPr/>
        </p:nvSpPr>
        <p:spPr>
          <a:xfrm>
            <a:off x="1571604" y="394591"/>
            <a:ext cx="6910244" cy="551340"/>
          </a:xfrm>
          <a:prstGeom prst="roundRect">
            <a:avLst>
              <a:gd name="adj" fmla="val 4227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1709943" y="446090"/>
            <a:ext cx="67929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Find out matches from 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para11-12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Group 91"/>
          <p:cNvGrpSpPr>
            <a:grpSpLocks/>
          </p:cNvGrpSpPr>
          <p:nvPr/>
        </p:nvGrpSpPr>
        <p:grpSpPr bwMode="auto">
          <a:xfrm>
            <a:off x="1500166" y="351960"/>
            <a:ext cx="390552" cy="688485"/>
            <a:chOff x="936" y="1482"/>
            <a:chExt cx="1589" cy="2942"/>
          </a:xfrm>
        </p:grpSpPr>
        <p:grpSp>
          <p:nvGrpSpPr>
            <p:cNvPr id="3" name="组合 33"/>
            <p:cNvGrpSpPr>
              <a:grpSpLocks/>
            </p:cNvGrpSpPr>
            <p:nvPr/>
          </p:nvGrpSpPr>
          <p:grpSpPr bwMode="auto">
            <a:xfrm>
              <a:off x="985" y="1583"/>
              <a:ext cx="1441" cy="2511"/>
              <a:chOff x="1754168" y="3653262"/>
              <a:chExt cx="1857599" cy="3241780"/>
            </a:xfrm>
          </p:grpSpPr>
          <p:sp>
            <p:nvSpPr>
              <p:cNvPr id="86" name="椭圆 85"/>
              <p:cNvSpPr/>
              <p:nvPr/>
            </p:nvSpPr>
            <p:spPr>
              <a:xfrm>
                <a:off x="1754168" y="3653262"/>
                <a:ext cx="1857599" cy="18575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1911556" y="3810650"/>
                <a:ext cx="1542822" cy="1542820"/>
              </a:xfrm>
              <a:prstGeom prst="ellipse">
                <a:avLst/>
              </a:prstGeom>
              <a:solidFill>
                <a:srgbClr val="C20100"/>
              </a:solidFill>
              <a:ln w="28575">
                <a:gradFill flip="none" rotWithShape="1">
                  <a:gsLst>
                    <a:gs pos="100000">
                      <a:srgbClr val="FFFFFF"/>
                    </a:gs>
                    <a:gs pos="0">
                      <a:srgbClr val="CECED0"/>
                    </a:gs>
                  </a:gsLst>
                  <a:lin ang="13500000" scaled="1"/>
                  <a:tileRect/>
                </a:gradFill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1890880" y="3789956"/>
                <a:ext cx="1584175" cy="2893738"/>
              </a:xfrm>
              <a:prstGeom prst="ellipse">
                <a:avLst/>
              </a:prstGeom>
              <a:solidFill>
                <a:srgbClr val="1A3F6C"/>
              </a:solidFill>
              <a:ln>
                <a:noFill/>
              </a:ln>
              <a:effectLst>
                <a:innerShdw blurRad="889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>
                  <a:defRPr/>
                </a:pPr>
                <a:endParaRPr lang="zh-CN" altLang="en-US" sz="3000" dirty="0">
                  <a:solidFill>
                    <a:srgbClr val="0087CF"/>
                  </a:solidFill>
                  <a:latin typeface="+mj-lt"/>
                  <a:ea typeface="方正超粗黑简体" panose="03000509000000000000" pitchFamily="65" charset="-122"/>
                </a:endParaRPr>
              </a:p>
            </p:txBody>
          </p:sp>
          <p:sp>
            <p:nvSpPr>
              <p:cNvPr id="89" name="矩形 88"/>
              <p:cNvSpPr/>
              <p:nvPr/>
            </p:nvSpPr>
            <p:spPr>
              <a:xfrm>
                <a:off x="2196990" y="4093184"/>
                <a:ext cx="968881" cy="28018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algn="ctr"/>
                <a:endParaRPr lang="zh-CN" altLang="zh-CN" sz="2700" b="1">
                  <a:solidFill>
                    <a:srgbClr val="CA0098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4" name="组合 4"/>
            <p:cNvGrpSpPr>
              <a:grpSpLocks/>
            </p:cNvGrpSpPr>
            <p:nvPr/>
          </p:nvGrpSpPr>
          <p:grpSpPr bwMode="auto">
            <a:xfrm>
              <a:off x="936" y="1482"/>
              <a:ext cx="1589" cy="2942"/>
              <a:chOff x="3733576" y="3930052"/>
              <a:chExt cx="1801556" cy="3333712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4003575" y="4200089"/>
                <a:ext cx="1259999" cy="3063675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任意多边形 6"/>
              <p:cNvSpPr/>
              <p:nvPr/>
            </p:nvSpPr>
            <p:spPr>
              <a:xfrm>
                <a:off x="3734711" y="3930057"/>
                <a:ext cx="1800421" cy="3333324"/>
              </a:xfrm>
              <a:custGeom>
                <a:avLst/>
                <a:gdLst>
                  <a:gd name="connsiteX0" fmla="*/ 900000 w 1800000"/>
                  <a:gd name="connsiteY0" fmla="*/ 0 h 1800000"/>
                  <a:gd name="connsiteX1" fmla="*/ 1800000 w 1800000"/>
                  <a:gd name="connsiteY1" fmla="*/ 900000 h 1800000"/>
                  <a:gd name="connsiteX2" fmla="*/ 900000 w 1800000"/>
                  <a:gd name="connsiteY2" fmla="*/ 1800000 h 1800000"/>
                  <a:gd name="connsiteX3" fmla="*/ 0 w 1800000"/>
                  <a:gd name="connsiteY3" fmla="*/ 900000 h 1800000"/>
                  <a:gd name="connsiteX4" fmla="*/ 900000 w 1800000"/>
                  <a:gd name="connsiteY4" fmla="*/ 0 h 1800000"/>
                  <a:gd name="connsiteX5" fmla="*/ 900000 w 1800000"/>
                  <a:gd name="connsiteY5" fmla="*/ 270000 h 1800000"/>
                  <a:gd name="connsiteX6" fmla="*/ 270000 w 1800000"/>
                  <a:gd name="connsiteY6" fmla="*/ 900000 h 1800000"/>
                  <a:gd name="connsiteX7" fmla="*/ 900000 w 1800000"/>
                  <a:gd name="connsiteY7" fmla="*/ 1530000 h 1800000"/>
                  <a:gd name="connsiteX8" fmla="*/ 1530000 w 1800000"/>
                  <a:gd name="connsiteY8" fmla="*/ 900000 h 1800000"/>
                  <a:gd name="connsiteX9" fmla="*/ 900000 w 1800000"/>
                  <a:gd name="connsiteY9" fmla="*/ 270000 h 18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800000" h="1800000">
                    <a:moveTo>
                      <a:pt x="900000" y="0"/>
                    </a:moveTo>
                    <a:cubicBezTo>
                      <a:pt x="1397056" y="0"/>
                      <a:pt x="1800000" y="402944"/>
                      <a:pt x="1800000" y="900000"/>
                    </a:cubicBezTo>
                    <a:cubicBezTo>
                      <a:pt x="1800000" y="1397056"/>
                      <a:pt x="1397056" y="1800000"/>
                      <a:pt x="900000" y="1800000"/>
                    </a:cubicBezTo>
                    <a:cubicBezTo>
                      <a:pt x="402944" y="1800000"/>
                      <a:pt x="0" y="1397056"/>
                      <a:pt x="0" y="900000"/>
                    </a:cubicBezTo>
                    <a:cubicBezTo>
                      <a:pt x="0" y="402944"/>
                      <a:pt x="402944" y="0"/>
                      <a:pt x="900000" y="0"/>
                    </a:cubicBezTo>
                    <a:close/>
                    <a:moveTo>
                      <a:pt x="900000" y="270000"/>
                    </a:moveTo>
                    <a:cubicBezTo>
                      <a:pt x="552061" y="270000"/>
                      <a:pt x="270000" y="552061"/>
                      <a:pt x="270000" y="900000"/>
                    </a:cubicBezTo>
                    <a:cubicBezTo>
                      <a:pt x="270000" y="1247939"/>
                      <a:pt x="552061" y="1530000"/>
                      <a:pt x="900000" y="1530000"/>
                    </a:cubicBezTo>
                    <a:cubicBezTo>
                      <a:pt x="1247939" y="1530000"/>
                      <a:pt x="1530000" y="1247939"/>
                      <a:pt x="1530000" y="900000"/>
                    </a:cubicBezTo>
                    <a:cubicBezTo>
                      <a:pt x="1530000" y="552061"/>
                      <a:pt x="1247939" y="270000"/>
                      <a:pt x="900000" y="270000"/>
                    </a:cubicBezTo>
                    <a:close/>
                  </a:path>
                </a:pathLst>
              </a:custGeom>
              <a:gradFill>
                <a:gsLst>
                  <a:gs pos="0">
                    <a:srgbClr val="F0F0F0"/>
                  </a:gs>
                  <a:gs pos="100000">
                    <a:srgbClr val="DBDBDB"/>
                  </a:gs>
                </a:gsLst>
                <a:lin ang="2700000" scaled="1"/>
              </a:gradFill>
              <a:ln>
                <a:noFill/>
              </a:ln>
              <a:effectLst>
                <a:outerShdw blurRad="88900" dist="635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5" name="椭圆 7"/>
              <p:cNvSpPr/>
              <p:nvPr/>
            </p:nvSpPr>
            <p:spPr>
              <a:xfrm>
                <a:off x="3733576" y="3930052"/>
                <a:ext cx="1800001" cy="3130523"/>
              </a:xfrm>
              <a:prstGeom prst="ellipse">
                <a:avLst/>
              </a:prstGeom>
              <a:noFill/>
              <a:ln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127" name="Freeform 5"/>
          <p:cNvSpPr>
            <a:spLocks/>
          </p:cNvSpPr>
          <p:nvPr/>
        </p:nvSpPr>
        <p:spPr bwMode="auto">
          <a:xfrm rot="10800000">
            <a:off x="1253836" y="1237021"/>
            <a:ext cx="1143008" cy="91621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129" name="Freeform 5"/>
          <p:cNvSpPr>
            <a:spLocks/>
          </p:cNvSpPr>
          <p:nvPr/>
        </p:nvSpPr>
        <p:spPr bwMode="auto">
          <a:xfrm rot="10800000">
            <a:off x="1391264" y="1328245"/>
            <a:ext cx="889173" cy="71274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132" name="Freeform 5"/>
          <p:cNvSpPr>
            <a:spLocks/>
          </p:cNvSpPr>
          <p:nvPr/>
        </p:nvSpPr>
        <p:spPr bwMode="auto">
          <a:xfrm rot="10800000">
            <a:off x="1261419" y="2417464"/>
            <a:ext cx="1143008" cy="91621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133" name="Freeform 5"/>
          <p:cNvSpPr>
            <a:spLocks/>
          </p:cNvSpPr>
          <p:nvPr/>
        </p:nvSpPr>
        <p:spPr bwMode="auto">
          <a:xfrm rot="10800000">
            <a:off x="1398847" y="2519197"/>
            <a:ext cx="889173" cy="71274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135" name="Freeform 5"/>
          <p:cNvSpPr>
            <a:spLocks/>
          </p:cNvSpPr>
          <p:nvPr/>
        </p:nvSpPr>
        <p:spPr bwMode="auto">
          <a:xfrm rot="10800000">
            <a:off x="1292950" y="3542547"/>
            <a:ext cx="1143008" cy="91621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sp>
        <p:nvSpPr>
          <p:cNvPr id="136" name="Freeform 5"/>
          <p:cNvSpPr>
            <a:spLocks/>
          </p:cNvSpPr>
          <p:nvPr/>
        </p:nvSpPr>
        <p:spPr bwMode="auto">
          <a:xfrm rot="10800000">
            <a:off x="1419868" y="3654792"/>
            <a:ext cx="889173" cy="71274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60000">
                <a:srgbClr val="ECECEC"/>
              </a:gs>
              <a:gs pos="100000">
                <a:srgbClr val="D1D1D1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254000" dist="114300" dir="2700000" algn="tl" rotWithShape="0">
              <a:prstClr val="black">
                <a:alpha val="25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solidFill>
                <a:prstClr val="black"/>
              </a:solidFill>
            </a:endParaRPr>
          </a:p>
        </p:txBody>
      </p:sp>
      <p:pic>
        <p:nvPicPr>
          <p:cNvPr id="144" name="Picture 8" descr="C:\Documents and Settings\Administrator\桌面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2325" y="2534682"/>
            <a:ext cx="714380" cy="780890"/>
          </a:xfrm>
          <a:prstGeom prst="rect">
            <a:avLst/>
          </a:prstGeom>
          <a:noFill/>
        </p:spPr>
      </p:pic>
      <p:pic>
        <p:nvPicPr>
          <p:cNvPr id="146" name="Picture 10" descr="C:\Documents and Settings\Administrator\桌面\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1026" y="1403145"/>
            <a:ext cx="500066" cy="718347"/>
          </a:xfrm>
          <a:prstGeom prst="rect">
            <a:avLst/>
          </a:prstGeom>
          <a:noFill/>
        </p:spPr>
      </p:pic>
      <p:pic>
        <p:nvPicPr>
          <p:cNvPr id="152" name="Picture 7" descr="C:\Documents and Settings\Administrator\桌面\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5296" y="3712319"/>
            <a:ext cx="594819" cy="680362"/>
          </a:xfrm>
          <a:prstGeom prst="rect">
            <a:avLst/>
          </a:prstGeom>
          <a:noFill/>
        </p:spPr>
      </p:pic>
      <p:sp>
        <p:nvSpPr>
          <p:cNvPr id="153" name="Rectangle 4"/>
          <p:cNvSpPr>
            <a:spLocks noChangeArrowheads="1"/>
          </p:cNvSpPr>
          <p:nvPr/>
        </p:nvSpPr>
        <p:spPr bwMode="auto">
          <a:xfrm>
            <a:off x="2553211" y="1335958"/>
            <a:ext cx="57079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9A4D00"/>
                </a:solidFill>
              </a:rPr>
              <a:t>People </a:t>
            </a:r>
            <a:r>
              <a:rPr lang="en-US" altLang="zh-CN" sz="2400" b="1" u="sng" dirty="0" smtClean="0">
                <a:solidFill>
                  <a:srgbClr val="FF0000"/>
                </a:solidFill>
              </a:rPr>
              <a:t>turn to </a:t>
            </a:r>
            <a:r>
              <a:rPr lang="en-US" altLang="zh-CN" sz="2400" b="1" dirty="0" smtClean="0">
                <a:solidFill>
                  <a:srgbClr val="9A4D00"/>
                </a:solidFill>
              </a:rPr>
              <a:t>being busy although busyness harms their productivity.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7" name="圆角矩形 166"/>
          <p:cNvSpPr/>
          <p:nvPr/>
        </p:nvSpPr>
        <p:spPr>
          <a:xfrm>
            <a:off x="1428728" y="938881"/>
            <a:ext cx="7215238" cy="4354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2568977" y="2476331"/>
            <a:ext cx="57079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9A4D00"/>
                </a:solidFill>
              </a:rPr>
              <a:t>We keep busy because we </a:t>
            </a:r>
            <a:r>
              <a:rPr lang="en-US" altLang="zh-CN" sz="2400" b="1" u="sng" dirty="0" smtClean="0">
                <a:solidFill>
                  <a:srgbClr val="FF0000"/>
                </a:solidFill>
              </a:rPr>
              <a:t>don’t want others to know</a:t>
            </a:r>
            <a:r>
              <a:rPr lang="en-US" altLang="zh-CN" sz="2400" b="1" dirty="0" smtClean="0">
                <a:solidFill>
                  <a:srgbClr val="9A4D00"/>
                </a:solidFill>
              </a:rPr>
              <a:t> we’re lazy.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2611017" y="3621958"/>
            <a:ext cx="6070527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solidFill>
                  <a:srgbClr val="9A4D00"/>
                </a:solidFill>
              </a:rPr>
              <a:t>We </a:t>
            </a:r>
            <a:r>
              <a:rPr lang="en-US" altLang="zh-CN" sz="2400" b="1" u="sng" dirty="0" smtClean="0">
                <a:solidFill>
                  <a:srgbClr val="FF0000"/>
                </a:solidFill>
              </a:rPr>
              <a:t>waste</a:t>
            </a:r>
            <a:r>
              <a:rPr lang="en-US" altLang="zh-CN" sz="2400" b="1" dirty="0" smtClean="0">
                <a:solidFill>
                  <a:srgbClr val="9A4D00"/>
                </a:solidFill>
              </a:rPr>
              <a:t> valuable time doing unnecessary things.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2617075" y="1282262"/>
            <a:ext cx="6001407" cy="76725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</a:rPr>
              <a:t>People are </a:t>
            </a:r>
            <a:r>
              <a:rPr lang="en-US" altLang="zh-CN" sz="2800" b="1" u="sng" dirty="0" smtClean="0">
                <a:solidFill>
                  <a:srgbClr val="FF0000"/>
                </a:solidFill>
              </a:rPr>
              <a:t>draw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n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to being busy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2617076" y="2438400"/>
            <a:ext cx="5896303" cy="9144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 smtClean="0">
                <a:solidFill>
                  <a:schemeClr val="tx1"/>
                </a:solidFill>
              </a:rPr>
              <a:t>We use busyness to </a:t>
            </a:r>
            <a:r>
              <a:rPr lang="en-US" altLang="zh-CN" sz="2800" b="1" u="sng" dirty="0" smtClean="0">
                <a:solidFill>
                  <a:srgbClr val="FF0000"/>
                </a:solidFill>
              </a:rPr>
              <a:t>hide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from our laziness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690648" y="3662854"/>
            <a:ext cx="5875283" cy="84608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altLang="zh-CN" sz="2800" b="1" dirty="0" smtClean="0">
                <a:solidFill>
                  <a:schemeClr val="tx1"/>
                </a:solidFill>
              </a:rPr>
              <a:t>We</a:t>
            </a:r>
            <a:r>
              <a:rPr lang="en-US" altLang="zh-CN" sz="2800" b="1" dirty="0" smtClean="0"/>
              <a:t> </a:t>
            </a:r>
            <a:r>
              <a:rPr lang="en-US" altLang="zh-CN" sz="2800" b="1" u="sng" dirty="0" smtClean="0">
                <a:solidFill>
                  <a:srgbClr val="FF0000"/>
                </a:solidFill>
              </a:rPr>
              <a:t>burn</a:t>
            </a:r>
            <a:r>
              <a:rPr lang="en-US" altLang="zh-CN" sz="2800" b="1" dirty="0" smtClean="0"/>
              <a:t> 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valuable time doing unnecessary things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153" grpId="0"/>
      <p:bldP spid="42" grpId="0"/>
      <p:bldP spid="43" grpId="0"/>
      <p:bldP spid="44" grpId="0" animBg="1"/>
      <p:bldP spid="45" grpId="0" animBg="1"/>
      <p:bldP spid="4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1"/>
          <p:cNvSpPr>
            <a:spLocks/>
          </p:cNvSpPr>
          <p:nvPr/>
        </p:nvSpPr>
        <p:spPr bwMode="auto">
          <a:xfrm>
            <a:off x="810921" y="1216414"/>
            <a:ext cx="13836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2" action="ppaction://hlinksldjump"/>
              </a:rPr>
              <a:t>para1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"/>
          <p:cNvSpPr>
            <a:spLocks/>
          </p:cNvSpPr>
          <p:nvPr/>
        </p:nvSpPr>
        <p:spPr bwMode="auto">
          <a:xfrm>
            <a:off x="2202841" y="192099"/>
            <a:ext cx="4238599" cy="681661"/>
          </a:xfrm>
          <a:prstGeom prst="rect">
            <a:avLst/>
          </a:prstGeom>
          <a:solidFill>
            <a:schemeClr val="accent3"/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40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argumentation </a:t>
            </a:r>
            <a:endParaRPr lang="en-US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"/>
          <p:cNvSpPr>
            <a:spLocks/>
          </p:cNvSpPr>
          <p:nvPr/>
        </p:nvSpPr>
        <p:spPr bwMode="auto">
          <a:xfrm>
            <a:off x="2599081" y="1185934"/>
            <a:ext cx="44316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r>
              <a:rPr 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introduced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1"/>
          <p:cNvSpPr>
            <a:spLocks/>
          </p:cNvSpPr>
          <p:nvPr/>
        </p:nvSpPr>
        <p:spPr bwMode="auto">
          <a:xfrm>
            <a:off x="821081" y="2080014"/>
            <a:ext cx="169859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3" action="ppaction://hlinksldjump"/>
              </a:rPr>
              <a:t>Para2-9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"/>
          <p:cNvSpPr>
            <a:spLocks/>
          </p:cNvSpPr>
          <p:nvPr/>
        </p:nvSpPr>
        <p:spPr bwMode="auto">
          <a:xfrm>
            <a:off x="3107081" y="2080014"/>
            <a:ext cx="41979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supporting details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1"/>
          <p:cNvSpPr>
            <a:spLocks/>
          </p:cNvSpPr>
          <p:nvPr/>
        </p:nvSpPr>
        <p:spPr bwMode="auto">
          <a:xfrm>
            <a:off x="831241" y="2852174"/>
            <a:ext cx="19119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4" action="ppaction://hlinksldjump"/>
              </a:rPr>
              <a:t>Para10-12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"/>
          <p:cNvSpPr>
            <a:spLocks/>
          </p:cNvSpPr>
          <p:nvPr/>
        </p:nvSpPr>
        <p:spPr bwMode="auto">
          <a:xfrm>
            <a:off x="3168041" y="2852174"/>
            <a:ext cx="5701639" cy="75462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just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reasons for people’s keeping busy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"/>
          <p:cNvSpPr>
            <a:spLocks/>
          </p:cNvSpPr>
          <p:nvPr/>
        </p:nvSpPr>
        <p:spPr bwMode="auto">
          <a:xfrm>
            <a:off x="810921" y="3705614"/>
            <a:ext cx="143443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hlinkClick r:id="rId5" action="ppaction://hlinksldjump"/>
              </a:rPr>
              <a:t>Para13</a:t>
            </a:r>
            <a:endParaRPr 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"/>
          <p:cNvSpPr>
            <a:spLocks/>
          </p:cNvSpPr>
          <p:nvPr/>
        </p:nvSpPr>
        <p:spPr bwMode="auto">
          <a:xfrm>
            <a:off x="2802281" y="3705614"/>
            <a:ext cx="2775559" cy="592066"/>
          </a:xfrm>
          <a:prstGeom prst="rect">
            <a:avLst/>
          </a:prstGeom>
          <a:solidFill>
            <a:schemeClr val="bg1">
              <a:lumMod val="85000"/>
            </a:schemeClr>
          </a:solidFill>
          <a:ln w="25400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conclusion</a:t>
            </a:r>
            <a:endParaRPr 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853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Presentation"/>
</p:tagLst>
</file>

<file path=ppt/theme/theme1.xml><?xml version="1.0" encoding="utf-8"?>
<a:theme xmlns:a="http://schemas.openxmlformats.org/drawingml/2006/main" name="Office Theme">
  <a:themeElements>
    <a:clrScheme name="自定义 401">
      <a:dk1>
        <a:srgbClr val="262626"/>
      </a:dk1>
      <a:lt1>
        <a:srgbClr val="FFFFFF"/>
      </a:lt1>
      <a:dk2>
        <a:srgbClr val="A58E7F"/>
      </a:dk2>
      <a:lt2>
        <a:srgbClr val="FFFFFF"/>
      </a:lt2>
      <a:accent1>
        <a:srgbClr val="F4B116"/>
      </a:accent1>
      <a:accent2>
        <a:srgbClr val="6FB257"/>
      </a:accent2>
      <a:accent3>
        <a:srgbClr val="EA5964"/>
      </a:accent3>
      <a:accent4>
        <a:srgbClr val="5BBAF4"/>
      </a:accent4>
      <a:accent5>
        <a:srgbClr val="F4B116"/>
      </a:accent5>
      <a:accent6>
        <a:srgbClr val="6FB257"/>
      </a:accent6>
      <a:hlink>
        <a:srgbClr val="EA5964"/>
      </a:hlink>
      <a:folHlink>
        <a:srgbClr val="5BBAF4"/>
      </a:folHlink>
    </a:clrScheme>
    <a:fontScheme name="Lato">
      <a:majorFont>
        <a:latin typeface="Lato Regular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33081</TotalTime>
  <Words>451</Words>
  <Application>Microsoft Office PowerPoint</Application>
  <PresentationFormat>全屏显示(16:9)</PresentationFormat>
  <Paragraphs>116</Paragraphs>
  <Slides>16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Theme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</dc:creator>
  <cp:lastModifiedBy>mac</cp:lastModifiedBy>
  <cp:revision>2927</cp:revision>
  <dcterms:created xsi:type="dcterms:W3CDTF">2014-11-26T08:06:19Z</dcterms:created>
  <dcterms:modified xsi:type="dcterms:W3CDTF">2019-04-10T13:16:37Z</dcterms:modified>
</cp:coreProperties>
</file>