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300" r:id="rId2"/>
    <p:sldId id="283" r:id="rId3"/>
    <p:sldId id="298" r:id="rId4"/>
    <p:sldId id="284" r:id="rId5"/>
    <p:sldId id="302" r:id="rId6"/>
    <p:sldId id="303" r:id="rId7"/>
    <p:sldId id="304" r:id="rId8"/>
    <p:sldId id="289" r:id="rId9"/>
    <p:sldId id="288" r:id="rId10"/>
    <p:sldId id="290" r:id="rId11"/>
    <p:sldId id="306" r:id="rId12"/>
    <p:sldId id="308" r:id="rId13"/>
    <p:sldId id="293" r:id="rId14"/>
    <p:sldId id="307" r:id="rId15"/>
    <p:sldId id="305" r:id="rId16"/>
    <p:sldId id="294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BC1D"/>
    <a:srgbClr val="880014"/>
    <a:srgbClr val="EB1932"/>
    <a:srgbClr val="C21227"/>
    <a:srgbClr val="ED37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96" autoAdjust="0"/>
    <p:restoredTop sz="90959" autoAdjust="0"/>
  </p:normalViewPr>
  <p:slideViewPr>
    <p:cSldViewPr snapToGrid="0" showGuides="1">
      <p:cViewPr varScale="1">
        <p:scale>
          <a:sx n="66" d="100"/>
          <a:sy n="66" d="100"/>
        </p:scale>
        <p:origin x="99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B5F0DD-A663-4E98-8F24-E012606AED85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7FCF577-0F7A-46B5-BCD5-E999AB7805DF}">
      <dgm:prSet/>
      <dgm:spPr/>
      <dgm:t>
        <a:bodyPr/>
        <a:lstStyle/>
        <a:p>
          <a:pPr rtl="0"/>
          <a:r>
            <a:rPr lang="zh-CN" b="1" dirty="0"/>
            <a:t>直接选举</a:t>
          </a:r>
          <a:endParaRPr lang="zh-CN" dirty="0"/>
        </a:p>
      </dgm:t>
    </dgm:pt>
    <dgm:pt modelId="{7D17531D-26C4-4DCA-8B55-3E7F0BA9CCD6}" type="parTrans" cxnId="{3461A289-0C24-459C-A297-EB7566F093E2}">
      <dgm:prSet/>
      <dgm:spPr/>
      <dgm:t>
        <a:bodyPr/>
        <a:lstStyle/>
        <a:p>
          <a:endParaRPr lang="zh-CN" altLang="en-US"/>
        </a:p>
      </dgm:t>
    </dgm:pt>
    <dgm:pt modelId="{FE2C180F-26CA-44AD-8304-709332497578}" type="sibTrans" cxnId="{3461A289-0C24-459C-A297-EB7566F093E2}">
      <dgm:prSet/>
      <dgm:spPr/>
      <dgm:t>
        <a:bodyPr/>
        <a:lstStyle/>
        <a:p>
          <a:endParaRPr lang="zh-CN" altLang="en-US"/>
        </a:p>
      </dgm:t>
    </dgm:pt>
    <dgm:pt modelId="{BFC7A52A-237C-4DB6-8E41-0D16405B32BA}" type="pres">
      <dgm:prSet presAssocID="{57B5F0DD-A663-4E98-8F24-E012606AED85}" presName="CompostProcess" presStyleCnt="0">
        <dgm:presLayoutVars>
          <dgm:dir/>
          <dgm:resizeHandles val="exact"/>
        </dgm:presLayoutVars>
      </dgm:prSet>
      <dgm:spPr/>
    </dgm:pt>
    <dgm:pt modelId="{8072770A-516F-479B-A65C-8C394FE83534}" type="pres">
      <dgm:prSet presAssocID="{57B5F0DD-A663-4E98-8F24-E012606AED85}" presName="arrow" presStyleLbl="bgShp" presStyleIdx="0" presStyleCnt="1" custFlipHor="1" custScaleX="103189"/>
      <dgm:spPr/>
    </dgm:pt>
    <dgm:pt modelId="{77CB45E5-6D0F-46E9-97EA-D76E5F70DE41}" type="pres">
      <dgm:prSet presAssocID="{57B5F0DD-A663-4E98-8F24-E012606AED85}" presName="linearProcess" presStyleCnt="0"/>
      <dgm:spPr/>
    </dgm:pt>
    <dgm:pt modelId="{BB82F5F2-A4C6-4159-B163-DA2C5CF79FC2}" type="pres">
      <dgm:prSet presAssocID="{C7FCF577-0F7A-46B5-BCD5-E999AB7805DF}" presName="textNode" presStyleLbl="node1" presStyleIdx="0" presStyleCnt="1">
        <dgm:presLayoutVars>
          <dgm:bulletEnabled val="1"/>
        </dgm:presLayoutVars>
      </dgm:prSet>
      <dgm:spPr/>
    </dgm:pt>
  </dgm:ptLst>
  <dgm:cxnLst>
    <dgm:cxn modelId="{C9A9D788-CDD2-4556-AA20-2E6874491E60}" type="presOf" srcId="{C7FCF577-0F7A-46B5-BCD5-E999AB7805DF}" destId="{BB82F5F2-A4C6-4159-B163-DA2C5CF79FC2}" srcOrd="0" destOrd="0" presId="urn:microsoft.com/office/officeart/2005/8/layout/hProcess9"/>
    <dgm:cxn modelId="{3461A289-0C24-459C-A297-EB7566F093E2}" srcId="{57B5F0DD-A663-4E98-8F24-E012606AED85}" destId="{C7FCF577-0F7A-46B5-BCD5-E999AB7805DF}" srcOrd="0" destOrd="0" parTransId="{7D17531D-26C4-4DCA-8B55-3E7F0BA9CCD6}" sibTransId="{FE2C180F-26CA-44AD-8304-709332497578}"/>
    <dgm:cxn modelId="{012C07E1-5B35-482D-9E22-7E299C0B1EA7}" type="presOf" srcId="{57B5F0DD-A663-4E98-8F24-E012606AED85}" destId="{BFC7A52A-237C-4DB6-8E41-0D16405B32BA}" srcOrd="0" destOrd="0" presId="urn:microsoft.com/office/officeart/2005/8/layout/hProcess9"/>
    <dgm:cxn modelId="{5F2FB4FC-94AD-4264-B154-23CE42D70B1F}" type="presParOf" srcId="{BFC7A52A-237C-4DB6-8E41-0D16405B32BA}" destId="{8072770A-516F-479B-A65C-8C394FE83534}" srcOrd="0" destOrd="0" presId="urn:microsoft.com/office/officeart/2005/8/layout/hProcess9"/>
    <dgm:cxn modelId="{0FF9DD99-A93D-4D60-80BA-781E7E7C6A4F}" type="presParOf" srcId="{BFC7A52A-237C-4DB6-8E41-0D16405B32BA}" destId="{77CB45E5-6D0F-46E9-97EA-D76E5F70DE41}" srcOrd="1" destOrd="0" presId="urn:microsoft.com/office/officeart/2005/8/layout/hProcess9"/>
    <dgm:cxn modelId="{FD215CA6-7E6D-40C8-A751-C92045C5AF02}" type="presParOf" srcId="{77CB45E5-6D0F-46E9-97EA-D76E5F70DE41}" destId="{BB82F5F2-A4C6-4159-B163-DA2C5CF79FC2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42E36B8-6084-4FD0-AD08-A01AC3078099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6B6F4B22-A218-43DB-BE7D-0DA537D740CC}">
      <dgm:prSet/>
      <dgm:spPr/>
      <dgm:t>
        <a:bodyPr/>
        <a:lstStyle/>
        <a:p>
          <a:pPr rtl="0"/>
          <a:r>
            <a:rPr lang="zh-CN" b="1" dirty="0"/>
            <a:t>间接选举</a:t>
          </a:r>
          <a:endParaRPr lang="zh-CN" dirty="0"/>
        </a:p>
      </dgm:t>
    </dgm:pt>
    <dgm:pt modelId="{C619C5B8-6077-463F-9A69-923389207E14}" type="parTrans" cxnId="{EB4543FF-80FD-4388-89F7-A0042E901537}">
      <dgm:prSet/>
      <dgm:spPr/>
      <dgm:t>
        <a:bodyPr/>
        <a:lstStyle/>
        <a:p>
          <a:endParaRPr lang="zh-CN" altLang="en-US"/>
        </a:p>
      </dgm:t>
    </dgm:pt>
    <dgm:pt modelId="{5B81A410-A18F-4459-803A-9A1E6DB732BA}" type="sibTrans" cxnId="{EB4543FF-80FD-4388-89F7-A0042E901537}">
      <dgm:prSet/>
      <dgm:spPr/>
      <dgm:t>
        <a:bodyPr/>
        <a:lstStyle/>
        <a:p>
          <a:endParaRPr lang="zh-CN" altLang="en-US"/>
        </a:p>
      </dgm:t>
    </dgm:pt>
    <dgm:pt modelId="{9337D493-E380-4FCF-A98F-259FF5783118}" type="pres">
      <dgm:prSet presAssocID="{F42E36B8-6084-4FD0-AD08-A01AC3078099}" presName="CompostProcess" presStyleCnt="0">
        <dgm:presLayoutVars>
          <dgm:dir/>
          <dgm:resizeHandles val="exact"/>
        </dgm:presLayoutVars>
      </dgm:prSet>
      <dgm:spPr/>
    </dgm:pt>
    <dgm:pt modelId="{7D0D3659-E805-448A-A5C6-A839436DF0AF}" type="pres">
      <dgm:prSet presAssocID="{F42E36B8-6084-4FD0-AD08-A01AC3078099}" presName="arrow" presStyleLbl="bgShp" presStyleIdx="0" presStyleCnt="1"/>
      <dgm:spPr/>
    </dgm:pt>
    <dgm:pt modelId="{64B37071-E1FD-414C-B0ED-9EC23F25D6CE}" type="pres">
      <dgm:prSet presAssocID="{F42E36B8-6084-4FD0-AD08-A01AC3078099}" presName="linearProcess" presStyleCnt="0"/>
      <dgm:spPr/>
    </dgm:pt>
    <dgm:pt modelId="{FB97C9A5-573E-4AC4-A834-1FF7D2125522}" type="pres">
      <dgm:prSet presAssocID="{6B6F4B22-A218-43DB-BE7D-0DA537D740CC}" presName="textNode" presStyleLbl="node1" presStyleIdx="0" presStyleCnt="1">
        <dgm:presLayoutVars>
          <dgm:bulletEnabled val="1"/>
        </dgm:presLayoutVars>
      </dgm:prSet>
      <dgm:spPr/>
    </dgm:pt>
  </dgm:ptLst>
  <dgm:cxnLst>
    <dgm:cxn modelId="{88CF2406-AFF2-4492-8277-4291EAA46317}" type="presOf" srcId="{F42E36B8-6084-4FD0-AD08-A01AC3078099}" destId="{9337D493-E380-4FCF-A98F-259FF5783118}" srcOrd="0" destOrd="0" presId="urn:microsoft.com/office/officeart/2005/8/layout/hProcess9"/>
    <dgm:cxn modelId="{3DFF8C8E-2462-46AD-A623-E37168E90120}" type="presOf" srcId="{6B6F4B22-A218-43DB-BE7D-0DA537D740CC}" destId="{FB97C9A5-573E-4AC4-A834-1FF7D2125522}" srcOrd="0" destOrd="0" presId="urn:microsoft.com/office/officeart/2005/8/layout/hProcess9"/>
    <dgm:cxn modelId="{EB4543FF-80FD-4388-89F7-A0042E901537}" srcId="{F42E36B8-6084-4FD0-AD08-A01AC3078099}" destId="{6B6F4B22-A218-43DB-BE7D-0DA537D740CC}" srcOrd="0" destOrd="0" parTransId="{C619C5B8-6077-463F-9A69-923389207E14}" sibTransId="{5B81A410-A18F-4459-803A-9A1E6DB732BA}"/>
    <dgm:cxn modelId="{6225E782-F8A1-47AD-8181-F4FBB0BD6EA3}" type="presParOf" srcId="{9337D493-E380-4FCF-A98F-259FF5783118}" destId="{7D0D3659-E805-448A-A5C6-A839436DF0AF}" srcOrd="0" destOrd="0" presId="urn:microsoft.com/office/officeart/2005/8/layout/hProcess9"/>
    <dgm:cxn modelId="{CC29AE2E-A4DD-4088-8289-7B2E1CD2878F}" type="presParOf" srcId="{9337D493-E380-4FCF-A98F-259FF5783118}" destId="{64B37071-E1FD-414C-B0ED-9EC23F25D6CE}" srcOrd="1" destOrd="0" presId="urn:microsoft.com/office/officeart/2005/8/layout/hProcess9"/>
    <dgm:cxn modelId="{610AD720-198D-4F92-8091-AB93A5158318}" type="presParOf" srcId="{64B37071-E1FD-414C-B0ED-9EC23F25D6CE}" destId="{FB97C9A5-573E-4AC4-A834-1FF7D2125522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7B5F0DD-A663-4E98-8F24-E012606AED85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7FCF577-0F7A-46B5-BCD5-E999AB7805DF}">
      <dgm:prSet/>
      <dgm:spPr/>
      <dgm:t>
        <a:bodyPr/>
        <a:lstStyle/>
        <a:p>
          <a:pPr rtl="0"/>
          <a:r>
            <a:rPr lang="zh-CN" altLang="en-US" b="1" dirty="0"/>
            <a:t>等额</a:t>
          </a:r>
          <a:r>
            <a:rPr lang="zh-CN" b="1" dirty="0"/>
            <a:t>选举</a:t>
          </a:r>
          <a:endParaRPr lang="zh-CN" dirty="0"/>
        </a:p>
      </dgm:t>
    </dgm:pt>
    <dgm:pt modelId="{7D17531D-26C4-4DCA-8B55-3E7F0BA9CCD6}" type="parTrans" cxnId="{3461A289-0C24-459C-A297-EB7566F093E2}">
      <dgm:prSet/>
      <dgm:spPr/>
      <dgm:t>
        <a:bodyPr/>
        <a:lstStyle/>
        <a:p>
          <a:endParaRPr lang="zh-CN" altLang="en-US"/>
        </a:p>
      </dgm:t>
    </dgm:pt>
    <dgm:pt modelId="{FE2C180F-26CA-44AD-8304-709332497578}" type="sibTrans" cxnId="{3461A289-0C24-459C-A297-EB7566F093E2}">
      <dgm:prSet/>
      <dgm:spPr/>
      <dgm:t>
        <a:bodyPr/>
        <a:lstStyle/>
        <a:p>
          <a:endParaRPr lang="zh-CN" altLang="en-US"/>
        </a:p>
      </dgm:t>
    </dgm:pt>
    <dgm:pt modelId="{BFC7A52A-237C-4DB6-8E41-0D16405B32BA}" type="pres">
      <dgm:prSet presAssocID="{57B5F0DD-A663-4E98-8F24-E012606AED85}" presName="CompostProcess" presStyleCnt="0">
        <dgm:presLayoutVars>
          <dgm:dir/>
          <dgm:resizeHandles val="exact"/>
        </dgm:presLayoutVars>
      </dgm:prSet>
      <dgm:spPr/>
    </dgm:pt>
    <dgm:pt modelId="{8072770A-516F-479B-A65C-8C394FE83534}" type="pres">
      <dgm:prSet presAssocID="{57B5F0DD-A663-4E98-8F24-E012606AED85}" presName="arrow" presStyleLbl="bgShp" presStyleIdx="0" presStyleCnt="1" custFlipHor="1" custScaleX="103189"/>
      <dgm:spPr/>
    </dgm:pt>
    <dgm:pt modelId="{77CB45E5-6D0F-46E9-97EA-D76E5F70DE41}" type="pres">
      <dgm:prSet presAssocID="{57B5F0DD-A663-4E98-8F24-E012606AED85}" presName="linearProcess" presStyleCnt="0"/>
      <dgm:spPr/>
    </dgm:pt>
    <dgm:pt modelId="{BB82F5F2-A4C6-4159-B163-DA2C5CF79FC2}" type="pres">
      <dgm:prSet presAssocID="{C7FCF577-0F7A-46B5-BCD5-E999AB7805DF}" presName="textNode" presStyleLbl="node1" presStyleIdx="0" presStyleCnt="1">
        <dgm:presLayoutVars>
          <dgm:bulletEnabled val="1"/>
        </dgm:presLayoutVars>
      </dgm:prSet>
      <dgm:spPr/>
    </dgm:pt>
  </dgm:ptLst>
  <dgm:cxnLst>
    <dgm:cxn modelId="{8E04BF80-B532-495C-BD76-80ED62FFC443}" type="presOf" srcId="{C7FCF577-0F7A-46B5-BCD5-E999AB7805DF}" destId="{BB82F5F2-A4C6-4159-B163-DA2C5CF79FC2}" srcOrd="0" destOrd="0" presId="urn:microsoft.com/office/officeart/2005/8/layout/hProcess9"/>
    <dgm:cxn modelId="{3461A289-0C24-459C-A297-EB7566F093E2}" srcId="{57B5F0DD-A663-4E98-8F24-E012606AED85}" destId="{C7FCF577-0F7A-46B5-BCD5-E999AB7805DF}" srcOrd="0" destOrd="0" parTransId="{7D17531D-26C4-4DCA-8B55-3E7F0BA9CCD6}" sibTransId="{FE2C180F-26CA-44AD-8304-709332497578}"/>
    <dgm:cxn modelId="{FB0D09D0-ACE0-492B-962D-F74A6125D89A}" type="presOf" srcId="{57B5F0DD-A663-4E98-8F24-E012606AED85}" destId="{BFC7A52A-237C-4DB6-8E41-0D16405B32BA}" srcOrd="0" destOrd="0" presId="urn:microsoft.com/office/officeart/2005/8/layout/hProcess9"/>
    <dgm:cxn modelId="{7DBEC76B-B490-4373-A29A-89821D2CDB55}" type="presParOf" srcId="{BFC7A52A-237C-4DB6-8E41-0D16405B32BA}" destId="{8072770A-516F-479B-A65C-8C394FE83534}" srcOrd="0" destOrd="0" presId="urn:microsoft.com/office/officeart/2005/8/layout/hProcess9"/>
    <dgm:cxn modelId="{95B5813C-509F-449B-B139-B30C079A1DF1}" type="presParOf" srcId="{BFC7A52A-237C-4DB6-8E41-0D16405B32BA}" destId="{77CB45E5-6D0F-46E9-97EA-D76E5F70DE41}" srcOrd="1" destOrd="0" presId="urn:microsoft.com/office/officeart/2005/8/layout/hProcess9"/>
    <dgm:cxn modelId="{9385AE4C-178E-43B8-8FB3-41AE1F73557D}" type="presParOf" srcId="{77CB45E5-6D0F-46E9-97EA-D76E5F70DE41}" destId="{BB82F5F2-A4C6-4159-B163-DA2C5CF79FC2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42E36B8-6084-4FD0-AD08-A01AC3078099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B6F4B22-A218-43DB-BE7D-0DA537D740CC}">
      <dgm:prSet/>
      <dgm:spPr/>
      <dgm:t>
        <a:bodyPr/>
        <a:lstStyle/>
        <a:p>
          <a:pPr rtl="0"/>
          <a:r>
            <a:rPr lang="zh-CN" altLang="en-US" b="1" dirty="0"/>
            <a:t>差额</a:t>
          </a:r>
          <a:r>
            <a:rPr lang="zh-CN" b="1" dirty="0"/>
            <a:t>选举</a:t>
          </a:r>
          <a:endParaRPr lang="zh-CN" dirty="0"/>
        </a:p>
      </dgm:t>
    </dgm:pt>
    <dgm:pt modelId="{C619C5B8-6077-463F-9A69-923389207E14}" type="parTrans" cxnId="{EB4543FF-80FD-4388-89F7-A0042E901537}">
      <dgm:prSet/>
      <dgm:spPr/>
      <dgm:t>
        <a:bodyPr/>
        <a:lstStyle/>
        <a:p>
          <a:endParaRPr lang="zh-CN" altLang="en-US"/>
        </a:p>
      </dgm:t>
    </dgm:pt>
    <dgm:pt modelId="{5B81A410-A18F-4459-803A-9A1E6DB732BA}" type="sibTrans" cxnId="{EB4543FF-80FD-4388-89F7-A0042E901537}">
      <dgm:prSet/>
      <dgm:spPr/>
      <dgm:t>
        <a:bodyPr/>
        <a:lstStyle/>
        <a:p>
          <a:endParaRPr lang="zh-CN" altLang="en-US"/>
        </a:p>
      </dgm:t>
    </dgm:pt>
    <dgm:pt modelId="{9337D493-E380-4FCF-A98F-259FF5783118}" type="pres">
      <dgm:prSet presAssocID="{F42E36B8-6084-4FD0-AD08-A01AC3078099}" presName="CompostProcess" presStyleCnt="0">
        <dgm:presLayoutVars>
          <dgm:dir/>
          <dgm:resizeHandles val="exact"/>
        </dgm:presLayoutVars>
      </dgm:prSet>
      <dgm:spPr/>
    </dgm:pt>
    <dgm:pt modelId="{7D0D3659-E805-448A-A5C6-A839436DF0AF}" type="pres">
      <dgm:prSet presAssocID="{F42E36B8-6084-4FD0-AD08-A01AC3078099}" presName="arrow" presStyleLbl="bgShp" presStyleIdx="0" presStyleCnt="1"/>
      <dgm:spPr/>
    </dgm:pt>
    <dgm:pt modelId="{64B37071-E1FD-414C-B0ED-9EC23F25D6CE}" type="pres">
      <dgm:prSet presAssocID="{F42E36B8-6084-4FD0-AD08-A01AC3078099}" presName="linearProcess" presStyleCnt="0"/>
      <dgm:spPr/>
    </dgm:pt>
    <dgm:pt modelId="{FB97C9A5-573E-4AC4-A834-1FF7D2125522}" type="pres">
      <dgm:prSet presAssocID="{6B6F4B22-A218-43DB-BE7D-0DA537D740CC}" presName="textNode" presStyleLbl="node1" presStyleIdx="0" presStyleCnt="1">
        <dgm:presLayoutVars>
          <dgm:bulletEnabled val="1"/>
        </dgm:presLayoutVars>
      </dgm:prSet>
      <dgm:spPr/>
    </dgm:pt>
  </dgm:ptLst>
  <dgm:cxnLst>
    <dgm:cxn modelId="{3A15A73E-688F-419D-86CF-51267F78961E}" type="presOf" srcId="{F42E36B8-6084-4FD0-AD08-A01AC3078099}" destId="{9337D493-E380-4FCF-A98F-259FF5783118}" srcOrd="0" destOrd="0" presId="urn:microsoft.com/office/officeart/2005/8/layout/hProcess9"/>
    <dgm:cxn modelId="{769171DE-F09A-4864-9911-6F869FF7585B}" type="presOf" srcId="{6B6F4B22-A218-43DB-BE7D-0DA537D740CC}" destId="{FB97C9A5-573E-4AC4-A834-1FF7D2125522}" srcOrd="0" destOrd="0" presId="urn:microsoft.com/office/officeart/2005/8/layout/hProcess9"/>
    <dgm:cxn modelId="{EB4543FF-80FD-4388-89F7-A0042E901537}" srcId="{F42E36B8-6084-4FD0-AD08-A01AC3078099}" destId="{6B6F4B22-A218-43DB-BE7D-0DA537D740CC}" srcOrd="0" destOrd="0" parTransId="{C619C5B8-6077-463F-9A69-923389207E14}" sibTransId="{5B81A410-A18F-4459-803A-9A1E6DB732BA}"/>
    <dgm:cxn modelId="{ECE7C427-A932-4B82-9C99-D51EB4A9C4DD}" type="presParOf" srcId="{9337D493-E380-4FCF-A98F-259FF5783118}" destId="{7D0D3659-E805-448A-A5C6-A839436DF0AF}" srcOrd="0" destOrd="0" presId="urn:microsoft.com/office/officeart/2005/8/layout/hProcess9"/>
    <dgm:cxn modelId="{DFCDE558-F8FE-4A04-AA20-633B6F9F2D03}" type="presParOf" srcId="{9337D493-E380-4FCF-A98F-259FF5783118}" destId="{64B37071-E1FD-414C-B0ED-9EC23F25D6CE}" srcOrd="1" destOrd="0" presId="urn:microsoft.com/office/officeart/2005/8/layout/hProcess9"/>
    <dgm:cxn modelId="{A035F3DB-44F5-47CF-8AB3-CD6907ED3177}" type="presParOf" srcId="{64B37071-E1FD-414C-B0ED-9EC23F25D6CE}" destId="{FB97C9A5-573E-4AC4-A834-1FF7D2125522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72770A-516F-479B-A65C-8C394FE83534}">
      <dsp:nvSpPr>
        <dsp:cNvPr id="0" name=""/>
        <dsp:cNvSpPr/>
      </dsp:nvSpPr>
      <dsp:spPr>
        <a:xfrm flipH="1">
          <a:off x="125108" y="0"/>
          <a:ext cx="1785836" cy="19057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82F5F2-A4C6-4159-B163-DA2C5CF79FC2}">
      <dsp:nvSpPr>
        <dsp:cNvPr id="0" name=""/>
        <dsp:cNvSpPr/>
      </dsp:nvSpPr>
      <dsp:spPr>
        <a:xfrm>
          <a:off x="267232" y="571709"/>
          <a:ext cx="1501589" cy="762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400" b="1" kern="1200" dirty="0"/>
            <a:t>直接选举</a:t>
          </a:r>
          <a:endParaRPr lang="zh-CN" sz="2400" kern="1200" dirty="0"/>
        </a:p>
      </dsp:txBody>
      <dsp:txXfrm>
        <a:off x="304443" y="608920"/>
        <a:ext cx="1427167" cy="6878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0D3659-E805-448A-A5C6-A839436DF0AF}">
      <dsp:nvSpPr>
        <dsp:cNvPr id="0" name=""/>
        <dsp:cNvSpPr/>
      </dsp:nvSpPr>
      <dsp:spPr>
        <a:xfrm>
          <a:off x="155815" y="0"/>
          <a:ext cx="1765909" cy="1876671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97C9A5-573E-4AC4-A834-1FF7D2125522}">
      <dsp:nvSpPr>
        <dsp:cNvPr id="0" name=""/>
        <dsp:cNvSpPr/>
      </dsp:nvSpPr>
      <dsp:spPr>
        <a:xfrm>
          <a:off x="295400" y="563001"/>
          <a:ext cx="1486739" cy="75066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400" b="1" kern="1200" dirty="0"/>
            <a:t>间接选举</a:t>
          </a:r>
          <a:endParaRPr lang="zh-CN" sz="2400" kern="1200" dirty="0"/>
        </a:p>
      </dsp:txBody>
      <dsp:txXfrm>
        <a:off x="332045" y="599646"/>
        <a:ext cx="1413449" cy="6773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72770A-516F-479B-A65C-8C394FE83534}">
      <dsp:nvSpPr>
        <dsp:cNvPr id="0" name=""/>
        <dsp:cNvSpPr/>
      </dsp:nvSpPr>
      <dsp:spPr>
        <a:xfrm flipH="1">
          <a:off x="125108" y="0"/>
          <a:ext cx="1785836" cy="19057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82F5F2-A4C6-4159-B163-DA2C5CF79FC2}">
      <dsp:nvSpPr>
        <dsp:cNvPr id="0" name=""/>
        <dsp:cNvSpPr/>
      </dsp:nvSpPr>
      <dsp:spPr>
        <a:xfrm>
          <a:off x="267232" y="571709"/>
          <a:ext cx="1501589" cy="762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等额选举</a:t>
          </a:r>
          <a:endParaRPr lang="zh-CN" altLang="en-US" sz="2400" kern="1200" dirty="0"/>
        </a:p>
      </dsp:txBody>
      <dsp:txXfrm>
        <a:off x="304443" y="608920"/>
        <a:ext cx="1427167" cy="68785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0D3659-E805-448A-A5C6-A839436DF0AF}">
      <dsp:nvSpPr>
        <dsp:cNvPr id="0" name=""/>
        <dsp:cNvSpPr/>
      </dsp:nvSpPr>
      <dsp:spPr>
        <a:xfrm>
          <a:off x="155815" y="0"/>
          <a:ext cx="1765909" cy="1876671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97C9A5-573E-4AC4-A834-1FF7D2125522}">
      <dsp:nvSpPr>
        <dsp:cNvPr id="0" name=""/>
        <dsp:cNvSpPr/>
      </dsp:nvSpPr>
      <dsp:spPr>
        <a:xfrm>
          <a:off x="295400" y="563001"/>
          <a:ext cx="1486739" cy="75066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差额选举</a:t>
          </a:r>
          <a:endParaRPr lang="zh-CN" altLang="en-US" sz="2400" kern="1200" dirty="0"/>
        </a:p>
      </dsp:txBody>
      <dsp:txXfrm>
        <a:off x="332045" y="599646"/>
        <a:ext cx="1413449" cy="6773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F08F7-40BD-4E2B-B69C-49BCEBF305B8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8358A4-F945-405B-B193-3D176AA8B5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444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7858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7858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7858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7858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7858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Ｄ</a:t>
            </a:r>
            <a:r>
              <a:rPr lang="zh-CN" altLang="en-US" baseline="0" dirty="0"/>
              <a:t>   </a:t>
            </a:r>
            <a:r>
              <a:rPr lang="zh-CN" altLang="en-US" dirty="0"/>
              <a:t>解析　实行确定候选人的差额选举，在一定程度上有利于选民意愿的集中，增强选举结果的合理性，③④符合题意。 故选 Ｄ。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7858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Ｂ　本题考查我国公民政治参与的途径和方式的相关知识。 根据材料信息，３ 名候选人，应选代表 ２ 名，可知该选举为差额选举，Ｂ 项正确。 Ａ 项错误，因为市级以下的区人大代表的选举属于直接选举。 从选票信息来看，没有体现人大代表所代表的人口数是农村的还是城镇的，Ｃ 项错误。 Ｄ 项错误，选举权和被选举权是公民基本的民主权利，选民有权选自己，该选票有效。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7858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785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466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785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注意，点</a:t>
            </a:r>
            <a:r>
              <a:rPr lang="en-US" altLang="zh-CN" dirty="0"/>
              <a:t>A</a:t>
            </a:r>
            <a:r>
              <a:rPr lang="zh-CN" altLang="en-US" dirty="0"/>
              <a:t>村、</a:t>
            </a:r>
            <a:r>
              <a:rPr lang="en-US" altLang="zh-CN" dirty="0"/>
              <a:t>B</a:t>
            </a:r>
            <a:r>
              <a:rPr lang="zh-CN" altLang="en-US" dirty="0"/>
              <a:t>村，然后再点直接选举，再点优点局限性，这里的动画切换用的是触发器。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785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785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785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F6AE7-3555-47AF-9DDF-A6E6AF0CA1E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014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7858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358A4-F945-405B-B193-3D176AA8B5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785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9727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5352084" y="-15204"/>
            <a:ext cx="6839917" cy="6873204"/>
          </a:xfrm>
          <a:custGeom>
            <a:avLst/>
            <a:gdLst>
              <a:gd name="connsiteX0" fmla="*/ 1330366 w 6839917"/>
              <a:gd name="connsiteY0" fmla="*/ 0 h 6873204"/>
              <a:gd name="connsiteX1" fmla="*/ 6839917 w 6839917"/>
              <a:gd name="connsiteY1" fmla="*/ 0 h 6873204"/>
              <a:gd name="connsiteX2" fmla="*/ 6839917 w 6839917"/>
              <a:gd name="connsiteY2" fmla="*/ 6873204 h 6873204"/>
              <a:gd name="connsiteX3" fmla="*/ 0 w 6839917"/>
              <a:gd name="connsiteY3" fmla="*/ 6873204 h 6873204"/>
              <a:gd name="connsiteX4" fmla="*/ 1982167 w 6839917"/>
              <a:gd name="connsiteY4" fmla="*/ 3453730 h 6873204"/>
              <a:gd name="connsiteX5" fmla="*/ 648667 w 6839917"/>
              <a:gd name="connsiteY5" fmla="*/ 1139155 h 687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9917" h="6873204">
                <a:moveTo>
                  <a:pt x="1330366" y="0"/>
                </a:moveTo>
                <a:lnTo>
                  <a:pt x="6839917" y="0"/>
                </a:lnTo>
                <a:lnTo>
                  <a:pt x="6839917" y="6873204"/>
                </a:lnTo>
                <a:lnTo>
                  <a:pt x="0" y="6873204"/>
                </a:lnTo>
                <a:lnTo>
                  <a:pt x="1982167" y="3453730"/>
                </a:lnTo>
                <a:lnTo>
                  <a:pt x="648667" y="11391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539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5629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0" y="379942"/>
            <a:ext cx="1946431" cy="553508"/>
            <a:chOff x="-1340817" y="2714172"/>
            <a:chExt cx="5027446" cy="1429658"/>
          </a:xfrm>
        </p:grpSpPr>
        <p:sp>
          <p:nvSpPr>
            <p:cNvPr id="4" name="五边形 3"/>
            <p:cNvSpPr/>
            <p:nvPr/>
          </p:nvSpPr>
          <p:spPr>
            <a:xfrm>
              <a:off x="-1340817" y="2714172"/>
              <a:ext cx="5027446" cy="1429658"/>
            </a:xfrm>
            <a:prstGeom prst="homePlate">
              <a:avLst>
                <a:gd name="adj" fmla="val 2389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-1340817" y="3429001"/>
              <a:ext cx="5027446" cy="714829"/>
            </a:xfrm>
            <a:custGeom>
              <a:avLst/>
              <a:gdLst>
                <a:gd name="connsiteX0" fmla="*/ 0 w 3686629"/>
                <a:gd name="connsiteY0" fmla="*/ 0 h 714829"/>
                <a:gd name="connsiteX1" fmla="*/ 3686629 w 3686629"/>
                <a:gd name="connsiteY1" fmla="*/ 0 h 714829"/>
                <a:gd name="connsiteX2" fmla="*/ 3344998 w 3686629"/>
                <a:gd name="connsiteY2" fmla="*/ 714829 h 714829"/>
                <a:gd name="connsiteX3" fmla="*/ 0 w 3686629"/>
                <a:gd name="connsiteY3" fmla="*/ 714829 h 714829"/>
                <a:gd name="connsiteX0" fmla="*/ 0 w 3686629"/>
                <a:gd name="connsiteY0" fmla="*/ 0 h 714829"/>
                <a:gd name="connsiteX1" fmla="*/ 3686629 w 3686629"/>
                <a:gd name="connsiteY1" fmla="*/ 0 h 714829"/>
                <a:gd name="connsiteX2" fmla="*/ 3435202 w 3686629"/>
                <a:gd name="connsiteY2" fmla="*/ 714829 h 714829"/>
                <a:gd name="connsiteX3" fmla="*/ 0 w 3686629"/>
                <a:gd name="connsiteY3" fmla="*/ 714829 h 714829"/>
                <a:gd name="connsiteX4" fmla="*/ 0 w 3686629"/>
                <a:gd name="connsiteY4" fmla="*/ 0 h 714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6629" h="714829">
                  <a:moveTo>
                    <a:pt x="0" y="0"/>
                  </a:moveTo>
                  <a:lnTo>
                    <a:pt x="3686629" y="0"/>
                  </a:lnTo>
                  <a:lnTo>
                    <a:pt x="3435202" y="714829"/>
                  </a:lnTo>
                  <a:lnTo>
                    <a:pt x="0" y="7148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12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六边形 5"/>
            <p:cNvSpPr/>
            <p:nvPr/>
          </p:nvSpPr>
          <p:spPr>
            <a:xfrm>
              <a:off x="2179682" y="2848430"/>
              <a:ext cx="1346924" cy="1161142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531289" y="3134073"/>
              <a:ext cx="643710" cy="593484"/>
            </a:xfrm>
            <a:custGeom>
              <a:avLst/>
              <a:gdLst>
                <a:gd name="connsiteX0" fmla="*/ 469488 w 578320"/>
                <a:gd name="connsiteY0" fmla="*/ 312166 h 533197"/>
                <a:gd name="connsiteX1" fmla="*/ 523904 w 578320"/>
                <a:gd name="connsiteY1" fmla="*/ 363740 h 533197"/>
                <a:gd name="connsiteX2" fmla="*/ 523904 w 578320"/>
                <a:gd name="connsiteY2" fmla="*/ 376634 h 533197"/>
                <a:gd name="connsiteX3" fmla="*/ 527594 w 578320"/>
                <a:gd name="connsiteY3" fmla="*/ 391369 h 533197"/>
                <a:gd name="connsiteX4" fmla="*/ 512837 w 578320"/>
                <a:gd name="connsiteY4" fmla="*/ 411630 h 533197"/>
                <a:gd name="connsiteX5" fmla="*/ 498080 w 578320"/>
                <a:gd name="connsiteY5" fmla="*/ 440180 h 533197"/>
                <a:gd name="connsiteX6" fmla="*/ 529438 w 578320"/>
                <a:gd name="connsiteY6" fmla="*/ 475176 h 533197"/>
                <a:gd name="connsiteX7" fmla="*/ 578320 w 578320"/>
                <a:gd name="connsiteY7" fmla="*/ 518462 h 533197"/>
                <a:gd name="connsiteX8" fmla="*/ 485168 w 578320"/>
                <a:gd name="connsiteY8" fmla="*/ 533197 h 533197"/>
                <a:gd name="connsiteX9" fmla="*/ 477789 w 578320"/>
                <a:gd name="connsiteY9" fmla="*/ 486228 h 533197"/>
                <a:gd name="connsiteX10" fmla="*/ 481478 w 578320"/>
                <a:gd name="connsiteY10" fmla="*/ 479781 h 533197"/>
                <a:gd name="connsiteX11" fmla="*/ 480556 w 578320"/>
                <a:gd name="connsiteY11" fmla="*/ 477939 h 533197"/>
                <a:gd name="connsiteX12" fmla="*/ 471333 w 578320"/>
                <a:gd name="connsiteY12" fmla="*/ 466888 h 533197"/>
                <a:gd name="connsiteX13" fmla="*/ 467644 w 578320"/>
                <a:gd name="connsiteY13" fmla="*/ 466888 h 533197"/>
                <a:gd name="connsiteX14" fmla="*/ 458421 w 578320"/>
                <a:gd name="connsiteY14" fmla="*/ 477939 h 533197"/>
                <a:gd name="connsiteX15" fmla="*/ 458421 w 578320"/>
                <a:gd name="connsiteY15" fmla="*/ 479781 h 533197"/>
                <a:gd name="connsiteX16" fmla="*/ 462110 w 578320"/>
                <a:gd name="connsiteY16" fmla="*/ 486228 h 533197"/>
                <a:gd name="connsiteX17" fmla="*/ 454732 w 578320"/>
                <a:gd name="connsiteY17" fmla="*/ 533197 h 533197"/>
                <a:gd name="connsiteX18" fmla="*/ 361579 w 578320"/>
                <a:gd name="connsiteY18" fmla="*/ 518462 h 533197"/>
                <a:gd name="connsiteX19" fmla="*/ 409539 w 578320"/>
                <a:gd name="connsiteY19" fmla="*/ 475176 h 533197"/>
                <a:gd name="connsiteX20" fmla="*/ 440897 w 578320"/>
                <a:gd name="connsiteY20" fmla="*/ 440180 h 533197"/>
                <a:gd name="connsiteX21" fmla="*/ 427063 w 578320"/>
                <a:gd name="connsiteY21" fmla="*/ 411630 h 533197"/>
                <a:gd name="connsiteX22" fmla="*/ 411383 w 578320"/>
                <a:gd name="connsiteY22" fmla="*/ 391369 h 533197"/>
                <a:gd name="connsiteX23" fmla="*/ 415995 w 578320"/>
                <a:gd name="connsiteY23" fmla="*/ 376634 h 533197"/>
                <a:gd name="connsiteX24" fmla="*/ 415995 w 578320"/>
                <a:gd name="connsiteY24" fmla="*/ 363740 h 533197"/>
                <a:gd name="connsiteX25" fmla="*/ 469488 w 578320"/>
                <a:gd name="connsiteY25" fmla="*/ 312166 h 533197"/>
                <a:gd name="connsiteX26" fmla="*/ 107909 w 578320"/>
                <a:gd name="connsiteY26" fmla="*/ 312166 h 533197"/>
                <a:gd name="connsiteX27" fmla="*/ 162325 w 578320"/>
                <a:gd name="connsiteY27" fmla="*/ 363740 h 533197"/>
                <a:gd name="connsiteX28" fmla="*/ 162325 w 578320"/>
                <a:gd name="connsiteY28" fmla="*/ 376634 h 533197"/>
                <a:gd name="connsiteX29" fmla="*/ 166937 w 578320"/>
                <a:gd name="connsiteY29" fmla="*/ 391369 h 533197"/>
                <a:gd name="connsiteX30" fmla="*/ 151257 w 578320"/>
                <a:gd name="connsiteY30" fmla="*/ 411630 h 533197"/>
                <a:gd name="connsiteX31" fmla="*/ 137423 w 578320"/>
                <a:gd name="connsiteY31" fmla="*/ 440180 h 533197"/>
                <a:gd name="connsiteX32" fmla="*/ 167859 w 578320"/>
                <a:gd name="connsiteY32" fmla="*/ 475176 h 533197"/>
                <a:gd name="connsiteX33" fmla="*/ 216741 w 578320"/>
                <a:gd name="connsiteY33" fmla="*/ 518462 h 533197"/>
                <a:gd name="connsiteX34" fmla="*/ 123588 w 578320"/>
                <a:gd name="connsiteY34" fmla="*/ 533197 h 533197"/>
                <a:gd name="connsiteX35" fmla="*/ 116210 w 578320"/>
                <a:gd name="connsiteY35" fmla="*/ 486228 h 533197"/>
                <a:gd name="connsiteX36" fmla="*/ 119899 w 578320"/>
                <a:gd name="connsiteY36" fmla="*/ 479781 h 533197"/>
                <a:gd name="connsiteX37" fmla="*/ 119899 w 578320"/>
                <a:gd name="connsiteY37" fmla="*/ 477939 h 533197"/>
                <a:gd name="connsiteX38" fmla="*/ 109754 w 578320"/>
                <a:gd name="connsiteY38" fmla="*/ 466888 h 533197"/>
                <a:gd name="connsiteX39" fmla="*/ 106987 w 578320"/>
                <a:gd name="connsiteY39" fmla="*/ 466888 h 533197"/>
                <a:gd name="connsiteX40" fmla="*/ 96842 w 578320"/>
                <a:gd name="connsiteY40" fmla="*/ 477939 h 533197"/>
                <a:gd name="connsiteX41" fmla="*/ 96842 w 578320"/>
                <a:gd name="connsiteY41" fmla="*/ 479781 h 533197"/>
                <a:gd name="connsiteX42" fmla="*/ 100531 w 578320"/>
                <a:gd name="connsiteY42" fmla="*/ 486228 h 533197"/>
                <a:gd name="connsiteX43" fmla="*/ 93152 w 578320"/>
                <a:gd name="connsiteY43" fmla="*/ 533197 h 533197"/>
                <a:gd name="connsiteX44" fmla="*/ 0 w 578320"/>
                <a:gd name="connsiteY44" fmla="*/ 518462 h 533197"/>
                <a:gd name="connsiteX45" fmla="*/ 48882 w 578320"/>
                <a:gd name="connsiteY45" fmla="*/ 475176 h 533197"/>
                <a:gd name="connsiteX46" fmla="*/ 79318 w 578320"/>
                <a:gd name="connsiteY46" fmla="*/ 440180 h 533197"/>
                <a:gd name="connsiteX47" fmla="*/ 65483 w 578320"/>
                <a:gd name="connsiteY47" fmla="*/ 411630 h 533197"/>
                <a:gd name="connsiteX48" fmla="*/ 49804 w 578320"/>
                <a:gd name="connsiteY48" fmla="*/ 391369 h 533197"/>
                <a:gd name="connsiteX49" fmla="*/ 54416 w 578320"/>
                <a:gd name="connsiteY49" fmla="*/ 376634 h 533197"/>
                <a:gd name="connsiteX50" fmla="*/ 54416 w 578320"/>
                <a:gd name="connsiteY50" fmla="*/ 363740 h 533197"/>
                <a:gd name="connsiteX51" fmla="*/ 107909 w 578320"/>
                <a:gd name="connsiteY51" fmla="*/ 312166 h 533197"/>
                <a:gd name="connsiteX52" fmla="*/ 288717 w 578320"/>
                <a:gd name="connsiteY52" fmla="*/ 237601 h 533197"/>
                <a:gd name="connsiteX53" fmla="*/ 303485 w 578320"/>
                <a:gd name="connsiteY53" fmla="*/ 252338 h 533197"/>
                <a:gd name="connsiteX54" fmla="*/ 303485 w 578320"/>
                <a:gd name="connsiteY54" fmla="*/ 331547 h 533197"/>
                <a:gd name="connsiteX55" fmla="*/ 384708 w 578320"/>
                <a:gd name="connsiteY55" fmla="*/ 398782 h 533197"/>
                <a:gd name="connsiteX56" fmla="*/ 386554 w 578320"/>
                <a:gd name="connsiteY56" fmla="*/ 419045 h 533197"/>
                <a:gd name="connsiteX57" fmla="*/ 375478 w 578320"/>
                <a:gd name="connsiteY57" fmla="*/ 423650 h 533197"/>
                <a:gd name="connsiteX58" fmla="*/ 366248 w 578320"/>
                <a:gd name="connsiteY58" fmla="*/ 420887 h 533197"/>
                <a:gd name="connsiteX59" fmla="*/ 288717 w 578320"/>
                <a:gd name="connsiteY59" fmla="*/ 356415 h 533197"/>
                <a:gd name="connsiteX60" fmla="*/ 212108 w 578320"/>
                <a:gd name="connsiteY60" fmla="*/ 420887 h 533197"/>
                <a:gd name="connsiteX61" fmla="*/ 191802 w 578320"/>
                <a:gd name="connsiteY61" fmla="*/ 419045 h 533197"/>
                <a:gd name="connsiteX62" fmla="*/ 193648 w 578320"/>
                <a:gd name="connsiteY62" fmla="*/ 398782 h 533197"/>
                <a:gd name="connsiteX63" fmla="*/ 274872 w 578320"/>
                <a:gd name="connsiteY63" fmla="*/ 331547 h 533197"/>
                <a:gd name="connsiteX64" fmla="*/ 274872 w 578320"/>
                <a:gd name="connsiteY64" fmla="*/ 252338 h 533197"/>
                <a:gd name="connsiteX65" fmla="*/ 288717 w 578320"/>
                <a:gd name="connsiteY65" fmla="*/ 237601 h 533197"/>
                <a:gd name="connsiteX66" fmla="*/ 288699 w 578320"/>
                <a:gd name="connsiteY66" fmla="*/ 0 h 533197"/>
                <a:gd name="connsiteX67" fmla="*/ 343115 w 578320"/>
                <a:gd name="connsiteY67" fmla="*/ 50653 h 533197"/>
                <a:gd name="connsiteX68" fmla="*/ 343115 w 578320"/>
                <a:gd name="connsiteY68" fmla="*/ 63546 h 533197"/>
                <a:gd name="connsiteX69" fmla="*/ 346805 w 578320"/>
                <a:gd name="connsiteY69" fmla="*/ 78282 h 533197"/>
                <a:gd name="connsiteX70" fmla="*/ 332048 w 578320"/>
                <a:gd name="connsiteY70" fmla="*/ 98543 h 533197"/>
                <a:gd name="connsiteX71" fmla="*/ 318213 w 578320"/>
                <a:gd name="connsiteY71" fmla="*/ 127093 h 533197"/>
                <a:gd name="connsiteX72" fmla="*/ 348649 w 578320"/>
                <a:gd name="connsiteY72" fmla="*/ 163010 h 533197"/>
                <a:gd name="connsiteX73" fmla="*/ 397531 w 578320"/>
                <a:gd name="connsiteY73" fmla="*/ 206295 h 533197"/>
                <a:gd name="connsiteX74" fmla="*/ 304379 w 578320"/>
                <a:gd name="connsiteY74" fmla="*/ 220110 h 533197"/>
                <a:gd name="connsiteX75" fmla="*/ 297000 w 578320"/>
                <a:gd name="connsiteY75" fmla="*/ 173141 h 533197"/>
                <a:gd name="connsiteX76" fmla="*/ 300689 w 578320"/>
                <a:gd name="connsiteY76" fmla="*/ 167615 h 533197"/>
                <a:gd name="connsiteX77" fmla="*/ 300689 w 578320"/>
                <a:gd name="connsiteY77" fmla="*/ 164852 h 533197"/>
                <a:gd name="connsiteX78" fmla="*/ 290544 w 578320"/>
                <a:gd name="connsiteY78" fmla="*/ 154722 h 533197"/>
                <a:gd name="connsiteX79" fmla="*/ 287777 w 578320"/>
                <a:gd name="connsiteY79" fmla="*/ 154722 h 533197"/>
                <a:gd name="connsiteX80" fmla="*/ 277632 w 578320"/>
                <a:gd name="connsiteY80" fmla="*/ 164852 h 533197"/>
                <a:gd name="connsiteX81" fmla="*/ 277632 w 578320"/>
                <a:gd name="connsiteY81" fmla="*/ 167615 h 533197"/>
                <a:gd name="connsiteX82" fmla="*/ 281321 w 578320"/>
                <a:gd name="connsiteY82" fmla="*/ 173141 h 533197"/>
                <a:gd name="connsiteX83" fmla="*/ 273943 w 578320"/>
                <a:gd name="connsiteY83" fmla="*/ 221031 h 533197"/>
                <a:gd name="connsiteX84" fmla="*/ 180790 w 578320"/>
                <a:gd name="connsiteY84" fmla="*/ 206295 h 533197"/>
                <a:gd name="connsiteX85" fmla="*/ 228750 w 578320"/>
                <a:gd name="connsiteY85" fmla="*/ 163010 h 533197"/>
                <a:gd name="connsiteX86" fmla="*/ 260108 w 578320"/>
                <a:gd name="connsiteY86" fmla="*/ 127093 h 533197"/>
                <a:gd name="connsiteX87" fmla="*/ 246274 w 578320"/>
                <a:gd name="connsiteY87" fmla="*/ 98543 h 533197"/>
                <a:gd name="connsiteX88" fmla="*/ 230594 w 578320"/>
                <a:gd name="connsiteY88" fmla="*/ 78282 h 533197"/>
                <a:gd name="connsiteX89" fmla="*/ 235206 w 578320"/>
                <a:gd name="connsiteY89" fmla="*/ 63546 h 533197"/>
                <a:gd name="connsiteX90" fmla="*/ 235206 w 578320"/>
                <a:gd name="connsiteY90" fmla="*/ 50653 h 533197"/>
                <a:gd name="connsiteX91" fmla="*/ 288699 w 578320"/>
                <a:gd name="connsiteY9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78320" h="533197">
                  <a:moveTo>
                    <a:pt x="469488" y="312166"/>
                  </a:moveTo>
                  <a:cubicBezTo>
                    <a:pt x="499002" y="312166"/>
                    <a:pt x="523904" y="335190"/>
                    <a:pt x="523904" y="363740"/>
                  </a:cubicBezTo>
                  <a:lnTo>
                    <a:pt x="523904" y="376634"/>
                  </a:lnTo>
                  <a:cubicBezTo>
                    <a:pt x="523904" y="376634"/>
                    <a:pt x="529438" y="381238"/>
                    <a:pt x="527594" y="391369"/>
                  </a:cubicBezTo>
                  <a:cubicBezTo>
                    <a:pt x="526671" y="404262"/>
                    <a:pt x="512837" y="411630"/>
                    <a:pt x="512837" y="411630"/>
                  </a:cubicBezTo>
                  <a:cubicBezTo>
                    <a:pt x="512837" y="411630"/>
                    <a:pt x="509147" y="430970"/>
                    <a:pt x="498080" y="440180"/>
                  </a:cubicBezTo>
                  <a:cubicBezTo>
                    <a:pt x="494391" y="467809"/>
                    <a:pt x="513759" y="470572"/>
                    <a:pt x="529438" y="475176"/>
                  </a:cubicBezTo>
                  <a:cubicBezTo>
                    <a:pt x="555263" y="483465"/>
                    <a:pt x="578320" y="485307"/>
                    <a:pt x="578320" y="518462"/>
                  </a:cubicBezTo>
                  <a:cubicBezTo>
                    <a:pt x="578320" y="525829"/>
                    <a:pt x="543273" y="532276"/>
                    <a:pt x="485168" y="533197"/>
                  </a:cubicBezTo>
                  <a:lnTo>
                    <a:pt x="477789" y="486228"/>
                  </a:lnTo>
                  <a:lnTo>
                    <a:pt x="481478" y="479781"/>
                  </a:lnTo>
                  <a:cubicBezTo>
                    <a:pt x="481478" y="478860"/>
                    <a:pt x="481478" y="477939"/>
                    <a:pt x="480556" y="477939"/>
                  </a:cubicBezTo>
                  <a:lnTo>
                    <a:pt x="471333" y="466888"/>
                  </a:lnTo>
                  <a:cubicBezTo>
                    <a:pt x="470411" y="465967"/>
                    <a:pt x="468566" y="465967"/>
                    <a:pt x="467644" y="466888"/>
                  </a:cubicBezTo>
                  <a:lnTo>
                    <a:pt x="458421" y="477939"/>
                  </a:lnTo>
                  <a:cubicBezTo>
                    <a:pt x="457499" y="477939"/>
                    <a:pt x="457499" y="478860"/>
                    <a:pt x="458421" y="479781"/>
                  </a:cubicBezTo>
                  <a:lnTo>
                    <a:pt x="462110" y="486228"/>
                  </a:lnTo>
                  <a:lnTo>
                    <a:pt x="454732" y="533197"/>
                  </a:lnTo>
                  <a:cubicBezTo>
                    <a:pt x="396627" y="532276"/>
                    <a:pt x="361579" y="525829"/>
                    <a:pt x="361579" y="518462"/>
                  </a:cubicBezTo>
                  <a:cubicBezTo>
                    <a:pt x="361579" y="485307"/>
                    <a:pt x="384637" y="483465"/>
                    <a:pt x="409539" y="475176"/>
                  </a:cubicBezTo>
                  <a:cubicBezTo>
                    <a:pt x="425218" y="470572"/>
                    <a:pt x="444586" y="466888"/>
                    <a:pt x="440897" y="440180"/>
                  </a:cubicBezTo>
                  <a:cubicBezTo>
                    <a:pt x="430752" y="430970"/>
                    <a:pt x="427063" y="411630"/>
                    <a:pt x="427063" y="411630"/>
                  </a:cubicBezTo>
                  <a:cubicBezTo>
                    <a:pt x="427063" y="411630"/>
                    <a:pt x="413228" y="404262"/>
                    <a:pt x="411383" y="391369"/>
                  </a:cubicBezTo>
                  <a:cubicBezTo>
                    <a:pt x="410461" y="381238"/>
                    <a:pt x="415995" y="376634"/>
                    <a:pt x="415995" y="376634"/>
                  </a:cubicBezTo>
                  <a:lnTo>
                    <a:pt x="415995" y="363740"/>
                  </a:lnTo>
                  <a:cubicBezTo>
                    <a:pt x="415995" y="335190"/>
                    <a:pt x="439975" y="312166"/>
                    <a:pt x="469488" y="312166"/>
                  </a:cubicBezTo>
                  <a:close/>
                  <a:moveTo>
                    <a:pt x="107909" y="312166"/>
                  </a:moveTo>
                  <a:cubicBezTo>
                    <a:pt x="138345" y="312166"/>
                    <a:pt x="162325" y="335190"/>
                    <a:pt x="162325" y="363740"/>
                  </a:cubicBezTo>
                  <a:lnTo>
                    <a:pt x="162325" y="376634"/>
                  </a:lnTo>
                  <a:cubicBezTo>
                    <a:pt x="162325" y="376634"/>
                    <a:pt x="167859" y="381238"/>
                    <a:pt x="166937" y="391369"/>
                  </a:cubicBezTo>
                  <a:cubicBezTo>
                    <a:pt x="165092" y="404262"/>
                    <a:pt x="151257" y="411630"/>
                    <a:pt x="151257" y="411630"/>
                  </a:cubicBezTo>
                  <a:cubicBezTo>
                    <a:pt x="151257" y="411630"/>
                    <a:pt x="147568" y="430970"/>
                    <a:pt x="137423" y="440180"/>
                  </a:cubicBezTo>
                  <a:cubicBezTo>
                    <a:pt x="132811" y="467809"/>
                    <a:pt x="152180" y="470572"/>
                    <a:pt x="167859" y="475176"/>
                  </a:cubicBezTo>
                  <a:cubicBezTo>
                    <a:pt x="193684" y="483465"/>
                    <a:pt x="216741" y="485307"/>
                    <a:pt x="216741" y="518462"/>
                  </a:cubicBezTo>
                  <a:cubicBezTo>
                    <a:pt x="216741" y="525829"/>
                    <a:pt x="181693" y="532276"/>
                    <a:pt x="123588" y="533197"/>
                  </a:cubicBezTo>
                  <a:lnTo>
                    <a:pt x="116210" y="486228"/>
                  </a:lnTo>
                  <a:lnTo>
                    <a:pt x="119899" y="479781"/>
                  </a:lnTo>
                  <a:cubicBezTo>
                    <a:pt x="120821" y="478860"/>
                    <a:pt x="119899" y="477939"/>
                    <a:pt x="119899" y="477939"/>
                  </a:cubicBezTo>
                  <a:lnTo>
                    <a:pt x="109754" y="466888"/>
                  </a:lnTo>
                  <a:cubicBezTo>
                    <a:pt x="108832" y="465967"/>
                    <a:pt x="107909" y="465967"/>
                    <a:pt x="106987" y="466888"/>
                  </a:cubicBezTo>
                  <a:lnTo>
                    <a:pt x="96842" y="477939"/>
                  </a:lnTo>
                  <a:cubicBezTo>
                    <a:pt x="96842" y="477939"/>
                    <a:pt x="95919" y="478860"/>
                    <a:pt x="96842" y="479781"/>
                  </a:cubicBezTo>
                  <a:lnTo>
                    <a:pt x="100531" y="486228"/>
                  </a:lnTo>
                  <a:lnTo>
                    <a:pt x="93152" y="533197"/>
                  </a:lnTo>
                  <a:cubicBezTo>
                    <a:pt x="35047" y="532276"/>
                    <a:pt x="0" y="525829"/>
                    <a:pt x="0" y="518462"/>
                  </a:cubicBezTo>
                  <a:cubicBezTo>
                    <a:pt x="0" y="485307"/>
                    <a:pt x="23057" y="483465"/>
                    <a:pt x="48882" y="475176"/>
                  </a:cubicBezTo>
                  <a:cubicBezTo>
                    <a:pt x="64561" y="470572"/>
                    <a:pt x="83929" y="466888"/>
                    <a:pt x="79318" y="440180"/>
                  </a:cubicBezTo>
                  <a:cubicBezTo>
                    <a:pt x="69173" y="430970"/>
                    <a:pt x="65483" y="411630"/>
                    <a:pt x="65483" y="411630"/>
                  </a:cubicBezTo>
                  <a:cubicBezTo>
                    <a:pt x="65483" y="411630"/>
                    <a:pt x="51649" y="404262"/>
                    <a:pt x="49804" y="391369"/>
                  </a:cubicBezTo>
                  <a:cubicBezTo>
                    <a:pt x="48882" y="381238"/>
                    <a:pt x="54416" y="376634"/>
                    <a:pt x="54416" y="376634"/>
                  </a:cubicBezTo>
                  <a:lnTo>
                    <a:pt x="54416" y="363740"/>
                  </a:lnTo>
                  <a:cubicBezTo>
                    <a:pt x="54416" y="335190"/>
                    <a:pt x="78396" y="312166"/>
                    <a:pt x="107909" y="312166"/>
                  </a:cubicBezTo>
                  <a:close/>
                  <a:moveTo>
                    <a:pt x="288717" y="237601"/>
                  </a:moveTo>
                  <a:cubicBezTo>
                    <a:pt x="297024" y="237601"/>
                    <a:pt x="303485" y="244048"/>
                    <a:pt x="303485" y="252338"/>
                  </a:cubicBezTo>
                  <a:lnTo>
                    <a:pt x="303485" y="331547"/>
                  </a:lnTo>
                  <a:lnTo>
                    <a:pt x="384708" y="398782"/>
                  </a:lnTo>
                  <a:cubicBezTo>
                    <a:pt x="390246" y="403387"/>
                    <a:pt x="391169" y="412598"/>
                    <a:pt x="386554" y="419045"/>
                  </a:cubicBezTo>
                  <a:cubicBezTo>
                    <a:pt x="383785" y="421808"/>
                    <a:pt x="379170" y="423650"/>
                    <a:pt x="375478" y="423650"/>
                  </a:cubicBezTo>
                  <a:cubicBezTo>
                    <a:pt x="371786" y="423650"/>
                    <a:pt x="369017" y="422729"/>
                    <a:pt x="366248" y="420887"/>
                  </a:cubicBezTo>
                  <a:lnTo>
                    <a:pt x="288717" y="356415"/>
                  </a:lnTo>
                  <a:lnTo>
                    <a:pt x="212108" y="420887"/>
                  </a:lnTo>
                  <a:cubicBezTo>
                    <a:pt x="205647" y="425492"/>
                    <a:pt x="196417" y="424571"/>
                    <a:pt x="191802" y="419045"/>
                  </a:cubicBezTo>
                  <a:cubicBezTo>
                    <a:pt x="186264" y="412598"/>
                    <a:pt x="187187" y="403387"/>
                    <a:pt x="193648" y="398782"/>
                  </a:cubicBezTo>
                  <a:lnTo>
                    <a:pt x="274872" y="331547"/>
                  </a:lnTo>
                  <a:lnTo>
                    <a:pt x="274872" y="252338"/>
                  </a:lnTo>
                  <a:cubicBezTo>
                    <a:pt x="274872" y="244048"/>
                    <a:pt x="281333" y="237601"/>
                    <a:pt x="288717" y="237601"/>
                  </a:cubicBezTo>
                  <a:close/>
                  <a:moveTo>
                    <a:pt x="288699" y="0"/>
                  </a:moveTo>
                  <a:cubicBezTo>
                    <a:pt x="318213" y="0"/>
                    <a:pt x="343115" y="22103"/>
                    <a:pt x="343115" y="50653"/>
                  </a:cubicBezTo>
                  <a:lnTo>
                    <a:pt x="343115" y="63546"/>
                  </a:lnTo>
                  <a:cubicBezTo>
                    <a:pt x="343115" y="63546"/>
                    <a:pt x="348649" y="68151"/>
                    <a:pt x="346805" y="78282"/>
                  </a:cubicBezTo>
                  <a:cubicBezTo>
                    <a:pt x="345882" y="92096"/>
                    <a:pt x="332048" y="98543"/>
                    <a:pt x="332048" y="98543"/>
                  </a:cubicBezTo>
                  <a:cubicBezTo>
                    <a:pt x="332048" y="98543"/>
                    <a:pt x="328358" y="117883"/>
                    <a:pt x="318213" y="127093"/>
                  </a:cubicBezTo>
                  <a:cubicBezTo>
                    <a:pt x="313602" y="154722"/>
                    <a:pt x="332970" y="157484"/>
                    <a:pt x="348649" y="163010"/>
                  </a:cubicBezTo>
                  <a:cubicBezTo>
                    <a:pt x="374474" y="171299"/>
                    <a:pt x="397531" y="172220"/>
                    <a:pt x="397531" y="206295"/>
                  </a:cubicBezTo>
                  <a:cubicBezTo>
                    <a:pt x="397531" y="212742"/>
                    <a:pt x="362484" y="219189"/>
                    <a:pt x="304379" y="220110"/>
                  </a:cubicBezTo>
                  <a:lnTo>
                    <a:pt x="297000" y="173141"/>
                  </a:lnTo>
                  <a:lnTo>
                    <a:pt x="300689" y="167615"/>
                  </a:lnTo>
                  <a:cubicBezTo>
                    <a:pt x="300689" y="166694"/>
                    <a:pt x="300689" y="165773"/>
                    <a:pt x="300689" y="164852"/>
                  </a:cubicBezTo>
                  <a:lnTo>
                    <a:pt x="290544" y="154722"/>
                  </a:lnTo>
                  <a:cubicBezTo>
                    <a:pt x="289622" y="153801"/>
                    <a:pt x="287777" y="153801"/>
                    <a:pt x="287777" y="154722"/>
                  </a:cubicBezTo>
                  <a:lnTo>
                    <a:pt x="277632" y="164852"/>
                  </a:lnTo>
                  <a:cubicBezTo>
                    <a:pt x="276710" y="165773"/>
                    <a:pt x="276710" y="166694"/>
                    <a:pt x="277632" y="167615"/>
                  </a:cubicBezTo>
                  <a:lnTo>
                    <a:pt x="281321" y="173141"/>
                  </a:lnTo>
                  <a:lnTo>
                    <a:pt x="273943" y="221031"/>
                  </a:lnTo>
                  <a:cubicBezTo>
                    <a:pt x="215838" y="219189"/>
                    <a:pt x="180790" y="212742"/>
                    <a:pt x="180790" y="206295"/>
                  </a:cubicBezTo>
                  <a:cubicBezTo>
                    <a:pt x="180790" y="172220"/>
                    <a:pt x="203848" y="171299"/>
                    <a:pt x="228750" y="163010"/>
                  </a:cubicBezTo>
                  <a:cubicBezTo>
                    <a:pt x="244429" y="157484"/>
                    <a:pt x="264720" y="154722"/>
                    <a:pt x="260108" y="127093"/>
                  </a:cubicBezTo>
                  <a:cubicBezTo>
                    <a:pt x="249963" y="117883"/>
                    <a:pt x="246274" y="98543"/>
                    <a:pt x="246274" y="98543"/>
                  </a:cubicBezTo>
                  <a:cubicBezTo>
                    <a:pt x="246274" y="98543"/>
                    <a:pt x="232439" y="92096"/>
                    <a:pt x="230594" y="78282"/>
                  </a:cubicBezTo>
                  <a:cubicBezTo>
                    <a:pt x="229672" y="68151"/>
                    <a:pt x="235206" y="63546"/>
                    <a:pt x="235206" y="63546"/>
                  </a:cubicBezTo>
                  <a:lnTo>
                    <a:pt x="235206" y="50653"/>
                  </a:lnTo>
                  <a:cubicBezTo>
                    <a:pt x="235206" y="22103"/>
                    <a:pt x="259186" y="0"/>
                    <a:pt x="288699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0" y="379942"/>
            <a:ext cx="1123498" cy="553508"/>
            <a:chOff x="0" y="202142"/>
            <a:chExt cx="919420" cy="452966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202142"/>
              <a:ext cx="394182" cy="452966"/>
              <a:chOff x="0" y="202142"/>
              <a:chExt cx="394182" cy="452966"/>
            </a:xfrm>
          </p:grpSpPr>
          <p:sp>
            <p:nvSpPr>
              <p:cNvPr id="18" name="等腰三角形 17"/>
              <p:cNvSpPr/>
              <p:nvPr/>
            </p:nvSpPr>
            <p:spPr>
              <a:xfrm flipV="1">
                <a:off x="303" y="202142"/>
                <a:ext cx="262721" cy="226483"/>
              </a:xfrm>
              <a:prstGeom prst="triangle">
                <a:avLst/>
              </a:prstGeom>
              <a:solidFill>
                <a:srgbClr val="EB19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>
                <a:off x="131461" y="202142"/>
                <a:ext cx="262721" cy="226483"/>
              </a:xfrm>
              <a:prstGeom prst="triangle">
                <a:avLst/>
              </a:prstGeom>
              <a:solidFill>
                <a:srgbClr val="C212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flipV="1">
                <a:off x="131461" y="428625"/>
                <a:ext cx="262721" cy="226483"/>
              </a:xfrm>
              <a:prstGeom prst="triangle">
                <a:avLst/>
              </a:prstGeom>
              <a:solidFill>
                <a:srgbClr val="ED37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>
                <a:off x="0" y="428625"/>
                <a:ext cx="262721" cy="226483"/>
              </a:xfrm>
              <a:prstGeom prst="triangle">
                <a:avLst/>
              </a:prstGeom>
              <a:solidFill>
                <a:srgbClr val="8800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等腰三角形 9"/>
            <p:cNvSpPr/>
            <p:nvPr/>
          </p:nvSpPr>
          <p:spPr>
            <a:xfrm flipV="1">
              <a:off x="262922" y="202142"/>
              <a:ext cx="262721" cy="226483"/>
            </a:xfrm>
            <a:prstGeom prst="triangle">
              <a:avLst/>
            </a:prstGeom>
            <a:solidFill>
              <a:srgbClr val="EB1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394080" y="202142"/>
              <a:ext cx="262721" cy="226483"/>
            </a:xfrm>
            <a:prstGeom prst="triangle">
              <a:avLst/>
            </a:prstGeom>
            <a:solidFill>
              <a:srgbClr val="C212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flipV="1">
              <a:off x="394080" y="428625"/>
              <a:ext cx="262721" cy="226483"/>
            </a:xfrm>
            <a:prstGeom prst="triangle">
              <a:avLst/>
            </a:prstGeom>
            <a:solidFill>
              <a:srgbClr val="ED37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262619" y="428625"/>
              <a:ext cx="262721" cy="226483"/>
            </a:xfrm>
            <a:prstGeom prst="triangle">
              <a:avLst/>
            </a:prstGeom>
            <a:solidFill>
              <a:srgbClr val="88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flipV="1">
              <a:off x="525541" y="202142"/>
              <a:ext cx="262721" cy="226483"/>
            </a:xfrm>
            <a:prstGeom prst="triangle">
              <a:avLst/>
            </a:prstGeom>
            <a:solidFill>
              <a:srgbClr val="EB1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656699" y="202142"/>
              <a:ext cx="262721" cy="226483"/>
            </a:xfrm>
            <a:prstGeom prst="triangle">
              <a:avLst/>
            </a:prstGeom>
            <a:solidFill>
              <a:srgbClr val="C212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flipV="1">
              <a:off x="656699" y="428625"/>
              <a:ext cx="262721" cy="226483"/>
            </a:xfrm>
            <a:prstGeom prst="triangle">
              <a:avLst/>
            </a:prstGeom>
            <a:solidFill>
              <a:srgbClr val="ED37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>
              <a:off x="525238" y="428625"/>
              <a:ext cx="262721" cy="226483"/>
            </a:xfrm>
            <a:prstGeom prst="triangle">
              <a:avLst/>
            </a:prstGeom>
            <a:solidFill>
              <a:srgbClr val="8800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0" y="6705904"/>
            <a:ext cx="12192000" cy="150435"/>
            <a:chOff x="0" y="2714172"/>
            <a:chExt cx="3686629" cy="1429658"/>
          </a:xfrm>
        </p:grpSpPr>
        <p:sp>
          <p:nvSpPr>
            <p:cNvPr id="23" name="矩形 22"/>
            <p:cNvSpPr/>
            <p:nvPr/>
          </p:nvSpPr>
          <p:spPr>
            <a:xfrm>
              <a:off x="0" y="2714172"/>
              <a:ext cx="3686629" cy="14296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0" y="3429001"/>
              <a:ext cx="3686629" cy="714829"/>
            </a:xfrm>
            <a:prstGeom prst="rect">
              <a:avLst/>
            </a:prstGeom>
            <a:solidFill>
              <a:srgbClr val="C212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77712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6" r:id="rId2"/>
    <p:sldLayoutId id="2147483662" r:id="rId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c1.hebei.com.cn/003/017/536/00301753689_26a2e5eb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03"/>
          <a:stretch/>
        </p:blipFill>
        <p:spPr bwMode="auto">
          <a:xfrm>
            <a:off x="0" y="0"/>
            <a:ext cx="12192000" cy="678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5898488"/>
            <a:ext cx="12192000" cy="954107"/>
          </a:xfrm>
          <a:prstGeom prst="rect">
            <a:avLst/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第十三届全国人民代表大会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日在北京开幕，与会的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2980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名代表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由全国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个选举单位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选举产生</a:t>
            </a:r>
          </a:p>
        </p:txBody>
      </p:sp>
    </p:spTree>
    <p:extLst>
      <p:ext uri="{BB962C8B-B14F-4D97-AF65-F5344CB8AC3E}">
        <p14:creationId xmlns:p14="http://schemas.microsoft.com/office/powerpoint/2010/main" val="331130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10196052" y="3404431"/>
            <a:ext cx="1995948" cy="3453569"/>
          </a:xfrm>
          <a:custGeom>
            <a:avLst/>
            <a:gdLst>
              <a:gd name="connsiteX0" fmla="*/ 863392 w 1995948"/>
              <a:gd name="connsiteY0" fmla="*/ 0 h 3453569"/>
              <a:gd name="connsiteX1" fmla="*/ 1995948 w 1995948"/>
              <a:gd name="connsiteY1" fmla="*/ 0 h 3453569"/>
              <a:gd name="connsiteX2" fmla="*/ 1995948 w 1995948"/>
              <a:gd name="connsiteY2" fmla="*/ 3453569 h 3453569"/>
              <a:gd name="connsiteX3" fmla="*/ 0 w 1995948"/>
              <a:gd name="connsiteY3" fmla="*/ 3453569 h 3453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5948" h="3453569">
                <a:moveTo>
                  <a:pt x="863392" y="0"/>
                </a:moveTo>
                <a:lnTo>
                  <a:pt x="1995948" y="0"/>
                </a:lnTo>
                <a:lnTo>
                  <a:pt x="1995948" y="3453569"/>
                </a:lnTo>
                <a:lnTo>
                  <a:pt x="0" y="3453569"/>
                </a:lnTo>
                <a:close/>
              </a:path>
            </a:pathLst>
          </a:custGeom>
          <a:solidFill>
            <a:srgbClr val="C21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V="1">
            <a:off x="10196052" y="-1"/>
            <a:ext cx="1995948" cy="3404431"/>
          </a:xfrm>
          <a:custGeom>
            <a:avLst/>
            <a:gdLst>
              <a:gd name="connsiteX0" fmla="*/ 0 w 1995948"/>
              <a:gd name="connsiteY0" fmla="*/ 3453569 h 3453569"/>
              <a:gd name="connsiteX1" fmla="*/ 1995948 w 1995948"/>
              <a:gd name="connsiteY1" fmla="*/ 3453569 h 3453569"/>
              <a:gd name="connsiteX2" fmla="*/ 1995948 w 1995948"/>
              <a:gd name="connsiteY2" fmla="*/ 0 h 3453569"/>
              <a:gd name="connsiteX3" fmla="*/ 863392 w 1995948"/>
              <a:gd name="connsiteY3" fmla="*/ 0 h 3453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5948" h="3453569">
                <a:moveTo>
                  <a:pt x="0" y="3453569"/>
                </a:moveTo>
                <a:lnTo>
                  <a:pt x="1995948" y="3453569"/>
                </a:lnTo>
                <a:lnTo>
                  <a:pt x="1995948" y="0"/>
                </a:lnTo>
                <a:lnTo>
                  <a:pt x="86339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1135991" y="1289164"/>
            <a:ext cx="861774" cy="3631669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b="1" dirty="0">
                <a:solidFill>
                  <a:schemeClr val="bg1"/>
                </a:solidFill>
                <a:latin typeface="+mj-ea"/>
                <a:ea typeface="+mj-ea"/>
              </a:rPr>
              <a:t>张山选举记</a:t>
            </a:r>
            <a:endParaRPr kumimoji="0" lang="zh-CN" altLang="en-US" sz="44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7720" y="306118"/>
            <a:ext cx="10377715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 eaLnBrk="0" hangingPunct="0">
              <a:buFontTx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itchFamily="18" charset="0"/>
              </a:rPr>
              <a:t>  农民工张山赶回家参加乡人大代表换届选举，他要从三人中选举一位乡人大代表。晚上本家张二贵带着两瓶酒来说：“咱是一家人，你可要投俺一票。”张二贵走后，张山上初中的儿子说：“爸，你投票选乡人大代表，那正在召开的十三届全国人民代表大会的代表，你需要去北京投票吗？”张山说，“先解决眼前二贵的事吧！这个张二贵办事不如另外两人，投他我不愿意，不投他又得罪人，我都想弃权了！”</a:t>
            </a:r>
          </a:p>
        </p:txBody>
      </p:sp>
      <p:grpSp>
        <p:nvGrpSpPr>
          <p:cNvPr id="7" name="Group 39"/>
          <p:cNvGrpSpPr/>
          <p:nvPr/>
        </p:nvGrpSpPr>
        <p:grpSpPr>
          <a:xfrm>
            <a:off x="68710" y="4408242"/>
            <a:ext cx="865733" cy="915157"/>
            <a:chOff x="849666" y="1269514"/>
            <a:chExt cx="4597624" cy="4751774"/>
          </a:xfrm>
        </p:grpSpPr>
        <p:sp>
          <p:nvSpPr>
            <p:cNvPr id="8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Group 14"/>
            <p:cNvGrpSpPr/>
            <p:nvPr/>
          </p:nvGrpSpPr>
          <p:grpSpPr>
            <a:xfrm rot="18972328" flipH="1">
              <a:off x="1710884" y="1269514"/>
              <a:ext cx="907690" cy="2899257"/>
              <a:chOff x="943993" y="1899821"/>
              <a:chExt cx="584445" cy="1866782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22" name="Freeform: Shape 15"/>
              <p:cNvSpPr/>
              <p:nvPr/>
            </p:nvSpPr>
            <p:spPr>
              <a:xfrm>
                <a:off x="1186649" y="1973314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894096" y="4541064"/>
            <a:ext cx="9744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材料涉及了哪几种选举方式？其优缺点体现了哪些？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34443" y="5140493"/>
            <a:ext cx="9744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张山想弃权，你该如何劝说他要珍惜权利？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48957" y="5739782"/>
            <a:ext cx="9744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你认为张山应该如何投出这一票？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880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/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šḻïďê-Rectangle 2"/>
          <p:cNvSpPr/>
          <p:nvPr/>
        </p:nvSpPr>
        <p:spPr>
          <a:xfrm>
            <a:off x="668344" y="493485"/>
            <a:ext cx="5021255" cy="590731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ïšḻïďê-Rectangle 5"/>
          <p:cNvSpPr/>
          <p:nvPr/>
        </p:nvSpPr>
        <p:spPr>
          <a:xfrm>
            <a:off x="668344" y="507852"/>
            <a:ext cx="1155618" cy="103130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ïšḻïďê-任意多边形: 形状 13"/>
          <p:cNvSpPr>
            <a:spLocks noChangeAspect="1"/>
          </p:cNvSpPr>
          <p:nvPr/>
        </p:nvSpPr>
        <p:spPr bwMode="auto">
          <a:xfrm>
            <a:off x="915804" y="705117"/>
            <a:ext cx="554749" cy="554749"/>
          </a:xfrm>
          <a:custGeom>
            <a:avLst/>
            <a:gdLst>
              <a:gd name="connsiteX0" fmla="*/ 304145 w 508000"/>
              <a:gd name="connsiteY0" fmla="*/ 402460 h 508000"/>
              <a:gd name="connsiteX1" fmla="*/ 321059 w 508000"/>
              <a:gd name="connsiteY1" fmla="*/ 426292 h 508000"/>
              <a:gd name="connsiteX2" fmla="*/ 361651 w 508000"/>
              <a:gd name="connsiteY2" fmla="*/ 480764 h 508000"/>
              <a:gd name="connsiteX3" fmla="*/ 253405 w 508000"/>
              <a:gd name="connsiteY3" fmla="*/ 508000 h 508000"/>
              <a:gd name="connsiteX4" fmla="*/ 185751 w 508000"/>
              <a:gd name="connsiteY4" fmla="*/ 497787 h 508000"/>
              <a:gd name="connsiteX5" fmla="*/ 304145 w 508000"/>
              <a:gd name="connsiteY5" fmla="*/ 402460 h 508000"/>
              <a:gd name="connsiteX6" fmla="*/ 291291 w 508000"/>
              <a:gd name="connsiteY6" fmla="*/ 348986 h 508000"/>
              <a:gd name="connsiteX7" fmla="*/ 308378 w 508000"/>
              <a:gd name="connsiteY7" fmla="*/ 348986 h 508000"/>
              <a:gd name="connsiteX8" fmla="*/ 315213 w 508000"/>
              <a:gd name="connsiteY8" fmla="*/ 358837 h 508000"/>
              <a:gd name="connsiteX9" fmla="*/ 304961 w 508000"/>
              <a:gd name="connsiteY9" fmla="*/ 368687 h 508000"/>
              <a:gd name="connsiteX10" fmla="*/ 291291 w 508000"/>
              <a:gd name="connsiteY10" fmla="*/ 348986 h 508000"/>
              <a:gd name="connsiteX11" fmla="*/ 223414 w 508000"/>
              <a:gd name="connsiteY11" fmla="*/ 348986 h 508000"/>
              <a:gd name="connsiteX12" fmla="*/ 250565 w 508000"/>
              <a:gd name="connsiteY12" fmla="*/ 348986 h 508000"/>
              <a:gd name="connsiteX13" fmla="*/ 253959 w 508000"/>
              <a:gd name="connsiteY13" fmla="*/ 348986 h 508000"/>
              <a:gd name="connsiteX14" fmla="*/ 264140 w 508000"/>
              <a:gd name="connsiteY14" fmla="*/ 348986 h 508000"/>
              <a:gd name="connsiteX15" fmla="*/ 291291 w 508000"/>
              <a:gd name="connsiteY15" fmla="*/ 385985 h 508000"/>
              <a:gd name="connsiteX16" fmla="*/ 158931 w 508000"/>
              <a:gd name="connsiteY16" fmla="*/ 486892 h 508000"/>
              <a:gd name="connsiteX17" fmla="*/ 118205 w 508000"/>
              <a:gd name="connsiteY17" fmla="*/ 466711 h 508000"/>
              <a:gd name="connsiteX18" fmla="*/ 172506 w 508000"/>
              <a:gd name="connsiteY18" fmla="*/ 372531 h 508000"/>
              <a:gd name="connsiteX19" fmla="*/ 186082 w 508000"/>
              <a:gd name="connsiteY19" fmla="*/ 375895 h 508000"/>
              <a:gd name="connsiteX20" fmla="*/ 223414 w 508000"/>
              <a:gd name="connsiteY20" fmla="*/ 348986 h 508000"/>
              <a:gd name="connsiteX21" fmla="*/ 493928 w 508000"/>
              <a:gd name="connsiteY21" fmla="*/ 332100 h 508000"/>
              <a:gd name="connsiteX22" fmla="*/ 382299 w 508000"/>
              <a:gd name="connsiteY22" fmla="*/ 470006 h 508000"/>
              <a:gd name="connsiteX23" fmla="*/ 318028 w 508000"/>
              <a:gd name="connsiteY23" fmla="*/ 385917 h 508000"/>
              <a:gd name="connsiteX24" fmla="*/ 334941 w 508000"/>
              <a:gd name="connsiteY24" fmla="*/ 372463 h 508000"/>
              <a:gd name="connsiteX25" fmla="*/ 348472 w 508000"/>
              <a:gd name="connsiteY25" fmla="*/ 375826 h 508000"/>
              <a:gd name="connsiteX26" fmla="*/ 389065 w 508000"/>
              <a:gd name="connsiteY26" fmla="*/ 342191 h 508000"/>
              <a:gd name="connsiteX27" fmla="*/ 493928 w 508000"/>
              <a:gd name="connsiteY27" fmla="*/ 332100 h 508000"/>
              <a:gd name="connsiteX28" fmla="*/ 2814 w 508000"/>
              <a:gd name="connsiteY28" fmla="*/ 301141 h 508000"/>
              <a:gd name="connsiteX29" fmla="*/ 145973 w 508000"/>
              <a:gd name="connsiteY29" fmla="*/ 338291 h 508000"/>
              <a:gd name="connsiteX30" fmla="*/ 156199 w 508000"/>
              <a:gd name="connsiteY30" fmla="*/ 358555 h 508000"/>
              <a:gd name="connsiteX31" fmla="*/ 98254 w 508000"/>
              <a:gd name="connsiteY31" fmla="*/ 453119 h 508000"/>
              <a:gd name="connsiteX32" fmla="*/ 2814 w 508000"/>
              <a:gd name="connsiteY32" fmla="*/ 301141 h 508000"/>
              <a:gd name="connsiteX33" fmla="*/ 223589 w 508000"/>
              <a:gd name="connsiteY33" fmla="*/ 291291 h 508000"/>
              <a:gd name="connsiteX34" fmla="*/ 247667 w 508000"/>
              <a:gd name="connsiteY34" fmla="*/ 327878 h 508000"/>
              <a:gd name="connsiteX35" fmla="*/ 227028 w 508000"/>
              <a:gd name="connsiteY35" fmla="*/ 327878 h 508000"/>
              <a:gd name="connsiteX36" fmla="*/ 216709 w 508000"/>
              <a:gd name="connsiteY36" fmla="*/ 304595 h 508000"/>
              <a:gd name="connsiteX37" fmla="*/ 223589 w 508000"/>
              <a:gd name="connsiteY37" fmla="*/ 291291 h 508000"/>
              <a:gd name="connsiteX38" fmla="*/ 426916 w 508000"/>
              <a:gd name="connsiteY38" fmla="*/ 246260 h 508000"/>
              <a:gd name="connsiteX39" fmla="*/ 481263 w 508000"/>
              <a:gd name="connsiteY39" fmla="*/ 310672 h 508000"/>
              <a:gd name="connsiteX40" fmla="*/ 389552 w 508000"/>
              <a:gd name="connsiteY40" fmla="*/ 320842 h 508000"/>
              <a:gd name="connsiteX41" fmla="*/ 382759 w 508000"/>
              <a:gd name="connsiteY41" fmla="*/ 307282 h 508000"/>
              <a:gd name="connsiteX42" fmla="*/ 426916 w 508000"/>
              <a:gd name="connsiteY42" fmla="*/ 246260 h 508000"/>
              <a:gd name="connsiteX43" fmla="*/ 447490 w 508000"/>
              <a:gd name="connsiteY43" fmla="*/ 236410 h 508000"/>
              <a:gd name="connsiteX44" fmla="*/ 508000 w 508000"/>
              <a:gd name="connsiteY44" fmla="*/ 256851 h 508000"/>
              <a:gd name="connsiteX45" fmla="*/ 501277 w 508000"/>
              <a:gd name="connsiteY45" fmla="*/ 301141 h 508000"/>
              <a:gd name="connsiteX46" fmla="*/ 447490 w 508000"/>
              <a:gd name="connsiteY46" fmla="*/ 236410 h 508000"/>
              <a:gd name="connsiteX47" fmla="*/ 172473 w 508000"/>
              <a:gd name="connsiteY47" fmla="*/ 212488 h 508000"/>
              <a:gd name="connsiteX48" fmla="*/ 199528 w 508000"/>
              <a:gd name="connsiteY48" fmla="*/ 260151 h 508000"/>
              <a:gd name="connsiteX49" fmla="*/ 209673 w 508000"/>
              <a:gd name="connsiteY49" fmla="*/ 273769 h 508000"/>
              <a:gd name="connsiteX50" fmla="*/ 196146 w 508000"/>
              <a:gd name="connsiteY50" fmla="*/ 290792 h 508000"/>
              <a:gd name="connsiteX51" fmla="*/ 186000 w 508000"/>
              <a:gd name="connsiteY51" fmla="*/ 290792 h 508000"/>
              <a:gd name="connsiteX52" fmla="*/ 145418 w 508000"/>
              <a:gd name="connsiteY52" fmla="*/ 318028 h 508000"/>
              <a:gd name="connsiteX53" fmla="*/ 0 w 508000"/>
              <a:gd name="connsiteY53" fmla="*/ 273769 h 508000"/>
              <a:gd name="connsiteX54" fmla="*/ 0 w 508000"/>
              <a:gd name="connsiteY54" fmla="*/ 253342 h 508000"/>
              <a:gd name="connsiteX55" fmla="*/ 0 w 508000"/>
              <a:gd name="connsiteY55" fmla="*/ 229510 h 508000"/>
              <a:gd name="connsiteX56" fmla="*/ 172473 w 508000"/>
              <a:gd name="connsiteY56" fmla="*/ 212488 h 508000"/>
              <a:gd name="connsiteX57" fmla="*/ 284146 w 508000"/>
              <a:gd name="connsiteY57" fmla="*/ 209673 h 508000"/>
              <a:gd name="connsiteX58" fmla="*/ 413717 w 508000"/>
              <a:gd name="connsiteY58" fmla="*/ 226559 h 508000"/>
              <a:gd name="connsiteX59" fmla="*/ 365980 w 508000"/>
              <a:gd name="connsiteY59" fmla="*/ 294105 h 508000"/>
              <a:gd name="connsiteX60" fmla="*/ 348932 w 508000"/>
              <a:gd name="connsiteY60" fmla="*/ 290728 h 508000"/>
              <a:gd name="connsiteX61" fmla="*/ 304605 w 508000"/>
              <a:gd name="connsiteY61" fmla="*/ 324501 h 508000"/>
              <a:gd name="connsiteX62" fmla="*/ 273917 w 508000"/>
              <a:gd name="connsiteY62" fmla="*/ 327878 h 508000"/>
              <a:gd name="connsiteX63" fmla="*/ 236410 w 508000"/>
              <a:gd name="connsiteY63" fmla="*/ 273842 h 508000"/>
              <a:gd name="connsiteX64" fmla="*/ 263688 w 508000"/>
              <a:gd name="connsiteY64" fmla="*/ 233314 h 508000"/>
              <a:gd name="connsiteX65" fmla="*/ 284146 w 508000"/>
              <a:gd name="connsiteY65" fmla="*/ 209673 h 508000"/>
              <a:gd name="connsiteX66" fmla="*/ 257518 w 508000"/>
              <a:gd name="connsiteY66" fmla="*/ 209673 h 508000"/>
              <a:gd name="connsiteX67" fmla="*/ 247433 w 508000"/>
              <a:gd name="connsiteY67" fmla="*/ 223095 h 508000"/>
              <a:gd name="connsiteX68" fmla="*/ 223901 w 508000"/>
              <a:gd name="connsiteY68" fmla="*/ 253296 h 508000"/>
              <a:gd name="connsiteX69" fmla="*/ 220540 w 508000"/>
              <a:gd name="connsiteY69" fmla="*/ 246585 h 508000"/>
              <a:gd name="connsiteX70" fmla="*/ 197008 w 508000"/>
              <a:gd name="connsiteY70" fmla="*/ 213028 h 508000"/>
              <a:gd name="connsiteX71" fmla="*/ 257518 w 508000"/>
              <a:gd name="connsiteY71" fmla="*/ 209673 h 508000"/>
              <a:gd name="connsiteX72" fmla="*/ 335564 w 508000"/>
              <a:gd name="connsiteY72" fmla="*/ 154792 h 508000"/>
              <a:gd name="connsiteX73" fmla="*/ 355698 w 508000"/>
              <a:gd name="connsiteY73" fmla="*/ 158256 h 508000"/>
              <a:gd name="connsiteX74" fmla="*/ 365765 w 508000"/>
              <a:gd name="connsiteY74" fmla="*/ 158256 h 508000"/>
              <a:gd name="connsiteX75" fmla="*/ 379187 w 508000"/>
              <a:gd name="connsiteY75" fmla="*/ 179039 h 508000"/>
              <a:gd name="connsiteX76" fmla="*/ 392610 w 508000"/>
              <a:gd name="connsiteY76" fmla="*/ 199822 h 508000"/>
              <a:gd name="connsiteX77" fmla="*/ 305363 w 508000"/>
              <a:gd name="connsiteY77" fmla="*/ 189430 h 508000"/>
              <a:gd name="connsiteX78" fmla="*/ 335564 w 508000"/>
              <a:gd name="connsiteY78" fmla="*/ 154792 h 508000"/>
              <a:gd name="connsiteX79" fmla="*/ 483912 w 508000"/>
              <a:gd name="connsiteY79" fmla="*/ 151978 h 508000"/>
              <a:gd name="connsiteX80" fmla="*/ 503778 w 508000"/>
              <a:gd name="connsiteY80" fmla="*/ 233596 h 508000"/>
              <a:gd name="connsiteX81" fmla="*/ 447490 w 508000"/>
              <a:gd name="connsiteY81" fmla="*/ 213191 h 508000"/>
              <a:gd name="connsiteX82" fmla="*/ 483912 w 508000"/>
              <a:gd name="connsiteY82" fmla="*/ 151978 h 508000"/>
              <a:gd name="connsiteX83" fmla="*/ 436962 w 508000"/>
              <a:gd name="connsiteY83" fmla="*/ 77396 h 508000"/>
              <a:gd name="connsiteX84" fmla="*/ 474227 w 508000"/>
              <a:gd name="connsiteY84" fmla="*/ 127944 h 508000"/>
              <a:gd name="connsiteX85" fmla="*/ 426799 w 508000"/>
              <a:gd name="connsiteY85" fmla="*/ 205451 h 508000"/>
              <a:gd name="connsiteX86" fmla="*/ 423411 w 508000"/>
              <a:gd name="connsiteY86" fmla="*/ 205451 h 508000"/>
              <a:gd name="connsiteX87" fmla="*/ 396310 w 508000"/>
              <a:gd name="connsiteY87" fmla="*/ 168382 h 508000"/>
              <a:gd name="connsiteX88" fmla="*/ 382759 w 508000"/>
              <a:gd name="connsiteY88" fmla="*/ 148163 h 508000"/>
              <a:gd name="connsiteX89" fmla="*/ 399698 w 508000"/>
              <a:gd name="connsiteY89" fmla="*/ 117834 h 508000"/>
              <a:gd name="connsiteX90" fmla="*/ 396310 w 508000"/>
              <a:gd name="connsiteY90" fmla="*/ 104355 h 508000"/>
              <a:gd name="connsiteX91" fmla="*/ 436962 w 508000"/>
              <a:gd name="connsiteY91" fmla="*/ 77396 h 508000"/>
              <a:gd name="connsiteX92" fmla="*/ 111079 w 508000"/>
              <a:gd name="connsiteY92" fmla="*/ 43623 h 508000"/>
              <a:gd name="connsiteX93" fmla="*/ 161828 w 508000"/>
              <a:gd name="connsiteY93" fmla="*/ 192729 h 508000"/>
              <a:gd name="connsiteX94" fmla="*/ 2814 w 508000"/>
              <a:gd name="connsiteY94" fmla="*/ 209673 h 508000"/>
              <a:gd name="connsiteX95" fmla="*/ 111079 w 508000"/>
              <a:gd name="connsiteY95" fmla="*/ 43623 h 508000"/>
              <a:gd name="connsiteX96" fmla="*/ 310992 w 508000"/>
              <a:gd name="connsiteY96" fmla="*/ 5629 h 508000"/>
              <a:gd name="connsiteX97" fmla="*/ 419347 w 508000"/>
              <a:gd name="connsiteY97" fmla="*/ 63442 h 508000"/>
              <a:gd name="connsiteX98" fmla="*/ 382100 w 508000"/>
              <a:gd name="connsiteY98" fmla="*/ 87247 h 508000"/>
              <a:gd name="connsiteX99" fmla="*/ 355011 w 508000"/>
              <a:gd name="connsiteY99" fmla="*/ 77045 h 508000"/>
              <a:gd name="connsiteX100" fmla="*/ 344853 w 508000"/>
              <a:gd name="connsiteY100" fmla="*/ 77045 h 508000"/>
              <a:gd name="connsiteX101" fmla="*/ 310992 w 508000"/>
              <a:gd name="connsiteY101" fmla="*/ 5629 h 508000"/>
              <a:gd name="connsiteX102" fmla="*/ 253733 w 508000"/>
              <a:gd name="connsiteY102" fmla="*/ 0 h 508000"/>
              <a:gd name="connsiteX103" fmla="*/ 284303 w 508000"/>
              <a:gd name="connsiteY103" fmla="*/ 3367 h 508000"/>
              <a:gd name="connsiteX104" fmla="*/ 325063 w 508000"/>
              <a:gd name="connsiteY104" fmla="*/ 90915 h 508000"/>
              <a:gd name="connsiteX105" fmla="*/ 314873 w 508000"/>
              <a:gd name="connsiteY105" fmla="*/ 117853 h 508000"/>
              <a:gd name="connsiteX106" fmla="*/ 321666 w 508000"/>
              <a:gd name="connsiteY106" fmla="*/ 141424 h 508000"/>
              <a:gd name="connsiteX107" fmla="*/ 274113 w 508000"/>
              <a:gd name="connsiteY107" fmla="*/ 188565 h 508000"/>
              <a:gd name="connsiteX108" fmla="*/ 270716 w 508000"/>
              <a:gd name="connsiteY108" fmla="*/ 188565 h 508000"/>
              <a:gd name="connsiteX109" fmla="*/ 185799 w 508000"/>
              <a:gd name="connsiteY109" fmla="*/ 188565 h 508000"/>
              <a:gd name="connsiteX110" fmla="*/ 128055 w 508000"/>
              <a:gd name="connsiteY110" fmla="*/ 33672 h 508000"/>
              <a:gd name="connsiteX111" fmla="*/ 253733 w 508000"/>
              <a:gd name="connsiteY111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508000" h="508000">
                <a:moveTo>
                  <a:pt x="304145" y="402460"/>
                </a:moveTo>
                <a:cubicBezTo>
                  <a:pt x="307528" y="409269"/>
                  <a:pt x="314293" y="419483"/>
                  <a:pt x="321059" y="426292"/>
                </a:cubicBezTo>
                <a:cubicBezTo>
                  <a:pt x="337972" y="450123"/>
                  <a:pt x="351503" y="467146"/>
                  <a:pt x="361651" y="480764"/>
                </a:cubicBezTo>
                <a:cubicBezTo>
                  <a:pt x="327824" y="497787"/>
                  <a:pt x="290614" y="508000"/>
                  <a:pt x="253405" y="508000"/>
                </a:cubicBezTo>
                <a:cubicBezTo>
                  <a:pt x="229726" y="508000"/>
                  <a:pt x="206047" y="504596"/>
                  <a:pt x="185751" y="497787"/>
                </a:cubicBezTo>
                <a:cubicBezTo>
                  <a:pt x="216195" y="477359"/>
                  <a:pt x="260170" y="446719"/>
                  <a:pt x="304145" y="402460"/>
                </a:cubicBezTo>
                <a:close/>
                <a:moveTo>
                  <a:pt x="291291" y="348986"/>
                </a:moveTo>
                <a:cubicBezTo>
                  <a:pt x="298126" y="348986"/>
                  <a:pt x="301543" y="348986"/>
                  <a:pt x="308378" y="348986"/>
                </a:cubicBezTo>
                <a:cubicBezTo>
                  <a:pt x="311796" y="352270"/>
                  <a:pt x="311796" y="355553"/>
                  <a:pt x="315213" y="358837"/>
                </a:cubicBezTo>
                <a:cubicBezTo>
                  <a:pt x="311796" y="362120"/>
                  <a:pt x="308378" y="365404"/>
                  <a:pt x="304961" y="368687"/>
                </a:cubicBezTo>
                <a:cubicBezTo>
                  <a:pt x="301543" y="362120"/>
                  <a:pt x="294708" y="355553"/>
                  <a:pt x="291291" y="348986"/>
                </a:cubicBezTo>
                <a:close/>
                <a:moveTo>
                  <a:pt x="223414" y="348986"/>
                </a:moveTo>
                <a:cubicBezTo>
                  <a:pt x="233596" y="348986"/>
                  <a:pt x="243777" y="348986"/>
                  <a:pt x="250565" y="348986"/>
                </a:cubicBezTo>
                <a:cubicBezTo>
                  <a:pt x="250565" y="348986"/>
                  <a:pt x="250565" y="348986"/>
                  <a:pt x="253959" y="348986"/>
                </a:cubicBezTo>
                <a:cubicBezTo>
                  <a:pt x="257353" y="348986"/>
                  <a:pt x="260746" y="348986"/>
                  <a:pt x="264140" y="348986"/>
                </a:cubicBezTo>
                <a:cubicBezTo>
                  <a:pt x="274322" y="362440"/>
                  <a:pt x="281109" y="372531"/>
                  <a:pt x="291291" y="385985"/>
                </a:cubicBezTo>
                <a:cubicBezTo>
                  <a:pt x="240383" y="436439"/>
                  <a:pt x="186082" y="470074"/>
                  <a:pt x="158931" y="486892"/>
                </a:cubicBezTo>
                <a:cubicBezTo>
                  <a:pt x="145356" y="480165"/>
                  <a:pt x="131780" y="473438"/>
                  <a:pt x="118205" y="466711"/>
                </a:cubicBezTo>
                <a:cubicBezTo>
                  <a:pt x="128387" y="446529"/>
                  <a:pt x="148750" y="412894"/>
                  <a:pt x="172506" y="372531"/>
                </a:cubicBezTo>
                <a:cubicBezTo>
                  <a:pt x="175900" y="372531"/>
                  <a:pt x="179294" y="375895"/>
                  <a:pt x="186082" y="375895"/>
                </a:cubicBezTo>
                <a:cubicBezTo>
                  <a:pt x="203051" y="375895"/>
                  <a:pt x="216626" y="362440"/>
                  <a:pt x="223414" y="348986"/>
                </a:cubicBezTo>
                <a:close/>
                <a:moveTo>
                  <a:pt x="493928" y="332100"/>
                </a:moveTo>
                <a:cubicBezTo>
                  <a:pt x="473632" y="389281"/>
                  <a:pt x="433040" y="439734"/>
                  <a:pt x="382299" y="470006"/>
                </a:cubicBezTo>
                <a:cubicBezTo>
                  <a:pt x="365386" y="449825"/>
                  <a:pt x="345090" y="419553"/>
                  <a:pt x="318028" y="385917"/>
                </a:cubicBezTo>
                <a:cubicBezTo>
                  <a:pt x="324793" y="382554"/>
                  <a:pt x="328176" y="375826"/>
                  <a:pt x="334941" y="372463"/>
                </a:cubicBezTo>
                <a:cubicBezTo>
                  <a:pt x="338324" y="372463"/>
                  <a:pt x="341707" y="375826"/>
                  <a:pt x="348472" y="375826"/>
                </a:cubicBezTo>
                <a:cubicBezTo>
                  <a:pt x="365386" y="375826"/>
                  <a:pt x="382299" y="362372"/>
                  <a:pt x="389065" y="342191"/>
                </a:cubicBezTo>
                <a:cubicBezTo>
                  <a:pt x="429657" y="342191"/>
                  <a:pt x="466866" y="335464"/>
                  <a:pt x="493928" y="332100"/>
                </a:cubicBezTo>
                <a:close/>
                <a:moveTo>
                  <a:pt x="2814" y="301141"/>
                </a:moveTo>
                <a:cubicBezTo>
                  <a:pt x="33491" y="311273"/>
                  <a:pt x="84619" y="328159"/>
                  <a:pt x="145973" y="338291"/>
                </a:cubicBezTo>
                <a:cubicBezTo>
                  <a:pt x="145973" y="348423"/>
                  <a:pt x="149382" y="355178"/>
                  <a:pt x="156199" y="358555"/>
                </a:cubicBezTo>
                <a:cubicBezTo>
                  <a:pt x="128931" y="399083"/>
                  <a:pt x="111888" y="432855"/>
                  <a:pt x="98254" y="453119"/>
                </a:cubicBezTo>
                <a:cubicBezTo>
                  <a:pt x="50534" y="415969"/>
                  <a:pt x="16448" y="361932"/>
                  <a:pt x="2814" y="301141"/>
                </a:cubicBezTo>
                <a:close/>
                <a:moveTo>
                  <a:pt x="223589" y="291291"/>
                </a:moveTo>
                <a:cubicBezTo>
                  <a:pt x="230468" y="304595"/>
                  <a:pt x="240787" y="314574"/>
                  <a:pt x="247667" y="327878"/>
                </a:cubicBezTo>
                <a:cubicBezTo>
                  <a:pt x="240787" y="327878"/>
                  <a:pt x="233908" y="327878"/>
                  <a:pt x="227028" y="327878"/>
                </a:cubicBezTo>
                <a:cubicBezTo>
                  <a:pt x="227028" y="317900"/>
                  <a:pt x="220149" y="311248"/>
                  <a:pt x="216709" y="304595"/>
                </a:cubicBezTo>
                <a:cubicBezTo>
                  <a:pt x="220149" y="301269"/>
                  <a:pt x="220149" y="297943"/>
                  <a:pt x="223589" y="291291"/>
                </a:cubicBezTo>
                <a:close/>
                <a:moveTo>
                  <a:pt x="426916" y="246260"/>
                </a:moveTo>
                <a:cubicBezTo>
                  <a:pt x="443899" y="266601"/>
                  <a:pt x="464280" y="290331"/>
                  <a:pt x="481263" y="310672"/>
                </a:cubicBezTo>
                <a:cubicBezTo>
                  <a:pt x="454089" y="314062"/>
                  <a:pt x="423519" y="317452"/>
                  <a:pt x="389552" y="320842"/>
                </a:cubicBezTo>
                <a:cubicBezTo>
                  <a:pt x="386156" y="317452"/>
                  <a:pt x="386156" y="314062"/>
                  <a:pt x="382759" y="307282"/>
                </a:cubicBezTo>
                <a:cubicBezTo>
                  <a:pt x="399742" y="286941"/>
                  <a:pt x="413329" y="266601"/>
                  <a:pt x="426916" y="246260"/>
                </a:cubicBezTo>
                <a:close/>
                <a:moveTo>
                  <a:pt x="447490" y="236410"/>
                </a:moveTo>
                <a:cubicBezTo>
                  <a:pt x="471022" y="243224"/>
                  <a:pt x="491192" y="250038"/>
                  <a:pt x="508000" y="256851"/>
                </a:cubicBezTo>
                <a:cubicBezTo>
                  <a:pt x="508000" y="270479"/>
                  <a:pt x="504638" y="287514"/>
                  <a:pt x="501277" y="301141"/>
                </a:cubicBezTo>
                <a:cubicBezTo>
                  <a:pt x="484468" y="284107"/>
                  <a:pt x="464298" y="260258"/>
                  <a:pt x="447490" y="236410"/>
                </a:cubicBezTo>
                <a:close/>
                <a:moveTo>
                  <a:pt x="172473" y="212488"/>
                </a:moveTo>
                <a:cubicBezTo>
                  <a:pt x="182618" y="229510"/>
                  <a:pt x="189382" y="243129"/>
                  <a:pt x="199528" y="260151"/>
                </a:cubicBezTo>
                <a:cubicBezTo>
                  <a:pt x="202909" y="263556"/>
                  <a:pt x="206291" y="266960"/>
                  <a:pt x="209673" y="273769"/>
                </a:cubicBezTo>
                <a:cubicBezTo>
                  <a:pt x="206291" y="280578"/>
                  <a:pt x="202909" y="287387"/>
                  <a:pt x="196146" y="290792"/>
                </a:cubicBezTo>
                <a:cubicBezTo>
                  <a:pt x="192764" y="290792"/>
                  <a:pt x="189382" y="290792"/>
                  <a:pt x="186000" y="290792"/>
                </a:cubicBezTo>
                <a:cubicBezTo>
                  <a:pt x="165709" y="290792"/>
                  <a:pt x="152182" y="301006"/>
                  <a:pt x="145418" y="318028"/>
                </a:cubicBezTo>
                <a:cubicBezTo>
                  <a:pt x="81164" y="304410"/>
                  <a:pt x="30436" y="287387"/>
                  <a:pt x="0" y="273769"/>
                </a:cubicBezTo>
                <a:cubicBezTo>
                  <a:pt x="0" y="266960"/>
                  <a:pt x="0" y="260151"/>
                  <a:pt x="0" y="253342"/>
                </a:cubicBezTo>
                <a:cubicBezTo>
                  <a:pt x="0" y="246533"/>
                  <a:pt x="0" y="236319"/>
                  <a:pt x="0" y="229510"/>
                </a:cubicBezTo>
                <a:cubicBezTo>
                  <a:pt x="33818" y="226106"/>
                  <a:pt x="98073" y="215892"/>
                  <a:pt x="172473" y="212488"/>
                </a:cubicBezTo>
                <a:close/>
                <a:moveTo>
                  <a:pt x="284146" y="209673"/>
                </a:moveTo>
                <a:cubicBezTo>
                  <a:pt x="331883" y="209673"/>
                  <a:pt x="372800" y="216427"/>
                  <a:pt x="413717" y="226559"/>
                </a:cubicBezTo>
                <a:cubicBezTo>
                  <a:pt x="400078" y="250201"/>
                  <a:pt x="383029" y="270464"/>
                  <a:pt x="365980" y="294105"/>
                </a:cubicBezTo>
                <a:cubicBezTo>
                  <a:pt x="362571" y="290728"/>
                  <a:pt x="355751" y="290728"/>
                  <a:pt x="348932" y="290728"/>
                </a:cubicBezTo>
                <a:cubicBezTo>
                  <a:pt x="325064" y="290728"/>
                  <a:pt x="308015" y="304237"/>
                  <a:pt x="304605" y="324501"/>
                </a:cubicBezTo>
                <a:cubicBezTo>
                  <a:pt x="294376" y="327878"/>
                  <a:pt x="284146" y="327878"/>
                  <a:pt x="273917" y="327878"/>
                </a:cubicBezTo>
                <a:cubicBezTo>
                  <a:pt x="260278" y="307614"/>
                  <a:pt x="250049" y="290728"/>
                  <a:pt x="236410" y="273842"/>
                </a:cubicBezTo>
                <a:cubicBezTo>
                  <a:pt x="246639" y="260332"/>
                  <a:pt x="253459" y="246823"/>
                  <a:pt x="263688" y="233314"/>
                </a:cubicBezTo>
                <a:cubicBezTo>
                  <a:pt x="270508" y="226559"/>
                  <a:pt x="277327" y="216427"/>
                  <a:pt x="284146" y="209673"/>
                </a:cubicBezTo>
                <a:close/>
                <a:moveTo>
                  <a:pt x="257518" y="209673"/>
                </a:moveTo>
                <a:cubicBezTo>
                  <a:pt x="254156" y="213028"/>
                  <a:pt x="250795" y="216384"/>
                  <a:pt x="247433" y="223095"/>
                </a:cubicBezTo>
                <a:cubicBezTo>
                  <a:pt x="240710" y="233162"/>
                  <a:pt x="230625" y="243229"/>
                  <a:pt x="223901" y="253296"/>
                </a:cubicBezTo>
                <a:cubicBezTo>
                  <a:pt x="223901" y="253296"/>
                  <a:pt x="220540" y="249941"/>
                  <a:pt x="220540" y="246585"/>
                </a:cubicBezTo>
                <a:cubicBezTo>
                  <a:pt x="210455" y="236518"/>
                  <a:pt x="203731" y="223095"/>
                  <a:pt x="197008" y="213028"/>
                </a:cubicBezTo>
                <a:cubicBezTo>
                  <a:pt x="217178" y="209673"/>
                  <a:pt x="237348" y="209673"/>
                  <a:pt x="257518" y="209673"/>
                </a:cubicBezTo>
                <a:close/>
                <a:moveTo>
                  <a:pt x="335564" y="154792"/>
                </a:moveTo>
                <a:cubicBezTo>
                  <a:pt x="342275" y="158256"/>
                  <a:pt x="348986" y="158256"/>
                  <a:pt x="355698" y="158256"/>
                </a:cubicBezTo>
                <a:cubicBezTo>
                  <a:pt x="359053" y="158256"/>
                  <a:pt x="362409" y="158256"/>
                  <a:pt x="365765" y="158256"/>
                </a:cubicBezTo>
                <a:cubicBezTo>
                  <a:pt x="369120" y="165183"/>
                  <a:pt x="372476" y="172111"/>
                  <a:pt x="379187" y="179039"/>
                </a:cubicBezTo>
                <a:cubicBezTo>
                  <a:pt x="382543" y="185966"/>
                  <a:pt x="385899" y="192894"/>
                  <a:pt x="392610" y="199822"/>
                </a:cubicBezTo>
                <a:cubicBezTo>
                  <a:pt x="365765" y="196358"/>
                  <a:pt x="335564" y="189430"/>
                  <a:pt x="305363" y="189430"/>
                </a:cubicBezTo>
                <a:cubicBezTo>
                  <a:pt x="315430" y="175575"/>
                  <a:pt x="325497" y="165183"/>
                  <a:pt x="335564" y="154792"/>
                </a:cubicBezTo>
                <a:close/>
                <a:moveTo>
                  <a:pt x="483912" y="151978"/>
                </a:moveTo>
                <a:cubicBezTo>
                  <a:pt x="493845" y="175783"/>
                  <a:pt x="503778" y="202989"/>
                  <a:pt x="503778" y="233596"/>
                </a:cubicBezTo>
                <a:cubicBezTo>
                  <a:pt x="490534" y="226794"/>
                  <a:pt x="470667" y="219993"/>
                  <a:pt x="447490" y="213191"/>
                </a:cubicBezTo>
                <a:cubicBezTo>
                  <a:pt x="460734" y="189386"/>
                  <a:pt x="473978" y="168982"/>
                  <a:pt x="483912" y="151978"/>
                </a:cubicBezTo>
                <a:close/>
                <a:moveTo>
                  <a:pt x="436962" y="77396"/>
                </a:moveTo>
                <a:cubicBezTo>
                  <a:pt x="450513" y="94245"/>
                  <a:pt x="464064" y="107725"/>
                  <a:pt x="474227" y="127944"/>
                </a:cubicBezTo>
                <a:cubicBezTo>
                  <a:pt x="460676" y="148163"/>
                  <a:pt x="443738" y="175122"/>
                  <a:pt x="426799" y="205451"/>
                </a:cubicBezTo>
                <a:cubicBezTo>
                  <a:pt x="423411" y="205451"/>
                  <a:pt x="423411" y="205451"/>
                  <a:pt x="423411" y="205451"/>
                </a:cubicBezTo>
                <a:cubicBezTo>
                  <a:pt x="413248" y="191971"/>
                  <a:pt x="406473" y="181862"/>
                  <a:pt x="396310" y="168382"/>
                </a:cubicBezTo>
                <a:cubicBezTo>
                  <a:pt x="392922" y="161643"/>
                  <a:pt x="389534" y="154903"/>
                  <a:pt x="382759" y="148163"/>
                </a:cubicBezTo>
                <a:cubicBezTo>
                  <a:pt x="392922" y="141423"/>
                  <a:pt x="399698" y="131314"/>
                  <a:pt x="399698" y="117834"/>
                </a:cubicBezTo>
                <a:cubicBezTo>
                  <a:pt x="399698" y="114464"/>
                  <a:pt x="396310" y="111095"/>
                  <a:pt x="396310" y="104355"/>
                </a:cubicBezTo>
                <a:cubicBezTo>
                  <a:pt x="409861" y="94245"/>
                  <a:pt x="423411" y="84136"/>
                  <a:pt x="436962" y="77396"/>
                </a:cubicBezTo>
                <a:close/>
                <a:moveTo>
                  <a:pt x="111079" y="43623"/>
                </a:moveTo>
                <a:cubicBezTo>
                  <a:pt x="121229" y="80899"/>
                  <a:pt x="138145" y="138509"/>
                  <a:pt x="161828" y="192729"/>
                </a:cubicBezTo>
                <a:cubicBezTo>
                  <a:pt x="94162" y="196118"/>
                  <a:pt x="36647" y="202895"/>
                  <a:pt x="2814" y="209673"/>
                </a:cubicBezTo>
                <a:cubicBezTo>
                  <a:pt x="16347" y="141897"/>
                  <a:pt x="53563" y="80899"/>
                  <a:pt x="111079" y="43623"/>
                </a:cubicBezTo>
                <a:close/>
                <a:moveTo>
                  <a:pt x="310992" y="5629"/>
                </a:moveTo>
                <a:cubicBezTo>
                  <a:pt x="351625" y="15831"/>
                  <a:pt x="388872" y="36236"/>
                  <a:pt x="419347" y="63442"/>
                </a:cubicBezTo>
                <a:cubicBezTo>
                  <a:pt x="409189" y="70243"/>
                  <a:pt x="395644" y="77045"/>
                  <a:pt x="382100" y="87247"/>
                </a:cubicBezTo>
                <a:cubicBezTo>
                  <a:pt x="375328" y="80445"/>
                  <a:pt x="365170" y="77045"/>
                  <a:pt x="355011" y="77045"/>
                </a:cubicBezTo>
                <a:cubicBezTo>
                  <a:pt x="351625" y="77045"/>
                  <a:pt x="348239" y="77045"/>
                  <a:pt x="344853" y="77045"/>
                </a:cubicBezTo>
                <a:cubicBezTo>
                  <a:pt x="327922" y="49839"/>
                  <a:pt x="317764" y="26033"/>
                  <a:pt x="310992" y="5629"/>
                </a:cubicBezTo>
                <a:close/>
                <a:moveTo>
                  <a:pt x="253733" y="0"/>
                </a:moveTo>
                <a:cubicBezTo>
                  <a:pt x="263923" y="0"/>
                  <a:pt x="274113" y="0"/>
                  <a:pt x="284303" y="3367"/>
                </a:cubicBezTo>
                <a:cubicBezTo>
                  <a:pt x="294493" y="23570"/>
                  <a:pt x="308080" y="53876"/>
                  <a:pt x="325063" y="90915"/>
                </a:cubicBezTo>
                <a:cubicBezTo>
                  <a:pt x="318270" y="97650"/>
                  <a:pt x="314873" y="107751"/>
                  <a:pt x="314873" y="117853"/>
                </a:cubicBezTo>
                <a:cubicBezTo>
                  <a:pt x="314873" y="124587"/>
                  <a:pt x="318270" y="134689"/>
                  <a:pt x="321666" y="141424"/>
                </a:cubicBezTo>
                <a:cubicBezTo>
                  <a:pt x="304683" y="154893"/>
                  <a:pt x="291096" y="171729"/>
                  <a:pt x="274113" y="188565"/>
                </a:cubicBezTo>
                <a:cubicBezTo>
                  <a:pt x="274113" y="188565"/>
                  <a:pt x="270716" y="188565"/>
                  <a:pt x="270716" y="188565"/>
                </a:cubicBezTo>
                <a:cubicBezTo>
                  <a:pt x="243542" y="188565"/>
                  <a:pt x="212972" y="188565"/>
                  <a:pt x="185799" y="188565"/>
                </a:cubicBezTo>
                <a:cubicBezTo>
                  <a:pt x="158625" y="134689"/>
                  <a:pt x="138245" y="70712"/>
                  <a:pt x="128055" y="33672"/>
                </a:cubicBezTo>
                <a:cubicBezTo>
                  <a:pt x="165419" y="10102"/>
                  <a:pt x="209576" y="0"/>
                  <a:pt x="2537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ïšḻïďê-Oval 44"/>
          <p:cNvSpPr/>
          <p:nvPr/>
        </p:nvSpPr>
        <p:spPr>
          <a:xfrm>
            <a:off x="768449" y="1942355"/>
            <a:ext cx="516461" cy="51524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200" i="1" dirty="0">
                <a:latin typeface="Century Gothic" panose="020B0502020202020204" pitchFamily="34" charset="0"/>
              </a:rPr>
              <a:t>01</a:t>
            </a:r>
          </a:p>
        </p:txBody>
      </p:sp>
      <p:sp>
        <p:nvSpPr>
          <p:cNvPr id="22" name="矩形 21"/>
          <p:cNvSpPr/>
          <p:nvPr/>
        </p:nvSpPr>
        <p:spPr>
          <a:xfrm>
            <a:off x="1235477" y="1897290"/>
            <a:ext cx="4279952" cy="58176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>
                <a:latin typeface="+mn-ea"/>
              </a:rPr>
              <a:t>……</a:t>
            </a:r>
            <a:r>
              <a:rPr lang="zh-CN" altLang="en-US" sz="2800" dirty="0">
                <a:latin typeface="+mn-ea"/>
              </a:rPr>
              <a:t>影响选举结果</a:t>
            </a:r>
          </a:p>
        </p:txBody>
      </p:sp>
      <p:sp>
        <p:nvSpPr>
          <p:cNvPr id="23" name="矩形 22"/>
          <p:cNvSpPr/>
          <p:nvPr/>
        </p:nvSpPr>
        <p:spPr>
          <a:xfrm>
            <a:off x="1943269" y="461370"/>
            <a:ext cx="3572160" cy="10826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公民为什么要珍惜选举权？</a:t>
            </a:r>
          </a:p>
        </p:txBody>
      </p:sp>
      <p:sp>
        <p:nvSpPr>
          <p:cNvPr id="26" name="矩形 25"/>
          <p:cNvSpPr/>
          <p:nvPr/>
        </p:nvSpPr>
        <p:spPr>
          <a:xfrm>
            <a:off x="1235477" y="3069818"/>
            <a:ext cx="4279952" cy="112037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>
                <a:latin typeface="+mn-ea"/>
              </a:rPr>
              <a:t>……</a:t>
            </a:r>
            <a:r>
              <a:rPr lang="zh-CN" altLang="en-US" sz="2800" dirty="0">
                <a:latin typeface="+mn-ea"/>
              </a:rPr>
              <a:t>是衡量公民参与感、责任感的重要尺度</a:t>
            </a:r>
          </a:p>
        </p:txBody>
      </p:sp>
      <p:sp>
        <p:nvSpPr>
          <p:cNvPr id="34" name="ïšḻïďê-Oval 45"/>
          <p:cNvSpPr/>
          <p:nvPr/>
        </p:nvSpPr>
        <p:spPr>
          <a:xfrm>
            <a:off x="768449" y="4813895"/>
            <a:ext cx="516461" cy="5152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200" i="1" dirty="0">
                <a:latin typeface="Century Gothic" panose="020B0502020202020204" pitchFamily="34" charset="0"/>
              </a:rPr>
              <a:t>03</a:t>
            </a:r>
          </a:p>
        </p:txBody>
      </p:sp>
      <p:sp>
        <p:nvSpPr>
          <p:cNvPr id="35" name="ïšḻïďê-Oval 45"/>
          <p:cNvSpPr/>
          <p:nvPr/>
        </p:nvSpPr>
        <p:spPr>
          <a:xfrm>
            <a:off x="768449" y="3152007"/>
            <a:ext cx="516461" cy="5152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200" i="1" dirty="0">
                <a:latin typeface="Century Gothic" panose="020B0502020202020204" pitchFamily="34" charset="0"/>
              </a:rPr>
              <a:t>02</a:t>
            </a:r>
          </a:p>
        </p:txBody>
      </p:sp>
      <p:sp>
        <p:nvSpPr>
          <p:cNvPr id="36" name="矩形 35"/>
          <p:cNvSpPr/>
          <p:nvPr/>
        </p:nvSpPr>
        <p:spPr>
          <a:xfrm>
            <a:off x="1284910" y="4744364"/>
            <a:ext cx="4279952" cy="112037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>
                <a:latin typeface="+mn-ea"/>
              </a:rPr>
              <a:t>……</a:t>
            </a:r>
            <a:r>
              <a:rPr lang="zh-CN" altLang="en-US" sz="2800" dirty="0">
                <a:latin typeface="+mn-ea"/>
              </a:rPr>
              <a:t>是公民政治参与能力和政治素养高低的体现</a:t>
            </a:r>
          </a:p>
        </p:txBody>
      </p:sp>
      <p:sp>
        <p:nvSpPr>
          <p:cNvPr id="37" name="ïšḻïďê-Rectangle 2"/>
          <p:cNvSpPr/>
          <p:nvPr/>
        </p:nvSpPr>
        <p:spPr>
          <a:xfrm>
            <a:off x="6408744" y="493484"/>
            <a:ext cx="5021255" cy="590731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ïšḻïďê-Rectangle 5"/>
          <p:cNvSpPr/>
          <p:nvPr/>
        </p:nvSpPr>
        <p:spPr>
          <a:xfrm>
            <a:off x="6408744" y="507851"/>
            <a:ext cx="1155618" cy="103130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9" name="ïšḻïďê-任意多边形: 形状 13"/>
          <p:cNvSpPr>
            <a:spLocks noChangeAspect="1"/>
          </p:cNvSpPr>
          <p:nvPr/>
        </p:nvSpPr>
        <p:spPr bwMode="auto">
          <a:xfrm>
            <a:off x="6656204" y="705116"/>
            <a:ext cx="554749" cy="554749"/>
          </a:xfrm>
          <a:custGeom>
            <a:avLst/>
            <a:gdLst>
              <a:gd name="connsiteX0" fmla="*/ 304145 w 508000"/>
              <a:gd name="connsiteY0" fmla="*/ 402460 h 508000"/>
              <a:gd name="connsiteX1" fmla="*/ 321059 w 508000"/>
              <a:gd name="connsiteY1" fmla="*/ 426292 h 508000"/>
              <a:gd name="connsiteX2" fmla="*/ 361651 w 508000"/>
              <a:gd name="connsiteY2" fmla="*/ 480764 h 508000"/>
              <a:gd name="connsiteX3" fmla="*/ 253405 w 508000"/>
              <a:gd name="connsiteY3" fmla="*/ 508000 h 508000"/>
              <a:gd name="connsiteX4" fmla="*/ 185751 w 508000"/>
              <a:gd name="connsiteY4" fmla="*/ 497787 h 508000"/>
              <a:gd name="connsiteX5" fmla="*/ 304145 w 508000"/>
              <a:gd name="connsiteY5" fmla="*/ 402460 h 508000"/>
              <a:gd name="connsiteX6" fmla="*/ 291291 w 508000"/>
              <a:gd name="connsiteY6" fmla="*/ 348986 h 508000"/>
              <a:gd name="connsiteX7" fmla="*/ 308378 w 508000"/>
              <a:gd name="connsiteY7" fmla="*/ 348986 h 508000"/>
              <a:gd name="connsiteX8" fmla="*/ 315213 w 508000"/>
              <a:gd name="connsiteY8" fmla="*/ 358837 h 508000"/>
              <a:gd name="connsiteX9" fmla="*/ 304961 w 508000"/>
              <a:gd name="connsiteY9" fmla="*/ 368687 h 508000"/>
              <a:gd name="connsiteX10" fmla="*/ 291291 w 508000"/>
              <a:gd name="connsiteY10" fmla="*/ 348986 h 508000"/>
              <a:gd name="connsiteX11" fmla="*/ 223414 w 508000"/>
              <a:gd name="connsiteY11" fmla="*/ 348986 h 508000"/>
              <a:gd name="connsiteX12" fmla="*/ 250565 w 508000"/>
              <a:gd name="connsiteY12" fmla="*/ 348986 h 508000"/>
              <a:gd name="connsiteX13" fmla="*/ 253959 w 508000"/>
              <a:gd name="connsiteY13" fmla="*/ 348986 h 508000"/>
              <a:gd name="connsiteX14" fmla="*/ 264140 w 508000"/>
              <a:gd name="connsiteY14" fmla="*/ 348986 h 508000"/>
              <a:gd name="connsiteX15" fmla="*/ 291291 w 508000"/>
              <a:gd name="connsiteY15" fmla="*/ 385985 h 508000"/>
              <a:gd name="connsiteX16" fmla="*/ 158931 w 508000"/>
              <a:gd name="connsiteY16" fmla="*/ 486892 h 508000"/>
              <a:gd name="connsiteX17" fmla="*/ 118205 w 508000"/>
              <a:gd name="connsiteY17" fmla="*/ 466711 h 508000"/>
              <a:gd name="connsiteX18" fmla="*/ 172506 w 508000"/>
              <a:gd name="connsiteY18" fmla="*/ 372531 h 508000"/>
              <a:gd name="connsiteX19" fmla="*/ 186082 w 508000"/>
              <a:gd name="connsiteY19" fmla="*/ 375895 h 508000"/>
              <a:gd name="connsiteX20" fmla="*/ 223414 w 508000"/>
              <a:gd name="connsiteY20" fmla="*/ 348986 h 508000"/>
              <a:gd name="connsiteX21" fmla="*/ 493928 w 508000"/>
              <a:gd name="connsiteY21" fmla="*/ 332100 h 508000"/>
              <a:gd name="connsiteX22" fmla="*/ 382299 w 508000"/>
              <a:gd name="connsiteY22" fmla="*/ 470006 h 508000"/>
              <a:gd name="connsiteX23" fmla="*/ 318028 w 508000"/>
              <a:gd name="connsiteY23" fmla="*/ 385917 h 508000"/>
              <a:gd name="connsiteX24" fmla="*/ 334941 w 508000"/>
              <a:gd name="connsiteY24" fmla="*/ 372463 h 508000"/>
              <a:gd name="connsiteX25" fmla="*/ 348472 w 508000"/>
              <a:gd name="connsiteY25" fmla="*/ 375826 h 508000"/>
              <a:gd name="connsiteX26" fmla="*/ 389065 w 508000"/>
              <a:gd name="connsiteY26" fmla="*/ 342191 h 508000"/>
              <a:gd name="connsiteX27" fmla="*/ 493928 w 508000"/>
              <a:gd name="connsiteY27" fmla="*/ 332100 h 508000"/>
              <a:gd name="connsiteX28" fmla="*/ 2814 w 508000"/>
              <a:gd name="connsiteY28" fmla="*/ 301141 h 508000"/>
              <a:gd name="connsiteX29" fmla="*/ 145973 w 508000"/>
              <a:gd name="connsiteY29" fmla="*/ 338291 h 508000"/>
              <a:gd name="connsiteX30" fmla="*/ 156199 w 508000"/>
              <a:gd name="connsiteY30" fmla="*/ 358555 h 508000"/>
              <a:gd name="connsiteX31" fmla="*/ 98254 w 508000"/>
              <a:gd name="connsiteY31" fmla="*/ 453119 h 508000"/>
              <a:gd name="connsiteX32" fmla="*/ 2814 w 508000"/>
              <a:gd name="connsiteY32" fmla="*/ 301141 h 508000"/>
              <a:gd name="connsiteX33" fmla="*/ 223589 w 508000"/>
              <a:gd name="connsiteY33" fmla="*/ 291291 h 508000"/>
              <a:gd name="connsiteX34" fmla="*/ 247667 w 508000"/>
              <a:gd name="connsiteY34" fmla="*/ 327878 h 508000"/>
              <a:gd name="connsiteX35" fmla="*/ 227028 w 508000"/>
              <a:gd name="connsiteY35" fmla="*/ 327878 h 508000"/>
              <a:gd name="connsiteX36" fmla="*/ 216709 w 508000"/>
              <a:gd name="connsiteY36" fmla="*/ 304595 h 508000"/>
              <a:gd name="connsiteX37" fmla="*/ 223589 w 508000"/>
              <a:gd name="connsiteY37" fmla="*/ 291291 h 508000"/>
              <a:gd name="connsiteX38" fmla="*/ 426916 w 508000"/>
              <a:gd name="connsiteY38" fmla="*/ 246260 h 508000"/>
              <a:gd name="connsiteX39" fmla="*/ 481263 w 508000"/>
              <a:gd name="connsiteY39" fmla="*/ 310672 h 508000"/>
              <a:gd name="connsiteX40" fmla="*/ 389552 w 508000"/>
              <a:gd name="connsiteY40" fmla="*/ 320842 h 508000"/>
              <a:gd name="connsiteX41" fmla="*/ 382759 w 508000"/>
              <a:gd name="connsiteY41" fmla="*/ 307282 h 508000"/>
              <a:gd name="connsiteX42" fmla="*/ 426916 w 508000"/>
              <a:gd name="connsiteY42" fmla="*/ 246260 h 508000"/>
              <a:gd name="connsiteX43" fmla="*/ 447490 w 508000"/>
              <a:gd name="connsiteY43" fmla="*/ 236410 h 508000"/>
              <a:gd name="connsiteX44" fmla="*/ 508000 w 508000"/>
              <a:gd name="connsiteY44" fmla="*/ 256851 h 508000"/>
              <a:gd name="connsiteX45" fmla="*/ 501277 w 508000"/>
              <a:gd name="connsiteY45" fmla="*/ 301141 h 508000"/>
              <a:gd name="connsiteX46" fmla="*/ 447490 w 508000"/>
              <a:gd name="connsiteY46" fmla="*/ 236410 h 508000"/>
              <a:gd name="connsiteX47" fmla="*/ 172473 w 508000"/>
              <a:gd name="connsiteY47" fmla="*/ 212488 h 508000"/>
              <a:gd name="connsiteX48" fmla="*/ 199528 w 508000"/>
              <a:gd name="connsiteY48" fmla="*/ 260151 h 508000"/>
              <a:gd name="connsiteX49" fmla="*/ 209673 w 508000"/>
              <a:gd name="connsiteY49" fmla="*/ 273769 h 508000"/>
              <a:gd name="connsiteX50" fmla="*/ 196146 w 508000"/>
              <a:gd name="connsiteY50" fmla="*/ 290792 h 508000"/>
              <a:gd name="connsiteX51" fmla="*/ 186000 w 508000"/>
              <a:gd name="connsiteY51" fmla="*/ 290792 h 508000"/>
              <a:gd name="connsiteX52" fmla="*/ 145418 w 508000"/>
              <a:gd name="connsiteY52" fmla="*/ 318028 h 508000"/>
              <a:gd name="connsiteX53" fmla="*/ 0 w 508000"/>
              <a:gd name="connsiteY53" fmla="*/ 273769 h 508000"/>
              <a:gd name="connsiteX54" fmla="*/ 0 w 508000"/>
              <a:gd name="connsiteY54" fmla="*/ 253342 h 508000"/>
              <a:gd name="connsiteX55" fmla="*/ 0 w 508000"/>
              <a:gd name="connsiteY55" fmla="*/ 229510 h 508000"/>
              <a:gd name="connsiteX56" fmla="*/ 172473 w 508000"/>
              <a:gd name="connsiteY56" fmla="*/ 212488 h 508000"/>
              <a:gd name="connsiteX57" fmla="*/ 284146 w 508000"/>
              <a:gd name="connsiteY57" fmla="*/ 209673 h 508000"/>
              <a:gd name="connsiteX58" fmla="*/ 413717 w 508000"/>
              <a:gd name="connsiteY58" fmla="*/ 226559 h 508000"/>
              <a:gd name="connsiteX59" fmla="*/ 365980 w 508000"/>
              <a:gd name="connsiteY59" fmla="*/ 294105 h 508000"/>
              <a:gd name="connsiteX60" fmla="*/ 348932 w 508000"/>
              <a:gd name="connsiteY60" fmla="*/ 290728 h 508000"/>
              <a:gd name="connsiteX61" fmla="*/ 304605 w 508000"/>
              <a:gd name="connsiteY61" fmla="*/ 324501 h 508000"/>
              <a:gd name="connsiteX62" fmla="*/ 273917 w 508000"/>
              <a:gd name="connsiteY62" fmla="*/ 327878 h 508000"/>
              <a:gd name="connsiteX63" fmla="*/ 236410 w 508000"/>
              <a:gd name="connsiteY63" fmla="*/ 273842 h 508000"/>
              <a:gd name="connsiteX64" fmla="*/ 263688 w 508000"/>
              <a:gd name="connsiteY64" fmla="*/ 233314 h 508000"/>
              <a:gd name="connsiteX65" fmla="*/ 284146 w 508000"/>
              <a:gd name="connsiteY65" fmla="*/ 209673 h 508000"/>
              <a:gd name="connsiteX66" fmla="*/ 257518 w 508000"/>
              <a:gd name="connsiteY66" fmla="*/ 209673 h 508000"/>
              <a:gd name="connsiteX67" fmla="*/ 247433 w 508000"/>
              <a:gd name="connsiteY67" fmla="*/ 223095 h 508000"/>
              <a:gd name="connsiteX68" fmla="*/ 223901 w 508000"/>
              <a:gd name="connsiteY68" fmla="*/ 253296 h 508000"/>
              <a:gd name="connsiteX69" fmla="*/ 220540 w 508000"/>
              <a:gd name="connsiteY69" fmla="*/ 246585 h 508000"/>
              <a:gd name="connsiteX70" fmla="*/ 197008 w 508000"/>
              <a:gd name="connsiteY70" fmla="*/ 213028 h 508000"/>
              <a:gd name="connsiteX71" fmla="*/ 257518 w 508000"/>
              <a:gd name="connsiteY71" fmla="*/ 209673 h 508000"/>
              <a:gd name="connsiteX72" fmla="*/ 335564 w 508000"/>
              <a:gd name="connsiteY72" fmla="*/ 154792 h 508000"/>
              <a:gd name="connsiteX73" fmla="*/ 355698 w 508000"/>
              <a:gd name="connsiteY73" fmla="*/ 158256 h 508000"/>
              <a:gd name="connsiteX74" fmla="*/ 365765 w 508000"/>
              <a:gd name="connsiteY74" fmla="*/ 158256 h 508000"/>
              <a:gd name="connsiteX75" fmla="*/ 379187 w 508000"/>
              <a:gd name="connsiteY75" fmla="*/ 179039 h 508000"/>
              <a:gd name="connsiteX76" fmla="*/ 392610 w 508000"/>
              <a:gd name="connsiteY76" fmla="*/ 199822 h 508000"/>
              <a:gd name="connsiteX77" fmla="*/ 305363 w 508000"/>
              <a:gd name="connsiteY77" fmla="*/ 189430 h 508000"/>
              <a:gd name="connsiteX78" fmla="*/ 335564 w 508000"/>
              <a:gd name="connsiteY78" fmla="*/ 154792 h 508000"/>
              <a:gd name="connsiteX79" fmla="*/ 483912 w 508000"/>
              <a:gd name="connsiteY79" fmla="*/ 151978 h 508000"/>
              <a:gd name="connsiteX80" fmla="*/ 503778 w 508000"/>
              <a:gd name="connsiteY80" fmla="*/ 233596 h 508000"/>
              <a:gd name="connsiteX81" fmla="*/ 447490 w 508000"/>
              <a:gd name="connsiteY81" fmla="*/ 213191 h 508000"/>
              <a:gd name="connsiteX82" fmla="*/ 483912 w 508000"/>
              <a:gd name="connsiteY82" fmla="*/ 151978 h 508000"/>
              <a:gd name="connsiteX83" fmla="*/ 436962 w 508000"/>
              <a:gd name="connsiteY83" fmla="*/ 77396 h 508000"/>
              <a:gd name="connsiteX84" fmla="*/ 474227 w 508000"/>
              <a:gd name="connsiteY84" fmla="*/ 127944 h 508000"/>
              <a:gd name="connsiteX85" fmla="*/ 426799 w 508000"/>
              <a:gd name="connsiteY85" fmla="*/ 205451 h 508000"/>
              <a:gd name="connsiteX86" fmla="*/ 423411 w 508000"/>
              <a:gd name="connsiteY86" fmla="*/ 205451 h 508000"/>
              <a:gd name="connsiteX87" fmla="*/ 396310 w 508000"/>
              <a:gd name="connsiteY87" fmla="*/ 168382 h 508000"/>
              <a:gd name="connsiteX88" fmla="*/ 382759 w 508000"/>
              <a:gd name="connsiteY88" fmla="*/ 148163 h 508000"/>
              <a:gd name="connsiteX89" fmla="*/ 399698 w 508000"/>
              <a:gd name="connsiteY89" fmla="*/ 117834 h 508000"/>
              <a:gd name="connsiteX90" fmla="*/ 396310 w 508000"/>
              <a:gd name="connsiteY90" fmla="*/ 104355 h 508000"/>
              <a:gd name="connsiteX91" fmla="*/ 436962 w 508000"/>
              <a:gd name="connsiteY91" fmla="*/ 77396 h 508000"/>
              <a:gd name="connsiteX92" fmla="*/ 111079 w 508000"/>
              <a:gd name="connsiteY92" fmla="*/ 43623 h 508000"/>
              <a:gd name="connsiteX93" fmla="*/ 161828 w 508000"/>
              <a:gd name="connsiteY93" fmla="*/ 192729 h 508000"/>
              <a:gd name="connsiteX94" fmla="*/ 2814 w 508000"/>
              <a:gd name="connsiteY94" fmla="*/ 209673 h 508000"/>
              <a:gd name="connsiteX95" fmla="*/ 111079 w 508000"/>
              <a:gd name="connsiteY95" fmla="*/ 43623 h 508000"/>
              <a:gd name="connsiteX96" fmla="*/ 310992 w 508000"/>
              <a:gd name="connsiteY96" fmla="*/ 5629 h 508000"/>
              <a:gd name="connsiteX97" fmla="*/ 419347 w 508000"/>
              <a:gd name="connsiteY97" fmla="*/ 63442 h 508000"/>
              <a:gd name="connsiteX98" fmla="*/ 382100 w 508000"/>
              <a:gd name="connsiteY98" fmla="*/ 87247 h 508000"/>
              <a:gd name="connsiteX99" fmla="*/ 355011 w 508000"/>
              <a:gd name="connsiteY99" fmla="*/ 77045 h 508000"/>
              <a:gd name="connsiteX100" fmla="*/ 344853 w 508000"/>
              <a:gd name="connsiteY100" fmla="*/ 77045 h 508000"/>
              <a:gd name="connsiteX101" fmla="*/ 310992 w 508000"/>
              <a:gd name="connsiteY101" fmla="*/ 5629 h 508000"/>
              <a:gd name="connsiteX102" fmla="*/ 253733 w 508000"/>
              <a:gd name="connsiteY102" fmla="*/ 0 h 508000"/>
              <a:gd name="connsiteX103" fmla="*/ 284303 w 508000"/>
              <a:gd name="connsiteY103" fmla="*/ 3367 h 508000"/>
              <a:gd name="connsiteX104" fmla="*/ 325063 w 508000"/>
              <a:gd name="connsiteY104" fmla="*/ 90915 h 508000"/>
              <a:gd name="connsiteX105" fmla="*/ 314873 w 508000"/>
              <a:gd name="connsiteY105" fmla="*/ 117853 h 508000"/>
              <a:gd name="connsiteX106" fmla="*/ 321666 w 508000"/>
              <a:gd name="connsiteY106" fmla="*/ 141424 h 508000"/>
              <a:gd name="connsiteX107" fmla="*/ 274113 w 508000"/>
              <a:gd name="connsiteY107" fmla="*/ 188565 h 508000"/>
              <a:gd name="connsiteX108" fmla="*/ 270716 w 508000"/>
              <a:gd name="connsiteY108" fmla="*/ 188565 h 508000"/>
              <a:gd name="connsiteX109" fmla="*/ 185799 w 508000"/>
              <a:gd name="connsiteY109" fmla="*/ 188565 h 508000"/>
              <a:gd name="connsiteX110" fmla="*/ 128055 w 508000"/>
              <a:gd name="connsiteY110" fmla="*/ 33672 h 508000"/>
              <a:gd name="connsiteX111" fmla="*/ 253733 w 508000"/>
              <a:gd name="connsiteY111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508000" h="508000">
                <a:moveTo>
                  <a:pt x="304145" y="402460"/>
                </a:moveTo>
                <a:cubicBezTo>
                  <a:pt x="307528" y="409269"/>
                  <a:pt x="314293" y="419483"/>
                  <a:pt x="321059" y="426292"/>
                </a:cubicBezTo>
                <a:cubicBezTo>
                  <a:pt x="337972" y="450123"/>
                  <a:pt x="351503" y="467146"/>
                  <a:pt x="361651" y="480764"/>
                </a:cubicBezTo>
                <a:cubicBezTo>
                  <a:pt x="327824" y="497787"/>
                  <a:pt x="290614" y="508000"/>
                  <a:pt x="253405" y="508000"/>
                </a:cubicBezTo>
                <a:cubicBezTo>
                  <a:pt x="229726" y="508000"/>
                  <a:pt x="206047" y="504596"/>
                  <a:pt x="185751" y="497787"/>
                </a:cubicBezTo>
                <a:cubicBezTo>
                  <a:pt x="216195" y="477359"/>
                  <a:pt x="260170" y="446719"/>
                  <a:pt x="304145" y="402460"/>
                </a:cubicBezTo>
                <a:close/>
                <a:moveTo>
                  <a:pt x="291291" y="348986"/>
                </a:moveTo>
                <a:cubicBezTo>
                  <a:pt x="298126" y="348986"/>
                  <a:pt x="301543" y="348986"/>
                  <a:pt x="308378" y="348986"/>
                </a:cubicBezTo>
                <a:cubicBezTo>
                  <a:pt x="311796" y="352270"/>
                  <a:pt x="311796" y="355553"/>
                  <a:pt x="315213" y="358837"/>
                </a:cubicBezTo>
                <a:cubicBezTo>
                  <a:pt x="311796" y="362120"/>
                  <a:pt x="308378" y="365404"/>
                  <a:pt x="304961" y="368687"/>
                </a:cubicBezTo>
                <a:cubicBezTo>
                  <a:pt x="301543" y="362120"/>
                  <a:pt x="294708" y="355553"/>
                  <a:pt x="291291" y="348986"/>
                </a:cubicBezTo>
                <a:close/>
                <a:moveTo>
                  <a:pt x="223414" y="348986"/>
                </a:moveTo>
                <a:cubicBezTo>
                  <a:pt x="233596" y="348986"/>
                  <a:pt x="243777" y="348986"/>
                  <a:pt x="250565" y="348986"/>
                </a:cubicBezTo>
                <a:cubicBezTo>
                  <a:pt x="250565" y="348986"/>
                  <a:pt x="250565" y="348986"/>
                  <a:pt x="253959" y="348986"/>
                </a:cubicBezTo>
                <a:cubicBezTo>
                  <a:pt x="257353" y="348986"/>
                  <a:pt x="260746" y="348986"/>
                  <a:pt x="264140" y="348986"/>
                </a:cubicBezTo>
                <a:cubicBezTo>
                  <a:pt x="274322" y="362440"/>
                  <a:pt x="281109" y="372531"/>
                  <a:pt x="291291" y="385985"/>
                </a:cubicBezTo>
                <a:cubicBezTo>
                  <a:pt x="240383" y="436439"/>
                  <a:pt x="186082" y="470074"/>
                  <a:pt x="158931" y="486892"/>
                </a:cubicBezTo>
                <a:cubicBezTo>
                  <a:pt x="145356" y="480165"/>
                  <a:pt x="131780" y="473438"/>
                  <a:pt x="118205" y="466711"/>
                </a:cubicBezTo>
                <a:cubicBezTo>
                  <a:pt x="128387" y="446529"/>
                  <a:pt x="148750" y="412894"/>
                  <a:pt x="172506" y="372531"/>
                </a:cubicBezTo>
                <a:cubicBezTo>
                  <a:pt x="175900" y="372531"/>
                  <a:pt x="179294" y="375895"/>
                  <a:pt x="186082" y="375895"/>
                </a:cubicBezTo>
                <a:cubicBezTo>
                  <a:pt x="203051" y="375895"/>
                  <a:pt x="216626" y="362440"/>
                  <a:pt x="223414" y="348986"/>
                </a:cubicBezTo>
                <a:close/>
                <a:moveTo>
                  <a:pt x="493928" y="332100"/>
                </a:moveTo>
                <a:cubicBezTo>
                  <a:pt x="473632" y="389281"/>
                  <a:pt x="433040" y="439734"/>
                  <a:pt x="382299" y="470006"/>
                </a:cubicBezTo>
                <a:cubicBezTo>
                  <a:pt x="365386" y="449825"/>
                  <a:pt x="345090" y="419553"/>
                  <a:pt x="318028" y="385917"/>
                </a:cubicBezTo>
                <a:cubicBezTo>
                  <a:pt x="324793" y="382554"/>
                  <a:pt x="328176" y="375826"/>
                  <a:pt x="334941" y="372463"/>
                </a:cubicBezTo>
                <a:cubicBezTo>
                  <a:pt x="338324" y="372463"/>
                  <a:pt x="341707" y="375826"/>
                  <a:pt x="348472" y="375826"/>
                </a:cubicBezTo>
                <a:cubicBezTo>
                  <a:pt x="365386" y="375826"/>
                  <a:pt x="382299" y="362372"/>
                  <a:pt x="389065" y="342191"/>
                </a:cubicBezTo>
                <a:cubicBezTo>
                  <a:pt x="429657" y="342191"/>
                  <a:pt x="466866" y="335464"/>
                  <a:pt x="493928" y="332100"/>
                </a:cubicBezTo>
                <a:close/>
                <a:moveTo>
                  <a:pt x="2814" y="301141"/>
                </a:moveTo>
                <a:cubicBezTo>
                  <a:pt x="33491" y="311273"/>
                  <a:pt x="84619" y="328159"/>
                  <a:pt x="145973" y="338291"/>
                </a:cubicBezTo>
                <a:cubicBezTo>
                  <a:pt x="145973" y="348423"/>
                  <a:pt x="149382" y="355178"/>
                  <a:pt x="156199" y="358555"/>
                </a:cubicBezTo>
                <a:cubicBezTo>
                  <a:pt x="128931" y="399083"/>
                  <a:pt x="111888" y="432855"/>
                  <a:pt x="98254" y="453119"/>
                </a:cubicBezTo>
                <a:cubicBezTo>
                  <a:pt x="50534" y="415969"/>
                  <a:pt x="16448" y="361932"/>
                  <a:pt x="2814" y="301141"/>
                </a:cubicBezTo>
                <a:close/>
                <a:moveTo>
                  <a:pt x="223589" y="291291"/>
                </a:moveTo>
                <a:cubicBezTo>
                  <a:pt x="230468" y="304595"/>
                  <a:pt x="240787" y="314574"/>
                  <a:pt x="247667" y="327878"/>
                </a:cubicBezTo>
                <a:cubicBezTo>
                  <a:pt x="240787" y="327878"/>
                  <a:pt x="233908" y="327878"/>
                  <a:pt x="227028" y="327878"/>
                </a:cubicBezTo>
                <a:cubicBezTo>
                  <a:pt x="227028" y="317900"/>
                  <a:pt x="220149" y="311248"/>
                  <a:pt x="216709" y="304595"/>
                </a:cubicBezTo>
                <a:cubicBezTo>
                  <a:pt x="220149" y="301269"/>
                  <a:pt x="220149" y="297943"/>
                  <a:pt x="223589" y="291291"/>
                </a:cubicBezTo>
                <a:close/>
                <a:moveTo>
                  <a:pt x="426916" y="246260"/>
                </a:moveTo>
                <a:cubicBezTo>
                  <a:pt x="443899" y="266601"/>
                  <a:pt x="464280" y="290331"/>
                  <a:pt x="481263" y="310672"/>
                </a:cubicBezTo>
                <a:cubicBezTo>
                  <a:pt x="454089" y="314062"/>
                  <a:pt x="423519" y="317452"/>
                  <a:pt x="389552" y="320842"/>
                </a:cubicBezTo>
                <a:cubicBezTo>
                  <a:pt x="386156" y="317452"/>
                  <a:pt x="386156" y="314062"/>
                  <a:pt x="382759" y="307282"/>
                </a:cubicBezTo>
                <a:cubicBezTo>
                  <a:pt x="399742" y="286941"/>
                  <a:pt x="413329" y="266601"/>
                  <a:pt x="426916" y="246260"/>
                </a:cubicBezTo>
                <a:close/>
                <a:moveTo>
                  <a:pt x="447490" y="236410"/>
                </a:moveTo>
                <a:cubicBezTo>
                  <a:pt x="471022" y="243224"/>
                  <a:pt x="491192" y="250038"/>
                  <a:pt x="508000" y="256851"/>
                </a:cubicBezTo>
                <a:cubicBezTo>
                  <a:pt x="508000" y="270479"/>
                  <a:pt x="504638" y="287514"/>
                  <a:pt x="501277" y="301141"/>
                </a:cubicBezTo>
                <a:cubicBezTo>
                  <a:pt x="484468" y="284107"/>
                  <a:pt x="464298" y="260258"/>
                  <a:pt x="447490" y="236410"/>
                </a:cubicBezTo>
                <a:close/>
                <a:moveTo>
                  <a:pt x="172473" y="212488"/>
                </a:moveTo>
                <a:cubicBezTo>
                  <a:pt x="182618" y="229510"/>
                  <a:pt x="189382" y="243129"/>
                  <a:pt x="199528" y="260151"/>
                </a:cubicBezTo>
                <a:cubicBezTo>
                  <a:pt x="202909" y="263556"/>
                  <a:pt x="206291" y="266960"/>
                  <a:pt x="209673" y="273769"/>
                </a:cubicBezTo>
                <a:cubicBezTo>
                  <a:pt x="206291" y="280578"/>
                  <a:pt x="202909" y="287387"/>
                  <a:pt x="196146" y="290792"/>
                </a:cubicBezTo>
                <a:cubicBezTo>
                  <a:pt x="192764" y="290792"/>
                  <a:pt x="189382" y="290792"/>
                  <a:pt x="186000" y="290792"/>
                </a:cubicBezTo>
                <a:cubicBezTo>
                  <a:pt x="165709" y="290792"/>
                  <a:pt x="152182" y="301006"/>
                  <a:pt x="145418" y="318028"/>
                </a:cubicBezTo>
                <a:cubicBezTo>
                  <a:pt x="81164" y="304410"/>
                  <a:pt x="30436" y="287387"/>
                  <a:pt x="0" y="273769"/>
                </a:cubicBezTo>
                <a:cubicBezTo>
                  <a:pt x="0" y="266960"/>
                  <a:pt x="0" y="260151"/>
                  <a:pt x="0" y="253342"/>
                </a:cubicBezTo>
                <a:cubicBezTo>
                  <a:pt x="0" y="246533"/>
                  <a:pt x="0" y="236319"/>
                  <a:pt x="0" y="229510"/>
                </a:cubicBezTo>
                <a:cubicBezTo>
                  <a:pt x="33818" y="226106"/>
                  <a:pt x="98073" y="215892"/>
                  <a:pt x="172473" y="212488"/>
                </a:cubicBezTo>
                <a:close/>
                <a:moveTo>
                  <a:pt x="284146" y="209673"/>
                </a:moveTo>
                <a:cubicBezTo>
                  <a:pt x="331883" y="209673"/>
                  <a:pt x="372800" y="216427"/>
                  <a:pt x="413717" y="226559"/>
                </a:cubicBezTo>
                <a:cubicBezTo>
                  <a:pt x="400078" y="250201"/>
                  <a:pt x="383029" y="270464"/>
                  <a:pt x="365980" y="294105"/>
                </a:cubicBezTo>
                <a:cubicBezTo>
                  <a:pt x="362571" y="290728"/>
                  <a:pt x="355751" y="290728"/>
                  <a:pt x="348932" y="290728"/>
                </a:cubicBezTo>
                <a:cubicBezTo>
                  <a:pt x="325064" y="290728"/>
                  <a:pt x="308015" y="304237"/>
                  <a:pt x="304605" y="324501"/>
                </a:cubicBezTo>
                <a:cubicBezTo>
                  <a:pt x="294376" y="327878"/>
                  <a:pt x="284146" y="327878"/>
                  <a:pt x="273917" y="327878"/>
                </a:cubicBezTo>
                <a:cubicBezTo>
                  <a:pt x="260278" y="307614"/>
                  <a:pt x="250049" y="290728"/>
                  <a:pt x="236410" y="273842"/>
                </a:cubicBezTo>
                <a:cubicBezTo>
                  <a:pt x="246639" y="260332"/>
                  <a:pt x="253459" y="246823"/>
                  <a:pt x="263688" y="233314"/>
                </a:cubicBezTo>
                <a:cubicBezTo>
                  <a:pt x="270508" y="226559"/>
                  <a:pt x="277327" y="216427"/>
                  <a:pt x="284146" y="209673"/>
                </a:cubicBezTo>
                <a:close/>
                <a:moveTo>
                  <a:pt x="257518" y="209673"/>
                </a:moveTo>
                <a:cubicBezTo>
                  <a:pt x="254156" y="213028"/>
                  <a:pt x="250795" y="216384"/>
                  <a:pt x="247433" y="223095"/>
                </a:cubicBezTo>
                <a:cubicBezTo>
                  <a:pt x="240710" y="233162"/>
                  <a:pt x="230625" y="243229"/>
                  <a:pt x="223901" y="253296"/>
                </a:cubicBezTo>
                <a:cubicBezTo>
                  <a:pt x="223901" y="253296"/>
                  <a:pt x="220540" y="249941"/>
                  <a:pt x="220540" y="246585"/>
                </a:cubicBezTo>
                <a:cubicBezTo>
                  <a:pt x="210455" y="236518"/>
                  <a:pt x="203731" y="223095"/>
                  <a:pt x="197008" y="213028"/>
                </a:cubicBezTo>
                <a:cubicBezTo>
                  <a:pt x="217178" y="209673"/>
                  <a:pt x="237348" y="209673"/>
                  <a:pt x="257518" y="209673"/>
                </a:cubicBezTo>
                <a:close/>
                <a:moveTo>
                  <a:pt x="335564" y="154792"/>
                </a:moveTo>
                <a:cubicBezTo>
                  <a:pt x="342275" y="158256"/>
                  <a:pt x="348986" y="158256"/>
                  <a:pt x="355698" y="158256"/>
                </a:cubicBezTo>
                <a:cubicBezTo>
                  <a:pt x="359053" y="158256"/>
                  <a:pt x="362409" y="158256"/>
                  <a:pt x="365765" y="158256"/>
                </a:cubicBezTo>
                <a:cubicBezTo>
                  <a:pt x="369120" y="165183"/>
                  <a:pt x="372476" y="172111"/>
                  <a:pt x="379187" y="179039"/>
                </a:cubicBezTo>
                <a:cubicBezTo>
                  <a:pt x="382543" y="185966"/>
                  <a:pt x="385899" y="192894"/>
                  <a:pt x="392610" y="199822"/>
                </a:cubicBezTo>
                <a:cubicBezTo>
                  <a:pt x="365765" y="196358"/>
                  <a:pt x="335564" y="189430"/>
                  <a:pt x="305363" y="189430"/>
                </a:cubicBezTo>
                <a:cubicBezTo>
                  <a:pt x="315430" y="175575"/>
                  <a:pt x="325497" y="165183"/>
                  <a:pt x="335564" y="154792"/>
                </a:cubicBezTo>
                <a:close/>
                <a:moveTo>
                  <a:pt x="483912" y="151978"/>
                </a:moveTo>
                <a:cubicBezTo>
                  <a:pt x="493845" y="175783"/>
                  <a:pt x="503778" y="202989"/>
                  <a:pt x="503778" y="233596"/>
                </a:cubicBezTo>
                <a:cubicBezTo>
                  <a:pt x="490534" y="226794"/>
                  <a:pt x="470667" y="219993"/>
                  <a:pt x="447490" y="213191"/>
                </a:cubicBezTo>
                <a:cubicBezTo>
                  <a:pt x="460734" y="189386"/>
                  <a:pt x="473978" y="168982"/>
                  <a:pt x="483912" y="151978"/>
                </a:cubicBezTo>
                <a:close/>
                <a:moveTo>
                  <a:pt x="436962" y="77396"/>
                </a:moveTo>
                <a:cubicBezTo>
                  <a:pt x="450513" y="94245"/>
                  <a:pt x="464064" y="107725"/>
                  <a:pt x="474227" y="127944"/>
                </a:cubicBezTo>
                <a:cubicBezTo>
                  <a:pt x="460676" y="148163"/>
                  <a:pt x="443738" y="175122"/>
                  <a:pt x="426799" y="205451"/>
                </a:cubicBezTo>
                <a:cubicBezTo>
                  <a:pt x="423411" y="205451"/>
                  <a:pt x="423411" y="205451"/>
                  <a:pt x="423411" y="205451"/>
                </a:cubicBezTo>
                <a:cubicBezTo>
                  <a:pt x="413248" y="191971"/>
                  <a:pt x="406473" y="181862"/>
                  <a:pt x="396310" y="168382"/>
                </a:cubicBezTo>
                <a:cubicBezTo>
                  <a:pt x="392922" y="161643"/>
                  <a:pt x="389534" y="154903"/>
                  <a:pt x="382759" y="148163"/>
                </a:cubicBezTo>
                <a:cubicBezTo>
                  <a:pt x="392922" y="141423"/>
                  <a:pt x="399698" y="131314"/>
                  <a:pt x="399698" y="117834"/>
                </a:cubicBezTo>
                <a:cubicBezTo>
                  <a:pt x="399698" y="114464"/>
                  <a:pt x="396310" y="111095"/>
                  <a:pt x="396310" y="104355"/>
                </a:cubicBezTo>
                <a:cubicBezTo>
                  <a:pt x="409861" y="94245"/>
                  <a:pt x="423411" y="84136"/>
                  <a:pt x="436962" y="77396"/>
                </a:cubicBezTo>
                <a:close/>
                <a:moveTo>
                  <a:pt x="111079" y="43623"/>
                </a:moveTo>
                <a:cubicBezTo>
                  <a:pt x="121229" y="80899"/>
                  <a:pt x="138145" y="138509"/>
                  <a:pt x="161828" y="192729"/>
                </a:cubicBezTo>
                <a:cubicBezTo>
                  <a:pt x="94162" y="196118"/>
                  <a:pt x="36647" y="202895"/>
                  <a:pt x="2814" y="209673"/>
                </a:cubicBezTo>
                <a:cubicBezTo>
                  <a:pt x="16347" y="141897"/>
                  <a:pt x="53563" y="80899"/>
                  <a:pt x="111079" y="43623"/>
                </a:cubicBezTo>
                <a:close/>
                <a:moveTo>
                  <a:pt x="310992" y="5629"/>
                </a:moveTo>
                <a:cubicBezTo>
                  <a:pt x="351625" y="15831"/>
                  <a:pt x="388872" y="36236"/>
                  <a:pt x="419347" y="63442"/>
                </a:cubicBezTo>
                <a:cubicBezTo>
                  <a:pt x="409189" y="70243"/>
                  <a:pt x="395644" y="77045"/>
                  <a:pt x="382100" y="87247"/>
                </a:cubicBezTo>
                <a:cubicBezTo>
                  <a:pt x="375328" y="80445"/>
                  <a:pt x="365170" y="77045"/>
                  <a:pt x="355011" y="77045"/>
                </a:cubicBezTo>
                <a:cubicBezTo>
                  <a:pt x="351625" y="77045"/>
                  <a:pt x="348239" y="77045"/>
                  <a:pt x="344853" y="77045"/>
                </a:cubicBezTo>
                <a:cubicBezTo>
                  <a:pt x="327922" y="49839"/>
                  <a:pt x="317764" y="26033"/>
                  <a:pt x="310992" y="5629"/>
                </a:cubicBezTo>
                <a:close/>
                <a:moveTo>
                  <a:pt x="253733" y="0"/>
                </a:moveTo>
                <a:cubicBezTo>
                  <a:pt x="263923" y="0"/>
                  <a:pt x="274113" y="0"/>
                  <a:pt x="284303" y="3367"/>
                </a:cubicBezTo>
                <a:cubicBezTo>
                  <a:pt x="294493" y="23570"/>
                  <a:pt x="308080" y="53876"/>
                  <a:pt x="325063" y="90915"/>
                </a:cubicBezTo>
                <a:cubicBezTo>
                  <a:pt x="318270" y="97650"/>
                  <a:pt x="314873" y="107751"/>
                  <a:pt x="314873" y="117853"/>
                </a:cubicBezTo>
                <a:cubicBezTo>
                  <a:pt x="314873" y="124587"/>
                  <a:pt x="318270" y="134689"/>
                  <a:pt x="321666" y="141424"/>
                </a:cubicBezTo>
                <a:cubicBezTo>
                  <a:pt x="304683" y="154893"/>
                  <a:pt x="291096" y="171729"/>
                  <a:pt x="274113" y="188565"/>
                </a:cubicBezTo>
                <a:cubicBezTo>
                  <a:pt x="274113" y="188565"/>
                  <a:pt x="270716" y="188565"/>
                  <a:pt x="270716" y="188565"/>
                </a:cubicBezTo>
                <a:cubicBezTo>
                  <a:pt x="243542" y="188565"/>
                  <a:pt x="212972" y="188565"/>
                  <a:pt x="185799" y="188565"/>
                </a:cubicBezTo>
                <a:cubicBezTo>
                  <a:pt x="158625" y="134689"/>
                  <a:pt x="138245" y="70712"/>
                  <a:pt x="128055" y="33672"/>
                </a:cubicBezTo>
                <a:cubicBezTo>
                  <a:pt x="165419" y="10102"/>
                  <a:pt x="209576" y="0"/>
                  <a:pt x="2537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šḻïďê-Oval 44"/>
          <p:cNvSpPr/>
          <p:nvPr/>
        </p:nvSpPr>
        <p:spPr>
          <a:xfrm>
            <a:off x="6508849" y="1942354"/>
            <a:ext cx="516461" cy="51524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200" i="1" dirty="0">
                <a:latin typeface="Century Gothic" panose="020B0502020202020204" pitchFamily="34" charset="0"/>
              </a:rPr>
              <a:t>01</a:t>
            </a:r>
          </a:p>
        </p:txBody>
      </p:sp>
      <p:sp>
        <p:nvSpPr>
          <p:cNvPr id="41" name="矩形 40"/>
          <p:cNvSpPr/>
          <p:nvPr/>
        </p:nvSpPr>
        <p:spPr>
          <a:xfrm>
            <a:off x="6975877" y="1897289"/>
            <a:ext cx="4279952" cy="112037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>
                <a:latin typeface="+mn-ea"/>
              </a:rPr>
              <a:t>……</a:t>
            </a:r>
            <a:r>
              <a:rPr lang="zh-CN" altLang="en-US" sz="2800" dirty="0">
                <a:latin typeface="+mn-ea"/>
              </a:rPr>
              <a:t>出于公心，以人民利益为重</a:t>
            </a:r>
          </a:p>
        </p:txBody>
      </p:sp>
      <p:sp>
        <p:nvSpPr>
          <p:cNvPr id="42" name="矩形 41"/>
          <p:cNvSpPr/>
          <p:nvPr/>
        </p:nvSpPr>
        <p:spPr>
          <a:xfrm>
            <a:off x="7683669" y="461369"/>
            <a:ext cx="3572160" cy="112646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公民应如何珍惜选举权？</a:t>
            </a:r>
          </a:p>
        </p:txBody>
      </p:sp>
      <p:sp>
        <p:nvSpPr>
          <p:cNvPr id="43" name="矩形 42"/>
          <p:cNvSpPr/>
          <p:nvPr/>
        </p:nvSpPr>
        <p:spPr>
          <a:xfrm>
            <a:off x="6975877" y="3548779"/>
            <a:ext cx="4279952" cy="17081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latin typeface="+mn-ea"/>
              </a:rPr>
              <a:t>了解候选人的品德和能力表现，理性思考，审慎投票。</a:t>
            </a:r>
          </a:p>
        </p:txBody>
      </p:sp>
      <p:sp>
        <p:nvSpPr>
          <p:cNvPr id="45" name="ïšḻïďê-Oval 45"/>
          <p:cNvSpPr/>
          <p:nvPr/>
        </p:nvSpPr>
        <p:spPr>
          <a:xfrm>
            <a:off x="6508849" y="3630968"/>
            <a:ext cx="516461" cy="5152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200" i="1" dirty="0">
                <a:latin typeface="Century Gothic" panose="020B0502020202020204" pitchFamily="34" charset="0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64805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2" grpId="0"/>
      <p:bldP spid="26" grpId="0"/>
      <p:bldP spid="34" grpId="0" animBg="1"/>
      <p:bldP spid="35" grpId="0" animBg="1"/>
      <p:bldP spid="36" grpId="0"/>
      <p:bldP spid="40" grpId="0" animBg="1"/>
      <p:bldP spid="41" grpId="0"/>
      <p:bldP spid="43" grpId="0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îŝḷîḓé-任意多边形: 形状 51"/>
          <p:cNvSpPr/>
          <p:nvPr/>
        </p:nvSpPr>
        <p:spPr>
          <a:xfrm>
            <a:off x="492705" y="1224227"/>
            <a:ext cx="3461727" cy="3461729"/>
          </a:xfrm>
          <a:custGeom>
            <a:avLst/>
            <a:gdLst>
              <a:gd name="connsiteX0" fmla="*/ 1919288 w 3838576"/>
              <a:gd name="connsiteY0" fmla="*/ 0 h 3838576"/>
              <a:gd name="connsiteX1" fmla="*/ 3838576 w 3838576"/>
              <a:gd name="connsiteY1" fmla="*/ 1919288 h 3838576"/>
              <a:gd name="connsiteX2" fmla="*/ 1919288 w 3838576"/>
              <a:gd name="connsiteY2" fmla="*/ 3838576 h 3838576"/>
              <a:gd name="connsiteX3" fmla="*/ 0 w 3838576"/>
              <a:gd name="connsiteY3" fmla="*/ 1919288 h 3838576"/>
              <a:gd name="connsiteX4" fmla="*/ 959644 w 3838576"/>
              <a:gd name="connsiteY4" fmla="*/ 1919288 h 3838576"/>
              <a:gd name="connsiteX5" fmla="*/ 1919288 w 3838576"/>
              <a:gd name="connsiteY5" fmla="*/ 2878932 h 3838576"/>
              <a:gd name="connsiteX6" fmla="*/ 2878932 w 3838576"/>
              <a:gd name="connsiteY6" fmla="*/ 1919288 h 3838576"/>
              <a:gd name="connsiteX7" fmla="*/ 1919288 w 3838576"/>
              <a:gd name="connsiteY7" fmla="*/ 959644 h 3838576"/>
              <a:gd name="connsiteX8" fmla="*/ 1919288 w 3838576"/>
              <a:gd name="connsiteY8" fmla="*/ 0 h 3838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38576" h="3838576">
                <a:moveTo>
                  <a:pt x="1919288" y="0"/>
                </a:moveTo>
                <a:cubicBezTo>
                  <a:pt x="2979281" y="0"/>
                  <a:pt x="3838576" y="859295"/>
                  <a:pt x="3838576" y="1919288"/>
                </a:cubicBezTo>
                <a:cubicBezTo>
                  <a:pt x="3838576" y="2979281"/>
                  <a:pt x="2979281" y="3838576"/>
                  <a:pt x="1919288" y="3838576"/>
                </a:cubicBezTo>
                <a:cubicBezTo>
                  <a:pt x="859295" y="3838576"/>
                  <a:pt x="0" y="2979281"/>
                  <a:pt x="0" y="1919288"/>
                </a:cubicBezTo>
                <a:lnTo>
                  <a:pt x="959644" y="1919288"/>
                </a:lnTo>
                <a:cubicBezTo>
                  <a:pt x="959644" y="2449285"/>
                  <a:pt x="1389291" y="2878932"/>
                  <a:pt x="1919288" y="2878932"/>
                </a:cubicBezTo>
                <a:cubicBezTo>
                  <a:pt x="2449285" y="2878932"/>
                  <a:pt x="2878932" y="2449285"/>
                  <a:pt x="2878932" y="1919288"/>
                </a:cubicBezTo>
                <a:cubicBezTo>
                  <a:pt x="2878932" y="1389291"/>
                  <a:pt x="2449285" y="959644"/>
                  <a:pt x="1919288" y="959644"/>
                </a:cubicBezTo>
                <a:lnTo>
                  <a:pt x="1919288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îŝḷîḓé-Isosceles Triangle 29"/>
          <p:cNvSpPr/>
          <p:nvPr/>
        </p:nvSpPr>
        <p:spPr>
          <a:xfrm rot="16200000">
            <a:off x="1227636" y="1387929"/>
            <a:ext cx="1460282" cy="531588"/>
          </a:xfrm>
          <a:prstGeom prst="triangle">
            <a:avLst/>
          </a:prstGeom>
          <a:solidFill>
            <a:schemeClr val="bg2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" name="矩形 1"/>
          <p:cNvSpPr/>
          <p:nvPr/>
        </p:nvSpPr>
        <p:spPr>
          <a:xfrm>
            <a:off x="1385275" y="2452545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小结</a:t>
            </a:r>
          </a:p>
        </p:txBody>
      </p:sp>
      <p:sp>
        <p:nvSpPr>
          <p:cNvPr id="4" name="îŝḷîḓé-Oval 16"/>
          <p:cNvSpPr/>
          <p:nvPr/>
        </p:nvSpPr>
        <p:spPr>
          <a:xfrm>
            <a:off x="2637031" y="1525258"/>
            <a:ext cx="635811" cy="635811"/>
          </a:xfrm>
          <a:prstGeom prst="ellipse">
            <a:avLst/>
          </a:prstGeom>
          <a:solidFill>
            <a:schemeClr val="accent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îŝḷîḓé-Oval 17"/>
          <p:cNvSpPr/>
          <p:nvPr/>
        </p:nvSpPr>
        <p:spPr>
          <a:xfrm>
            <a:off x="3204377" y="2637186"/>
            <a:ext cx="635811" cy="635811"/>
          </a:xfrm>
          <a:prstGeom prst="ellipse">
            <a:avLst/>
          </a:prstGeom>
          <a:solidFill>
            <a:schemeClr val="accent5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ŝḷîḓé-Oval 19"/>
          <p:cNvSpPr/>
          <p:nvPr/>
        </p:nvSpPr>
        <p:spPr>
          <a:xfrm>
            <a:off x="1478254" y="3850494"/>
            <a:ext cx="635811" cy="635811"/>
          </a:xfrm>
          <a:prstGeom prst="ellipse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îṥļîḑé-Oval 20"/>
          <p:cNvSpPr/>
          <p:nvPr/>
        </p:nvSpPr>
        <p:spPr>
          <a:xfrm>
            <a:off x="2716343" y="3661571"/>
            <a:ext cx="635811" cy="635811"/>
          </a:xfrm>
          <a:prstGeom prst="ellipse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îŝḷîḓé-Oval 16"/>
          <p:cNvSpPr/>
          <p:nvPr/>
        </p:nvSpPr>
        <p:spPr>
          <a:xfrm>
            <a:off x="2839105" y="1728971"/>
            <a:ext cx="231664" cy="228386"/>
          </a:xfrm>
          <a:custGeom>
            <a:avLst/>
            <a:gdLst>
              <a:gd name="connsiteX0" fmla="*/ 481576 w 607554"/>
              <a:gd name="connsiteY0" fmla="*/ 446886 h 598959"/>
              <a:gd name="connsiteX1" fmla="*/ 481576 w 607554"/>
              <a:gd name="connsiteY1" fmla="*/ 503769 h 598959"/>
              <a:gd name="connsiteX2" fmla="*/ 519134 w 607554"/>
              <a:gd name="connsiteY2" fmla="*/ 503769 h 598959"/>
              <a:gd name="connsiteX3" fmla="*/ 519134 w 607554"/>
              <a:gd name="connsiteY3" fmla="*/ 446886 h 598959"/>
              <a:gd name="connsiteX4" fmla="*/ 481576 w 607554"/>
              <a:gd name="connsiteY4" fmla="*/ 270994 h 598959"/>
              <a:gd name="connsiteX5" fmla="*/ 481576 w 607554"/>
              <a:gd name="connsiteY5" fmla="*/ 327877 h 598959"/>
              <a:gd name="connsiteX6" fmla="*/ 519134 w 607554"/>
              <a:gd name="connsiteY6" fmla="*/ 327877 h 598959"/>
              <a:gd name="connsiteX7" fmla="*/ 519134 w 607554"/>
              <a:gd name="connsiteY7" fmla="*/ 270994 h 598959"/>
              <a:gd name="connsiteX8" fmla="*/ 195909 w 607554"/>
              <a:gd name="connsiteY8" fmla="*/ 265961 h 598959"/>
              <a:gd name="connsiteX9" fmla="*/ 358877 w 607554"/>
              <a:gd name="connsiteY9" fmla="*/ 265961 h 598959"/>
              <a:gd name="connsiteX10" fmla="*/ 378725 w 607554"/>
              <a:gd name="connsiteY10" fmla="*/ 285870 h 598959"/>
              <a:gd name="connsiteX11" fmla="*/ 358877 w 607554"/>
              <a:gd name="connsiteY11" fmla="*/ 305689 h 598959"/>
              <a:gd name="connsiteX12" fmla="*/ 195909 w 607554"/>
              <a:gd name="connsiteY12" fmla="*/ 305689 h 598959"/>
              <a:gd name="connsiteX13" fmla="*/ 176061 w 607554"/>
              <a:gd name="connsiteY13" fmla="*/ 285870 h 598959"/>
              <a:gd name="connsiteX14" fmla="*/ 195909 w 607554"/>
              <a:gd name="connsiteY14" fmla="*/ 265961 h 598959"/>
              <a:gd name="connsiteX15" fmla="*/ 195909 w 607554"/>
              <a:gd name="connsiteY15" fmla="*/ 169145 h 598959"/>
              <a:gd name="connsiteX16" fmla="*/ 358877 w 607554"/>
              <a:gd name="connsiteY16" fmla="*/ 169145 h 598959"/>
              <a:gd name="connsiteX17" fmla="*/ 378725 w 607554"/>
              <a:gd name="connsiteY17" fmla="*/ 189053 h 598959"/>
              <a:gd name="connsiteX18" fmla="*/ 358877 w 607554"/>
              <a:gd name="connsiteY18" fmla="*/ 208873 h 598959"/>
              <a:gd name="connsiteX19" fmla="*/ 195909 w 607554"/>
              <a:gd name="connsiteY19" fmla="*/ 208873 h 598959"/>
              <a:gd name="connsiteX20" fmla="*/ 176061 w 607554"/>
              <a:gd name="connsiteY20" fmla="*/ 189053 h 598959"/>
              <a:gd name="connsiteX21" fmla="*/ 195909 w 607554"/>
              <a:gd name="connsiteY21" fmla="*/ 169145 h 598959"/>
              <a:gd name="connsiteX22" fmla="*/ 481576 w 607554"/>
              <a:gd name="connsiteY22" fmla="*/ 95190 h 598959"/>
              <a:gd name="connsiteX23" fmla="*/ 481576 w 607554"/>
              <a:gd name="connsiteY23" fmla="*/ 152073 h 598959"/>
              <a:gd name="connsiteX24" fmla="*/ 552954 w 607554"/>
              <a:gd name="connsiteY24" fmla="*/ 152073 h 598959"/>
              <a:gd name="connsiteX25" fmla="*/ 565858 w 607554"/>
              <a:gd name="connsiteY25" fmla="*/ 123631 h 598959"/>
              <a:gd name="connsiteX26" fmla="*/ 552954 w 607554"/>
              <a:gd name="connsiteY26" fmla="*/ 95190 h 598959"/>
              <a:gd name="connsiteX27" fmla="*/ 118547 w 607554"/>
              <a:gd name="connsiteY27" fmla="*/ 39640 h 598959"/>
              <a:gd name="connsiteX28" fmla="*/ 118547 w 607554"/>
              <a:gd name="connsiteY28" fmla="*/ 559230 h 598959"/>
              <a:gd name="connsiteX29" fmla="*/ 441793 w 607554"/>
              <a:gd name="connsiteY29" fmla="*/ 559230 h 598959"/>
              <a:gd name="connsiteX30" fmla="*/ 441793 w 607554"/>
              <a:gd name="connsiteY30" fmla="*/ 39640 h 598959"/>
              <a:gd name="connsiteX31" fmla="*/ 39783 w 607554"/>
              <a:gd name="connsiteY31" fmla="*/ 39640 h 598959"/>
              <a:gd name="connsiteX32" fmla="*/ 39783 w 607554"/>
              <a:gd name="connsiteY32" fmla="*/ 559230 h 598959"/>
              <a:gd name="connsiteX33" fmla="*/ 78764 w 607554"/>
              <a:gd name="connsiteY33" fmla="*/ 559230 h 598959"/>
              <a:gd name="connsiteX34" fmla="*/ 78764 w 607554"/>
              <a:gd name="connsiteY34" fmla="*/ 39640 h 598959"/>
              <a:gd name="connsiteX35" fmla="*/ 19847 w 607554"/>
              <a:gd name="connsiteY35" fmla="*/ 0 h 598959"/>
              <a:gd name="connsiteX36" fmla="*/ 461729 w 607554"/>
              <a:gd name="connsiteY36" fmla="*/ 0 h 598959"/>
              <a:gd name="connsiteX37" fmla="*/ 481576 w 607554"/>
              <a:gd name="connsiteY37" fmla="*/ 19820 h 598959"/>
              <a:gd name="connsiteX38" fmla="*/ 481576 w 607554"/>
              <a:gd name="connsiteY38" fmla="*/ 55461 h 598959"/>
              <a:gd name="connsiteX39" fmla="*/ 565769 w 607554"/>
              <a:gd name="connsiteY39" fmla="*/ 55461 h 598959"/>
              <a:gd name="connsiteX40" fmla="*/ 583836 w 607554"/>
              <a:gd name="connsiteY40" fmla="*/ 67104 h 598959"/>
              <a:gd name="connsiteX41" fmla="*/ 605819 w 607554"/>
              <a:gd name="connsiteY41" fmla="*/ 115454 h 598959"/>
              <a:gd name="connsiteX42" fmla="*/ 605819 w 607554"/>
              <a:gd name="connsiteY42" fmla="*/ 131808 h 598959"/>
              <a:gd name="connsiteX43" fmla="*/ 583836 w 607554"/>
              <a:gd name="connsiteY43" fmla="*/ 180159 h 598959"/>
              <a:gd name="connsiteX44" fmla="*/ 565769 w 607554"/>
              <a:gd name="connsiteY44" fmla="*/ 191802 h 598959"/>
              <a:gd name="connsiteX45" fmla="*/ 481576 w 607554"/>
              <a:gd name="connsiteY45" fmla="*/ 191802 h 598959"/>
              <a:gd name="connsiteX46" fmla="*/ 481576 w 607554"/>
              <a:gd name="connsiteY46" fmla="*/ 231264 h 598959"/>
              <a:gd name="connsiteX47" fmla="*/ 539070 w 607554"/>
              <a:gd name="connsiteY47" fmla="*/ 231264 h 598959"/>
              <a:gd name="connsiteX48" fmla="*/ 558916 w 607554"/>
              <a:gd name="connsiteY48" fmla="*/ 251173 h 598959"/>
              <a:gd name="connsiteX49" fmla="*/ 558916 w 607554"/>
              <a:gd name="connsiteY49" fmla="*/ 347786 h 598959"/>
              <a:gd name="connsiteX50" fmla="*/ 539070 w 607554"/>
              <a:gd name="connsiteY50" fmla="*/ 367606 h 598959"/>
              <a:gd name="connsiteX51" fmla="*/ 481576 w 607554"/>
              <a:gd name="connsiteY51" fmla="*/ 367606 h 598959"/>
              <a:gd name="connsiteX52" fmla="*/ 481576 w 607554"/>
              <a:gd name="connsiteY52" fmla="*/ 407157 h 598959"/>
              <a:gd name="connsiteX53" fmla="*/ 539070 w 607554"/>
              <a:gd name="connsiteY53" fmla="*/ 407157 h 598959"/>
              <a:gd name="connsiteX54" fmla="*/ 558916 w 607554"/>
              <a:gd name="connsiteY54" fmla="*/ 426977 h 598959"/>
              <a:gd name="connsiteX55" fmla="*/ 558916 w 607554"/>
              <a:gd name="connsiteY55" fmla="*/ 523589 h 598959"/>
              <a:gd name="connsiteX56" fmla="*/ 539070 w 607554"/>
              <a:gd name="connsiteY56" fmla="*/ 543498 h 598959"/>
              <a:gd name="connsiteX57" fmla="*/ 481576 w 607554"/>
              <a:gd name="connsiteY57" fmla="*/ 543498 h 598959"/>
              <a:gd name="connsiteX58" fmla="*/ 481576 w 607554"/>
              <a:gd name="connsiteY58" fmla="*/ 579139 h 598959"/>
              <a:gd name="connsiteX59" fmla="*/ 461729 w 607554"/>
              <a:gd name="connsiteY59" fmla="*/ 598959 h 598959"/>
              <a:gd name="connsiteX60" fmla="*/ 19847 w 607554"/>
              <a:gd name="connsiteY60" fmla="*/ 598959 h 598959"/>
              <a:gd name="connsiteX61" fmla="*/ 0 w 607554"/>
              <a:gd name="connsiteY61" fmla="*/ 579139 h 598959"/>
              <a:gd name="connsiteX62" fmla="*/ 0 w 607554"/>
              <a:gd name="connsiteY62" fmla="*/ 19820 h 598959"/>
              <a:gd name="connsiteX63" fmla="*/ 19847 w 607554"/>
              <a:gd name="connsiteY63" fmla="*/ 0 h 59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7554" h="598959">
                <a:moveTo>
                  <a:pt x="481576" y="446886"/>
                </a:moveTo>
                <a:lnTo>
                  <a:pt x="481576" y="503769"/>
                </a:lnTo>
                <a:lnTo>
                  <a:pt x="519134" y="503769"/>
                </a:lnTo>
                <a:lnTo>
                  <a:pt x="519134" y="446886"/>
                </a:lnTo>
                <a:close/>
                <a:moveTo>
                  <a:pt x="481576" y="270994"/>
                </a:moveTo>
                <a:lnTo>
                  <a:pt x="481576" y="327877"/>
                </a:lnTo>
                <a:lnTo>
                  <a:pt x="519134" y="327877"/>
                </a:lnTo>
                <a:lnTo>
                  <a:pt x="519134" y="270994"/>
                </a:lnTo>
                <a:close/>
                <a:moveTo>
                  <a:pt x="195909" y="265961"/>
                </a:moveTo>
                <a:lnTo>
                  <a:pt x="358877" y="265961"/>
                </a:lnTo>
                <a:cubicBezTo>
                  <a:pt x="369825" y="265961"/>
                  <a:pt x="378725" y="274849"/>
                  <a:pt x="378725" y="285870"/>
                </a:cubicBezTo>
                <a:cubicBezTo>
                  <a:pt x="378725" y="296801"/>
                  <a:pt x="369825" y="305689"/>
                  <a:pt x="358877" y="305689"/>
                </a:cubicBezTo>
                <a:lnTo>
                  <a:pt x="195909" y="305689"/>
                </a:lnTo>
                <a:cubicBezTo>
                  <a:pt x="184962" y="305689"/>
                  <a:pt x="176061" y="296801"/>
                  <a:pt x="176061" y="285870"/>
                </a:cubicBezTo>
                <a:cubicBezTo>
                  <a:pt x="176061" y="274849"/>
                  <a:pt x="184962" y="265961"/>
                  <a:pt x="195909" y="265961"/>
                </a:cubicBezTo>
                <a:close/>
                <a:moveTo>
                  <a:pt x="195909" y="169145"/>
                </a:moveTo>
                <a:lnTo>
                  <a:pt x="358877" y="169145"/>
                </a:lnTo>
                <a:cubicBezTo>
                  <a:pt x="369825" y="169145"/>
                  <a:pt x="378725" y="178033"/>
                  <a:pt x="378725" y="189053"/>
                </a:cubicBezTo>
                <a:cubicBezTo>
                  <a:pt x="378725" y="199985"/>
                  <a:pt x="369825" y="208873"/>
                  <a:pt x="358877" y="208873"/>
                </a:cubicBezTo>
                <a:lnTo>
                  <a:pt x="195909" y="208873"/>
                </a:lnTo>
                <a:cubicBezTo>
                  <a:pt x="184962" y="208873"/>
                  <a:pt x="176061" y="199985"/>
                  <a:pt x="176061" y="189053"/>
                </a:cubicBezTo>
                <a:cubicBezTo>
                  <a:pt x="176061" y="178033"/>
                  <a:pt x="184962" y="169145"/>
                  <a:pt x="195909" y="169145"/>
                </a:cubicBezTo>
                <a:close/>
                <a:moveTo>
                  <a:pt x="481576" y="95190"/>
                </a:moveTo>
                <a:lnTo>
                  <a:pt x="481576" y="152073"/>
                </a:lnTo>
                <a:lnTo>
                  <a:pt x="552954" y="152073"/>
                </a:lnTo>
                <a:lnTo>
                  <a:pt x="565858" y="123631"/>
                </a:lnTo>
                <a:lnTo>
                  <a:pt x="552954" y="95190"/>
                </a:lnTo>
                <a:close/>
                <a:moveTo>
                  <a:pt x="118547" y="39640"/>
                </a:moveTo>
                <a:lnTo>
                  <a:pt x="118547" y="559230"/>
                </a:lnTo>
                <a:lnTo>
                  <a:pt x="441793" y="559230"/>
                </a:lnTo>
                <a:lnTo>
                  <a:pt x="441793" y="39640"/>
                </a:lnTo>
                <a:close/>
                <a:moveTo>
                  <a:pt x="39783" y="39640"/>
                </a:moveTo>
                <a:lnTo>
                  <a:pt x="39783" y="559230"/>
                </a:lnTo>
                <a:lnTo>
                  <a:pt x="78764" y="559230"/>
                </a:lnTo>
                <a:lnTo>
                  <a:pt x="78764" y="39640"/>
                </a:lnTo>
                <a:close/>
                <a:moveTo>
                  <a:pt x="19847" y="0"/>
                </a:moveTo>
                <a:lnTo>
                  <a:pt x="461729" y="0"/>
                </a:lnTo>
                <a:cubicBezTo>
                  <a:pt x="472676" y="0"/>
                  <a:pt x="481576" y="8888"/>
                  <a:pt x="481576" y="19820"/>
                </a:cubicBezTo>
                <a:lnTo>
                  <a:pt x="481576" y="55461"/>
                </a:lnTo>
                <a:lnTo>
                  <a:pt x="565769" y="55461"/>
                </a:lnTo>
                <a:cubicBezTo>
                  <a:pt x="573512" y="55461"/>
                  <a:pt x="580632" y="59994"/>
                  <a:pt x="583836" y="67104"/>
                </a:cubicBezTo>
                <a:lnTo>
                  <a:pt x="605819" y="115454"/>
                </a:lnTo>
                <a:cubicBezTo>
                  <a:pt x="608133" y="120609"/>
                  <a:pt x="608133" y="126653"/>
                  <a:pt x="605819" y="131808"/>
                </a:cubicBezTo>
                <a:lnTo>
                  <a:pt x="583836" y="180159"/>
                </a:lnTo>
                <a:cubicBezTo>
                  <a:pt x="580632" y="187269"/>
                  <a:pt x="573512" y="191802"/>
                  <a:pt x="565769" y="191802"/>
                </a:cubicBezTo>
                <a:lnTo>
                  <a:pt x="481576" y="191802"/>
                </a:lnTo>
                <a:lnTo>
                  <a:pt x="481576" y="231264"/>
                </a:lnTo>
                <a:lnTo>
                  <a:pt x="539070" y="231264"/>
                </a:lnTo>
                <a:cubicBezTo>
                  <a:pt x="550017" y="231264"/>
                  <a:pt x="558916" y="240152"/>
                  <a:pt x="558916" y="251173"/>
                </a:cubicBezTo>
                <a:lnTo>
                  <a:pt x="558916" y="347786"/>
                </a:lnTo>
                <a:cubicBezTo>
                  <a:pt x="558916" y="358718"/>
                  <a:pt x="550017" y="367606"/>
                  <a:pt x="539070" y="367606"/>
                </a:cubicBezTo>
                <a:lnTo>
                  <a:pt x="481576" y="367606"/>
                </a:lnTo>
                <a:lnTo>
                  <a:pt x="481576" y="407157"/>
                </a:lnTo>
                <a:lnTo>
                  <a:pt x="539070" y="407157"/>
                </a:lnTo>
                <a:cubicBezTo>
                  <a:pt x="550017" y="407157"/>
                  <a:pt x="558916" y="416045"/>
                  <a:pt x="558916" y="426977"/>
                </a:cubicBezTo>
                <a:lnTo>
                  <a:pt x="558916" y="523589"/>
                </a:lnTo>
                <a:cubicBezTo>
                  <a:pt x="558916" y="534610"/>
                  <a:pt x="550017" y="543498"/>
                  <a:pt x="539070" y="543498"/>
                </a:cubicBezTo>
                <a:lnTo>
                  <a:pt x="481576" y="543498"/>
                </a:lnTo>
                <a:lnTo>
                  <a:pt x="481576" y="579139"/>
                </a:lnTo>
                <a:cubicBezTo>
                  <a:pt x="481576" y="590071"/>
                  <a:pt x="472676" y="598959"/>
                  <a:pt x="461729" y="598959"/>
                </a:cubicBezTo>
                <a:lnTo>
                  <a:pt x="19847" y="598959"/>
                </a:lnTo>
                <a:cubicBezTo>
                  <a:pt x="8900" y="598959"/>
                  <a:pt x="0" y="590071"/>
                  <a:pt x="0" y="579139"/>
                </a:cubicBezTo>
                <a:lnTo>
                  <a:pt x="0" y="19820"/>
                </a:lnTo>
                <a:cubicBezTo>
                  <a:pt x="0" y="8888"/>
                  <a:pt x="8900" y="0"/>
                  <a:pt x="19847" y="0"/>
                </a:cubicBez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0" name="îŝḷîḓé-Oval 17"/>
          <p:cNvSpPr/>
          <p:nvPr/>
        </p:nvSpPr>
        <p:spPr>
          <a:xfrm>
            <a:off x="3408971" y="2839260"/>
            <a:ext cx="226624" cy="231664"/>
          </a:xfrm>
          <a:custGeom>
            <a:avLst/>
            <a:gdLst>
              <a:gd name="connsiteX0" fmla="*/ 59789 w 593384"/>
              <a:gd name="connsiteY0" fmla="*/ 323835 h 606580"/>
              <a:gd name="connsiteX1" fmla="*/ 44670 w 593384"/>
              <a:gd name="connsiteY1" fmla="*/ 338857 h 606580"/>
              <a:gd name="connsiteX2" fmla="*/ 44670 w 593384"/>
              <a:gd name="connsiteY2" fmla="*/ 477027 h 606580"/>
              <a:gd name="connsiteX3" fmla="*/ 59713 w 593384"/>
              <a:gd name="connsiteY3" fmla="*/ 492048 h 606580"/>
              <a:gd name="connsiteX4" fmla="*/ 386834 w 593384"/>
              <a:gd name="connsiteY4" fmla="*/ 492048 h 606580"/>
              <a:gd name="connsiteX5" fmla="*/ 402946 w 593384"/>
              <a:gd name="connsiteY5" fmla="*/ 508138 h 606580"/>
              <a:gd name="connsiteX6" fmla="*/ 402946 w 593384"/>
              <a:gd name="connsiteY6" fmla="*/ 545959 h 606580"/>
              <a:gd name="connsiteX7" fmla="*/ 419058 w 593384"/>
              <a:gd name="connsiteY7" fmla="*/ 561972 h 606580"/>
              <a:gd name="connsiteX8" fmla="*/ 429137 w 593384"/>
              <a:gd name="connsiteY8" fmla="*/ 558388 h 606580"/>
              <a:gd name="connsiteX9" fmla="*/ 543981 w 593384"/>
              <a:gd name="connsiteY9" fmla="*/ 464369 h 606580"/>
              <a:gd name="connsiteX10" fmla="*/ 544897 w 593384"/>
              <a:gd name="connsiteY10" fmla="*/ 463606 h 606580"/>
              <a:gd name="connsiteX11" fmla="*/ 544897 w 593384"/>
              <a:gd name="connsiteY11" fmla="*/ 445000 h 606580"/>
              <a:gd name="connsiteX12" fmla="*/ 543904 w 593384"/>
              <a:gd name="connsiteY12" fmla="*/ 444162 h 606580"/>
              <a:gd name="connsiteX13" fmla="*/ 427533 w 593384"/>
              <a:gd name="connsiteY13" fmla="*/ 349990 h 606580"/>
              <a:gd name="connsiteX14" fmla="*/ 418065 w 593384"/>
              <a:gd name="connsiteY14" fmla="*/ 346634 h 606580"/>
              <a:gd name="connsiteX15" fmla="*/ 402946 w 593384"/>
              <a:gd name="connsiteY15" fmla="*/ 361656 h 606580"/>
              <a:gd name="connsiteX16" fmla="*/ 402946 w 593384"/>
              <a:gd name="connsiteY16" fmla="*/ 400469 h 606580"/>
              <a:gd name="connsiteX17" fmla="*/ 386834 w 593384"/>
              <a:gd name="connsiteY17" fmla="*/ 416482 h 606580"/>
              <a:gd name="connsiteX18" fmla="*/ 136453 w 593384"/>
              <a:gd name="connsiteY18" fmla="*/ 416482 h 606580"/>
              <a:gd name="connsiteX19" fmla="*/ 120342 w 593384"/>
              <a:gd name="connsiteY19" fmla="*/ 400469 h 606580"/>
              <a:gd name="connsiteX20" fmla="*/ 120342 w 593384"/>
              <a:gd name="connsiteY20" fmla="*/ 376602 h 606580"/>
              <a:gd name="connsiteX21" fmla="*/ 113469 w 593384"/>
              <a:gd name="connsiteY21" fmla="*/ 362342 h 606580"/>
              <a:gd name="connsiteX22" fmla="*/ 69105 w 593384"/>
              <a:gd name="connsiteY22" fmla="*/ 327114 h 606580"/>
              <a:gd name="connsiteX23" fmla="*/ 59789 w 593384"/>
              <a:gd name="connsiteY23" fmla="*/ 323835 h 606580"/>
              <a:gd name="connsiteX24" fmla="*/ 59757 w 593384"/>
              <a:gd name="connsiteY24" fmla="*/ 323324 h 606580"/>
              <a:gd name="connsiteX25" fmla="*/ 69379 w 593384"/>
              <a:gd name="connsiteY25" fmla="*/ 326755 h 606580"/>
              <a:gd name="connsiteX26" fmla="*/ 113750 w 593384"/>
              <a:gd name="connsiteY26" fmla="*/ 361977 h 606580"/>
              <a:gd name="connsiteX27" fmla="*/ 120852 w 593384"/>
              <a:gd name="connsiteY27" fmla="*/ 376615 h 606580"/>
              <a:gd name="connsiteX28" fmla="*/ 120852 w 593384"/>
              <a:gd name="connsiteY28" fmla="*/ 400477 h 606580"/>
              <a:gd name="connsiteX29" fmla="*/ 136431 w 593384"/>
              <a:gd name="connsiteY29" fmla="*/ 416030 h 606580"/>
              <a:gd name="connsiteX30" fmla="*/ 386846 w 593384"/>
              <a:gd name="connsiteY30" fmla="*/ 416030 h 606580"/>
              <a:gd name="connsiteX31" fmla="*/ 402425 w 593384"/>
              <a:gd name="connsiteY31" fmla="*/ 400477 h 606580"/>
              <a:gd name="connsiteX32" fmla="*/ 402425 w 593384"/>
              <a:gd name="connsiteY32" fmla="*/ 361672 h 606580"/>
              <a:gd name="connsiteX33" fmla="*/ 418081 w 593384"/>
              <a:gd name="connsiteY33" fmla="*/ 346119 h 606580"/>
              <a:gd name="connsiteX34" fmla="*/ 427856 w 593384"/>
              <a:gd name="connsiteY34" fmla="*/ 349626 h 606580"/>
              <a:gd name="connsiteX35" fmla="*/ 544319 w 593384"/>
              <a:gd name="connsiteY35" fmla="*/ 443781 h 606580"/>
              <a:gd name="connsiteX36" fmla="*/ 545312 w 593384"/>
              <a:gd name="connsiteY36" fmla="*/ 444696 h 606580"/>
              <a:gd name="connsiteX37" fmla="*/ 545236 w 593384"/>
              <a:gd name="connsiteY37" fmla="*/ 463908 h 606580"/>
              <a:gd name="connsiteX38" fmla="*/ 544319 w 593384"/>
              <a:gd name="connsiteY38" fmla="*/ 464746 h 606580"/>
              <a:gd name="connsiteX39" fmla="*/ 429460 w 593384"/>
              <a:gd name="connsiteY39" fmla="*/ 558748 h 606580"/>
              <a:gd name="connsiteX40" fmla="*/ 419074 w 593384"/>
              <a:gd name="connsiteY40" fmla="*/ 562484 h 606580"/>
              <a:gd name="connsiteX41" fmla="*/ 402425 w 593384"/>
              <a:gd name="connsiteY41" fmla="*/ 545940 h 606580"/>
              <a:gd name="connsiteX42" fmla="*/ 402425 w 593384"/>
              <a:gd name="connsiteY42" fmla="*/ 508126 h 606580"/>
              <a:gd name="connsiteX43" fmla="*/ 386846 w 593384"/>
              <a:gd name="connsiteY43" fmla="*/ 492573 h 606580"/>
              <a:gd name="connsiteX44" fmla="*/ 59680 w 593384"/>
              <a:gd name="connsiteY44" fmla="*/ 492573 h 606580"/>
              <a:gd name="connsiteX45" fmla="*/ 44101 w 593384"/>
              <a:gd name="connsiteY45" fmla="*/ 477021 h 606580"/>
              <a:gd name="connsiteX46" fmla="*/ 44101 w 593384"/>
              <a:gd name="connsiteY46" fmla="*/ 338877 h 606580"/>
              <a:gd name="connsiteX47" fmla="*/ 59757 w 593384"/>
              <a:gd name="connsiteY47" fmla="*/ 323324 h 606580"/>
              <a:gd name="connsiteX48" fmla="*/ 59789 w 593384"/>
              <a:gd name="connsiteY48" fmla="*/ 322767 h 606580"/>
              <a:gd name="connsiteX49" fmla="*/ 43677 w 593384"/>
              <a:gd name="connsiteY49" fmla="*/ 338857 h 606580"/>
              <a:gd name="connsiteX50" fmla="*/ 43677 w 593384"/>
              <a:gd name="connsiteY50" fmla="*/ 477027 h 606580"/>
              <a:gd name="connsiteX51" fmla="*/ 59713 w 593384"/>
              <a:gd name="connsiteY51" fmla="*/ 493116 h 606580"/>
              <a:gd name="connsiteX52" fmla="*/ 386834 w 593384"/>
              <a:gd name="connsiteY52" fmla="*/ 493116 h 606580"/>
              <a:gd name="connsiteX53" fmla="*/ 401953 w 593384"/>
              <a:gd name="connsiteY53" fmla="*/ 508138 h 606580"/>
              <a:gd name="connsiteX54" fmla="*/ 401953 w 593384"/>
              <a:gd name="connsiteY54" fmla="*/ 545959 h 606580"/>
              <a:gd name="connsiteX55" fmla="*/ 419058 w 593384"/>
              <a:gd name="connsiteY55" fmla="*/ 563040 h 606580"/>
              <a:gd name="connsiteX56" fmla="*/ 429748 w 593384"/>
              <a:gd name="connsiteY56" fmla="*/ 559151 h 606580"/>
              <a:gd name="connsiteX57" fmla="*/ 544592 w 593384"/>
              <a:gd name="connsiteY57" fmla="*/ 465131 h 606580"/>
              <a:gd name="connsiteX58" fmla="*/ 545584 w 593384"/>
              <a:gd name="connsiteY58" fmla="*/ 464292 h 606580"/>
              <a:gd name="connsiteX59" fmla="*/ 545584 w 593384"/>
              <a:gd name="connsiteY59" fmla="*/ 444314 h 606580"/>
              <a:gd name="connsiteX60" fmla="*/ 544592 w 593384"/>
              <a:gd name="connsiteY60" fmla="*/ 443399 h 606580"/>
              <a:gd name="connsiteX61" fmla="*/ 428144 w 593384"/>
              <a:gd name="connsiteY61" fmla="*/ 349227 h 606580"/>
              <a:gd name="connsiteX62" fmla="*/ 418065 w 593384"/>
              <a:gd name="connsiteY62" fmla="*/ 345567 h 606580"/>
              <a:gd name="connsiteX63" fmla="*/ 401953 w 593384"/>
              <a:gd name="connsiteY63" fmla="*/ 361656 h 606580"/>
              <a:gd name="connsiteX64" fmla="*/ 401953 w 593384"/>
              <a:gd name="connsiteY64" fmla="*/ 400469 h 606580"/>
              <a:gd name="connsiteX65" fmla="*/ 386834 w 593384"/>
              <a:gd name="connsiteY65" fmla="*/ 415491 h 606580"/>
              <a:gd name="connsiteX66" fmla="*/ 136453 w 593384"/>
              <a:gd name="connsiteY66" fmla="*/ 415491 h 606580"/>
              <a:gd name="connsiteX67" fmla="*/ 121334 w 593384"/>
              <a:gd name="connsiteY67" fmla="*/ 400469 h 606580"/>
              <a:gd name="connsiteX68" fmla="*/ 121334 w 593384"/>
              <a:gd name="connsiteY68" fmla="*/ 376602 h 606580"/>
              <a:gd name="connsiteX69" fmla="*/ 114080 w 593384"/>
              <a:gd name="connsiteY69" fmla="*/ 361580 h 606580"/>
              <a:gd name="connsiteX70" fmla="*/ 69716 w 593384"/>
              <a:gd name="connsiteY70" fmla="*/ 326351 h 606580"/>
              <a:gd name="connsiteX71" fmla="*/ 59789 w 593384"/>
              <a:gd name="connsiteY71" fmla="*/ 322767 h 606580"/>
              <a:gd name="connsiteX72" fmla="*/ 59789 w 593384"/>
              <a:gd name="connsiteY72" fmla="*/ 280218 h 606580"/>
              <a:gd name="connsiteX73" fmla="*/ 96289 w 593384"/>
              <a:gd name="connsiteY73" fmla="*/ 293029 h 606580"/>
              <a:gd name="connsiteX74" fmla="*/ 140653 w 593384"/>
              <a:gd name="connsiteY74" fmla="*/ 328258 h 606580"/>
              <a:gd name="connsiteX75" fmla="*/ 157834 w 593384"/>
              <a:gd name="connsiteY75" fmla="*/ 349761 h 606580"/>
              <a:gd name="connsiteX76" fmla="*/ 163790 w 593384"/>
              <a:gd name="connsiteY76" fmla="*/ 372484 h 606580"/>
              <a:gd name="connsiteX77" fmla="*/ 163866 w 593384"/>
              <a:gd name="connsiteY77" fmla="*/ 372942 h 606580"/>
              <a:gd name="connsiteX78" fmla="*/ 359345 w 593384"/>
              <a:gd name="connsiteY78" fmla="*/ 372942 h 606580"/>
              <a:gd name="connsiteX79" fmla="*/ 359345 w 593384"/>
              <a:gd name="connsiteY79" fmla="*/ 361656 h 606580"/>
              <a:gd name="connsiteX80" fmla="*/ 364308 w 593384"/>
              <a:gd name="connsiteY80" fmla="*/ 337942 h 606580"/>
              <a:gd name="connsiteX81" fmla="*/ 377671 w 593384"/>
              <a:gd name="connsiteY81" fmla="*/ 319107 h 606580"/>
              <a:gd name="connsiteX82" fmla="*/ 418065 w 593384"/>
              <a:gd name="connsiteY82" fmla="*/ 303018 h 606580"/>
              <a:gd name="connsiteX83" fmla="*/ 454946 w 593384"/>
              <a:gd name="connsiteY83" fmla="*/ 316133 h 606580"/>
              <a:gd name="connsiteX84" fmla="*/ 571393 w 593384"/>
              <a:gd name="connsiteY84" fmla="*/ 410305 h 606580"/>
              <a:gd name="connsiteX85" fmla="*/ 575822 w 593384"/>
              <a:gd name="connsiteY85" fmla="*/ 414271 h 606580"/>
              <a:gd name="connsiteX86" fmla="*/ 575670 w 593384"/>
              <a:gd name="connsiteY86" fmla="*/ 494412 h 606580"/>
              <a:gd name="connsiteX87" fmla="*/ 571623 w 593384"/>
              <a:gd name="connsiteY87" fmla="*/ 498072 h 606580"/>
              <a:gd name="connsiteX88" fmla="*/ 456779 w 593384"/>
              <a:gd name="connsiteY88" fmla="*/ 592016 h 606580"/>
              <a:gd name="connsiteX89" fmla="*/ 419058 w 593384"/>
              <a:gd name="connsiteY89" fmla="*/ 605589 h 606580"/>
              <a:gd name="connsiteX90" fmla="*/ 377976 w 593384"/>
              <a:gd name="connsiteY90" fmla="*/ 589271 h 606580"/>
              <a:gd name="connsiteX91" fmla="*/ 364385 w 593384"/>
              <a:gd name="connsiteY91" fmla="*/ 570131 h 606580"/>
              <a:gd name="connsiteX92" fmla="*/ 359345 w 593384"/>
              <a:gd name="connsiteY92" fmla="*/ 545959 h 606580"/>
              <a:gd name="connsiteX93" fmla="*/ 359345 w 593384"/>
              <a:gd name="connsiteY93" fmla="*/ 535665 h 606580"/>
              <a:gd name="connsiteX94" fmla="*/ 59713 w 593384"/>
              <a:gd name="connsiteY94" fmla="*/ 535665 h 606580"/>
              <a:gd name="connsiteX95" fmla="*/ 1069 w 593384"/>
              <a:gd name="connsiteY95" fmla="*/ 477027 h 606580"/>
              <a:gd name="connsiteX96" fmla="*/ 1069 w 593384"/>
              <a:gd name="connsiteY96" fmla="*/ 338857 h 606580"/>
              <a:gd name="connsiteX97" fmla="*/ 6032 w 593384"/>
              <a:gd name="connsiteY97" fmla="*/ 315142 h 606580"/>
              <a:gd name="connsiteX98" fmla="*/ 19395 w 593384"/>
              <a:gd name="connsiteY98" fmla="*/ 296308 h 606580"/>
              <a:gd name="connsiteX99" fmla="*/ 59789 w 593384"/>
              <a:gd name="connsiteY99" fmla="*/ 280218 h 606580"/>
              <a:gd name="connsiteX100" fmla="*/ 59757 w 593384"/>
              <a:gd name="connsiteY100" fmla="*/ 279792 h 606580"/>
              <a:gd name="connsiteX101" fmla="*/ 18975 w 593384"/>
              <a:gd name="connsiteY101" fmla="*/ 295955 h 606580"/>
              <a:gd name="connsiteX102" fmla="*/ 5534 w 593384"/>
              <a:gd name="connsiteY102" fmla="*/ 315014 h 606580"/>
              <a:gd name="connsiteX103" fmla="*/ 494 w 593384"/>
              <a:gd name="connsiteY103" fmla="*/ 338877 h 606580"/>
              <a:gd name="connsiteX104" fmla="*/ 494 w 593384"/>
              <a:gd name="connsiteY104" fmla="*/ 477021 h 606580"/>
              <a:gd name="connsiteX105" fmla="*/ 59680 w 593384"/>
              <a:gd name="connsiteY105" fmla="*/ 536105 h 606580"/>
              <a:gd name="connsiteX106" fmla="*/ 358818 w 593384"/>
              <a:gd name="connsiteY106" fmla="*/ 536105 h 606580"/>
              <a:gd name="connsiteX107" fmla="*/ 358818 w 593384"/>
              <a:gd name="connsiteY107" fmla="*/ 545940 h 606580"/>
              <a:gd name="connsiteX108" fmla="*/ 363935 w 593384"/>
              <a:gd name="connsiteY108" fmla="*/ 570260 h 606580"/>
              <a:gd name="connsiteX109" fmla="*/ 377605 w 593384"/>
              <a:gd name="connsiteY109" fmla="*/ 589625 h 606580"/>
              <a:gd name="connsiteX110" fmla="*/ 419074 w 593384"/>
              <a:gd name="connsiteY110" fmla="*/ 606016 h 606580"/>
              <a:gd name="connsiteX111" fmla="*/ 457106 w 593384"/>
              <a:gd name="connsiteY111" fmla="*/ 592446 h 606580"/>
              <a:gd name="connsiteX112" fmla="*/ 571965 w 593384"/>
              <a:gd name="connsiteY112" fmla="*/ 498444 h 606580"/>
              <a:gd name="connsiteX113" fmla="*/ 576089 w 593384"/>
              <a:gd name="connsiteY113" fmla="*/ 494784 h 606580"/>
              <a:gd name="connsiteX114" fmla="*/ 576165 w 593384"/>
              <a:gd name="connsiteY114" fmla="*/ 413895 h 606580"/>
              <a:gd name="connsiteX115" fmla="*/ 571736 w 593384"/>
              <a:gd name="connsiteY115" fmla="*/ 409931 h 606580"/>
              <a:gd name="connsiteX116" fmla="*/ 455273 w 593384"/>
              <a:gd name="connsiteY116" fmla="*/ 315777 h 606580"/>
              <a:gd name="connsiteX117" fmla="*/ 418081 w 593384"/>
              <a:gd name="connsiteY117" fmla="*/ 302587 h 606580"/>
              <a:gd name="connsiteX118" fmla="*/ 377300 w 593384"/>
              <a:gd name="connsiteY118" fmla="*/ 318750 h 606580"/>
              <a:gd name="connsiteX119" fmla="*/ 363859 w 593384"/>
              <a:gd name="connsiteY119" fmla="*/ 337733 h 606580"/>
              <a:gd name="connsiteX120" fmla="*/ 358818 w 593384"/>
              <a:gd name="connsiteY120" fmla="*/ 361672 h 606580"/>
              <a:gd name="connsiteX121" fmla="*/ 358818 w 593384"/>
              <a:gd name="connsiteY121" fmla="*/ 372422 h 606580"/>
              <a:gd name="connsiteX122" fmla="*/ 164306 w 593384"/>
              <a:gd name="connsiteY122" fmla="*/ 372422 h 606580"/>
              <a:gd name="connsiteX123" fmla="*/ 158273 w 593384"/>
              <a:gd name="connsiteY123" fmla="*/ 349550 h 606580"/>
              <a:gd name="connsiteX124" fmla="*/ 140937 w 593384"/>
              <a:gd name="connsiteY124" fmla="*/ 327898 h 606580"/>
              <a:gd name="connsiteX125" fmla="*/ 96566 w 593384"/>
              <a:gd name="connsiteY125" fmla="*/ 292676 h 606580"/>
              <a:gd name="connsiteX126" fmla="*/ 59757 w 593384"/>
              <a:gd name="connsiteY126" fmla="*/ 279792 h 606580"/>
              <a:gd name="connsiteX127" fmla="*/ 59789 w 593384"/>
              <a:gd name="connsiteY127" fmla="*/ 279227 h 606580"/>
              <a:gd name="connsiteX128" fmla="*/ 96899 w 593384"/>
              <a:gd name="connsiteY128" fmla="*/ 292266 h 606580"/>
              <a:gd name="connsiteX129" fmla="*/ 141264 w 593384"/>
              <a:gd name="connsiteY129" fmla="*/ 327495 h 606580"/>
              <a:gd name="connsiteX130" fmla="*/ 158750 w 593384"/>
              <a:gd name="connsiteY130" fmla="*/ 349303 h 606580"/>
              <a:gd name="connsiteX131" fmla="*/ 164782 w 593384"/>
              <a:gd name="connsiteY131" fmla="*/ 371950 h 606580"/>
              <a:gd name="connsiteX132" fmla="*/ 358276 w 593384"/>
              <a:gd name="connsiteY132" fmla="*/ 371950 h 606580"/>
              <a:gd name="connsiteX133" fmla="*/ 358276 w 593384"/>
              <a:gd name="connsiteY133" fmla="*/ 361656 h 606580"/>
              <a:gd name="connsiteX134" fmla="*/ 363392 w 593384"/>
              <a:gd name="connsiteY134" fmla="*/ 337560 h 606580"/>
              <a:gd name="connsiteX135" fmla="*/ 376984 w 593384"/>
              <a:gd name="connsiteY135" fmla="*/ 318345 h 606580"/>
              <a:gd name="connsiteX136" fmla="*/ 418065 w 593384"/>
              <a:gd name="connsiteY136" fmla="*/ 302027 h 606580"/>
              <a:gd name="connsiteX137" fmla="*/ 455557 w 593384"/>
              <a:gd name="connsiteY137" fmla="*/ 315371 h 606580"/>
              <a:gd name="connsiteX138" fmla="*/ 572004 w 593384"/>
              <a:gd name="connsiteY138" fmla="*/ 409543 h 606580"/>
              <a:gd name="connsiteX139" fmla="*/ 576510 w 593384"/>
              <a:gd name="connsiteY139" fmla="*/ 413584 h 606580"/>
              <a:gd name="connsiteX140" fmla="*/ 576357 w 593384"/>
              <a:gd name="connsiteY140" fmla="*/ 495099 h 606580"/>
              <a:gd name="connsiteX141" fmla="*/ 572233 w 593384"/>
              <a:gd name="connsiteY141" fmla="*/ 498835 h 606580"/>
              <a:gd name="connsiteX142" fmla="*/ 457390 w 593384"/>
              <a:gd name="connsiteY142" fmla="*/ 592855 h 606580"/>
              <a:gd name="connsiteX143" fmla="*/ 419058 w 593384"/>
              <a:gd name="connsiteY143" fmla="*/ 606580 h 606580"/>
              <a:gd name="connsiteX144" fmla="*/ 377289 w 593384"/>
              <a:gd name="connsiteY144" fmla="*/ 589957 h 606580"/>
              <a:gd name="connsiteX145" fmla="*/ 363468 w 593384"/>
              <a:gd name="connsiteY145" fmla="*/ 570512 h 606580"/>
              <a:gd name="connsiteX146" fmla="*/ 358276 w 593384"/>
              <a:gd name="connsiteY146" fmla="*/ 545959 h 606580"/>
              <a:gd name="connsiteX147" fmla="*/ 358276 w 593384"/>
              <a:gd name="connsiteY147" fmla="*/ 536656 h 606580"/>
              <a:gd name="connsiteX148" fmla="*/ 59713 w 593384"/>
              <a:gd name="connsiteY148" fmla="*/ 536656 h 606580"/>
              <a:gd name="connsiteX149" fmla="*/ 0 w 593384"/>
              <a:gd name="connsiteY149" fmla="*/ 477027 h 606580"/>
              <a:gd name="connsiteX150" fmla="*/ 0 w 593384"/>
              <a:gd name="connsiteY150" fmla="*/ 338857 h 606580"/>
              <a:gd name="connsiteX151" fmla="*/ 5116 w 593384"/>
              <a:gd name="connsiteY151" fmla="*/ 314761 h 606580"/>
              <a:gd name="connsiteX152" fmla="*/ 18632 w 593384"/>
              <a:gd name="connsiteY152" fmla="*/ 295621 h 606580"/>
              <a:gd name="connsiteX153" fmla="*/ 59789 w 593384"/>
              <a:gd name="connsiteY153" fmla="*/ 279227 h 606580"/>
              <a:gd name="connsiteX154" fmla="*/ 174327 w 593384"/>
              <a:gd name="connsiteY154" fmla="*/ 44608 h 606580"/>
              <a:gd name="connsiteX155" fmla="*/ 164247 w 593384"/>
              <a:gd name="connsiteY155" fmla="*/ 48192 h 606580"/>
              <a:gd name="connsiteX156" fmla="*/ 49403 w 593384"/>
              <a:gd name="connsiteY156" fmla="*/ 142211 h 606580"/>
              <a:gd name="connsiteX157" fmla="*/ 48487 w 593384"/>
              <a:gd name="connsiteY157" fmla="*/ 142974 h 606580"/>
              <a:gd name="connsiteX158" fmla="*/ 48487 w 593384"/>
              <a:gd name="connsiteY158" fmla="*/ 161580 h 606580"/>
              <a:gd name="connsiteX159" fmla="*/ 49480 w 593384"/>
              <a:gd name="connsiteY159" fmla="*/ 162418 h 606580"/>
              <a:gd name="connsiteX160" fmla="*/ 165851 w 593384"/>
              <a:gd name="connsiteY160" fmla="*/ 256590 h 606580"/>
              <a:gd name="connsiteX161" fmla="*/ 175319 w 593384"/>
              <a:gd name="connsiteY161" fmla="*/ 259946 h 606580"/>
              <a:gd name="connsiteX162" fmla="*/ 190438 w 593384"/>
              <a:gd name="connsiteY162" fmla="*/ 244924 h 606580"/>
              <a:gd name="connsiteX163" fmla="*/ 190438 w 593384"/>
              <a:gd name="connsiteY163" fmla="*/ 206111 h 606580"/>
              <a:gd name="connsiteX164" fmla="*/ 206550 w 593384"/>
              <a:gd name="connsiteY164" fmla="*/ 190098 h 606580"/>
              <a:gd name="connsiteX165" fmla="*/ 456931 w 593384"/>
              <a:gd name="connsiteY165" fmla="*/ 190098 h 606580"/>
              <a:gd name="connsiteX166" fmla="*/ 473042 w 593384"/>
              <a:gd name="connsiteY166" fmla="*/ 206111 h 606580"/>
              <a:gd name="connsiteX167" fmla="*/ 473042 w 593384"/>
              <a:gd name="connsiteY167" fmla="*/ 229978 h 606580"/>
              <a:gd name="connsiteX168" fmla="*/ 479915 w 593384"/>
              <a:gd name="connsiteY168" fmla="*/ 244238 h 606580"/>
              <a:gd name="connsiteX169" fmla="*/ 524279 w 593384"/>
              <a:gd name="connsiteY169" fmla="*/ 279466 h 606580"/>
              <a:gd name="connsiteX170" fmla="*/ 533595 w 593384"/>
              <a:gd name="connsiteY170" fmla="*/ 282745 h 606580"/>
              <a:gd name="connsiteX171" fmla="*/ 548714 w 593384"/>
              <a:gd name="connsiteY171" fmla="*/ 267723 h 606580"/>
              <a:gd name="connsiteX172" fmla="*/ 548714 w 593384"/>
              <a:gd name="connsiteY172" fmla="*/ 129553 h 606580"/>
              <a:gd name="connsiteX173" fmla="*/ 533671 w 593384"/>
              <a:gd name="connsiteY173" fmla="*/ 114532 h 606580"/>
              <a:gd name="connsiteX174" fmla="*/ 206550 w 593384"/>
              <a:gd name="connsiteY174" fmla="*/ 114532 h 606580"/>
              <a:gd name="connsiteX175" fmla="*/ 190438 w 593384"/>
              <a:gd name="connsiteY175" fmla="*/ 98442 h 606580"/>
              <a:gd name="connsiteX176" fmla="*/ 190438 w 593384"/>
              <a:gd name="connsiteY176" fmla="*/ 60621 h 606580"/>
              <a:gd name="connsiteX177" fmla="*/ 174327 w 593384"/>
              <a:gd name="connsiteY177" fmla="*/ 44608 h 606580"/>
              <a:gd name="connsiteX178" fmla="*/ 174289 w 593384"/>
              <a:gd name="connsiteY178" fmla="*/ 44097 h 606580"/>
              <a:gd name="connsiteX179" fmla="*/ 190936 w 593384"/>
              <a:gd name="connsiteY179" fmla="*/ 60641 h 606580"/>
              <a:gd name="connsiteX180" fmla="*/ 190936 w 593384"/>
              <a:gd name="connsiteY180" fmla="*/ 98455 h 606580"/>
              <a:gd name="connsiteX181" fmla="*/ 206513 w 593384"/>
              <a:gd name="connsiteY181" fmla="*/ 114008 h 606580"/>
              <a:gd name="connsiteX182" fmla="*/ 533641 w 593384"/>
              <a:gd name="connsiteY182" fmla="*/ 114008 h 606580"/>
              <a:gd name="connsiteX183" fmla="*/ 549218 w 593384"/>
              <a:gd name="connsiteY183" fmla="*/ 129560 h 606580"/>
              <a:gd name="connsiteX184" fmla="*/ 549218 w 593384"/>
              <a:gd name="connsiteY184" fmla="*/ 267704 h 606580"/>
              <a:gd name="connsiteX185" fmla="*/ 533564 w 593384"/>
              <a:gd name="connsiteY185" fmla="*/ 283257 h 606580"/>
              <a:gd name="connsiteX186" fmla="*/ 523943 w 593384"/>
              <a:gd name="connsiteY186" fmla="*/ 279826 h 606580"/>
              <a:gd name="connsiteX187" fmla="*/ 479578 w 593384"/>
              <a:gd name="connsiteY187" fmla="*/ 244604 h 606580"/>
              <a:gd name="connsiteX188" fmla="*/ 472476 w 593384"/>
              <a:gd name="connsiteY188" fmla="*/ 229966 h 606580"/>
              <a:gd name="connsiteX189" fmla="*/ 472476 w 593384"/>
              <a:gd name="connsiteY189" fmla="*/ 206104 h 606580"/>
              <a:gd name="connsiteX190" fmla="*/ 456899 w 593384"/>
              <a:gd name="connsiteY190" fmla="*/ 190551 h 606580"/>
              <a:gd name="connsiteX191" fmla="*/ 206513 w 593384"/>
              <a:gd name="connsiteY191" fmla="*/ 190551 h 606580"/>
              <a:gd name="connsiteX192" fmla="*/ 190936 w 593384"/>
              <a:gd name="connsiteY192" fmla="*/ 206104 h 606580"/>
              <a:gd name="connsiteX193" fmla="*/ 190936 w 593384"/>
              <a:gd name="connsiteY193" fmla="*/ 244909 h 606580"/>
              <a:gd name="connsiteX194" fmla="*/ 175282 w 593384"/>
              <a:gd name="connsiteY194" fmla="*/ 260462 h 606580"/>
              <a:gd name="connsiteX195" fmla="*/ 165508 w 593384"/>
              <a:gd name="connsiteY195" fmla="*/ 256955 h 606580"/>
              <a:gd name="connsiteX196" fmla="*/ 49058 w 593384"/>
              <a:gd name="connsiteY196" fmla="*/ 162800 h 606580"/>
              <a:gd name="connsiteX197" fmla="*/ 48066 w 593384"/>
              <a:gd name="connsiteY197" fmla="*/ 161885 h 606580"/>
              <a:gd name="connsiteX198" fmla="*/ 48142 w 593384"/>
              <a:gd name="connsiteY198" fmla="*/ 142673 h 606580"/>
              <a:gd name="connsiteX199" fmla="*/ 49058 w 593384"/>
              <a:gd name="connsiteY199" fmla="*/ 141835 h 606580"/>
              <a:gd name="connsiteX200" fmla="*/ 163904 w 593384"/>
              <a:gd name="connsiteY200" fmla="*/ 47833 h 606580"/>
              <a:gd name="connsiteX201" fmla="*/ 174289 w 593384"/>
              <a:gd name="connsiteY201" fmla="*/ 44097 h 606580"/>
              <a:gd name="connsiteX202" fmla="*/ 174327 w 593384"/>
              <a:gd name="connsiteY202" fmla="*/ 43540 h 606580"/>
              <a:gd name="connsiteX203" fmla="*/ 163636 w 593384"/>
              <a:gd name="connsiteY203" fmla="*/ 47429 h 606580"/>
              <a:gd name="connsiteX204" fmla="*/ 48793 w 593384"/>
              <a:gd name="connsiteY204" fmla="*/ 141449 h 606580"/>
              <a:gd name="connsiteX205" fmla="*/ 47800 w 593384"/>
              <a:gd name="connsiteY205" fmla="*/ 142288 h 606580"/>
              <a:gd name="connsiteX206" fmla="*/ 47800 w 593384"/>
              <a:gd name="connsiteY206" fmla="*/ 162266 h 606580"/>
              <a:gd name="connsiteX207" fmla="*/ 48793 w 593384"/>
              <a:gd name="connsiteY207" fmla="*/ 163181 h 606580"/>
              <a:gd name="connsiteX208" fmla="*/ 165240 w 593384"/>
              <a:gd name="connsiteY208" fmla="*/ 257353 h 606580"/>
              <a:gd name="connsiteX209" fmla="*/ 175319 w 593384"/>
              <a:gd name="connsiteY209" fmla="*/ 261013 h 606580"/>
              <a:gd name="connsiteX210" fmla="*/ 191431 w 593384"/>
              <a:gd name="connsiteY210" fmla="*/ 244924 h 606580"/>
              <a:gd name="connsiteX211" fmla="*/ 191431 w 593384"/>
              <a:gd name="connsiteY211" fmla="*/ 206111 h 606580"/>
              <a:gd name="connsiteX212" fmla="*/ 206550 w 593384"/>
              <a:gd name="connsiteY212" fmla="*/ 191089 h 606580"/>
              <a:gd name="connsiteX213" fmla="*/ 456931 w 593384"/>
              <a:gd name="connsiteY213" fmla="*/ 191089 h 606580"/>
              <a:gd name="connsiteX214" fmla="*/ 472050 w 593384"/>
              <a:gd name="connsiteY214" fmla="*/ 206111 h 606580"/>
              <a:gd name="connsiteX215" fmla="*/ 472050 w 593384"/>
              <a:gd name="connsiteY215" fmla="*/ 229978 h 606580"/>
              <a:gd name="connsiteX216" fmla="*/ 479304 w 593384"/>
              <a:gd name="connsiteY216" fmla="*/ 245000 h 606580"/>
              <a:gd name="connsiteX217" fmla="*/ 523668 w 593384"/>
              <a:gd name="connsiteY217" fmla="*/ 280229 h 606580"/>
              <a:gd name="connsiteX218" fmla="*/ 533595 w 593384"/>
              <a:gd name="connsiteY218" fmla="*/ 283813 h 606580"/>
              <a:gd name="connsiteX219" fmla="*/ 549707 w 593384"/>
              <a:gd name="connsiteY219" fmla="*/ 267723 h 606580"/>
              <a:gd name="connsiteX220" fmla="*/ 549707 w 593384"/>
              <a:gd name="connsiteY220" fmla="*/ 129553 h 606580"/>
              <a:gd name="connsiteX221" fmla="*/ 533671 w 593384"/>
              <a:gd name="connsiteY221" fmla="*/ 113464 h 606580"/>
              <a:gd name="connsiteX222" fmla="*/ 206550 w 593384"/>
              <a:gd name="connsiteY222" fmla="*/ 113464 h 606580"/>
              <a:gd name="connsiteX223" fmla="*/ 191431 w 593384"/>
              <a:gd name="connsiteY223" fmla="*/ 98442 h 606580"/>
              <a:gd name="connsiteX224" fmla="*/ 191431 w 593384"/>
              <a:gd name="connsiteY224" fmla="*/ 60621 h 606580"/>
              <a:gd name="connsiteX225" fmla="*/ 174327 w 593384"/>
              <a:gd name="connsiteY225" fmla="*/ 43540 h 606580"/>
              <a:gd name="connsiteX226" fmla="*/ 174327 w 593384"/>
              <a:gd name="connsiteY226" fmla="*/ 991 h 606580"/>
              <a:gd name="connsiteX227" fmla="*/ 215408 w 593384"/>
              <a:gd name="connsiteY227" fmla="*/ 17309 h 606580"/>
              <a:gd name="connsiteX228" fmla="*/ 228999 w 593384"/>
              <a:gd name="connsiteY228" fmla="*/ 36449 h 606580"/>
              <a:gd name="connsiteX229" fmla="*/ 234039 w 593384"/>
              <a:gd name="connsiteY229" fmla="*/ 60621 h 606580"/>
              <a:gd name="connsiteX230" fmla="*/ 234039 w 593384"/>
              <a:gd name="connsiteY230" fmla="*/ 70915 h 606580"/>
              <a:gd name="connsiteX231" fmla="*/ 533671 w 593384"/>
              <a:gd name="connsiteY231" fmla="*/ 70915 h 606580"/>
              <a:gd name="connsiteX232" fmla="*/ 592315 w 593384"/>
              <a:gd name="connsiteY232" fmla="*/ 129553 h 606580"/>
              <a:gd name="connsiteX233" fmla="*/ 592315 w 593384"/>
              <a:gd name="connsiteY233" fmla="*/ 267723 h 606580"/>
              <a:gd name="connsiteX234" fmla="*/ 587352 w 593384"/>
              <a:gd name="connsiteY234" fmla="*/ 291438 h 606580"/>
              <a:gd name="connsiteX235" fmla="*/ 573989 w 593384"/>
              <a:gd name="connsiteY235" fmla="*/ 310272 h 606580"/>
              <a:gd name="connsiteX236" fmla="*/ 533595 w 593384"/>
              <a:gd name="connsiteY236" fmla="*/ 326285 h 606580"/>
              <a:gd name="connsiteX237" fmla="*/ 497095 w 593384"/>
              <a:gd name="connsiteY237" fmla="*/ 313551 h 606580"/>
              <a:gd name="connsiteX238" fmla="*/ 452731 w 593384"/>
              <a:gd name="connsiteY238" fmla="*/ 278323 h 606580"/>
              <a:gd name="connsiteX239" fmla="*/ 435550 w 593384"/>
              <a:gd name="connsiteY239" fmla="*/ 256819 h 606580"/>
              <a:gd name="connsiteX240" fmla="*/ 429594 w 593384"/>
              <a:gd name="connsiteY240" fmla="*/ 234096 h 606580"/>
              <a:gd name="connsiteX241" fmla="*/ 429518 w 593384"/>
              <a:gd name="connsiteY241" fmla="*/ 233638 h 606580"/>
              <a:gd name="connsiteX242" fmla="*/ 234039 w 593384"/>
              <a:gd name="connsiteY242" fmla="*/ 233638 h 606580"/>
              <a:gd name="connsiteX243" fmla="*/ 234039 w 593384"/>
              <a:gd name="connsiteY243" fmla="*/ 244924 h 606580"/>
              <a:gd name="connsiteX244" fmla="*/ 229076 w 593384"/>
              <a:gd name="connsiteY244" fmla="*/ 268638 h 606580"/>
              <a:gd name="connsiteX245" fmla="*/ 215713 w 593384"/>
              <a:gd name="connsiteY245" fmla="*/ 287473 h 606580"/>
              <a:gd name="connsiteX246" fmla="*/ 175319 w 593384"/>
              <a:gd name="connsiteY246" fmla="*/ 303562 h 606580"/>
              <a:gd name="connsiteX247" fmla="*/ 138438 w 593384"/>
              <a:gd name="connsiteY247" fmla="*/ 290447 h 606580"/>
              <a:gd name="connsiteX248" fmla="*/ 21991 w 593384"/>
              <a:gd name="connsiteY248" fmla="*/ 196275 h 606580"/>
              <a:gd name="connsiteX249" fmla="*/ 17562 w 593384"/>
              <a:gd name="connsiteY249" fmla="*/ 192309 h 606580"/>
              <a:gd name="connsiteX250" fmla="*/ 17714 w 593384"/>
              <a:gd name="connsiteY250" fmla="*/ 112168 h 606580"/>
              <a:gd name="connsiteX251" fmla="*/ 21762 w 593384"/>
              <a:gd name="connsiteY251" fmla="*/ 108508 h 606580"/>
              <a:gd name="connsiteX252" fmla="*/ 136605 w 593384"/>
              <a:gd name="connsiteY252" fmla="*/ 14564 h 606580"/>
              <a:gd name="connsiteX253" fmla="*/ 174327 w 593384"/>
              <a:gd name="connsiteY253" fmla="*/ 991 h 606580"/>
              <a:gd name="connsiteX254" fmla="*/ 174289 w 593384"/>
              <a:gd name="connsiteY254" fmla="*/ 565 h 606580"/>
              <a:gd name="connsiteX255" fmla="*/ 136262 w 593384"/>
              <a:gd name="connsiteY255" fmla="*/ 14135 h 606580"/>
              <a:gd name="connsiteX256" fmla="*/ 21416 w 593384"/>
              <a:gd name="connsiteY256" fmla="*/ 108137 h 606580"/>
              <a:gd name="connsiteX257" fmla="*/ 17293 w 593384"/>
              <a:gd name="connsiteY257" fmla="*/ 111797 h 606580"/>
              <a:gd name="connsiteX258" fmla="*/ 17216 w 593384"/>
              <a:gd name="connsiteY258" fmla="*/ 192686 h 606580"/>
              <a:gd name="connsiteX259" fmla="*/ 21645 w 593384"/>
              <a:gd name="connsiteY259" fmla="*/ 196650 h 606580"/>
              <a:gd name="connsiteX260" fmla="*/ 138095 w 593384"/>
              <a:gd name="connsiteY260" fmla="*/ 290805 h 606580"/>
              <a:gd name="connsiteX261" fmla="*/ 175282 w 593384"/>
              <a:gd name="connsiteY261" fmla="*/ 303994 h 606580"/>
              <a:gd name="connsiteX262" fmla="*/ 216058 w 593384"/>
              <a:gd name="connsiteY262" fmla="*/ 287831 h 606580"/>
              <a:gd name="connsiteX263" fmla="*/ 229498 w 593384"/>
              <a:gd name="connsiteY263" fmla="*/ 268848 h 606580"/>
              <a:gd name="connsiteX264" fmla="*/ 234538 w 593384"/>
              <a:gd name="connsiteY264" fmla="*/ 244909 h 606580"/>
              <a:gd name="connsiteX265" fmla="*/ 234538 w 593384"/>
              <a:gd name="connsiteY265" fmla="*/ 234159 h 606580"/>
              <a:gd name="connsiteX266" fmla="*/ 429027 w 593384"/>
              <a:gd name="connsiteY266" fmla="*/ 234159 h 606580"/>
              <a:gd name="connsiteX267" fmla="*/ 435060 w 593384"/>
              <a:gd name="connsiteY267" fmla="*/ 257031 h 606580"/>
              <a:gd name="connsiteX268" fmla="*/ 452393 w 593384"/>
              <a:gd name="connsiteY268" fmla="*/ 278683 h 606580"/>
              <a:gd name="connsiteX269" fmla="*/ 496759 w 593384"/>
              <a:gd name="connsiteY269" fmla="*/ 313905 h 606580"/>
              <a:gd name="connsiteX270" fmla="*/ 533564 w 593384"/>
              <a:gd name="connsiteY270" fmla="*/ 326789 h 606580"/>
              <a:gd name="connsiteX271" fmla="*/ 574341 w 593384"/>
              <a:gd name="connsiteY271" fmla="*/ 310550 h 606580"/>
              <a:gd name="connsiteX272" fmla="*/ 587780 w 593384"/>
              <a:gd name="connsiteY272" fmla="*/ 291567 h 606580"/>
              <a:gd name="connsiteX273" fmla="*/ 592820 w 593384"/>
              <a:gd name="connsiteY273" fmla="*/ 267704 h 606580"/>
              <a:gd name="connsiteX274" fmla="*/ 592820 w 593384"/>
              <a:gd name="connsiteY274" fmla="*/ 129560 h 606580"/>
              <a:gd name="connsiteX275" fmla="*/ 533641 w 593384"/>
              <a:gd name="connsiteY275" fmla="*/ 70476 h 606580"/>
              <a:gd name="connsiteX276" fmla="*/ 234538 w 593384"/>
              <a:gd name="connsiteY276" fmla="*/ 70476 h 606580"/>
              <a:gd name="connsiteX277" fmla="*/ 234538 w 593384"/>
              <a:gd name="connsiteY277" fmla="*/ 60641 h 606580"/>
              <a:gd name="connsiteX278" fmla="*/ 229421 w 593384"/>
              <a:gd name="connsiteY278" fmla="*/ 36321 h 606580"/>
              <a:gd name="connsiteX279" fmla="*/ 215753 w 593384"/>
              <a:gd name="connsiteY279" fmla="*/ 16956 h 606580"/>
              <a:gd name="connsiteX280" fmla="*/ 174289 w 593384"/>
              <a:gd name="connsiteY280" fmla="*/ 565 h 606580"/>
              <a:gd name="connsiteX281" fmla="*/ 174327 w 593384"/>
              <a:gd name="connsiteY281" fmla="*/ 0 h 606580"/>
              <a:gd name="connsiteX282" fmla="*/ 216095 w 593384"/>
              <a:gd name="connsiteY282" fmla="*/ 16623 h 606580"/>
              <a:gd name="connsiteX283" fmla="*/ 229916 w 593384"/>
              <a:gd name="connsiteY283" fmla="*/ 36068 h 606580"/>
              <a:gd name="connsiteX284" fmla="*/ 235108 w 593384"/>
              <a:gd name="connsiteY284" fmla="*/ 60621 h 606580"/>
              <a:gd name="connsiteX285" fmla="*/ 235108 w 593384"/>
              <a:gd name="connsiteY285" fmla="*/ 69924 h 606580"/>
              <a:gd name="connsiteX286" fmla="*/ 533671 w 593384"/>
              <a:gd name="connsiteY286" fmla="*/ 69924 h 606580"/>
              <a:gd name="connsiteX287" fmla="*/ 593384 w 593384"/>
              <a:gd name="connsiteY287" fmla="*/ 129553 h 606580"/>
              <a:gd name="connsiteX288" fmla="*/ 593384 w 593384"/>
              <a:gd name="connsiteY288" fmla="*/ 267723 h 606580"/>
              <a:gd name="connsiteX289" fmla="*/ 588268 w 593384"/>
              <a:gd name="connsiteY289" fmla="*/ 291819 h 606580"/>
              <a:gd name="connsiteX290" fmla="*/ 574752 w 593384"/>
              <a:gd name="connsiteY290" fmla="*/ 310959 h 606580"/>
              <a:gd name="connsiteX291" fmla="*/ 533595 w 593384"/>
              <a:gd name="connsiteY291" fmla="*/ 327353 h 606580"/>
              <a:gd name="connsiteX292" fmla="*/ 496485 w 593384"/>
              <a:gd name="connsiteY292" fmla="*/ 314314 h 606580"/>
              <a:gd name="connsiteX293" fmla="*/ 452120 w 593384"/>
              <a:gd name="connsiteY293" fmla="*/ 279085 h 606580"/>
              <a:gd name="connsiteX294" fmla="*/ 434634 w 593384"/>
              <a:gd name="connsiteY294" fmla="*/ 257277 h 606580"/>
              <a:gd name="connsiteX295" fmla="*/ 428602 w 593384"/>
              <a:gd name="connsiteY295" fmla="*/ 234630 h 606580"/>
              <a:gd name="connsiteX296" fmla="*/ 235108 w 593384"/>
              <a:gd name="connsiteY296" fmla="*/ 234630 h 606580"/>
              <a:gd name="connsiteX297" fmla="*/ 235108 w 593384"/>
              <a:gd name="connsiteY297" fmla="*/ 244924 h 606580"/>
              <a:gd name="connsiteX298" fmla="*/ 229992 w 593384"/>
              <a:gd name="connsiteY298" fmla="*/ 269020 h 606580"/>
              <a:gd name="connsiteX299" fmla="*/ 216400 w 593384"/>
              <a:gd name="connsiteY299" fmla="*/ 288235 h 606580"/>
              <a:gd name="connsiteX300" fmla="*/ 175319 w 593384"/>
              <a:gd name="connsiteY300" fmla="*/ 304553 h 606580"/>
              <a:gd name="connsiteX301" fmla="*/ 137827 w 593384"/>
              <a:gd name="connsiteY301" fmla="*/ 291209 h 606580"/>
              <a:gd name="connsiteX302" fmla="*/ 21380 w 593384"/>
              <a:gd name="connsiteY302" fmla="*/ 197037 h 606580"/>
              <a:gd name="connsiteX303" fmla="*/ 16875 w 593384"/>
              <a:gd name="connsiteY303" fmla="*/ 192996 h 606580"/>
              <a:gd name="connsiteX304" fmla="*/ 17027 w 593384"/>
              <a:gd name="connsiteY304" fmla="*/ 111405 h 606580"/>
              <a:gd name="connsiteX305" fmla="*/ 21151 w 593384"/>
              <a:gd name="connsiteY305" fmla="*/ 107745 h 606580"/>
              <a:gd name="connsiteX306" fmla="*/ 135994 w 593384"/>
              <a:gd name="connsiteY306" fmla="*/ 13725 h 606580"/>
              <a:gd name="connsiteX307" fmla="*/ 174327 w 593384"/>
              <a:gd name="connsiteY307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</a:cxnLst>
            <a:rect l="l" t="t" r="r" b="b"/>
            <a:pathLst>
              <a:path w="593384" h="606580">
                <a:moveTo>
                  <a:pt x="59789" y="323835"/>
                </a:moveTo>
                <a:cubicBezTo>
                  <a:pt x="52535" y="323835"/>
                  <a:pt x="44670" y="329554"/>
                  <a:pt x="44670" y="338857"/>
                </a:cubicBezTo>
                <a:lnTo>
                  <a:pt x="44670" y="477027"/>
                </a:lnTo>
                <a:cubicBezTo>
                  <a:pt x="44670" y="485338"/>
                  <a:pt x="51390" y="492048"/>
                  <a:pt x="59713" y="492048"/>
                </a:cubicBezTo>
                <a:lnTo>
                  <a:pt x="386834" y="492048"/>
                </a:lnTo>
                <a:cubicBezTo>
                  <a:pt x="395692" y="492048"/>
                  <a:pt x="402946" y="499292"/>
                  <a:pt x="402946" y="508138"/>
                </a:cubicBezTo>
                <a:lnTo>
                  <a:pt x="402946" y="545959"/>
                </a:lnTo>
                <a:cubicBezTo>
                  <a:pt x="402946" y="555872"/>
                  <a:pt x="411269" y="561972"/>
                  <a:pt x="419058" y="561972"/>
                </a:cubicBezTo>
                <a:cubicBezTo>
                  <a:pt x="422723" y="561972"/>
                  <a:pt x="426159" y="560752"/>
                  <a:pt x="429137" y="558388"/>
                </a:cubicBezTo>
                <a:lnTo>
                  <a:pt x="543981" y="464369"/>
                </a:lnTo>
                <a:cubicBezTo>
                  <a:pt x="544286" y="464140"/>
                  <a:pt x="544592" y="463835"/>
                  <a:pt x="544897" y="463606"/>
                </a:cubicBezTo>
                <a:cubicBezTo>
                  <a:pt x="550013" y="458497"/>
                  <a:pt x="550013" y="450109"/>
                  <a:pt x="544897" y="445000"/>
                </a:cubicBezTo>
                <a:cubicBezTo>
                  <a:pt x="544592" y="444695"/>
                  <a:pt x="544210" y="444390"/>
                  <a:pt x="543904" y="444162"/>
                </a:cubicBezTo>
                <a:lnTo>
                  <a:pt x="427533" y="349990"/>
                </a:lnTo>
                <a:cubicBezTo>
                  <a:pt x="424784" y="347778"/>
                  <a:pt x="421501" y="346634"/>
                  <a:pt x="418065" y="346634"/>
                </a:cubicBezTo>
                <a:cubicBezTo>
                  <a:pt x="410811" y="346634"/>
                  <a:pt x="402946" y="352353"/>
                  <a:pt x="402946" y="361656"/>
                </a:cubicBezTo>
                <a:lnTo>
                  <a:pt x="402946" y="400469"/>
                </a:lnTo>
                <a:cubicBezTo>
                  <a:pt x="402946" y="409314"/>
                  <a:pt x="395692" y="416482"/>
                  <a:pt x="386834" y="416482"/>
                </a:cubicBezTo>
                <a:lnTo>
                  <a:pt x="136453" y="416482"/>
                </a:lnTo>
                <a:cubicBezTo>
                  <a:pt x="127519" y="416482"/>
                  <a:pt x="120342" y="409314"/>
                  <a:pt x="120342" y="400469"/>
                </a:cubicBezTo>
                <a:lnTo>
                  <a:pt x="120342" y="376602"/>
                </a:lnTo>
                <a:cubicBezTo>
                  <a:pt x="120342" y="371035"/>
                  <a:pt x="117822" y="365850"/>
                  <a:pt x="113469" y="362342"/>
                </a:cubicBezTo>
                <a:lnTo>
                  <a:pt x="69105" y="327114"/>
                </a:lnTo>
                <a:cubicBezTo>
                  <a:pt x="66356" y="324979"/>
                  <a:pt x="63149" y="323835"/>
                  <a:pt x="59789" y="323835"/>
                </a:cubicBezTo>
                <a:close/>
                <a:moveTo>
                  <a:pt x="59757" y="323324"/>
                </a:moveTo>
                <a:cubicBezTo>
                  <a:pt x="63040" y="323324"/>
                  <a:pt x="66401" y="324391"/>
                  <a:pt x="69379" y="326755"/>
                </a:cubicBezTo>
                <a:lnTo>
                  <a:pt x="113750" y="361977"/>
                </a:lnTo>
                <a:cubicBezTo>
                  <a:pt x="118255" y="365484"/>
                  <a:pt x="120852" y="370897"/>
                  <a:pt x="120852" y="376615"/>
                </a:cubicBezTo>
                <a:lnTo>
                  <a:pt x="120852" y="400477"/>
                </a:lnTo>
                <a:cubicBezTo>
                  <a:pt x="120852" y="409016"/>
                  <a:pt x="127802" y="416030"/>
                  <a:pt x="136431" y="416030"/>
                </a:cubicBezTo>
                <a:lnTo>
                  <a:pt x="386846" y="416030"/>
                </a:lnTo>
                <a:cubicBezTo>
                  <a:pt x="395476" y="416030"/>
                  <a:pt x="402425" y="409016"/>
                  <a:pt x="402425" y="400477"/>
                </a:cubicBezTo>
                <a:lnTo>
                  <a:pt x="402425" y="361672"/>
                </a:lnTo>
                <a:cubicBezTo>
                  <a:pt x="402425" y="352447"/>
                  <a:pt x="410062" y="346119"/>
                  <a:pt x="418081" y="346119"/>
                </a:cubicBezTo>
                <a:cubicBezTo>
                  <a:pt x="421441" y="346119"/>
                  <a:pt x="424878" y="347187"/>
                  <a:pt x="427856" y="349626"/>
                </a:cubicBezTo>
                <a:lnTo>
                  <a:pt x="544319" y="443781"/>
                </a:lnTo>
                <a:cubicBezTo>
                  <a:pt x="544625" y="444086"/>
                  <a:pt x="545007" y="444314"/>
                  <a:pt x="545312" y="444696"/>
                </a:cubicBezTo>
                <a:cubicBezTo>
                  <a:pt x="550582" y="449956"/>
                  <a:pt x="550582" y="458647"/>
                  <a:pt x="545236" y="463908"/>
                </a:cubicBezTo>
                <a:cubicBezTo>
                  <a:pt x="544930" y="464213"/>
                  <a:pt x="544625" y="464518"/>
                  <a:pt x="544319" y="464746"/>
                </a:cubicBezTo>
                <a:lnTo>
                  <a:pt x="429460" y="558748"/>
                </a:lnTo>
                <a:cubicBezTo>
                  <a:pt x="426252" y="561340"/>
                  <a:pt x="422587" y="562484"/>
                  <a:pt x="419074" y="562484"/>
                </a:cubicBezTo>
                <a:cubicBezTo>
                  <a:pt x="410520" y="562484"/>
                  <a:pt x="402425" y="555775"/>
                  <a:pt x="402425" y="545940"/>
                </a:cubicBezTo>
                <a:lnTo>
                  <a:pt x="402425" y="508126"/>
                </a:lnTo>
                <a:cubicBezTo>
                  <a:pt x="402425" y="499511"/>
                  <a:pt x="395476" y="492573"/>
                  <a:pt x="386846" y="492573"/>
                </a:cubicBezTo>
                <a:lnTo>
                  <a:pt x="59680" y="492573"/>
                </a:lnTo>
                <a:cubicBezTo>
                  <a:pt x="51127" y="492573"/>
                  <a:pt x="44101" y="485636"/>
                  <a:pt x="44101" y="477021"/>
                </a:cubicBezTo>
                <a:lnTo>
                  <a:pt x="44101" y="338877"/>
                </a:lnTo>
                <a:cubicBezTo>
                  <a:pt x="44101" y="329652"/>
                  <a:pt x="51738" y="323324"/>
                  <a:pt x="59757" y="323324"/>
                </a:cubicBezTo>
                <a:close/>
                <a:moveTo>
                  <a:pt x="59789" y="322767"/>
                </a:moveTo>
                <a:cubicBezTo>
                  <a:pt x="52000" y="322767"/>
                  <a:pt x="43677" y="328944"/>
                  <a:pt x="43677" y="338857"/>
                </a:cubicBezTo>
                <a:lnTo>
                  <a:pt x="43677" y="477027"/>
                </a:lnTo>
                <a:cubicBezTo>
                  <a:pt x="43677" y="485872"/>
                  <a:pt x="50855" y="493116"/>
                  <a:pt x="59713" y="493116"/>
                </a:cubicBezTo>
                <a:lnTo>
                  <a:pt x="386834" y="493116"/>
                </a:lnTo>
                <a:cubicBezTo>
                  <a:pt x="395157" y="493116"/>
                  <a:pt x="401953" y="499826"/>
                  <a:pt x="401953" y="508138"/>
                </a:cubicBezTo>
                <a:lnTo>
                  <a:pt x="401953" y="545959"/>
                </a:lnTo>
                <a:cubicBezTo>
                  <a:pt x="401953" y="556482"/>
                  <a:pt x="410811" y="563040"/>
                  <a:pt x="419058" y="563040"/>
                </a:cubicBezTo>
                <a:cubicBezTo>
                  <a:pt x="422952" y="563040"/>
                  <a:pt x="426617" y="561667"/>
                  <a:pt x="429748" y="559151"/>
                </a:cubicBezTo>
                <a:lnTo>
                  <a:pt x="544592" y="465131"/>
                </a:lnTo>
                <a:cubicBezTo>
                  <a:pt x="544973" y="464902"/>
                  <a:pt x="545279" y="464597"/>
                  <a:pt x="545584" y="464292"/>
                </a:cubicBezTo>
                <a:cubicBezTo>
                  <a:pt x="551082" y="458802"/>
                  <a:pt x="551082" y="449804"/>
                  <a:pt x="545584" y="444314"/>
                </a:cubicBezTo>
                <a:cubicBezTo>
                  <a:pt x="545279" y="443933"/>
                  <a:pt x="544897" y="443628"/>
                  <a:pt x="544592" y="443399"/>
                </a:cubicBezTo>
                <a:lnTo>
                  <a:pt x="428144" y="349227"/>
                </a:lnTo>
                <a:cubicBezTo>
                  <a:pt x="425243" y="346863"/>
                  <a:pt x="421730" y="345567"/>
                  <a:pt x="418065" y="345567"/>
                </a:cubicBezTo>
                <a:cubicBezTo>
                  <a:pt x="410276" y="345567"/>
                  <a:pt x="401953" y="351743"/>
                  <a:pt x="401953" y="361656"/>
                </a:cubicBezTo>
                <a:lnTo>
                  <a:pt x="401953" y="400469"/>
                </a:lnTo>
                <a:cubicBezTo>
                  <a:pt x="401953" y="408704"/>
                  <a:pt x="395157" y="415491"/>
                  <a:pt x="386834" y="415491"/>
                </a:cubicBezTo>
                <a:lnTo>
                  <a:pt x="136453" y="415491"/>
                </a:lnTo>
                <a:cubicBezTo>
                  <a:pt x="128130" y="415491"/>
                  <a:pt x="121334" y="408704"/>
                  <a:pt x="121334" y="400469"/>
                </a:cubicBezTo>
                <a:lnTo>
                  <a:pt x="121334" y="376602"/>
                </a:lnTo>
                <a:cubicBezTo>
                  <a:pt x="121334" y="370730"/>
                  <a:pt x="118738" y="365240"/>
                  <a:pt x="114080" y="361580"/>
                </a:cubicBezTo>
                <a:lnTo>
                  <a:pt x="69716" y="326351"/>
                </a:lnTo>
                <a:cubicBezTo>
                  <a:pt x="66814" y="323987"/>
                  <a:pt x="63378" y="322767"/>
                  <a:pt x="59789" y="322767"/>
                </a:cubicBezTo>
                <a:close/>
                <a:moveTo>
                  <a:pt x="59789" y="280218"/>
                </a:moveTo>
                <a:cubicBezTo>
                  <a:pt x="72923" y="280218"/>
                  <a:pt x="85904" y="284793"/>
                  <a:pt x="96289" y="293029"/>
                </a:cubicBezTo>
                <a:lnTo>
                  <a:pt x="140653" y="328258"/>
                </a:lnTo>
                <a:cubicBezTo>
                  <a:pt x="147831" y="334053"/>
                  <a:pt x="153787" y="341449"/>
                  <a:pt x="157834" y="349761"/>
                </a:cubicBezTo>
                <a:cubicBezTo>
                  <a:pt x="161194" y="356776"/>
                  <a:pt x="163255" y="364630"/>
                  <a:pt x="163790" y="372484"/>
                </a:cubicBezTo>
                <a:lnTo>
                  <a:pt x="163866" y="372942"/>
                </a:lnTo>
                <a:lnTo>
                  <a:pt x="359345" y="372942"/>
                </a:lnTo>
                <a:lnTo>
                  <a:pt x="359345" y="361656"/>
                </a:lnTo>
                <a:cubicBezTo>
                  <a:pt x="359345" y="353421"/>
                  <a:pt x="361025" y="345414"/>
                  <a:pt x="364308" y="337942"/>
                </a:cubicBezTo>
                <a:cubicBezTo>
                  <a:pt x="367439" y="330850"/>
                  <a:pt x="371944" y="324445"/>
                  <a:pt x="377671" y="319107"/>
                </a:cubicBezTo>
                <a:cubicBezTo>
                  <a:pt x="388667" y="308737"/>
                  <a:pt x="403022" y="303018"/>
                  <a:pt x="418065" y="303018"/>
                </a:cubicBezTo>
                <a:cubicBezTo>
                  <a:pt x="431428" y="303018"/>
                  <a:pt x="444485" y="307669"/>
                  <a:pt x="454946" y="316133"/>
                </a:cubicBezTo>
                <a:lnTo>
                  <a:pt x="571393" y="410305"/>
                </a:lnTo>
                <a:cubicBezTo>
                  <a:pt x="572386" y="411144"/>
                  <a:pt x="573990" y="412517"/>
                  <a:pt x="575822" y="414271"/>
                </a:cubicBezTo>
                <a:cubicBezTo>
                  <a:pt x="597890" y="436384"/>
                  <a:pt x="597814" y="472375"/>
                  <a:pt x="575670" y="494412"/>
                </a:cubicBezTo>
                <a:cubicBezTo>
                  <a:pt x="574066" y="496014"/>
                  <a:pt x="572539" y="497310"/>
                  <a:pt x="571623" y="498072"/>
                </a:cubicBezTo>
                <a:lnTo>
                  <a:pt x="456779" y="592016"/>
                </a:lnTo>
                <a:cubicBezTo>
                  <a:pt x="446089" y="600785"/>
                  <a:pt x="432726" y="605589"/>
                  <a:pt x="419058" y="605589"/>
                </a:cubicBezTo>
                <a:cubicBezTo>
                  <a:pt x="403709" y="605589"/>
                  <a:pt x="389125" y="599793"/>
                  <a:pt x="377976" y="589271"/>
                </a:cubicBezTo>
                <a:cubicBezTo>
                  <a:pt x="372173" y="583780"/>
                  <a:pt x="367592" y="577375"/>
                  <a:pt x="364385" y="570131"/>
                </a:cubicBezTo>
                <a:cubicBezTo>
                  <a:pt x="361025" y="562506"/>
                  <a:pt x="359345" y="554423"/>
                  <a:pt x="359345" y="545959"/>
                </a:cubicBezTo>
                <a:lnTo>
                  <a:pt x="359345" y="535665"/>
                </a:lnTo>
                <a:lnTo>
                  <a:pt x="59713" y="535665"/>
                </a:lnTo>
                <a:cubicBezTo>
                  <a:pt x="27336" y="535665"/>
                  <a:pt x="1069" y="509358"/>
                  <a:pt x="1069" y="477027"/>
                </a:cubicBezTo>
                <a:lnTo>
                  <a:pt x="1069" y="338857"/>
                </a:lnTo>
                <a:cubicBezTo>
                  <a:pt x="1069" y="330621"/>
                  <a:pt x="2749" y="322615"/>
                  <a:pt x="6032" y="315142"/>
                </a:cubicBezTo>
                <a:cubicBezTo>
                  <a:pt x="9163" y="308051"/>
                  <a:pt x="13668" y="301722"/>
                  <a:pt x="19395" y="296308"/>
                </a:cubicBezTo>
                <a:cubicBezTo>
                  <a:pt x="30314" y="285937"/>
                  <a:pt x="44746" y="280218"/>
                  <a:pt x="59789" y="280218"/>
                </a:cubicBezTo>
                <a:close/>
                <a:moveTo>
                  <a:pt x="59757" y="279792"/>
                </a:moveTo>
                <a:cubicBezTo>
                  <a:pt x="44559" y="279792"/>
                  <a:pt x="30049" y="285510"/>
                  <a:pt x="18975" y="295955"/>
                </a:cubicBezTo>
                <a:cubicBezTo>
                  <a:pt x="13248" y="301367"/>
                  <a:pt x="8742" y="307771"/>
                  <a:pt x="5534" y="315014"/>
                </a:cubicBezTo>
                <a:cubicBezTo>
                  <a:pt x="2174" y="322562"/>
                  <a:pt x="494" y="330567"/>
                  <a:pt x="494" y="338877"/>
                </a:cubicBezTo>
                <a:lnTo>
                  <a:pt x="494" y="477021"/>
                </a:lnTo>
                <a:cubicBezTo>
                  <a:pt x="494" y="509574"/>
                  <a:pt x="27070" y="536105"/>
                  <a:pt x="59680" y="536105"/>
                </a:cubicBezTo>
                <a:lnTo>
                  <a:pt x="358818" y="536105"/>
                </a:lnTo>
                <a:lnTo>
                  <a:pt x="358818" y="545940"/>
                </a:lnTo>
                <a:cubicBezTo>
                  <a:pt x="358818" y="554403"/>
                  <a:pt x="360575" y="562636"/>
                  <a:pt x="363935" y="570260"/>
                </a:cubicBezTo>
                <a:cubicBezTo>
                  <a:pt x="367143" y="577579"/>
                  <a:pt x="371801" y="584059"/>
                  <a:pt x="377605" y="589625"/>
                </a:cubicBezTo>
                <a:cubicBezTo>
                  <a:pt x="388908" y="600222"/>
                  <a:pt x="403571" y="606016"/>
                  <a:pt x="419074" y="606016"/>
                </a:cubicBezTo>
                <a:cubicBezTo>
                  <a:pt x="432820" y="606016"/>
                  <a:pt x="446338" y="601213"/>
                  <a:pt x="457106" y="592446"/>
                </a:cubicBezTo>
                <a:lnTo>
                  <a:pt x="571965" y="498444"/>
                </a:lnTo>
                <a:cubicBezTo>
                  <a:pt x="572958" y="497681"/>
                  <a:pt x="574409" y="496385"/>
                  <a:pt x="576089" y="494784"/>
                </a:cubicBezTo>
                <a:cubicBezTo>
                  <a:pt x="598389" y="472523"/>
                  <a:pt x="598465" y="436233"/>
                  <a:pt x="576165" y="413895"/>
                </a:cubicBezTo>
                <a:cubicBezTo>
                  <a:pt x="574409" y="412142"/>
                  <a:pt x="572805" y="410770"/>
                  <a:pt x="571736" y="409931"/>
                </a:cubicBezTo>
                <a:lnTo>
                  <a:pt x="455273" y="315777"/>
                </a:lnTo>
                <a:cubicBezTo>
                  <a:pt x="444734" y="307238"/>
                  <a:pt x="431522" y="302587"/>
                  <a:pt x="418081" y="302587"/>
                </a:cubicBezTo>
                <a:cubicBezTo>
                  <a:pt x="402883" y="302587"/>
                  <a:pt x="388373" y="308305"/>
                  <a:pt x="377300" y="318750"/>
                </a:cubicBezTo>
                <a:cubicBezTo>
                  <a:pt x="371572" y="324163"/>
                  <a:pt x="367066" y="330567"/>
                  <a:pt x="363859" y="337733"/>
                </a:cubicBezTo>
                <a:cubicBezTo>
                  <a:pt x="360499" y="345281"/>
                  <a:pt x="358818" y="353362"/>
                  <a:pt x="358818" y="361672"/>
                </a:cubicBezTo>
                <a:lnTo>
                  <a:pt x="358818" y="372422"/>
                </a:lnTo>
                <a:lnTo>
                  <a:pt x="164306" y="372422"/>
                </a:lnTo>
                <a:cubicBezTo>
                  <a:pt x="163771" y="364569"/>
                  <a:pt x="161709" y="356717"/>
                  <a:pt x="158273" y="349550"/>
                </a:cubicBezTo>
                <a:cubicBezTo>
                  <a:pt x="154225" y="341164"/>
                  <a:pt x="148192" y="333693"/>
                  <a:pt x="140937" y="327898"/>
                </a:cubicBezTo>
                <a:lnTo>
                  <a:pt x="96566" y="292676"/>
                </a:lnTo>
                <a:cubicBezTo>
                  <a:pt x="86104" y="284366"/>
                  <a:pt x="73045" y="279792"/>
                  <a:pt x="59757" y="279792"/>
                </a:cubicBezTo>
                <a:close/>
                <a:moveTo>
                  <a:pt x="59789" y="279227"/>
                </a:moveTo>
                <a:cubicBezTo>
                  <a:pt x="73152" y="279227"/>
                  <a:pt x="86362" y="283878"/>
                  <a:pt x="96899" y="292266"/>
                </a:cubicBezTo>
                <a:lnTo>
                  <a:pt x="141264" y="327495"/>
                </a:lnTo>
                <a:cubicBezTo>
                  <a:pt x="148594" y="333290"/>
                  <a:pt x="154627" y="340839"/>
                  <a:pt x="158750" y="349303"/>
                </a:cubicBezTo>
                <a:cubicBezTo>
                  <a:pt x="162110" y="356319"/>
                  <a:pt x="164172" y="364096"/>
                  <a:pt x="164782" y="371950"/>
                </a:cubicBezTo>
                <a:lnTo>
                  <a:pt x="358276" y="371950"/>
                </a:lnTo>
                <a:lnTo>
                  <a:pt x="358276" y="361656"/>
                </a:lnTo>
                <a:cubicBezTo>
                  <a:pt x="358276" y="353268"/>
                  <a:pt x="360032" y="345186"/>
                  <a:pt x="363392" y="337560"/>
                </a:cubicBezTo>
                <a:cubicBezTo>
                  <a:pt x="366599" y="330316"/>
                  <a:pt x="371180" y="323835"/>
                  <a:pt x="376984" y="318345"/>
                </a:cubicBezTo>
                <a:cubicBezTo>
                  <a:pt x="388132" y="307822"/>
                  <a:pt x="402717" y="302027"/>
                  <a:pt x="418065" y="302027"/>
                </a:cubicBezTo>
                <a:cubicBezTo>
                  <a:pt x="431657" y="302027"/>
                  <a:pt x="444943" y="306754"/>
                  <a:pt x="455557" y="315371"/>
                </a:cubicBezTo>
                <a:lnTo>
                  <a:pt x="572004" y="409543"/>
                </a:lnTo>
                <a:cubicBezTo>
                  <a:pt x="573073" y="410382"/>
                  <a:pt x="574677" y="411754"/>
                  <a:pt x="576510" y="413584"/>
                </a:cubicBezTo>
                <a:cubicBezTo>
                  <a:pt x="598959" y="436079"/>
                  <a:pt x="598959" y="472680"/>
                  <a:pt x="576357" y="495099"/>
                </a:cubicBezTo>
                <a:cubicBezTo>
                  <a:pt x="574753" y="496776"/>
                  <a:pt x="573226" y="498072"/>
                  <a:pt x="572233" y="498835"/>
                </a:cubicBezTo>
                <a:lnTo>
                  <a:pt x="457390" y="592855"/>
                </a:lnTo>
                <a:cubicBezTo>
                  <a:pt x="446547" y="601700"/>
                  <a:pt x="432955" y="606580"/>
                  <a:pt x="419058" y="606580"/>
                </a:cubicBezTo>
                <a:cubicBezTo>
                  <a:pt x="403480" y="606580"/>
                  <a:pt x="388590" y="600709"/>
                  <a:pt x="377289" y="589957"/>
                </a:cubicBezTo>
                <a:cubicBezTo>
                  <a:pt x="371333" y="584467"/>
                  <a:pt x="366752" y="577909"/>
                  <a:pt x="363468" y="570512"/>
                </a:cubicBezTo>
                <a:cubicBezTo>
                  <a:pt x="360032" y="562811"/>
                  <a:pt x="358276" y="554499"/>
                  <a:pt x="358276" y="545959"/>
                </a:cubicBezTo>
                <a:lnTo>
                  <a:pt x="358276" y="536656"/>
                </a:lnTo>
                <a:lnTo>
                  <a:pt x="59713" y="536656"/>
                </a:lnTo>
                <a:cubicBezTo>
                  <a:pt x="26802" y="536656"/>
                  <a:pt x="0" y="509892"/>
                  <a:pt x="0" y="477027"/>
                </a:cubicBezTo>
                <a:lnTo>
                  <a:pt x="0" y="338857"/>
                </a:lnTo>
                <a:cubicBezTo>
                  <a:pt x="0" y="330469"/>
                  <a:pt x="1756" y="322386"/>
                  <a:pt x="5116" y="314761"/>
                </a:cubicBezTo>
                <a:cubicBezTo>
                  <a:pt x="8323" y="307517"/>
                  <a:pt x="12905" y="301035"/>
                  <a:pt x="18632" y="295621"/>
                </a:cubicBezTo>
                <a:cubicBezTo>
                  <a:pt x="29856" y="285022"/>
                  <a:pt x="44441" y="279227"/>
                  <a:pt x="59789" y="279227"/>
                </a:cubicBezTo>
                <a:close/>
                <a:moveTo>
                  <a:pt x="174327" y="44608"/>
                </a:moveTo>
                <a:cubicBezTo>
                  <a:pt x="170661" y="44608"/>
                  <a:pt x="167225" y="45828"/>
                  <a:pt x="164247" y="48192"/>
                </a:cubicBezTo>
                <a:lnTo>
                  <a:pt x="49403" y="142211"/>
                </a:lnTo>
                <a:cubicBezTo>
                  <a:pt x="49098" y="142440"/>
                  <a:pt x="48793" y="142745"/>
                  <a:pt x="48487" y="142974"/>
                </a:cubicBezTo>
                <a:cubicBezTo>
                  <a:pt x="43371" y="148083"/>
                  <a:pt x="43371" y="156394"/>
                  <a:pt x="48487" y="161580"/>
                </a:cubicBezTo>
                <a:cubicBezTo>
                  <a:pt x="48793" y="161885"/>
                  <a:pt x="49098" y="162113"/>
                  <a:pt x="49480" y="162418"/>
                </a:cubicBezTo>
                <a:lnTo>
                  <a:pt x="165851" y="256590"/>
                </a:lnTo>
                <a:cubicBezTo>
                  <a:pt x="168600" y="258802"/>
                  <a:pt x="171883" y="259946"/>
                  <a:pt x="175319" y="259946"/>
                </a:cubicBezTo>
                <a:cubicBezTo>
                  <a:pt x="182573" y="259946"/>
                  <a:pt x="190438" y="254227"/>
                  <a:pt x="190438" y="244924"/>
                </a:cubicBezTo>
                <a:lnTo>
                  <a:pt x="190438" y="206111"/>
                </a:lnTo>
                <a:cubicBezTo>
                  <a:pt x="190438" y="197266"/>
                  <a:pt x="197616" y="190098"/>
                  <a:pt x="206550" y="190098"/>
                </a:cubicBezTo>
                <a:lnTo>
                  <a:pt x="456931" y="190098"/>
                </a:lnTo>
                <a:cubicBezTo>
                  <a:pt x="465788" y="190098"/>
                  <a:pt x="473042" y="197266"/>
                  <a:pt x="473042" y="206111"/>
                </a:cubicBezTo>
                <a:lnTo>
                  <a:pt x="473042" y="229978"/>
                </a:lnTo>
                <a:cubicBezTo>
                  <a:pt x="473042" y="235545"/>
                  <a:pt x="475562" y="240730"/>
                  <a:pt x="479915" y="244238"/>
                </a:cubicBezTo>
                <a:lnTo>
                  <a:pt x="524279" y="279466"/>
                </a:lnTo>
                <a:cubicBezTo>
                  <a:pt x="526952" y="281601"/>
                  <a:pt x="530235" y="282745"/>
                  <a:pt x="533595" y="282745"/>
                </a:cubicBezTo>
                <a:cubicBezTo>
                  <a:pt x="540849" y="282745"/>
                  <a:pt x="548714" y="277026"/>
                  <a:pt x="548714" y="267723"/>
                </a:cubicBezTo>
                <a:lnTo>
                  <a:pt x="548714" y="129553"/>
                </a:lnTo>
                <a:cubicBezTo>
                  <a:pt x="548714" y="121242"/>
                  <a:pt x="541995" y="114532"/>
                  <a:pt x="533671" y="114532"/>
                </a:cubicBezTo>
                <a:lnTo>
                  <a:pt x="206550" y="114532"/>
                </a:lnTo>
                <a:cubicBezTo>
                  <a:pt x="197616" y="114532"/>
                  <a:pt x="190438" y="107288"/>
                  <a:pt x="190438" y="98442"/>
                </a:cubicBezTo>
                <a:lnTo>
                  <a:pt x="190438" y="60621"/>
                </a:lnTo>
                <a:cubicBezTo>
                  <a:pt x="190438" y="50708"/>
                  <a:pt x="182115" y="44608"/>
                  <a:pt x="174327" y="44608"/>
                </a:cubicBezTo>
                <a:close/>
                <a:moveTo>
                  <a:pt x="174289" y="44097"/>
                </a:moveTo>
                <a:cubicBezTo>
                  <a:pt x="182842" y="44097"/>
                  <a:pt x="190936" y="50806"/>
                  <a:pt x="190936" y="60641"/>
                </a:cubicBezTo>
                <a:lnTo>
                  <a:pt x="190936" y="98455"/>
                </a:lnTo>
                <a:cubicBezTo>
                  <a:pt x="190936" y="107070"/>
                  <a:pt x="197885" y="114008"/>
                  <a:pt x="206513" y="114008"/>
                </a:cubicBezTo>
                <a:lnTo>
                  <a:pt x="533641" y="114008"/>
                </a:lnTo>
                <a:cubicBezTo>
                  <a:pt x="542193" y="114008"/>
                  <a:pt x="549218" y="120945"/>
                  <a:pt x="549218" y="129560"/>
                </a:cubicBezTo>
                <a:lnTo>
                  <a:pt x="549218" y="267704"/>
                </a:lnTo>
                <a:cubicBezTo>
                  <a:pt x="549218" y="276929"/>
                  <a:pt x="541582" y="283257"/>
                  <a:pt x="533564" y="283257"/>
                </a:cubicBezTo>
                <a:cubicBezTo>
                  <a:pt x="530281" y="283257"/>
                  <a:pt x="526845" y="282190"/>
                  <a:pt x="523943" y="279826"/>
                </a:cubicBezTo>
                <a:lnTo>
                  <a:pt x="479578" y="244604"/>
                </a:lnTo>
                <a:cubicBezTo>
                  <a:pt x="475072" y="241021"/>
                  <a:pt x="472476" y="235684"/>
                  <a:pt x="472476" y="229966"/>
                </a:cubicBezTo>
                <a:lnTo>
                  <a:pt x="472476" y="206104"/>
                </a:lnTo>
                <a:cubicBezTo>
                  <a:pt x="472476" y="197565"/>
                  <a:pt x="465527" y="190551"/>
                  <a:pt x="456899" y="190551"/>
                </a:cubicBezTo>
                <a:lnTo>
                  <a:pt x="206513" y="190551"/>
                </a:lnTo>
                <a:cubicBezTo>
                  <a:pt x="197885" y="190551"/>
                  <a:pt x="190936" y="197565"/>
                  <a:pt x="190936" y="206104"/>
                </a:cubicBezTo>
                <a:lnTo>
                  <a:pt x="190936" y="244909"/>
                </a:lnTo>
                <a:cubicBezTo>
                  <a:pt x="190936" y="254134"/>
                  <a:pt x="183300" y="260462"/>
                  <a:pt x="175282" y="260462"/>
                </a:cubicBezTo>
                <a:cubicBezTo>
                  <a:pt x="171922" y="260462"/>
                  <a:pt x="168486" y="259394"/>
                  <a:pt x="165508" y="256955"/>
                </a:cubicBezTo>
                <a:lnTo>
                  <a:pt x="49058" y="162800"/>
                </a:lnTo>
                <a:cubicBezTo>
                  <a:pt x="48753" y="162495"/>
                  <a:pt x="48371" y="162190"/>
                  <a:pt x="48066" y="161885"/>
                </a:cubicBezTo>
                <a:cubicBezTo>
                  <a:pt x="42797" y="156625"/>
                  <a:pt x="42797" y="147934"/>
                  <a:pt x="48142" y="142673"/>
                </a:cubicBezTo>
                <a:cubicBezTo>
                  <a:pt x="48448" y="142368"/>
                  <a:pt x="48753" y="142063"/>
                  <a:pt x="49058" y="141835"/>
                </a:cubicBezTo>
                <a:lnTo>
                  <a:pt x="163904" y="47833"/>
                </a:lnTo>
                <a:cubicBezTo>
                  <a:pt x="167111" y="45241"/>
                  <a:pt x="170777" y="44097"/>
                  <a:pt x="174289" y="44097"/>
                </a:cubicBezTo>
                <a:close/>
                <a:moveTo>
                  <a:pt x="174327" y="43540"/>
                </a:moveTo>
                <a:cubicBezTo>
                  <a:pt x="170432" y="43540"/>
                  <a:pt x="166767" y="44913"/>
                  <a:pt x="163636" y="47429"/>
                </a:cubicBezTo>
                <a:lnTo>
                  <a:pt x="48793" y="141449"/>
                </a:lnTo>
                <a:cubicBezTo>
                  <a:pt x="48411" y="141678"/>
                  <a:pt x="48105" y="141983"/>
                  <a:pt x="47800" y="142288"/>
                </a:cubicBezTo>
                <a:cubicBezTo>
                  <a:pt x="42302" y="147778"/>
                  <a:pt x="42226" y="156776"/>
                  <a:pt x="47800" y="162266"/>
                </a:cubicBezTo>
                <a:cubicBezTo>
                  <a:pt x="48105" y="162647"/>
                  <a:pt x="48487" y="162876"/>
                  <a:pt x="48793" y="163181"/>
                </a:cubicBezTo>
                <a:lnTo>
                  <a:pt x="165240" y="257353"/>
                </a:lnTo>
                <a:cubicBezTo>
                  <a:pt x="168141" y="259717"/>
                  <a:pt x="171654" y="261013"/>
                  <a:pt x="175319" y="261013"/>
                </a:cubicBezTo>
                <a:cubicBezTo>
                  <a:pt x="183031" y="261013"/>
                  <a:pt x="191431" y="254837"/>
                  <a:pt x="191431" y="244924"/>
                </a:cubicBezTo>
                <a:lnTo>
                  <a:pt x="191431" y="206111"/>
                </a:lnTo>
                <a:cubicBezTo>
                  <a:pt x="191431" y="197876"/>
                  <a:pt x="198227" y="191089"/>
                  <a:pt x="206550" y="191089"/>
                </a:cubicBezTo>
                <a:lnTo>
                  <a:pt x="456931" y="191089"/>
                </a:lnTo>
                <a:cubicBezTo>
                  <a:pt x="465254" y="191089"/>
                  <a:pt x="472050" y="197876"/>
                  <a:pt x="472050" y="206111"/>
                </a:cubicBezTo>
                <a:lnTo>
                  <a:pt x="472050" y="229978"/>
                </a:lnTo>
                <a:cubicBezTo>
                  <a:pt x="472050" y="235850"/>
                  <a:pt x="474646" y="241340"/>
                  <a:pt x="479304" y="245000"/>
                </a:cubicBezTo>
                <a:lnTo>
                  <a:pt x="523668" y="280229"/>
                </a:lnTo>
                <a:cubicBezTo>
                  <a:pt x="526570" y="282593"/>
                  <a:pt x="530006" y="283813"/>
                  <a:pt x="533595" y="283813"/>
                </a:cubicBezTo>
                <a:cubicBezTo>
                  <a:pt x="541384" y="283813"/>
                  <a:pt x="549707" y="277636"/>
                  <a:pt x="549707" y="267723"/>
                </a:cubicBezTo>
                <a:lnTo>
                  <a:pt x="549707" y="129553"/>
                </a:lnTo>
                <a:cubicBezTo>
                  <a:pt x="549707" y="120708"/>
                  <a:pt x="542529" y="113464"/>
                  <a:pt x="533671" y="113464"/>
                </a:cubicBezTo>
                <a:lnTo>
                  <a:pt x="206550" y="113464"/>
                </a:lnTo>
                <a:cubicBezTo>
                  <a:pt x="198227" y="113464"/>
                  <a:pt x="191431" y="106754"/>
                  <a:pt x="191431" y="98442"/>
                </a:cubicBezTo>
                <a:lnTo>
                  <a:pt x="191431" y="60621"/>
                </a:lnTo>
                <a:cubicBezTo>
                  <a:pt x="191431" y="50098"/>
                  <a:pt x="182573" y="43540"/>
                  <a:pt x="174327" y="43540"/>
                </a:cubicBezTo>
                <a:close/>
                <a:moveTo>
                  <a:pt x="174327" y="991"/>
                </a:moveTo>
                <a:cubicBezTo>
                  <a:pt x="189675" y="991"/>
                  <a:pt x="204259" y="6786"/>
                  <a:pt x="215408" y="17309"/>
                </a:cubicBezTo>
                <a:cubicBezTo>
                  <a:pt x="221211" y="22800"/>
                  <a:pt x="225792" y="29205"/>
                  <a:pt x="228999" y="36449"/>
                </a:cubicBezTo>
                <a:cubicBezTo>
                  <a:pt x="232359" y="44074"/>
                  <a:pt x="234039" y="52157"/>
                  <a:pt x="234039" y="60621"/>
                </a:cubicBezTo>
                <a:lnTo>
                  <a:pt x="234039" y="70915"/>
                </a:lnTo>
                <a:lnTo>
                  <a:pt x="533671" y="70915"/>
                </a:lnTo>
                <a:cubicBezTo>
                  <a:pt x="565971" y="70915"/>
                  <a:pt x="592315" y="97222"/>
                  <a:pt x="592315" y="129553"/>
                </a:cubicBezTo>
                <a:lnTo>
                  <a:pt x="592315" y="267723"/>
                </a:lnTo>
                <a:cubicBezTo>
                  <a:pt x="592315" y="275959"/>
                  <a:pt x="590635" y="283965"/>
                  <a:pt x="587352" y="291438"/>
                </a:cubicBezTo>
                <a:cubicBezTo>
                  <a:pt x="584221" y="298529"/>
                  <a:pt x="579716" y="304858"/>
                  <a:pt x="573989" y="310272"/>
                </a:cubicBezTo>
                <a:cubicBezTo>
                  <a:pt x="562993" y="320643"/>
                  <a:pt x="548638" y="326285"/>
                  <a:pt x="533595" y="326285"/>
                </a:cubicBezTo>
                <a:cubicBezTo>
                  <a:pt x="520461" y="326285"/>
                  <a:pt x="507480" y="321787"/>
                  <a:pt x="497095" y="313551"/>
                </a:cubicBezTo>
                <a:lnTo>
                  <a:pt x="452731" y="278323"/>
                </a:lnTo>
                <a:cubicBezTo>
                  <a:pt x="445477" y="272527"/>
                  <a:pt x="439597" y="265131"/>
                  <a:pt x="435550" y="256819"/>
                </a:cubicBezTo>
                <a:cubicBezTo>
                  <a:pt x="432190" y="249804"/>
                  <a:pt x="430129" y="241950"/>
                  <a:pt x="429594" y="234096"/>
                </a:cubicBezTo>
                <a:lnTo>
                  <a:pt x="429518" y="233638"/>
                </a:lnTo>
                <a:lnTo>
                  <a:pt x="234039" y="233638"/>
                </a:lnTo>
                <a:lnTo>
                  <a:pt x="234039" y="244924"/>
                </a:lnTo>
                <a:cubicBezTo>
                  <a:pt x="234039" y="253159"/>
                  <a:pt x="232359" y="261166"/>
                  <a:pt x="229076" y="268638"/>
                </a:cubicBezTo>
                <a:cubicBezTo>
                  <a:pt x="225945" y="275730"/>
                  <a:pt x="221440" y="282059"/>
                  <a:pt x="215713" y="287473"/>
                </a:cubicBezTo>
                <a:cubicBezTo>
                  <a:pt x="204717" y="297843"/>
                  <a:pt x="190362" y="303562"/>
                  <a:pt x="175319" y="303562"/>
                </a:cubicBezTo>
                <a:cubicBezTo>
                  <a:pt x="161956" y="303562"/>
                  <a:pt x="148899" y="298911"/>
                  <a:pt x="138438" y="290447"/>
                </a:cubicBezTo>
                <a:lnTo>
                  <a:pt x="21991" y="196275"/>
                </a:lnTo>
                <a:cubicBezTo>
                  <a:pt x="20922" y="195436"/>
                  <a:pt x="19394" y="194063"/>
                  <a:pt x="17562" y="192309"/>
                </a:cubicBezTo>
                <a:cubicBezTo>
                  <a:pt x="-4506" y="170196"/>
                  <a:pt x="-4430" y="134205"/>
                  <a:pt x="17714" y="112168"/>
                </a:cubicBezTo>
                <a:cubicBezTo>
                  <a:pt x="19394" y="110490"/>
                  <a:pt x="20845" y="109270"/>
                  <a:pt x="21762" y="108508"/>
                </a:cubicBezTo>
                <a:lnTo>
                  <a:pt x="136605" y="14564"/>
                </a:lnTo>
                <a:cubicBezTo>
                  <a:pt x="147296" y="5795"/>
                  <a:pt x="160658" y="991"/>
                  <a:pt x="174327" y="991"/>
                </a:cubicBezTo>
                <a:close/>
                <a:moveTo>
                  <a:pt x="174289" y="565"/>
                </a:moveTo>
                <a:cubicBezTo>
                  <a:pt x="160544" y="565"/>
                  <a:pt x="147029" y="5368"/>
                  <a:pt x="136262" y="14135"/>
                </a:cubicBezTo>
                <a:lnTo>
                  <a:pt x="21416" y="108137"/>
                </a:lnTo>
                <a:cubicBezTo>
                  <a:pt x="20423" y="108900"/>
                  <a:pt x="18973" y="110120"/>
                  <a:pt x="17293" y="111797"/>
                </a:cubicBezTo>
                <a:cubicBezTo>
                  <a:pt x="-5005" y="134058"/>
                  <a:pt x="-5081" y="170348"/>
                  <a:pt x="17216" y="192686"/>
                </a:cubicBezTo>
                <a:cubicBezTo>
                  <a:pt x="18973" y="194439"/>
                  <a:pt x="20576" y="195811"/>
                  <a:pt x="21645" y="196650"/>
                </a:cubicBezTo>
                <a:lnTo>
                  <a:pt x="138095" y="290805"/>
                </a:lnTo>
                <a:cubicBezTo>
                  <a:pt x="148632" y="299343"/>
                  <a:pt x="161843" y="303994"/>
                  <a:pt x="175282" y="303994"/>
                </a:cubicBezTo>
                <a:cubicBezTo>
                  <a:pt x="190478" y="303994"/>
                  <a:pt x="204986" y="298276"/>
                  <a:pt x="216058" y="287831"/>
                </a:cubicBezTo>
                <a:cubicBezTo>
                  <a:pt x="221785" y="282418"/>
                  <a:pt x="226291" y="276014"/>
                  <a:pt x="229498" y="268848"/>
                </a:cubicBezTo>
                <a:cubicBezTo>
                  <a:pt x="232858" y="261300"/>
                  <a:pt x="234538" y="253219"/>
                  <a:pt x="234538" y="244909"/>
                </a:cubicBezTo>
                <a:lnTo>
                  <a:pt x="234538" y="234159"/>
                </a:lnTo>
                <a:lnTo>
                  <a:pt x="429027" y="234159"/>
                </a:lnTo>
                <a:cubicBezTo>
                  <a:pt x="429562" y="242012"/>
                  <a:pt x="431623" y="249864"/>
                  <a:pt x="435060" y="257031"/>
                </a:cubicBezTo>
                <a:cubicBezTo>
                  <a:pt x="439107" y="265417"/>
                  <a:pt x="445139" y="272888"/>
                  <a:pt x="452393" y="278683"/>
                </a:cubicBezTo>
                <a:lnTo>
                  <a:pt x="496759" y="313905"/>
                </a:lnTo>
                <a:cubicBezTo>
                  <a:pt x="507220" y="322215"/>
                  <a:pt x="520278" y="326789"/>
                  <a:pt x="533564" y="326789"/>
                </a:cubicBezTo>
                <a:cubicBezTo>
                  <a:pt x="548760" y="326789"/>
                  <a:pt x="563269" y="321071"/>
                  <a:pt x="574341" y="310550"/>
                </a:cubicBezTo>
                <a:cubicBezTo>
                  <a:pt x="580068" y="305137"/>
                  <a:pt x="584573" y="298810"/>
                  <a:pt x="587780" y="291567"/>
                </a:cubicBezTo>
                <a:cubicBezTo>
                  <a:pt x="591140" y="284019"/>
                  <a:pt x="592820" y="276014"/>
                  <a:pt x="592820" y="267704"/>
                </a:cubicBezTo>
                <a:lnTo>
                  <a:pt x="592820" y="129560"/>
                </a:lnTo>
                <a:cubicBezTo>
                  <a:pt x="592820" y="97007"/>
                  <a:pt x="566247" y="70476"/>
                  <a:pt x="533641" y="70476"/>
                </a:cubicBezTo>
                <a:lnTo>
                  <a:pt x="234538" y="70476"/>
                </a:lnTo>
                <a:lnTo>
                  <a:pt x="234538" y="60641"/>
                </a:lnTo>
                <a:cubicBezTo>
                  <a:pt x="234538" y="52102"/>
                  <a:pt x="232781" y="43945"/>
                  <a:pt x="229421" y="36321"/>
                </a:cubicBezTo>
                <a:cubicBezTo>
                  <a:pt x="226138" y="29002"/>
                  <a:pt x="221556" y="22522"/>
                  <a:pt x="215753" y="16956"/>
                </a:cubicBezTo>
                <a:cubicBezTo>
                  <a:pt x="204452" y="6359"/>
                  <a:pt x="189790" y="565"/>
                  <a:pt x="174289" y="565"/>
                </a:cubicBezTo>
                <a:close/>
                <a:moveTo>
                  <a:pt x="174327" y="0"/>
                </a:moveTo>
                <a:cubicBezTo>
                  <a:pt x="189904" y="0"/>
                  <a:pt x="204794" y="5871"/>
                  <a:pt x="216095" y="16623"/>
                </a:cubicBezTo>
                <a:cubicBezTo>
                  <a:pt x="221974" y="22113"/>
                  <a:pt x="226632" y="28671"/>
                  <a:pt x="229916" y="36068"/>
                </a:cubicBezTo>
                <a:cubicBezTo>
                  <a:pt x="233352" y="43769"/>
                  <a:pt x="235108" y="52081"/>
                  <a:pt x="235108" y="60621"/>
                </a:cubicBezTo>
                <a:lnTo>
                  <a:pt x="235108" y="69924"/>
                </a:lnTo>
                <a:lnTo>
                  <a:pt x="533671" y="69924"/>
                </a:lnTo>
                <a:cubicBezTo>
                  <a:pt x="566582" y="69924"/>
                  <a:pt x="593384" y="96688"/>
                  <a:pt x="593384" y="129553"/>
                </a:cubicBezTo>
                <a:lnTo>
                  <a:pt x="593384" y="267723"/>
                </a:lnTo>
                <a:cubicBezTo>
                  <a:pt x="593384" y="276111"/>
                  <a:pt x="591628" y="284194"/>
                  <a:pt x="588268" y="291819"/>
                </a:cubicBezTo>
                <a:cubicBezTo>
                  <a:pt x="585061" y="299063"/>
                  <a:pt x="580479" y="305545"/>
                  <a:pt x="574752" y="310959"/>
                </a:cubicBezTo>
                <a:cubicBezTo>
                  <a:pt x="563528" y="321558"/>
                  <a:pt x="548943" y="327353"/>
                  <a:pt x="533595" y="327353"/>
                </a:cubicBezTo>
                <a:cubicBezTo>
                  <a:pt x="520232" y="327353"/>
                  <a:pt x="507022" y="322702"/>
                  <a:pt x="496485" y="314314"/>
                </a:cubicBezTo>
                <a:lnTo>
                  <a:pt x="452120" y="279085"/>
                </a:lnTo>
                <a:cubicBezTo>
                  <a:pt x="444790" y="273290"/>
                  <a:pt x="438757" y="265665"/>
                  <a:pt x="434634" y="257277"/>
                </a:cubicBezTo>
                <a:cubicBezTo>
                  <a:pt x="431274" y="250261"/>
                  <a:pt x="429136" y="242407"/>
                  <a:pt x="428602" y="234630"/>
                </a:cubicBezTo>
                <a:lnTo>
                  <a:pt x="235108" y="234630"/>
                </a:lnTo>
                <a:lnTo>
                  <a:pt x="235108" y="244924"/>
                </a:lnTo>
                <a:cubicBezTo>
                  <a:pt x="235108" y="253312"/>
                  <a:pt x="233352" y="261394"/>
                  <a:pt x="229992" y="269020"/>
                </a:cubicBezTo>
                <a:cubicBezTo>
                  <a:pt x="226785" y="276264"/>
                  <a:pt x="222204" y="282745"/>
                  <a:pt x="216400" y="288235"/>
                </a:cubicBezTo>
                <a:cubicBezTo>
                  <a:pt x="205252" y="298758"/>
                  <a:pt x="190667" y="304553"/>
                  <a:pt x="175319" y="304553"/>
                </a:cubicBezTo>
                <a:cubicBezTo>
                  <a:pt x="161727" y="304553"/>
                  <a:pt x="148441" y="299826"/>
                  <a:pt x="137827" y="291209"/>
                </a:cubicBezTo>
                <a:lnTo>
                  <a:pt x="21380" y="197037"/>
                </a:lnTo>
                <a:cubicBezTo>
                  <a:pt x="20311" y="196198"/>
                  <a:pt x="18707" y="194826"/>
                  <a:pt x="16875" y="192996"/>
                </a:cubicBezTo>
                <a:cubicBezTo>
                  <a:pt x="-5575" y="170501"/>
                  <a:pt x="-5575" y="133900"/>
                  <a:pt x="17027" y="111405"/>
                </a:cubicBezTo>
                <a:cubicBezTo>
                  <a:pt x="18707" y="109804"/>
                  <a:pt x="20158" y="108508"/>
                  <a:pt x="21151" y="107745"/>
                </a:cubicBezTo>
                <a:lnTo>
                  <a:pt x="135994" y="13725"/>
                </a:lnTo>
                <a:cubicBezTo>
                  <a:pt x="146837" y="4880"/>
                  <a:pt x="160429" y="0"/>
                  <a:pt x="174327" y="0"/>
                </a:cubicBez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2" name="îŝḷîḓé-Oval 19"/>
          <p:cNvSpPr/>
          <p:nvPr/>
        </p:nvSpPr>
        <p:spPr>
          <a:xfrm>
            <a:off x="1680328" y="4061567"/>
            <a:ext cx="231664" cy="213665"/>
          </a:xfrm>
          <a:custGeom>
            <a:avLst/>
            <a:gdLst>
              <a:gd name="connsiteX0" fmla="*/ 176147 w 578111"/>
              <a:gd name="connsiteY0" fmla="*/ 221031 h 533197"/>
              <a:gd name="connsiteX1" fmla="*/ 212154 w 578111"/>
              <a:gd name="connsiteY1" fmla="*/ 256947 h 533197"/>
              <a:gd name="connsiteX2" fmla="*/ 212154 w 578111"/>
              <a:gd name="connsiteY2" fmla="*/ 348118 h 533197"/>
              <a:gd name="connsiteX3" fmla="*/ 176147 w 578111"/>
              <a:gd name="connsiteY3" fmla="*/ 384955 h 533197"/>
              <a:gd name="connsiteX4" fmla="*/ 139217 w 578111"/>
              <a:gd name="connsiteY4" fmla="*/ 348118 h 533197"/>
              <a:gd name="connsiteX5" fmla="*/ 139217 w 578111"/>
              <a:gd name="connsiteY5" fmla="*/ 256947 h 533197"/>
              <a:gd name="connsiteX6" fmla="*/ 176147 w 578111"/>
              <a:gd name="connsiteY6" fmla="*/ 221031 h 533197"/>
              <a:gd name="connsiteX7" fmla="*/ 267503 w 578111"/>
              <a:gd name="connsiteY7" fmla="*/ 184193 h 533197"/>
              <a:gd name="connsiteX8" fmla="*/ 303437 w 578111"/>
              <a:gd name="connsiteY8" fmla="*/ 221030 h 533197"/>
              <a:gd name="connsiteX9" fmla="*/ 303437 w 578111"/>
              <a:gd name="connsiteY9" fmla="*/ 348119 h 533197"/>
              <a:gd name="connsiteX10" fmla="*/ 267503 w 578111"/>
              <a:gd name="connsiteY10" fmla="*/ 384956 h 533197"/>
              <a:gd name="connsiteX11" fmla="*/ 230648 w 578111"/>
              <a:gd name="connsiteY11" fmla="*/ 348119 h 533197"/>
              <a:gd name="connsiteX12" fmla="*/ 230648 w 578111"/>
              <a:gd name="connsiteY12" fmla="*/ 221030 h 533197"/>
              <a:gd name="connsiteX13" fmla="*/ 267503 w 578111"/>
              <a:gd name="connsiteY13" fmla="*/ 184193 h 533197"/>
              <a:gd name="connsiteX14" fmla="*/ 357937 w 578111"/>
              <a:gd name="connsiteY14" fmla="*/ 148390 h 533197"/>
              <a:gd name="connsiteX15" fmla="*/ 394867 w 578111"/>
              <a:gd name="connsiteY15" fmla="*/ 184289 h 533197"/>
              <a:gd name="connsiteX16" fmla="*/ 394867 w 578111"/>
              <a:gd name="connsiteY16" fmla="*/ 348136 h 533197"/>
              <a:gd name="connsiteX17" fmla="*/ 357937 w 578111"/>
              <a:gd name="connsiteY17" fmla="*/ 384955 h 533197"/>
              <a:gd name="connsiteX18" fmla="*/ 321930 w 578111"/>
              <a:gd name="connsiteY18" fmla="*/ 348136 h 533197"/>
              <a:gd name="connsiteX19" fmla="*/ 321930 w 578111"/>
              <a:gd name="connsiteY19" fmla="*/ 184289 h 533197"/>
              <a:gd name="connsiteX20" fmla="*/ 357937 w 578111"/>
              <a:gd name="connsiteY20" fmla="*/ 148390 h 533197"/>
              <a:gd name="connsiteX21" fmla="*/ 267469 w 578111"/>
              <a:gd name="connsiteY21" fmla="*/ 0 h 533197"/>
              <a:gd name="connsiteX22" fmla="*/ 529404 w 578111"/>
              <a:gd name="connsiteY22" fmla="*/ 218252 h 533197"/>
              <a:gd name="connsiteX23" fmla="*/ 566296 w 578111"/>
              <a:gd name="connsiteY23" fmla="*/ 218252 h 533197"/>
              <a:gd name="connsiteX24" fmla="*/ 576441 w 578111"/>
              <a:gd name="connsiteY24" fmla="*/ 224698 h 533197"/>
              <a:gd name="connsiteX25" fmla="*/ 575519 w 578111"/>
              <a:gd name="connsiteY25" fmla="*/ 237590 h 533197"/>
              <a:gd name="connsiteX26" fmla="*/ 514647 w 578111"/>
              <a:gd name="connsiteY26" fmla="*/ 310341 h 533197"/>
              <a:gd name="connsiteX27" fmla="*/ 505424 w 578111"/>
              <a:gd name="connsiteY27" fmla="*/ 314945 h 533197"/>
              <a:gd name="connsiteX28" fmla="*/ 496201 w 578111"/>
              <a:gd name="connsiteY28" fmla="*/ 310341 h 533197"/>
              <a:gd name="connsiteX29" fmla="*/ 435328 w 578111"/>
              <a:gd name="connsiteY29" fmla="*/ 237590 h 533197"/>
              <a:gd name="connsiteX30" fmla="*/ 433484 w 578111"/>
              <a:gd name="connsiteY30" fmla="*/ 224698 h 533197"/>
              <a:gd name="connsiteX31" fmla="*/ 444551 w 578111"/>
              <a:gd name="connsiteY31" fmla="*/ 218252 h 533197"/>
              <a:gd name="connsiteX32" fmla="*/ 480521 w 578111"/>
              <a:gd name="connsiteY32" fmla="*/ 218252 h 533197"/>
              <a:gd name="connsiteX33" fmla="*/ 267469 w 578111"/>
              <a:gd name="connsiteY33" fmla="*/ 47886 h 533197"/>
              <a:gd name="connsiteX34" fmla="*/ 48882 w 578111"/>
              <a:gd name="connsiteY34" fmla="*/ 266138 h 533197"/>
              <a:gd name="connsiteX35" fmla="*/ 267469 w 578111"/>
              <a:gd name="connsiteY35" fmla="*/ 484390 h 533197"/>
              <a:gd name="connsiteX36" fmla="*/ 456541 w 578111"/>
              <a:gd name="connsiteY36" fmla="*/ 375724 h 533197"/>
              <a:gd name="connsiteX37" fmla="*/ 489744 w 578111"/>
              <a:gd name="connsiteY37" fmla="*/ 366515 h 533197"/>
              <a:gd name="connsiteX38" fmla="*/ 498967 w 578111"/>
              <a:gd name="connsiteY38" fmla="*/ 399668 h 533197"/>
              <a:gd name="connsiteX39" fmla="*/ 267469 w 578111"/>
              <a:gd name="connsiteY39" fmla="*/ 533197 h 533197"/>
              <a:gd name="connsiteX40" fmla="*/ 0 w 578111"/>
              <a:gd name="connsiteY40" fmla="*/ 266138 h 533197"/>
              <a:gd name="connsiteX41" fmla="*/ 267469 w 578111"/>
              <a:gd name="connsiteY4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8111" h="533197">
                <a:moveTo>
                  <a:pt x="176147" y="221031"/>
                </a:moveTo>
                <a:cubicBezTo>
                  <a:pt x="196459" y="221031"/>
                  <a:pt x="212154" y="237608"/>
                  <a:pt x="212154" y="256947"/>
                </a:cubicBezTo>
                <a:lnTo>
                  <a:pt x="212154" y="348118"/>
                </a:lnTo>
                <a:cubicBezTo>
                  <a:pt x="212154" y="368378"/>
                  <a:pt x="196459" y="384955"/>
                  <a:pt x="176147" y="384955"/>
                </a:cubicBezTo>
                <a:cubicBezTo>
                  <a:pt x="155836" y="384955"/>
                  <a:pt x="139217" y="368378"/>
                  <a:pt x="139217" y="348118"/>
                </a:cubicBezTo>
                <a:lnTo>
                  <a:pt x="139217" y="256947"/>
                </a:lnTo>
                <a:cubicBezTo>
                  <a:pt x="139217" y="237608"/>
                  <a:pt x="155836" y="221031"/>
                  <a:pt x="176147" y="221031"/>
                </a:cubicBezTo>
                <a:close/>
                <a:moveTo>
                  <a:pt x="267503" y="184193"/>
                </a:moveTo>
                <a:cubicBezTo>
                  <a:pt x="286852" y="184193"/>
                  <a:pt x="303437" y="200770"/>
                  <a:pt x="303437" y="221030"/>
                </a:cubicBezTo>
                <a:lnTo>
                  <a:pt x="303437" y="348119"/>
                </a:lnTo>
                <a:cubicBezTo>
                  <a:pt x="303437" y="368379"/>
                  <a:pt x="287774" y="384956"/>
                  <a:pt x="267503" y="384956"/>
                </a:cubicBezTo>
                <a:cubicBezTo>
                  <a:pt x="247233" y="384956"/>
                  <a:pt x="230648" y="368379"/>
                  <a:pt x="230648" y="348119"/>
                </a:cubicBezTo>
                <a:lnTo>
                  <a:pt x="230648" y="221030"/>
                </a:lnTo>
                <a:cubicBezTo>
                  <a:pt x="230648" y="200770"/>
                  <a:pt x="247233" y="184193"/>
                  <a:pt x="267503" y="184193"/>
                </a:cubicBezTo>
                <a:close/>
                <a:moveTo>
                  <a:pt x="357937" y="148390"/>
                </a:moveTo>
                <a:cubicBezTo>
                  <a:pt x="378249" y="148390"/>
                  <a:pt x="394867" y="164959"/>
                  <a:pt x="394867" y="184289"/>
                </a:cubicBezTo>
                <a:lnTo>
                  <a:pt x="394867" y="348136"/>
                </a:lnTo>
                <a:cubicBezTo>
                  <a:pt x="394867" y="368386"/>
                  <a:pt x="378249" y="384955"/>
                  <a:pt x="357937" y="384955"/>
                </a:cubicBezTo>
                <a:cubicBezTo>
                  <a:pt x="338549" y="384955"/>
                  <a:pt x="321930" y="368386"/>
                  <a:pt x="321930" y="348136"/>
                </a:cubicBezTo>
                <a:lnTo>
                  <a:pt x="321930" y="184289"/>
                </a:lnTo>
                <a:cubicBezTo>
                  <a:pt x="321930" y="164959"/>
                  <a:pt x="338549" y="148390"/>
                  <a:pt x="357937" y="148390"/>
                </a:cubicBezTo>
                <a:close/>
                <a:moveTo>
                  <a:pt x="267469" y="0"/>
                </a:moveTo>
                <a:cubicBezTo>
                  <a:pt x="397514" y="0"/>
                  <a:pt x="507268" y="93931"/>
                  <a:pt x="529404" y="218252"/>
                </a:cubicBezTo>
                <a:lnTo>
                  <a:pt x="566296" y="218252"/>
                </a:lnTo>
                <a:cubicBezTo>
                  <a:pt x="570907" y="218252"/>
                  <a:pt x="574597" y="221014"/>
                  <a:pt x="576441" y="224698"/>
                </a:cubicBezTo>
                <a:cubicBezTo>
                  <a:pt x="579208" y="229302"/>
                  <a:pt x="578286" y="233907"/>
                  <a:pt x="575519" y="237590"/>
                </a:cubicBezTo>
                <a:lnTo>
                  <a:pt x="514647" y="310341"/>
                </a:lnTo>
                <a:cubicBezTo>
                  <a:pt x="511880" y="313104"/>
                  <a:pt x="509113" y="314945"/>
                  <a:pt x="505424" y="314945"/>
                </a:cubicBezTo>
                <a:cubicBezTo>
                  <a:pt x="501734" y="314945"/>
                  <a:pt x="498045" y="313104"/>
                  <a:pt x="496201" y="310341"/>
                </a:cubicBezTo>
                <a:lnTo>
                  <a:pt x="435328" y="237590"/>
                </a:lnTo>
                <a:cubicBezTo>
                  <a:pt x="431639" y="233907"/>
                  <a:pt x="431639" y="229302"/>
                  <a:pt x="433484" y="224698"/>
                </a:cubicBezTo>
                <a:cubicBezTo>
                  <a:pt x="435328" y="221014"/>
                  <a:pt x="439940" y="218252"/>
                  <a:pt x="444551" y="218252"/>
                </a:cubicBezTo>
                <a:lnTo>
                  <a:pt x="480521" y="218252"/>
                </a:lnTo>
                <a:cubicBezTo>
                  <a:pt x="458386" y="120637"/>
                  <a:pt x="370767" y="47886"/>
                  <a:pt x="267469" y="47886"/>
                </a:cubicBezTo>
                <a:cubicBezTo>
                  <a:pt x="146647" y="47886"/>
                  <a:pt x="48882" y="146422"/>
                  <a:pt x="48882" y="266138"/>
                </a:cubicBezTo>
                <a:cubicBezTo>
                  <a:pt x="48882" y="386775"/>
                  <a:pt x="146647" y="484390"/>
                  <a:pt x="267469" y="484390"/>
                </a:cubicBezTo>
                <a:cubicBezTo>
                  <a:pt x="344942" y="484390"/>
                  <a:pt x="417805" y="442949"/>
                  <a:pt x="456541" y="375724"/>
                </a:cubicBezTo>
                <a:cubicBezTo>
                  <a:pt x="462998" y="363753"/>
                  <a:pt x="477754" y="360069"/>
                  <a:pt x="489744" y="366515"/>
                </a:cubicBezTo>
                <a:cubicBezTo>
                  <a:pt x="501734" y="373883"/>
                  <a:pt x="505424" y="388617"/>
                  <a:pt x="498967" y="399668"/>
                </a:cubicBezTo>
                <a:cubicBezTo>
                  <a:pt x="451008" y="482548"/>
                  <a:pt x="362466" y="533197"/>
                  <a:pt x="267469" y="533197"/>
                </a:cubicBezTo>
                <a:cubicBezTo>
                  <a:pt x="119900" y="533197"/>
                  <a:pt x="0" y="413481"/>
                  <a:pt x="0" y="266138"/>
                </a:cubicBezTo>
                <a:cubicBezTo>
                  <a:pt x="0" y="119716"/>
                  <a:pt x="119900" y="0"/>
                  <a:pt x="267469" y="0"/>
                </a:cubicBez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3" name="îṥļîḑé-Oval 20"/>
          <p:cNvSpPr/>
          <p:nvPr/>
        </p:nvSpPr>
        <p:spPr>
          <a:xfrm>
            <a:off x="2918417" y="3863798"/>
            <a:ext cx="231664" cy="231359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cxnSp>
        <p:nvCxnSpPr>
          <p:cNvPr id="20" name="直接箭头连接符 19"/>
          <p:cNvCxnSpPr>
            <a:stCxn id="4" idx="4"/>
          </p:cNvCxnSpPr>
          <p:nvPr/>
        </p:nvCxnSpPr>
        <p:spPr>
          <a:xfrm>
            <a:off x="2954937" y="2161069"/>
            <a:ext cx="69805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070311" y="1525258"/>
            <a:ext cx="3850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选举方式的选择：</a:t>
            </a:r>
          </a:p>
        </p:txBody>
      </p:sp>
      <p:cxnSp>
        <p:nvCxnSpPr>
          <p:cNvPr id="25" name="肘形连接符 24"/>
          <p:cNvCxnSpPr/>
          <p:nvPr/>
        </p:nvCxnSpPr>
        <p:spPr>
          <a:xfrm>
            <a:off x="7779895" y="2161069"/>
            <a:ext cx="3192908" cy="909855"/>
          </a:xfrm>
          <a:prstGeom prst="bentConnector3">
            <a:avLst>
              <a:gd name="adj1" fmla="val -70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981239" y="1525686"/>
            <a:ext cx="2229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是什么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981238" y="2424593"/>
            <a:ext cx="1645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为什么</a:t>
            </a:r>
          </a:p>
        </p:txBody>
      </p:sp>
      <p:cxnSp>
        <p:nvCxnSpPr>
          <p:cNvPr id="34" name="直接箭头连接符 33"/>
          <p:cNvCxnSpPr/>
          <p:nvPr/>
        </p:nvCxnSpPr>
        <p:spPr>
          <a:xfrm>
            <a:off x="2954937" y="4302366"/>
            <a:ext cx="8017866" cy="55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222710" y="3656311"/>
            <a:ext cx="4743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珍惜自己的选举权利：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033060" y="3661571"/>
            <a:ext cx="2229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为什么</a:t>
            </a:r>
          </a:p>
        </p:txBody>
      </p:sp>
      <p:cxnSp>
        <p:nvCxnSpPr>
          <p:cNvPr id="39" name="肘形连接符 38"/>
          <p:cNvCxnSpPr/>
          <p:nvPr/>
        </p:nvCxnSpPr>
        <p:spPr>
          <a:xfrm>
            <a:off x="8846697" y="4323331"/>
            <a:ext cx="2935572" cy="909855"/>
          </a:xfrm>
          <a:prstGeom prst="bentConnector3">
            <a:avLst>
              <a:gd name="adj1" fmla="val -55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9033061" y="4586855"/>
            <a:ext cx="1804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怎么做</a:t>
            </a:r>
          </a:p>
        </p:txBody>
      </p:sp>
    </p:spTree>
    <p:extLst>
      <p:ext uri="{BB962C8B-B14F-4D97-AF65-F5344CB8AC3E}">
        <p14:creationId xmlns:p14="http://schemas.microsoft.com/office/powerpoint/2010/main" val="3647023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21" grpId="0"/>
      <p:bldP spid="30" grpId="0"/>
      <p:bldP spid="31" grpId="0"/>
      <p:bldP spid="36" grpId="0"/>
      <p:bldP spid="37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2564" y="455408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正误辨析</a:t>
            </a:r>
          </a:p>
        </p:txBody>
      </p:sp>
      <p:sp>
        <p:nvSpPr>
          <p:cNvPr id="3" name="矩形 2"/>
          <p:cNvSpPr/>
          <p:nvPr/>
        </p:nvSpPr>
        <p:spPr>
          <a:xfrm>
            <a:off x="745231" y="1865237"/>
            <a:ext cx="63750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1.</a:t>
            </a:r>
            <a:r>
              <a:rPr lang="zh-CN" altLang="zh-CN" sz="3200" dirty="0"/>
              <a:t>等额选举当选者已事先</a:t>
            </a:r>
            <a:r>
              <a:rPr lang="en-US" altLang="zh-CN" sz="3200" dirty="0"/>
              <a:t>“</a:t>
            </a:r>
            <a:r>
              <a:rPr lang="zh-CN" altLang="zh-CN" sz="3200" dirty="0"/>
              <a:t>内定</a:t>
            </a:r>
            <a:r>
              <a:rPr lang="en-US" altLang="zh-CN" sz="3200" dirty="0"/>
              <a:t>”</a:t>
            </a:r>
            <a:r>
              <a:rPr lang="zh-CN" altLang="zh-CN" sz="3200" dirty="0"/>
              <a:t>。</a:t>
            </a:r>
            <a:endParaRPr lang="zh-CN" altLang="en-US" sz="3200" dirty="0"/>
          </a:p>
        </p:txBody>
      </p:sp>
      <p:sp>
        <p:nvSpPr>
          <p:cNvPr id="4" name="圆角矩形 3"/>
          <p:cNvSpPr/>
          <p:nvPr/>
        </p:nvSpPr>
        <p:spPr>
          <a:xfrm>
            <a:off x="5205077" y="1865236"/>
            <a:ext cx="1120776" cy="5847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http://pic30.photophoto.cn/20140322/0007020025738332_b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0" t="23170" r="52989" b="24978"/>
          <a:stretch/>
        </p:blipFill>
        <p:spPr bwMode="auto">
          <a:xfrm>
            <a:off x="6933549" y="1905125"/>
            <a:ext cx="373560" cy="50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745231" y="2704688"/>
            <a:ext cx="54505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2.</a:t>
            </a:r>
            <a:r>
              <a:rPr lang="zh-CN" altLang="en-US" sz="3200" dirty="0"/>
              <a:t>差额选举节约了选举成本。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2815264" y="2704687"/>
            <a:ext cx="1239499" cy="5847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" descr="http://pic30.photophoto.cn/20140322/0007020025738332_b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0" t="23170" r="52989" b="24978"/>
          <a:stretch/>
        </p:blipFill>
        <p:spPr bwMode="auto">
          <a:xfrm>
            <a:off x="6068942" y="2744576"/>
            <a:ext cx="373560" cy="50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745231" y="3516657"/>
            <a:ext cx="70920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3.</a:t>
            </a:r>
            <a:r>
              <a:rPr lang="zh-CN" altLang="en-US" sz="3200" dirty="0"/>
              <a:t>民主选举就是指公民选举人大代表。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145063" y="3523113"/>
            <a:ext cx="1669658" cy="5847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2" descr="http://pic30.photophoto.cn/20140322/0007020025738332_b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0" t="23170" r="52989" b="24978"/>
          <a:stretch/>
        </p:blipFill>
        <p:spPr bwMode="auto">
          <a:xfrm>
            <a:off x="7837237" y="3516657"/>
            <a:ext cx="373560" cy="50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745230" y="4328782"/>
            <a:ext cx="83231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4.</a:t>
            </a:r>
            <a:r>
              <a:rPr lang="zh-CN" altLang="en-US" sz="3200" dirty="0"/>
              <a:t>间接选举在一定程度上会影响选民的选择。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1145606" y="4328781"/>
            <a:ext cx="1669658" cy="5847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2" descr="http://pic30.photophoto.cn/20140322/0007020025738332_b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0" t="23170" r="52989" b="24978"/>
          <a:stretch/>
        </p:blipFill>
        <p:spPr bwMode="auto">
          <a:xfrm>
            <a:off x="8995966" y="4328782"/>
            <a:ext cx="373560" cy="50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745231" y="5080229"/>
            <a:ext cx="9554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5.</a:t>
            </a:r>
            <a:r>
              <a:rPr lang="zh-CN" altLang="en-US" sz="3200" dirty="0"/>
              <a:t>我国采用直接选举与差额选举相结合的选举方式。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4816526" y="5064520"/>
            <a:ext cx="1669658" cy="5847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Picture 2" descr="http://pic30.photophoto.cn/20140322/0007020025738332_b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0" t="23170" r="52989" b="24978"/>
          <a:stretch/>
        </p:blipFill>
        <p:spPr bwMode="auto">
          <a:xfrm>
            <a:off x="10182360" y="5104408"/>
            <a:ext cx="373560" cy="50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37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4741" y="1199762"/>
            <a:ext cx="11087724" cy="5221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3200" dirty="0"/>
              <a:t>1.</a:t>
            </a:r>
            <a:r>
              <a:rPr lang="zh-CN" altLang="en-US" sz="3200" dirty="0"/>
              <a:t>某省在村民委员会选举中，有的实行确定候选人的差额选举，有的实行“海选”（不确定候选人的选举）。 与“海选”相比，确定候选人的差额选举的优势主要体现在 （　　）</a:t>
            </a:r>
          </a:p>
          <a:p>
            <a:pPr>
              <a:lnSpc>
                <a:spcPts val="5000"/>
              </a:lnSpc>
            </a:pPr>
            <a:r>
              <a:rPr lang="zh-CN" altLang="en-US" sz="3200" dirty="0"/>
              <a:t>①节约选举成本</a:t>
            </a:r>
          </a:p>
          <a:p>
            <a:pPr>
              <a:lnSpc>
                <a:spcPts val="5000"/>
              </a:lnSpc>
            </a:pPr>
            <a:r>
              <a:rPr lang="zh-CN" altLang="en-US" sz="3200" dirty="0"/>
              <a:t>②减少候选人之间的竞争</a:t>
            </a:r>
          </a:p>
          <a:p>
            <a:pPr>
              <a:lnSpc>
                <a:spcPts val="5000"/>
              </a:lnSpc>
            </a:pPr>
            <a:r>
              <a:rPr lang="zh-CN" altLang="en-US" sz="3200" dirty="0"/>
              <a:t>③有利于选民意愿的集中</a:t>
            </a:r>
          </a:p>
          <a:p>
            <a:pPr>
              <a:lnSpc>
                <a:spcPts val="5000"/>
              </a:lnSpc>
            </a:pPr>
            <a:r>
              <a:rPr lang="zh-CN" altLang="en-US" sz="3200" dirty="0"/>
              <a:t>④有利于增强选举结果的合理性</a:t>
            </a:r>
          </a:p>
          <a:p>
            <a:pPr>
              <a:lnSpc>
                <a:spcPts val="5000"/>
              </a:lnSpc>
            </a:pPr>
            <a:r>
              <a:rPr lang="zh-CN" altLang="en-US" sz="3200" dirty="0"/>
              <a:t>Ａ．①②    Ｂ．②③    Ｃ．①④    Ｄ．③④</a:t>
            </a:r>
          </a:p>
        </p:txBody>
      </p:sp>
      <p:sp>
        <p:nvSpPr>
          <p:cNvPr id="3" name="矩形 2"/>
          <p:cNvSpPr/>
          <p:nvPr/>
        </p:nvSpPr>
        <p:spPr>
          <a:xfrm>
            <a:off x="9147961" y="2275948"/>
            <a:ext cx="85151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72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</a:t>
            </a:r>
            <a:endParaRPr lang="zh-CN" altLang="en-US" sz="7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2565" y="215568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实战演练</a:t>
            </a:r>
            <a:endParaRPr lang="zh-CN" alt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47023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80746" y="296701"/>
            <a:ext cx="574123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2.</a:t>
            </a:r>
            <a:r>
              <a:rPr lang="zh-CN" altLang="en-US" sz="3200" dirty="0"/>
              <a:t>关于这张选票，下列说法正确的是 （　　）</a:t>
            </a:r>
          </a:p>
          <a:p>
            <a:r>
              <a:rPr lang="zh-CN" altLang="en-US" sz="3200" dirty="0"/>
              <a:t>Ａ．根据选票所反映的信息，可判断该选举为间接选举</a:t>
            </a:r>
          </a:p>
          <a:p>
            <a:r>
              <a:rPr lang="zh-CN" altLang="en-US" sz="3200" dirty="0"/>
              <a:t>Ｂ．根据选票所反映的信息，可判断该选举为差额选举</a:t>
            </a:r>
          </a:p>
          <a:p>
            <a:r>
              <a:rPr lang="zh-CN" altLang="en-US" sz="3200" dirty="0"/>
              <a:t>Ｃ．根据选票推测，该区人大代表所代表的人口数是农村人大代表的 ４ 倍</a:t>
            </a:r>
          </a:p>
          <a:p>
            <a:r>
              <a:rPr lang="zh-CN" altLang="en-US" sz="3200" dirty="0"/>
              <a:t>Ｄ．在另选人姓名栏内填写自己的姓名，并在上方符号栏内画“○”，该选票无效</a:t>
            </a:r>
          </a:p>
        </p:txBody>
      </p:sp>
      <p:pic>
        <p:nvPicPr>
          <p:cNvPr id="1026" name="Picture 2" descr="C:\Users\Administrator\Desktop\360截图165702099711413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57" y="257253"/>
            <a:ext cx="5982612" cy="606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8278530" y="458479"/>
            <a:ext cx="85151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7200" b="1" cap="all" spc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B</a:t>
            </a:r>
            <a:endParaRPr lang="zh-CN" altLang="en-US" sz="7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05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637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s0.bdstatic.com/70cFuHSh_Q1YnxGkpoWK1HF6hhy/it/u=2230285168,1746498744&amp;fm=200&amp;gp=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298" b="4678"/>
          <a:stretch/>
        </p:blipFill>
        <p:spPr bwMode="auto">
          <a:xfrm>
            <a:off x="6208548" y="1"/>
            <a:ext cx="5983452" cy="689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等腰三角形 1"/>
          <p:cNvSpPr/>
          <p:nvPr/>
        </p:nvSpPr>
        <p:spPr>
          <a:xfrm>
            <a:off x="5984101" y="0"/>
            <a:ext cx="1325880" cy="1143000"/>
          </a:xfrm>
          <a:prstGeom prst="triangle">
            <a:avLst/>
          </a:prstGeom>
          <a:solidFill>
            <a:srgbClr val="C21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flipV="1">
            <a:off x="5984101" y="1143000"/>
            <a:ext cx="1325880" cy="1143000"/>
          </a:xfrm>
          <a:prstGeom prst="triangle">
            <a:avLst/>
          </a:prstGeom>
          <a:solidFill>
            <a:srgbClr val="88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flipV="1">
            <a:off x="6647041" y="0"/>
            <a:ext cx="1325880" cy="1143000"/>
          </a:xfrm>
          <a:prstGeom prst="triangle">
            <a:avLst/>
          </a:prstGeom>
          <a:solidFill>
            <a:srgbClr val="EB1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6646020" y="1143000"/>
            <a:ext cx="1325880" cy="1143000"/>
          </a:xfrm>
          <a:prstGeom prst="triangle">
            <a:avLst/>
          </a:prstGeom>
          <a:solidFill>
            <a:srgbClr val="ED37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flipV="1">
            <a:off x="6647041" y="2286000"/>
            <a:ext cx="1325880" cy="1143000"/>
          </a:xfrm>
          <a:prstGeom prst="triangle">
            <a:avLst/>
          </a:prstGeom>
          <a:solidFill>
            <a:srgbClr val="EB1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7308960" y="2286000"/>
            <a:ext cx="1325880" cy="1143000"/>
          </a:xfrm>
          <a:prstGeom prst="triangle">
            <a:avLst/>
          </a:prstGeom>
          <a:solidFill>
            <a:srgbClr val="C21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flipV="1">
            <a:off x="7971900" y="2286000"/>
            <a:ext cx="1325880" cy="1143000"/>
          </a:xfrm>
          <a:prstGeom prst="triangle">
            <a:avLst/>
          </a:prstGeom>
          <a:solidFill>
            <a:srgbClr val="88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flipV="1">
            <a:off x="7308960" y="3429000"/>
            <a:ext cx="1325880" cy="1143000"/>
          </a:xfrm>
          <a:prstGeom prst="triangle">
            <a:avLst/>
          </a:prstGeom>
          <a:solidFill>
            <a:srgbClr val="ED37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6645510" y="3429000"/>
            <a:ext cx="1325880" cy="1143000"/>
          </a:xfrm>
          <a:prstGeom prst="triangle">
            <a:avLst/>
          </a:prstGeom>
          <a:solidFill>
            <a:srgbClr val="8800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flipV="1">
            <a:off x="6645510" y="4571999"/>
            <a:ext cx="1325880" cy="114300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5981039" y="4571999"/>
            <a:ext cx="1325880" cy="114300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flipV="1">
            <a:off x="5984100" y="5714999"/>
            <a:ext cx="1325880" cy="1143001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5319630" y="5714999"/>
            <a:ext cx="1325880" cy="114300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95225" y="1752129"/>
            <a:ext cx="7156700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b="1" noProof="0" dirty="0">
                <a:solidFill>
                  <a:srgbClr val="EB1932"/>
                </a:solidFill>
                <a:latin typeface="+mn-ea"/>
              </a:rPr>
              <a:t>第二课  第一框</a:t>
            </a:r>
            <a:endParaRPr lang="en-US" altLang="zh-CN" sz="4400" b="1" noProof="0" dirty="0">
              <a:solidFill>
                <a:srgbClr val="EB1932"/>
              </a:solidFill>
              <a:latin typeface="+mn-ea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4400" b="1" noProof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dirty="0">
                <a:ln>
                  <a:noFill/>
                </a:ln>
                <a:solidFill>
                  <a:srgbClr val="880014"/>
                </a:solidFill>
                <a:effectLst/>
                <a:uLnTx/>
                <a:uFillTx/>
                <a:latin typeface="+mn-ea"/>
              </a:rPr>
              <a:t>民主选举：投出理性的一票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880014"/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4631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0" grpId="0" animBg="1"/>
      <p:bldP spid="21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7"/>
          <p:cNvSpPr/>
          <p:nvPr/>
        </p:nvSpPr>
        <p:spPr>
          <a:xfrm rot="14400000" flipH="1" flipV="1">
            <a:off x="5318999" y="18332"/>
            <a:ext cx="605411" cy="521906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3" name="Block Arc 6"/>
          <p:cNvSpPr/>
          <p:nvPr/>
        </p:nvSpPr>
        <p:spPr>
          <a:xfrm rot="17100000" flipH="1" flipV="1">
            <a:off x="4565643" y="66559"/>
            <a:ext cx="2946647" cy="2946648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4" name="Block Arc 8"/>
          <p:cNvSpPr/>
          <p:nvPr/>
        </p:nvSpPr>
        <p:spPr>
          <a:xfrm rot="17100000">
            <a:off x="4565643" y="66559"/>
            <a:ext cx="2946647" cy="2946648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5" name="Isosceles Triangle 9"/>
          <p:cNvSpPr/>
          <p:nvPr/>
        </p:nvSpPr>
        <p:spPr>
          <a:xfrm rot="3600000" flipV="1">
            <a:off x="6170088" y="2536276"/>
            <a:ext cx="605411" cy="521906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>
            <a:outerShdw blurRad="825500" dist="5588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8" name="矩形 7"/>
          <p:cNvSpPr/>
          <p:nvPr/>
        </p:nvSpPr>
        <p:spPr>
          <a:xfrm>
            <a:off x="7843412" y="57458"/>
            <a:ext cx="2733408" cy="7684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4000" b="1" dirty="0">
                <a:solidFill>
                  <a:schemeClr val="accent2"/>
                </a:solidFill>
                <a:latin typeface="+mj-ea"/>
                <a:ea typeface="+mj-ea"/>
              </a:rPr>
              <a:t>间接选举</a:t>
            </a:r>
          </a:p>
        </p:txBody>
      </p:sp>
      <p:sp>
        <p:nvSpPr>
          <p:cNvPr id="11" name="矩形 10"/>
          <p:cNvSpPr/>
          <p:nvPr/>
        </p:nvSpPr>
        <p:spPr>
          <a:xfrm>
            <a:off x="1504784" y="71973"/>
            <a:ext cx="2729737" cy="7684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b="1" dirty="0">
                <a:solidFill>
                  <a:schemeClr val="accent1"/>
                </a:solidFill>
                <a:latin typeface="+mj-ea"/>
                <a:ea typeface="+mj-ea"/>
              </a:rPr>
              <a:t>直接选举</a:t>
            </a:r>
          </a:p>
        </p:txBody>
      </p:sp>
      <p:pic>
        <p:nvPicPr>
          <p:cNvPr id="12" name="图片占位符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4" b="6664"/>
          <a:stretch>
            <a:fillRect/>
          </a:stretch>
        </p:blipFill>
        <p:spPr>
          <a:xfrm>
            <a:off x="5109171" y="610088"/>
            <a:ext cx="1859590" cy="1859590"/>
          </a:xfrm>
          <a:custGeom>
            <a:avLst/>
            <a:gdLst>
              <a:gd name="connsiteX0" fmla="*/ 929795 w 1859590"/>
              <a:gd name="connsiteY0" fmla="*/ 0 h 1859590"/>
              <a:gd name="connsiteX1" fmla="*/ 1859590 w 1859590"/>
              <a:gd name="connsiteY1" fmla="*/ 929795 h 1859590"/>
              <a:gd name="connsiteX2" fmla="*/ 929795 w 1859590"/>
              <a:gd name="connsiteY2" fmla="*/ 1859590 h 1859590"/>
              <a:gd name="connsiteX3" fmla="*/ 0 w 1859590"/>
              <a:gd name="connsiteY3" fmla="*/ 929795 h 1859590"/>
              <a:gd name="connsiteX4" fmla="*/ 929795 w 1859590"/>
              <a:gd name="connsiteY4" fmla="*/ 0 h 185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9590" h="1859590">
                <a:moveTo>
                  <a:pt x="929795" y="0"/>
                </a:moveTo>
                <a:cubicBezTo>
                  <a:pt x="1443307" y="0"/>
                  <a:pt x="1859590" y="416283"/>
                  <a:pt x="1859590" y="929795"/>
                </a:cubicBezTo>
                <a:cubicBezTo>
                  <a:pt x="1859590" y="1443307"/>
                  <a:pt x="1443307" y="1859590"/>
                  <a:pt x="929795" y="1859590"/>
                </a:cubicBezTo>
                <a:cubicBezTo>
                  <a:pt x="416283" y="1859590"/>
                  <a:pt x="0" y="1443307"/>
                  <a:pt x="0" y="929795"/>
                </a:cubicBezTo>
                <a:cubicBezTo>
                  <a:pt x="0" y="416283"/>
                  <a:pt x="416283" y="0"/>
                  <a:pt x="929795" y="0"/>
                </a:cubicBezTo>
                <a:close/>
              </a:path>
            </a:pathLst>
          </a:custGeom>
        </p:spPr>
      </p:pic>
      <p:pic>
        <p:nvPicPr>
          <p:cNvPr id="14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791" y="3333190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145" y="5793352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513" y="5793349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068" y="5793350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095" y="3333188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7541" y="4545146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909" y="4545143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1464" y="4545144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009" y="5786110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4377" y="5786107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9932" y="5786108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83" y="5786109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9951" y="5786106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5506" y="5786107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8" name="直接箭头连接符 27"/>
          <p:cNvCxnSpPr/>
          <p:nvPr/>
        </p:nvCxnSpPr>
        <p:spPr>
          <a:xfrm flipV="1">
            <a:off x="3529770" y="4324002"/>
            <a:ext cx="11773" cy="139587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V="1">
            <a:off x="8656837" y="4211937"/>
            <a:ext cx="3751" cy="42029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281" y="3330247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8075" y="4542184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364" y="3344743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6" name="直接箭头连接符 35"/>
          <p:cNvCxnSpPr/>
          <p:nvPr/>
        </p:nvCxnSpPr>
        <p:spPr>
          <a:xfrm flipV="1">
            <a:off x="8667600" y="5422652"/>
            <a:ext cx="3751" cy="42029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5158699" y="3554748"/>
            <a:ext cx="17283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当选者</a:t>
            </a:r>
            <a:endParaRPr lang="en-US" altLang="zh-CN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382016" y="6020514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选民</a:t>
            </a:r>
            <a:endParaRPr lang="en-US" altLang="zh-CN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04800" y="1031115"/>
            <a:ext cx="3831817" cy="12241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en-US" altLang="zh-CN" sz="3200" dirty="0">
                <a:latin typeface="+mj-ea"/>
                <a:ea typeface="+mj-ea"/>
              </a:rPr>
              <a:t>——</a:t>
            </a:r>
            <a:r>
              <a:rPr lang="zh-CN" altLang="en-US" sz="3200" dirty="0">
                <a:latin typeface="+mj-ea"/>
                <a:ea typeface="+mj-ea"/>
              </a:rPr>
              <a:t>由选民直接投票选举的方式</a:t>
            </a:r>
          </a:p>
        </p:txBody>
      </p:sp>
      <p:sp>
        <p:nvSpPr>
          <p:cNvPr id="38" name="矩形 37"/>
          <p:cNvSpPr/>
          <p:nvPr/>
        </p:nvSpPr>
        <p:spPr>
          <a:xfrm>
            <a:off x="8006687" y="1016601"/>
            <a:ext cx="3836970" cy="181504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latin typeface="+mj-ea"/>
                <a:ea typeface="+mj-ea"/>
              </a:rPr>
              <a:t>——</a:t>
            </a:r>
            <a:r>
              <a:rPr lang="zh-CN" altLang="en-US" sz="3200" dirty="0">
                <a:latin typeface="+mj-ea"/>
                <a:ea typeface="+mj-ea"/>
              </a:rPr>
              <a:t>先由选民选出自己的代表，再由他们代表选民选举</a:t>
            </a:r>
          </a:p>
        </p:txBody>
      </p:sp>
    </p:spTree>
    <p:extLst>
      <p:ext uri="{BB962C8B-B14F-4D97-AF65-F5344CB8AC3E}">
        <p14:creationId xmlns:p14="http://schemas.microsoft.com/office/powerpoint/2010/main" val="310122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entr" presetSubtype="8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6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9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5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0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8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1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0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3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5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91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94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1" grpId="0"/>
          <p:bldP spid="39" grpId="0"/>
          <p:bldP spid="40" grpId="0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6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9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5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0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8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1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0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3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5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91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94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1" grpId="0"/>
          <p:bldP spid="39" grpId="0"/>
          <p:bldP spid="40" grpId="0"/>
          <p:bldP spid="37" grpId="0"/>
          <p:bldP spid="3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46743" y="1875365"/>
            <a:ext cx="560251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村</a:t>
            </a:r>
            <a:endParaRPr lang="en-US" altLang="zh-CN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选举村委会成员，选民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73373" y="1875365"/>
            <a:ext cx="5413827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市</a:t>
            </a:r>
            <a:endParaRPr lang="en-US" altLang="zh-CN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选举市人大代表，选民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万人。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6096857" y="1465943"/>
            <a:ext cx="0" cy="53920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图示 41"/>
          <p:cNvGraphicFramePr/>
          <p:nvPr>
            <p:extLst>
              <p:ext uri="{D42A27DB-BD31-4B8C-83A1-F6EECF244321}">
                <p14:modId xmlns:p14="http://schemas.microsoft.com/office/powerpoint/2010/main" val="4122757778"/>
              </p:ext>
            </p:extLst>
          </p:nvPr>
        </p:nvGraphicFramePr>
        <p:xfrm>
          <a:off x="4084039" y="4180113"/>
          <a:ext cx="2036054" cy="1905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1" name="图示 40"/>
          <p:cNvGraphicFramePr/>
          <p:nvPr>
            <p:extLst>
              <p:ext uri="{D42A27DB-BD31-4B8C-83A1-F6EECF244321}">
                <p14:modId xmlns:p14="http://schemas.microsoft.com/office/powerpoint/2010/main" val="1089511494"/>
              </p:ext>
            </p:extLst>
          </p:nvPr>
        </p:nvGraphicFramePr>
        <p:xfrm>
          <a:off x="6064250" y="4186872"/>
          <a:ext cx="2077540" cy="18766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67" name="TextBox 66"/>
          <p:cNvSpPr txBox="1"/>
          <p:nvPr/>
        </p:nvSpPr>
        <p:spPr>
          <a:xfrm>
            <a:off x="493486" y="3514957"/>
            <a:ext cx="3425372" cy="107721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优：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endParaRPr lang="zh-CN" altLang="en-US" sz="3200" dirty="0"/>
          </a:p>
        </p:txBody>
      </p:sp>
      <p:sp>
        <p:nvSpPr>
          <p:cNvPr id="70" name="TextBox 69"/>
          <p:cNvSpPr txBox="1"/>
          <p:nvPr/>
        </p:nvSpPr>
        <p:spPr>
          <a:xfrm>
            <a:off x="493484" y="4917217"/>
            <a:ext cx="3425374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局：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endParaRPr lang="en-US" altLang="zh-CN" sz="3200" dirty="0">
              <a:solidFill>
                <a:srgbClr val="FF0000"/>
              </a:solidFill>
            </a:endParaRPr>
          </a:p>
          <a:p>
            <a:endParaRPr lang="zh-CN" altLang="en-US" sz="3200" dirty="0"/>
          </a:p>
        </p:txBody>
      </p:sp>
      <p:sp>
        <p:nvSpPr>
          <p:cNvPr id="73" name="TextBox 72"/>
          <p:cNvSpPr txBox="1"/>
          <p:nvPr/>
        </p:nvSpPr>
        <p:spPr>
          <a:xfrm>
            <a:off x="8273143" y="3459406"/>
            <a:ext cx="3433545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优：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endParaRPr lang="en-US" altLang="zh-CN" sz="3200" dirty="0">
              <a:solidFill>
                <a:srgbClr val="FF0000"/>
              </a:solidFill>
            </a:endParaRPr>
          </a:p>
          <a:p>
            <a:endParaRPr lang="en-US" altLang="zh-CN" sz="3200" dirty="0"/>
          </a:p>
        </p:txBody>
      </p:sp>
      <p:sp>
        <p:nvSpPr>
          <p:cNvPr id="76" name="TextBox 75"/>
          <p:cNvSpPr txBox="1"/>
          <p:nvPr/>
        </p:nvSpPr>
        <p:spPr>
          <a:xfrm>
            <a:off x="8273144" y="5524721"/>
            <a:ext cx="3454400" cy="107721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局：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endParaRPr lang="zh-CN" altLang="en-US" sz="3200" dirty="0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-14514" y="3121018"/>
            <a:ext cx="12192000" cy="72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477436" y="3514957"/>
            <a:ext cx="244142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直接表达民意。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383094" y="4935995"/>
            <a:ext cx="25357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人多分布广不适用（因组织成本高）</a:t>
            </a:r>
          </a:p>
        </p:txBody>
      </p:sp>
      <p:sp>
        <p:nvSpPr>
          <p:cNvPr id="15" name="矩形 14"/>
          <p:cNvSpPr/>
          <p:nvPr/>
        </p:nvSpPr>
        <p:spPr>
          <a:xfrm>
            <a:off x="9114971" y="3479137"/>
            <a:ext cx="25917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适用于人多分布广，便于集中民意。</a:t>
            </a:r>
          </a:p>
        </p:txBody>
      </p:sp>
      <p:sp>
        <p:nvSpPr>
          <p:cNvPr id="21" name="矩形 20"/>
          <p:cNvSpPr/>
          <p:nvPr/>
        </p:nvSpPr>
        <p:spPr>
          <a:xfrm>
            <a:off x="9114971" y="5539228"/>
            <a:ext cx="27577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不能直接表达民意。</a:t>
            </a:r>
          </a:p>
        </p:txBody>
      </p:sp>
      <p:grpSp>
        <p:nvGrpSpPr>
          <p:cNvPr id="49" name="Group 39"/>
          <p:cNvGrpSpPr/>
          <p:nvPr/>
        </p:nvGrpSpPr>
        <p:grpSpPr>
          <a:xfrm>
            <a:off x="101603" y="52584"/>
            <a:ext cx="995689" cy="915157"/>
            <a:chOff x="849666" y="1269514"/>
            <a:chExt cx="4597624" cy="4751774"/>
          </a:xfrm>
        </p:grpSpPr>
        <p:sp>
          <p:nvSpPr>
            <p:cNvPr id="50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9" name="Group 14"/>
            <p:cNvGrpSpPr/>
            <p:nvPr/>
          </p:nvGrpSpPr>
          <p:grpSpPr>
            <a:xfrm rot="18972328" flipH="1">
              <a:off x="1710884" y="1269514"/>
              <a:ext cx="907690" cy="2899257"/>
              <a:chOff x="943993" y="1899821"/>
              <a:chExt cx="584445" cy="1866782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61" name="Freeform: Shape 15"/>
              <p:cNvSpPr/>
              <p:nvPr/>
            </p:nvSpPr>
            <p:spPr>
              <a:xfrm>
                <a:off x="1186649" y="1973314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0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101157" y="69294"/>
            <a:ext cx="110908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请你根据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村和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市的具体情况，在直接选举和间接选举中选择合适的方式，且说明理由。并由此分析这两种选举方式的优势和局限所在。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200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restart="whenNotActive" fill="hold" evtFilter="cancelBubble" nodeType="interactiveSeq">
                    <p:stCondLst>
                      <p:cond evt="onClick" delay="0">
                        <p:tgtEl>
                          <p:spTgt spid="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" fill="hold">
                          <p:stCondLst>
                            <p:cond delay="0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7"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7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0"/>
                      </p:tgtEl>
                    </p:cond>
                  </p:nextCondLst>
                </p:seq>
                <p:seq concurrent="1" nextAc="seek">
                  <p:cTn id="18" restart="whenNotActive" fill="hold" evtFilter="cancelBubble" nodeType="interactiveSeq">
                    <p:stCondLst>
                      <p:cond evt="onClick" delay="0">
                        <p:tgtEl>
                          <p:spTgt spid="7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" fill="hold">
                          <p:stCondLst>
                            <p:cond delay="0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3"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7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6"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2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seq concurrent="1" nextAc="seek">
                  <p:cTn id="41" restart="whenNotActive" fill="hold" evtFilter="cancelBubble" nodeType="interactiveSeq">
                    <p:stCondLst>
                      <p:cond evt="onClick" delay="0">
                        <p:tgtEl>
                          <p:spTgt spid="1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" fill="hold">
                          <p:stCondLst>
                            <p:cond delay="0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" presetClass="entr" presetSubtype="8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7"/>
                      </p:tgtEl>
                    </p:cond>
                  </p:nextCondLst>
                </p:seq>
                <p:seq concurrent="1" nextAc="seek">
                  <p:cTn id="48" restart="whenNotActive" fill="hold" evtFilter="cancelBubble" nodeType="interactiveSeq">
                    <p:stCondLst>
                      <p:cond evt="onClick" delay="0">
                        <p:tgtEl>
                          <p:spTgt spid="4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" fill="hold">
                          <p:stCondLst>
                            <p:cond delay="0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2"/>
                      </p:tgtEl>
                    </p:cond>
                  </p:nextCondLst>
                </p:seq>
                <p:seq concurrent="1" nextAc="seek">
                  <p:cTn id="57" restart="whenNotActive" fill="hold" evtFilter="cancelBubble" nodeType="interactiveSeq">
                    <p:stCondLst>
                      <p:cond evt="onClick" delay="0">
                        <p:tgtEl>
                          <p:spTgt spid="4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" fill="hold">
                          <p:stCondLst>
                            <p:cond delay="0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1"/>
                      </p:tgtEl>
                    </p:cond>
                  </p:nextCondLst>
                </p:seq>
              </p:childTnLst>
            </p:cTn>
          </p:par>
        </p:tnLst>
        <p:bldLst>
          <p:bldGraphic spid="42" grpId="0">
            <p:bldAsOne/>
          </p:bldGraphic>
          <p:bldGraphic spid="41" grpId="0">
            <p:bldAsOne/>
          </p:bldGraphic>
          <p:bldP spid="67" grpId="0" animBg="1"/>
          <p:bldP spid="70" grpId="0" animBg="1"/>
          <p:bldP spid="73" grpId="0" animBg="1"/>
          <p:bldP spid="76" grpId="0" animBg="1"/>
          <p:bldP spid="2" grpId="0"/>
          <p:bldP spid="14" grpId="0"/>
          <p:bldP spid="15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restart="whenNotActive" fill="hold" evtFilter="cancelBubble" nodeType="interactiveSeq">
                    <p:stCondLst>
                      <p:cond evt="onClick" delay="0">
                        <p:tgtEl>
                          <p:spTgt spid="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" fill="hold">
                          <p:stCondLst>
                            <p:cond delay="0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7"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7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0"/>
                      </p:tgtEl>
                    </p:cond>
                  </p:nextCondLst>
                </p:seq>
                <p:seq concurrent="1" nextAc="seek">
                  <p:cTn id="18" restart="whenNotActive" fill="hold" evtFilter="cancelBubble" nodeType="interactiveSeq">
                    <p:stCondLst>
                      <p:cond evt="onClick" delay="0">
                        <p:tgtEl>
                          <p:spTgt spid="7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" fill="hold">
                          <p:stCondLst>
                            <p:cond delay="0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3"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7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6"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seq concurrent="1" nextAc="seek">
                  <p:cTn id="41" restart="whenNotActive" fill="hold" evtFilter="cancelBubble" nodeType="interactiveSeq">
                    <p:stCondLst>
                      <p:cond evt="onClick" delay="0">
                        <p:tgtEl>
                          <p:spTgt spid="1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" fill="hold">
                          <p:stCondLst>
                            <p:cond delay="0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7"/>
                      </p:tgtEl>
                    </p:cond>
                  </p:nextCondLst>
                </p:seq>
                <p:seq concurrent="1" nextAc="seek">
                  <p:cTn id="48" restart="whenNotActive" fill="hold" evtFilter="cancelBubble" nodeType="interactiveSeq">
                    <p:stCondLst>
                      <p:cond evt="onClick" delay="0">
                        <p:tgtEl>
                          <p:spTgt spid="4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" fill="hold">
                          <p:stCondLst>
                            <p:cond delay="0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2"/>
                      </p:tgtEl>
                    </p:cond>
                  </p:nextCondLst>
                </p:seq>
                <p:seq concurrent="1" nextAc="seek">
                  <p:cTn id="57" restart="whenNotActive" fill="hold" evtFilter="cancelBubble" nodeType="interactiveSeq">
                    <p:stCondLst>
                      <p:cond evt="onClick" delay="0">
                        <p:tgtEl>
                          <p:spTgt spid="4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" fill="hold">
                          <p:stCondLst>
                            <p:cond delay="0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1"/>
                      </p:tgtEl>
                    </p:cond>
                  </p:nextCondLst>
                </p:seq>
              </p:childTnLst>
            </p:cTn>
          </p:par>
        </p:tnLst>
        <p:bldLst>
          <p:bldGraphic spid="42" grpId="0">
            <p:bldAsOne/>
          </p:bldGraphic>
          <p:bldGraphic spid="41" grpId="0">
            <p:bldAsOne/>
          </p:bldGraphic>
          <p:bldP spid="67" grpId="0" animBg="1"/>
          <p:bldP spid="70" grpId="0" animBg="1"/>
          <p:bldP spid="73" grpId="0" animBg="1"/>
          <p:bldP spid="76" grpId="0" animBg="1"/>
          <p:bldP spid="2" grpId="0"/>
          <p:bldP spid="14" grpId="0"/>
          <p:bldP spid="15" grpId="0"/>
          <p:bldP spid="21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7"/>
          <p:cNvSpPr/>
          <p:nvPr/>
        </p:nvSpPr>
        <p:spPr>
          <a:xfrm rot="14400000" flipH="1" flipV="1">
            <a:off x="5318999" y="18332"/>
            <a:ext cx="605411" cy="521906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3" name="Block Arc 6"/>
          <p:cNvSpPr/>
          <p:nvPr/>
        </p:nvSpPr>
        <p:spPr>
          <a:xfrm rot="17100000" flipH="1" flipV="1">
            <a:off x="4565643" y="66559"/>
            <a:ext cx="2946647" cy="2946648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4" name="Block Arc 8"/>
          <p:cNvSpPr/>
          <p:nvPr/>
        </p:nvSpPr>
        <p:spPr>
          <a:xfrm rot="17100000">
            <a:off x="4565643" y="66559"/>
            <a:ext cx="2946647" cy="2946648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5" name="Isosceles Triangle 9"/>
          <p:cNvSpPr/>
          <p:nvPr/>
        </p:nvSpPr>
        <p:spPr>
          <a:xfrm rot="3600000" flipV="1">
            <a:off x="6170088" y="2536276"/>
            <a:ext cx="605411" cy="521906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>
            <a:outerShdw blurRad="825500" dist="5588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8" name="矩形 7"/>
          <p:cNvSpPr/>
          <p:nvPr/>
        </p:nvSpPr>
        <p:spPr>
          <a:xfrm>
            <a:off x="7843412" y="57458"/>
            <a:ext cx="2733408" cy="7684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4000" b="1" dirty="0">
                <a:solidFill>
                  <a:schemeClr val="accent2"/>
                </a:solidFill>
                <a:latin typeface="+mj-ea"/>
                <a:ea typeface="+mj-ea"/>
              </a:rPr>
              <a:t>差额选举</a:t>
            </a:r>
          </a:p>
        </p:txBody>
      </p:sp>
      <p:sp>
        <p:nvSpPr>
          <p:cNvPr id="11" name="矩形 10"/>
          <p:cNvSpPr/>
          <p:nvPr/>
        </p:nvSpPr>
        <p:spPr>
          <a:xfrm>
            <a:off x="1504784" y="71973"/>
            <a:ext cx="2729737" cy="7684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b="1" dirty="0">
                <a:solidFill>
                  <a:schemeClr val="accent1"/>
                </a:solidFill>
                <a:latin typeface="+mj-ea"/>
                <a:ea typeface="+mj-ea"/>
              </a:rPr>
              <a:t>等额选举</a:t>
            </a:r>
          </a:p>
        </p:txBody>
      </p:sp>
      <p:pic>
        <p:nvPicPr>
          <p:cNvPr id="12" name="图片占位符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4" b="6664"/>
          <a:stretch>
            <a:fillRect/>
          </a:stretch>
        </p:blipFill>
        <p:spPr>
          <a:xfrm>
            <a:off x="5109171" y="610088"/>
            <a:ext cx="1859590" cy="1859590"/>
          </a:xfrm>
          <a:custGeom>
            <a:avLst/>
            <a:gdLst>
              <a:gd name="connsiteX0" fmla="*/ 929795 w 1859590"/>
              <a:gd name="connsiteY0" fmla="*/ 0 h 1859590"/>
              <a:gd name="connsiteX1" fmla="*/ 1859590 w 1859590"/>
              <a:gd name="connsiteY1" fmla="*/ 929795 h 1859590"/>
              <a:gd name="connsiteX2" fmla="*/ 929795 w 1859590"/>
              <a:gd name="connsiteY2" fmla="*/ 1859590 h 1859590"/>
              <a:gd name="connsiteX3" fmla="*/ 0 w 1859590"/>
              <a:gd name="connsiteY3" fmla="*/ 929795 h 1859590"/>
              <a:gd name="connsiteX4" fmla="*/ 929795 w 1859590"/>
              <a:gd name="connsiteY4" fmla="*/ 0 h 185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9590" h="1859590">
                <a:moveTo>
                  <a:pt x="929795" y="0"/>
                </a:moveTo>
                <a:cubicBezTo>
                  <a:pt x="1443307" y="0"/>
                  <a:pt x="1859590" y="416283"/>
                  <a:pt x="1859590" y="929795"/>
                </a:cubicBezTo>
                <a:cubicBezTo>
                  <a:pt x="1859590" y="1443307"/>
                  <a:pt x="1443307" y="1859590"/>
                  <a:pt x="929795" y="1859590"/>
                </a:cubicBezTo>
                <a:cubicBezTo>
                  <a:pt x="416283" y="1859590"/>
                  <a:pt x="0" y="1443307"/>
                  <a:pt x="0" y="929795"/>
                </a:cubicBezTo>
                <a:cubicBezTo>
                  <a:pt x="0" y="416283"/>
                  <a:pt x="416283" y="0"/>
                  <a:pt x="929795" y="0"/>
                </a:cubicBezTo>
                <a:close/>
              </a:path>
            </a:pathLst>
          </a:custGeom>
        </p:spPr>
      </p:pic>
      <p:sp>
        <p:nvSpPr>
          <p:cNvPr id="43" name="矩形 42"/>
          <p:cNvSpPr/>
          <p:nvPr/>
        </p:nvSpPr>
        <p:spPr>
          <a:xfrm>
            <a:off x="5190680" y="3354762"/>
            <a:ext cx="17235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应选人</a:t>
            </a:r>
            <a:endParaRPr lang="en-US" altLang="zh-CN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154312" y="5893098"/>
            <a:ext cx="17283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候选人</a:t>
            </a:r>
            <a:endParaRPr lang="en-US" altLang="zh-CN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8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490" y="3169562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784" y="5629724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152" y="5629721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707" y="5629722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2" name="直接箭头连接符 61"/>
          <p:cNvCxnSpPr/>
          <p:nvPr/>
        </p:nvCxnSpPr>
        <p:spPr>
          <a:xfrm flipV="1">
            <a:off x="3254589" y="4160374"/>
            <a:ext cx="11773" cy="139587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930" y="3166619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522" y="3169364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158" y="3152772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452" y="5612934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20" y="5612931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" descr="人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0375" y="5612932"/>
            <a:ext cx="99853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1" name="直接箭头连接符 70"/>
          <p:cNvCxnSpPr/>
          <p:nvPr/>
        </p:nvCxnSpPr>
        <p:spPr>
          <a:xfrm flipV="1">
            <a:off x="9057257" y="4143584"/>
            <a:ext cx="11773" cy="139587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304800" y="1031115"/>
            <a:ext cx="3831817" cy="12741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en-US" altLang="zh-CN" sz="3200" dirty="0">
                <a:latin typeface="+mj-ea"/>
                <a:ea typeface="+mj-ea"/>
              </a:rPr>
              <a:t>——</a:t>
            </a:r>
            <a:r>
              <a:rPr lang="zh-CN" altLang="en-US" sz="3200" dirty="0">
                <a:latin typeface="+mj-ea"/>
                <a:ea typeface="+mj-ea"/>
              </a:rPr>
              <a:t>正式候选人名额与应选名额相等</a:t>
            </a:r>
          </a:p>
        </p:txBody>
      </p:sp>
      <p:sp>
        <p:nvSpPr>
          <p:cNvPr id="28" name="矩形 27"/>
          <p:cNvSpPr/>
          <p:nvPr/>
        </p:nvSpPr>
        <p:spPr>
          <a:xfrm>
            <a:off x="8006687" y="1016601"/>
            <a:ext cx="3836970" cy="12741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latin typeface="+mj-ea"/>
                <a:ea typeface="+mj-ea"/>
              </a:rPr>
              <a:t>——</a:t>
            </a:r>
            <a:r>
              <a:rPr lang="zh-CN" altLang="en-US" sz="3200" dirty="0">
                <a:latin typeface="+mj-ea"/>
                <a:ea typeface="+mj-ea"/>
              </a:rPr>
              <a:t>正式候选人名额多于应选名额</a:t>
            </a:r>
          </a:p>
        </p:txBody>
      </p:sp>
    </p:spTree>
    <p:extLst>
      <p:ext uri="{BB962C8B-B14F-4D97-AF65-F5344CB8AC3E}">
        <p14:creationId xmlns:p14="http://schemas.microsoft.com/office/powerpoint/2010/main" val="167644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entr" presetSubtype="8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0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6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9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2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5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8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3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8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1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4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7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0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1" grpId="0"/>
          <p:bldP spid="43" grpId="0"/>
          <p:bldP spid="44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0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6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9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2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5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8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3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8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1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4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7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0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1" grpId="0"/>
          <p:bldP spid="43" grpId="0"/>
          <p:bldP spid="44" grpId="0"/>
          <p:bldP spid="27" grpId="0"/>
          <p:bldP spid="28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03201" y="1575089"/>
            <a:ext cx="5747654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回族自治乡</a:t>
            </a:r>
            <a:endParaRPr lang="en-US" altLang="zh-CN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选举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位乡长，需有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人为本行政区内回族人。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58859" y="1575089"/>
            <a:ext cx="5413827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区</a:t>
            </a:r>
            <a:endParaRPr lang="en-US" altLang="zh-CN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位候选人中，选举区长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6081486" y="1146512"/>
            <a:ext cx="15371" cy="57114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图示 41"/>
          <p:cNvGraphicFramePr/>
          <p:nvPr>
            <p:extLst>
              <p:ext uri="{D42A27DB-BD31-4B8C-83A1-F6EECF244321}">
                <p14:modId xmlns:p14="http://schemas.microsoft.com/office/powerpoint/2010/main" val="492636417"/>
              </p:ext>
            </p:extLst>
          </p:nvPr>
        </p:nvGraphicFramePr>
        <p:xfrm>
          <a:off x="4084039" y="4180113"/>
          <a:ext cx="2036054" cy="1905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1" name="图示 40"/>
          <p:cNvGraphicFramePr/>
          <p:nvPr>
            <p:extLst>
              <p:ext uri="{D42A27DB-BD31-4B8C-83A1-F6EECF244321}">
                <p14:modId xmlns:p14="http://schemas.microsoft.com/office/powerpoint/2010/main" val="3628124425"/>
              </p:ext>
            </p:extLst>
          </p:nvPr>
        </p:nvGraphicFramePr>
        <p:xfrm>
          <a:off x="6064250" y="4186872"/>
          <a:ext cx="2077540" cy="18766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67" name="TextBox 66"/>
          <p:cNvSpPr txBox="1"/>
          <p:nvPr/>
        </p:nvSpPr>
        <p:spPr>
          <a:xfrm>
            <a:off x="493486" y="3514957"/>
            <a:ext cx="3425372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优：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endParaRPr lang="en-US" altLang="zh-CN" sz="3200" dirty="0"/>
          </a:p>
          <a:p>
            <a:endParaRPr lang="zh-CN" altLang="en-US" sz="3200" dirty="0"/>
          </a:p>
        </p:txBody>
      </p:sp>
      <p:sp>
        <p:nvSpPr>
          <p:cNvPr id="70" name="TextBox 69"/>
          <p:cNvSpPr txBox="1"/>
          <p:nvPr/>
        </p:nvSpPr>
        <p:spPr>
          <a:xfrm>
            <a:off x="493484" y="5468749"/>
            <a:ext cx="3425374" cy="107721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局：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273143" y="3459406"/>
            <a:ext cx="3433545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优：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endParaRPr lang="en-US" altLang="zh-CN" sz="3200" dirty="0">
              <a:solidFill>
                <a:srgbClr val="FF0000"/>
              </a:solidFill>
            </a:endParaRPr>
          </a:p>
          <a:p>
            <a:endParaRPr lang="en-US" altLang="zh-CN" sz="3200" dirty="0"/>
          </a:p>
        </p:txBody>
      </p:sp>
      <p:sp>
        <p:nvSpPr>
          <p:cNvPr id="76" name="TextBox 75"/>
          <p:cNvSpPr txBox="1"/>
          <p:nvPr/>
        </p:nvSpPr>
        <p:spPr>
          <a:xfrm>
            <a:off x="8273144" y="5524721"/>
            <a:ext cx="3454400" cy="107721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局：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endParaRPr lang="zh-CN" altLang="en-US" sz="3200" dirty="0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-14514" y="3121018"/>
            <a:ext cx="12192000" cy="72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477436" y="3514957"/>
            <a:ext cx="244142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较充分地考虑当选者结构的合理性。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470178" y="5487527"/>
            <a:ext cx="24486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影响选民的选择。</a:t>
            </a:r>
          </a:p>
        </p:txBody>
      </p:sp>
      <p:sp>
        <p:nvSpPr>
          <p:cNvPr id="15" name="矩形 14"/>
          <p:cNvSpPr/>
          <p:nvPr/>
        </p:nvSpPr>
        <p:spPr>
          <a:xfrm>
            <a:off x="9114971" y="3479137"/>
            <a:ext cx="25917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候选人间有竞争，选民有选择余地。</a:t>
            </a:r>
          </a:p>
        </p:txBody>
      </p:sp>
      <p:sp>
        <p:nvSpPr>
          <p:cNvPr id="21" name="矩形 20"/>
          <p:cNvSpPr/>
          <p:nvPr/>
        </p:nvSpPr>
        <p:spPr>
          <a:xfrm>
            <a:off x="9114971" y="5539228"/>
            <a:ext cx="27577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可能虚假宣传、贿赂选民。</a:t>
            </a:r>
          </a:p>
        </p:txBody>
      </p:sp>
      <p:grpSp>
        <p:nvGrpSpPr>
          <p:cNvPr id="49" name="Group 39"/>
          <p:cNvGrpSpPr/>
          <p:nvPr/>
        </p:nvGrpSpPr>
        <p:grpSpPr>
          <a:xfrm>
            <a:off x="101603" y="52584"/>
            <a:ext cx="995689" cy="915157"/>
            <a:chOff x="849666" y="1269514"/>
            <a:chExt cx="4597624" cy="4751774"/>
          </a:xfrm>
        </p:grpSpPr>
        <p:sp>
          <p:nvSpPr>
            <p:cNvPr id="50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9" name="Group 14"/>
            <p:cNvGrpSpPr/>
            <p:nvPr/>
          </p:nvGrpSpPr>
          <p:grpSpPr>
            <a:xfrm rot="18972328" flipH="1">
              <a:off x="1710884" y="1269514"/>
              <a:ext cx="907690" cy="2899257"/>
              <a:chOff x="943993" y="1899821"/>
              <a:chExt cx="584445" cy="1866782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61" name="Freeform: Shape 15"/>
              <p:cNvSpPr/>
              <p:nvPr/>
            </p:nvSpPr>
            <p:spPr>
              <a:xfrm>
                <a:off x="1186649" y="1973314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0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101157" y="69294"/>
            <a:ext cx="110908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请你根据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乡和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区的情况判断，他们采取等额还是差额选举，为什么？并由此分析这两种选举方式的优势和局限所在。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95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restart="whenNotActive" fill="hold" evtFilter="cancelBubble" nodeType="interactiveSeq">
                    <p:stCondLst>
                      <p:cond evt="onClick" delay="0">
                        <p:tgtEl>
                          <p:spTgt spid="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" fill="hold">
                          <p:stCondLst>
                            <p:cond delay="0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7"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7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0"/>
                      </p:tgtEl>
                    </p:cond>
                  </p:nextCondLst>
                </p:seq>
                <p:seq concurrent="1" nextAc="seek">
                  <p:cTn id="18" restart="whenNotActive" fill="hold" evtFilter="cancelBubble" nodeType="interactiveSeq">
                    <p:stCondLst>
                      <p:cond evt="onClick" delay="0">
                        <p:tgtEl>
                          <p:spTgt spid="7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" fill="hold">
                          <p:stCondLst>
                            <p:cond delay="0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3"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7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6"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2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seq concurrent="1" nextAc="seek">
                  <p:cTn id="41" restart="whenNotActive" fill="hold" evtFilter="cancelBubble" nodeType="interactiveSeq">
                    <p:stCondLst>
                      <p:cond evt="onClick" delay="0">
                        <p:tgtEl>
                          <p:spTgt spid="1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" fill="hold">
                          <p:stCondLst>
                            <p:cond delay="0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" presetClass="entr" presetSubtype="8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7"/>
                      </p:tgtEl>
                    </p:cond>
                  </p:nextCondLst>
                </p:seq>
                <p:seq concurrent="1" nextAc="seek">
                  <p:cTn id="48" restart="whenNotActive" fill="hold" evtFilter="cancelBubble" nodeType="interactiveSeq">
                    <p:stCondLst>
                      <p:cond evt="onClick" delay="0">
                        <p:tgtEl>
                          <p:spTgt spid="4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" fill="hold">
                          <p:stCondLst>
                            <p:cond delay="0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2"/>
                      </p:tgtEl>
                    </p:cond>
                  </p:nextCondLst>
                </p:seq>
                <p:seq concurrent="1" nextAc="seek">
                  <p:cTn id="57" restart="whenNotActive" fill="hold" evtFilter="cancelBubble" nodeType="interactiveSeq">
                    <p:stCondLst>
                      <p:cond evt="onClick" delay="0">
                        <p:tgtEl>
                          <p:spTgt spid="4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" fill="hold">
                          <p:stCondLst>
                            <p:cond delay="0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1"/>
                      </p:tgtEl>
                    </p:cond>
                  </p:nextCondLst>
                </p:seq>
              </p:childTnLst>
            </p:cTn>
          </p:par>
        </p:tnLst>
        <p:bldLst>
          <p:bldGraphic spid="42" grpId="0">
            <p:bldAsOne/>
          </p:bldGraphic>
          <p:bldGraphic spid="41" grpId="0">
            <p:bldAsOne/>
          </p:bldGraphic>
          <p:bldP spid="67" grpId="0" animBg="1"/>
          <p:bldP spid="70" grpId="0" animBg="1"/>
          <p:bldP spid="73" grpId="0" animBg="1"/>
          <p:bldP spid="76" grpId="0" animBg="1"/>
          <p:bldP spid="2" grpId="0"/>
          <p:bldP spid="14" grpId="0"/>
          <p:bldP spid="15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restart="whenNotActive" fill="hold" evtFilter="cancelBubble" nodeType="interactiveSeq">
                    <p:stCondLst>
                      <p:cond evt="onClick" delay="0">
                        <p:tgtEl>
                          <p:spTgt spid="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" fill="hold">
                          <p:stCondLst>
                            <p:cond delay="0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7"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7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0"/>
                      </p:tgtEl>
                    </p:cond>
                  </p:nextCondLst>
                </p:seq>
                <p:seq concurrent="1" nextAc="seek">
                  <p:cTn id="18" restart="whenNotActive" fill="hold" evtFilter="cancelBubble" nodeType="interactiveSeq">
                    <p:stCondLst>
                      <p:cond evt="onClick" delay="0">
                        <p:tgtEl>
                          <p:spTgt spid="7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" fill="hold">
                          <p:stCondLst>
                            <p:cond delay="0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3"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7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6"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seq concurrent="1" nextAc="seek">
                  <p:cTn id="41" restart="whenNotActive" fill="hold" evtFilter="cancelBubble" nodeType="interactiveSeq">
                    <p:stCondLst>
                      <p:cond evt="onClick" delay="0">
                        <p:tgtEl>
                          <p:spTgt spid="1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" fill="hold">
                          <p:stCondLst>
                            <p:cond delay="0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7"/>
                      </p:tgtEl>
                    </p:cond>
                  </p:nextCondLst>
                </p:seq>
                <p:seq concurrent="1" nextAc="seek">
                  <p:cTn id="48" restart="whenNotActive" fill="hold" evtFilter="cancelBubble" nodeType="interactiveSeq">
                    <p:stCondLst>
                      <p:cond evt="onClick" delay="0">
                        <p:tgtEl>
                          <p:spTgt spid="4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" fill="hold">
                          <p:stCondLst>
                            <p:cond delay="0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2"/>
                      </p:tgtEl>
                    </p:cond>
                  </p:nextCondLst>
                </p:seq>
                <p:seq concurrent="1" nextAc="seek">
                  <p:cTn id="57" restart="whenNotActive" fill="hold" evtFilter="cancelBubble" nodeType="interactiveSeq">
                    <p:stCondLst>
                      <p:cond evt="onClick" delay="0">
                        <p:tgtEl>
                          <p:spTgt spid="4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" fill="hold">
                          <p:stCondLst>
                            <p:cond delay="0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1"/>
                      </p:tgtEl>
                    </p:cond>
                  </p:nextCondLst>
                </p:seq>
              </p:childTnLst>
            </p:cTn>
          </p:par>
        </p:tnLst>
        <p:bldLst>
          <p:bldGraphic spid="42" grpId="0">
            <p:bldAsOne/>
          </p:bldGraphic>
          <p:bldGraphic spid="41" grpId="0">
            <p:bldAsOne/>
          </p:bldGraphic>
          <p:bldP spid="67" grpId="0" animBg="1"/>
          <p:bldP spid="70" grpId="0" animBg="1"/>
          <p:bldP spid="73" grpId="0" animBg="1"/>
          <p:bldP spid="76" grpId="0" animBg="1"/>
          <p:bldP spid="2" grpId="0"/>
          <p:bldP spid="14" grpId="0"/>
          <p:bldP spid="15" grpId="0"/>
          <p:bldP spid="2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89f072c-72d8-494a-bc60-0a412885ffb5">
            <a:extLst>
              <a:ext uri="{FF2B5EF4-FFF2-40B4-BE49-F238E27FC236}">
                <a16:creationId xmlns:a16="http://schemas.microsoft.com/office/drawing/2014/main" id="{3D3FDB3E-86B8-46F4-B6AA-A5B3D60C4ECF}"/>
              </a:ext>
            </a:extLst>
          </p:cNvPr>
          <p:cNvGrpSpPr>
            <a:grpSpLocks noChangeAspect="1"/>
          </p:cNvGrpSpPr>
          <p:nvPr/>
        </p:nvGrpSpPr>
        <p:grpSpPr>
          <a:xfrm>
            <a:off x="348343" y="1798394"/>
            <a:ext cx="11062933" cy="3006026"/>
            <a:chOff x="-1055795" y="2071616"/>
            <a:chExt cx="11062933" cy="3006026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8124FD5E-2AE5-4131-9E34-F01275DD3B13}"/>
                </a:ext>
              </a:extLst>
            </p:cNvPr>
            <p:cNvSpPr/>
            <p:nvPr/>
          </p:nvSpPr>
          <p:spPr>
            <a:xfrm>
              <a:off x="1272877" y="2071616"/>
              <a:ext cx="489858" cy="4898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任意多边形: 形状 72">
              <a:extLst>
                <a:ext uri="{FF2B5EF4-FFF2-40B4-BE49-F238E27FC236}">
                  <a16:creationId xmlns:a16="http://schemas.microsoft.com/office/drawing/2014/main" id="{D0A3BC0C-603A-430E-B62C-5DD2080B6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7819" y="2222691"/>
              <a:ext cx="179973" cy="179973"/>
            </a:xfrm>
            <a:custGeom>
              <a:avLst/>
              <a:gdLst>
                <a:gd name="connsiteX0" fmla="*/ 221853 w 338138"/>
                <a:gd name="connsiteY0" fmla="*/ 169862 h 338138"/>
                <a:gd name="connsiteX1" fmla="*/ 243284 w 338138"/>
                <a:gd name="connsiteY1" fmla="*/ 169862 h 338138"/>
                <a:gd name="connsiteX2" fmla="*/ 254000 w 338138"/>
                <a:gd name="connsiteY2" fmla="*/ 180379 h 338138"/>
                <a:gd name="connsiteX3" fmla="*/ 254000 w 338138"/>
                <a:gd name="connsiteY3" fmla="*/ 243483 h 338138"/>
                <a:gd name="connsiteX4" fmla="*/ 243284 w 338138"/>
                <a:gd name="connsiteY4" fmla="*/ 254000 h 338138"/>
                <a:gd name="connsiteX5" fmla="*/ 221853 w 338138"/>
                <a:gd name="connsiteY5" fmla="*/ 254000 h 338138"/>
                <a:gd name="connsiteX6" fmla="*/ 211137 w 338138"/>
                <a:gd name="connsiteY6" fmla="*/ 243483 h 338138"/>
                <a:gd name="connsiteX7" fmla="*/ 211137 w 338138"/>
                <a:gd name="connsiteY7" fmla="*/ 180379 h 338138"/>
                <a:gd name="connsiteX8" fmla="*/ 221853 w 338138"/>
                <a:gd name="connsiteY8" fmla="*/ 169862 h 338138"/>
                <a:gd name="connsiteX9" fmla="*/ 94853 w 338138"/>
                <a:gd name="connsiteY9" fmla="*/ 127000 h 338138"/>
                <a:gd name="connsiteX10" fmla="*/ 116284 w 338138"/>
                <a:gd name="connsiteY10" fmla="*/ 127000 h 338138"/>
                <a:gd name="connsiteX11" fmla="*/ 127000 w 338138"/>
                <a:gd name="connsiteY11" fmla="*/ 137583 h 338138"/>
                <a:gd name="connsiteX12" fmla="*/ 127000 w 338138"/>
                <a:gd name="connsiteY12" fmla="*/ 243417 h 338138"/>
                <a:gd name="connsiteX13" fmla="*/ 116284 w 338138"/>
                <a:gd name="connsiteY13" fmla="*/ 254000 h 338138"/>
                <a:gd name="connsiteX14" fmla="*/ 94853 w 338138"/>
                <a:gd name="connsiteY14" fmla="*/ 254000 h 338138"/>
                <a:gd name="connsiteX15" fmla="*/ 84137 w 338138"/>
                <a:gd name="connsiteY15" fmla="*/ 243417 h 338138"/>
                <a:gd name="connsiteX16" fmla="*/ 84137 w 338138"/>
                <a:gd name="connsiteY16" fmla="*/ 137583 h 338138"/>
                <a:gd name="connsiteX17" fmla="*/ 94853 w 338138"/>
                <a:gd name="connsiteY17" fmla="*/ 127000 h 338138"/>
                <a:gd name="connsiteX18" fmla="*/ 285353 w 338138"/>
                <a:gd name="connsiteY18" fmla="*/ 85725 h 338138"/>
                <a:gd name="connsiteX19" fmla="*/ 306784 w 338138"/>
                <a:gd name="connsiteY19" fmla="*/ 85725 h 338138"/>
                <a:gd name="connsiteX20" fmla="*/ 317500 w 338138"/>
                <a:gd name="connsiteY20" fmla="*/ 96242 h 338138"/>
                <a:gd name="connsiteX21" fmla="*/ 317500 w 338138"/>
                <a:gd name="connsiteY21" fmla="*/ 243483 h 338138"/>
                <a:gd name="connsiteX22" fmla="*/ 306784 w 338138"/>
                <a:gd name="connsiteY22" fmla="*/ 254000 h 338138"/>
                <a:gd name="connsiteX23" fmla="*/ 285353 w 338138"/>
                <a:gd name="connsiteY23" fmla="*/ 254000 h 338138"/>
                <a:gd name="connsiteX24" fmla="*/ 274637 w 338138"/>
                <a:gd name="connsiteY24" fmla="*/ 243483 h 338138"/>
                <a:gd name="connsiteX25" fmla="*/ 274637 w 338138"/>
                <a:gd name="connsiteY25" fmla="*/ 96242 h 338138"/>
                <a:gd name="connsiteX26" fmla="*/ 285353 w 338138"/>
                <a:gd name="connsiteY26" fmla="*/ 85725 h 338138"/>
                <a:gd name="connsiteX27" fmla="*/ 158353 w 338138"/>
                <a:gd name="connsiteY27" fmla="*/ 42862 h 338138"/>
                <a:gd name="connsiteX28" fmla="*/ 179784 w 338138"/>
                <a:gd name="connsiteY28" fmla="*/ 42862 h 338138"/>
                <a:gd name="connsiteX29" fmla="*/ 190500 w 338138"/>
                <a:gd name="connsiteY29" fmla="*/ 53419 h 338138"/>
                <a:gd name="connsiteX30" fmla="*/ 190500 w 338138"/>
                <a:gd name="connsiteY30" fmla="*/ 243443 h 338138"/>
                <a:gd name="connsiteX31" fmla="*/ 179784 w 338138"/>
                <a:gd name="connsiteY31" fmla="*/ 254000 h 338138"/>
                <a:gd name="connsiteX32" fmla="*/ 158353 w 338138"/>
                <a:gd name="connsiteY32" fmla="*/ 254000 h 338138"/>
                <a:gd name="connsiteX33" fmla="*/ 147637 w 338138"/>
                <a:gd name="connsiteY33" fmla="*/ 243443 h 338138"/>
                <a:gd name="connsiteX34" fmla="*/ 147637 w 338138"/>
                <a:gd name="connsiteY34" fmla="*/ 53419 h 338138"/>
                <a:gd name="connsiteX35" fmla="*/ 158353 w 338138"/>
                <a:gd name="connsiteY35" fmla="*/ 42862 h 338138"/>
                <a:gd name="connsiteX36" fmla="*/ 0 w 338138"/>
                <a:gd name="connsiteY36" fmla="*/ 0 h 338138"/>
                <a:gd name="connsiteX37" fmla="*/ 42267 w 338138"/>
                <a:gd name="connsiteY37" fmla="*/ 0 h 338138"/>
                <a:gd name="connsiteX38" fmla="*/ 42267 w 338138"/>
                <a:gd name="connsiteY38" fmla="*/ 295871 h 338138"/>
                <a:gd name="connsiteX39" fmla="*/ 338138 w 338138"/>
                <a:gd name="connsiteY39" fmla="*/ 295871 h 338138"/>
                <a:gd name="connsiteX40" fmla="*/ 338138 w 338138"/>
                <a:gd name="connsiteY40" fmla="*/ 338138 h 338138"/>
                <a:gd name="connsiteX41" fmla="*/ 21133 w 338138"/>
                <a:gd name="connsiteY41" fmla="*/ 338138 h 338138"/>
                <a:gd name="connsiteX42" fmla="*/ 0 w 338138"/>
                <a:gd name="connsiteY42" fmla="*/ 317005 h 338138"/>
                <a:gd name="connsiteX43" fmla="*/ 0 w 33813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8138" h="338138">
                  <a:moveTo>
                    <a:pt x="221853" y="169862"/>
                  </a:moveTo>
                  <a:cubicBezTo>
                    <a:pt x="221853" y="169862"/>
                    <a:pt x="221853" y="169862"/>
                    <a:pt x="243284" y="169862"/>
                  </a:cubicBezTo>
                  <a:cubicBezTo>
                    <a:pt x="248642" y="169862"/>
                    <a:pt x="254000" y="175121"/>
                    <a:pt x="254000" y="180379"/>
                  </a:cubicBezTo>
                  <a:cubicBezTo>
                    <a:pt x="254000" y="180379"/>
                    <a:pt x="254000" y="180379"/>
                    <a:pt x="254000" y="243483"/>
                  </a:cubicBezTo>
                  <a:cubicBezTo>
                    <a:pt x="254000" y="248742"/>
                    <a:pt x="248642" y="254000"/>
                    <a:pt x="243284" y="254000"/>
                  </a:cubicBezTo>
                  <a:cubicBezTo>
                    <a:pt x="243284" y="254000"/>
                    <a:pt x="243284" y="254000"/>
                    <a:pt x="221853" y="254000"/>
                  </a:cubicBezTo>
                  <a:cubicBezTo>
                    <a:pt x="216495" y="254000"/>
                    <a:pt x="211137" y="248742"/>
                    <a:pt x="211137" y="243483"/>
                  </a:cubicBezTo>
                  <a:cubicBezTo>
                    <a:pt x="211137" y="243483"/>
                    <a:pt x="211137" y="243483"/>
                    <a:pt x="211137" y="180379"/>
                  </a:cubicBezTo>
                  <a:cubicBezTo>
                    <a:pt x="211137" y="175121"/>
                    <a:pt x="216495" y="169862"/>
                    <a:pt x="221853" y="169862"/>
                  </a:cubicBezTo>
                  <a:close/>
                  <a:moveTo>
                    <a:pt x="94853" y="127000"/>
                  </a:moveTo>
                  <a:cubicBezTo>
                    <a:pt x="94853" y="127000"/>
                    <a:pt x="94853" y="127000"/>
                    <a:pt x="116284" y="127000"/>
                  </a:cubicBezTo>
                  <a:cubicBezTo>
                    <a:pt x="121642" y="127000"/>
                    <a:pt x="127000" y="132292"/>
                    <a:pt x="127000" y="137583"/>
                  </a:cubicBezTo>
                  <a:cubicBezTo>
                    <a:pt x="127000" y="137583"/>
                    <a:pt x="127000" y="137583"/>
                    <a:pt x="127000" y="243417"/>
                  </a:cubicBezTo>
                  <a:cubicBezTo>
                    <a:pt x="127000" y="248708"/>
                    <a:pt x="121642" y="254000"/>
                    <a:pt x="116284" y="254000"/>
                  </a:cubicBezTo>
                  <a:cubicBezTo>
                    <a:pt x="116284" y="254000"/>
                    <a:pt x="116284" y="254000"/>
                    <a:pt x="94853" y="254000"/>
                  </a:cubicBezTo>
                  <a:cubicBezTo>
                    <a:pt x="89495" y="254000"/>
                    <a:pt x="84137" y="248708"/>
                    <a:pt x="84137" y="243417"/>
                  </a:cubicBezTo>
                  <a:cubicBezTo>
                    <a:pt x="84137" y="243417"/>
                    <a:pt x="84137" y="243417"/>
                    <a:pt x="84137" y="137583"/>
                  </a:cubicBezTo>
                  <a:cubicBezTo>
                    <a:pt x="84137" y="132292"/>
                    <a:pt x="89495" y="127000"/>
                    <a:pt x="94853" y="127000"/>
                  </a:cubicBezTo>
                  <a:close/>
                  <a:moveTo>
                    <a:pt x="285353" y="85725"/>
                  </a:moveTo>
                  <a:cubicBezTo>
                    <a:pt x="285353" y="85725"/>
                    <a:pt x="285353" y="85725"/>
                    <a:pt x="306784" y="85725"/>
                  </a:cubicBezTo>
                  <a:cubicBezTo>
                    <a:pt x="312142" y="85725"/>
                    <a:pt x="317500" y="90984"/>
                    <a:pt x="317500" y="96242"/>
                  </a:cubicBezTo>
                  <a:cubicBezTo>
                    <a:pt x="317500" y="96242"/>
                    <a:pt x="317500" y="96242"/>
                    <a:pt x="317500" y="243483"/>
                  </a:cubicBezTo>
                  <a:cubicBezTo>
                    <a:pt x="317500" y="248742"/>
                    <a:pt x="312142" y="254000"/>
                    <a:pt x="306784" y="254000"/>
                  </a:cubicBezTo>
                  <a:cubicBezTo>
                    <a:pt x="306784" y="254000"/>
                    <a:pt x="306784" y="254000"/>
                    <a:pt x="285353" y="254000"/>
                  </a:cubicBezTo>
                  <a:cubicBezTo>
                    <a:pt x="279995" y="254000"/>
                    <a:pt x="274637" y="248742"/>
                    <a:pt x="274637" y="243483"/>
                  </a:cubicBezTo>
                  <a:cubicBezTo>
                    <a:pt x="274637" y="243483"/>
                    <a:pt x="274637" y="243483"/>
                    <a:pt x="274637" y="96242"/>
                  </a:cubicBezTo>
                  <a:cubicBezTo>
                    <a:pt x="274637" y="90984"/>
                    <a:pt x="279995" y="85725"/>
                    <a:pt x="285353" y="85725"/>
                  </a:cubicBezTo>
                  <a:close/>
                  <a:moveTo>
                    <a:pt x="158353" y="42862"/>
                  </a:moveTo>
                  <a:cubicBezTo>
                    <a:pt x="158353" y="42862"/>
                    <a:pt x="158353" y="42862"/>
                    <a:pt x="179784" y="42862"/>
                  </a:cubicBezTo>
                  <a:cubicBezTo>
                    <a:pt x="185142" y="42862"/>
                    <a:pt x="190500" y="48140"/>
                    <a:pt x="190500" y="53419"/>
                  </a:cubicBezTo>
                  <a:cubicBezTo>
                    <a:pt x="190500" y="53419"/>
                    <a:pt x="190500" y="53419"/>
                    <a:pt x="190500" y="243443"/>
                  </a:cubicBezTo>
                  <a:cubicBezTo>
                    <a:pt x="190500" y="248722"/>
                    <a:pt x="185142" y="254000"/>
                    <a:pt x="179784" y="254000"/>
                  </a:cubicBezTo>
                  <a:cubicBezTo>
                    <a:pt x="179784" y="254000"/>
                    <a:pt x="179784" y="254000"/>
                    <a:pt x="158353" y="254000"/>
                  </a:cubicBezTo>
                  <a:cubicBezTo>
                    <a:pt x="152995" y="254000"/>
                    <a:pt x="147637" y="248722"/>
                    <a:pt x="147637" y="243443"/>
                  </a:cubicBezTo>
                  <a:cubicBezTo>
                    <a:pt x="147637" y="243443"/>
                    <a:pt x="147637" y="243443"/>
                    <a:pt x="147637" y="53419"/>
                  </a:cubicBezTo>
                  <a:cubicBezTo>
                    <a:pt x="147637" y="48140"/>
                    <a:pt x="152995" y="42862"/>
                    <a:pt x="158353" y="4286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2267" y="0"/>
                  </a:cubicBezTo>
                  <a:cubicBezTo>
                    <a:pt x="42267" y="0"/>
                    <a:pt x="42267" y="0"/>
                    <a:pt x="42267" y="295871"/>
                  </a:cubicBezTo>
                  <a:lnTo>
                    <a:pt x="338138" y="295871"/>
                  </a:lnTo>
                  <a:cubicBezTo>
                    <a:pt x="338138" y="295871"/>
                    <a:pt x="338138" y="295871"/>
                    <a:pt x="338138" y="338138"/>
                  </a:cubicBezTo>
                  <a:cubicBezTo>
                    <a:pt x="338138" y="338138"/>
                    <a:pt x="338138" y="338138"/>
                    <a:pt x="21133" y="338138"/>
                  </a:cubicBezTo>
                  <a:cubicBezTo>
                    <a:pt x="9246" y="338138"/>
                    <a:pt x="0" y="328892"/>
                    <a:pt x="0" y="317005"/>
                  </a:cubicBezTo>
                  <a:cubicBezTo>
                    <a:pt x="0" y="317005"/>
                    <a:pt x="0" y="31700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727D8FA6-5EA7-40C2-B48E-1072470A562F}"/>
                </a:ext>
              </a:extLst>
            </p:cNvPr>
            <p:cNvSpPr/>
            <p:nvPr/>
          </p:nvSpPr>
          <p:spPr>
            <a:xfrm>
              <a:off x="5065281" y="2071616"/>
              <a:ext cx="489858" cy="4898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157">
              <a:extLst>
                <a:ext uri="{FF2B5EF4-FFF2-40B4-BE49-F238E27FC236}">
                  <a16:creationId xmlns:a16="http://schemas.microsoft.com/office/drawing/2014/main" id="{491B6B08-7742-4F5F-923C-7CACC65B0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0223" y="2226858"/>
              <a:ext cx="179973" cy="171639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7C20525-B600-47F9-A939-FD2062660DD1}"/>
                </a:ext>
              </a:extLst>
            </p:cNvPr>
            <p:cNvSpPr/>
            <p:nvPr/>
          </p:nvSpPr>
          <p:spPr>
            <a:xfrm>
              <a:off x="-659692" y="4569002"/>
              <a:ext cx="489858" cy="4898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: 形状 159">
              <a:extLst>
                <a:ext uri="{FF2B5EF4-FFF2-40B4-BE49-F238E27FC236}">
                  <a16:creationId xmlns:a16="http://schemas.microsoft.com/office/drawing/2014/main" id="{33379197-4639-47CB-85F2-9416DD788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94130" y="4720077"/>
              <a:ext cx="158733" cy="179973"/>
            </a:xfrm>
            <a:custGeom>
              <a:avLst/>
              <a:gdLst>
                <a:gd name="T0" fmla="*/ 2125 w 2288"/>
                <a:gd name="T1" fmla="*/ 924 h 2598"/>
                <a:gd name="T2" fmla="*/ 1863 w 2288"/>
                <a:gd name="T3" fmla="*/ 1258 h 2598"/>
                <a:gd name="T4" fmla="*/ 1848 w 2288"/>
                <a:gd name="T5" fmla="*/ 1586 h 2598"/>
                <a:gd name="T6" fmla="*/ 1899 w 2288"/>
                <a:gd name="T7" fmla="*/ 1716 h 2598"/>
                <a:gd name="T8" fmla="*/ 1211 w 2288"/>
                <a:gd name="T9" fmla="*/ 2079 h 2598"/>
                <a:gd name="T10" fmla="*/ 1176 w 2288"/>
                <a:gd name="T11" fmla="*/ 2038 h 2598"/>
                <a:gd name="T12" fmla="*/ 1200 w 2288"/>
                <a:gd name="T13" fmla="*/ 965 h 2598"/>
                <a:gd name="T14" fmla="*/ 1409 w 2288"/>
                <a:gd name="T15" fmla="*/ 1012 h 2598"/>
                <a:gd name="T16" fmla="*/ 1522 w 2288"/>
                <a:gd name="T17" fmla="*/ 978 h 2598"/>
                <a:gd name="T18" fmla="*/ 1526 w 2288"/>
                <a:gd name="T19" fmla="*/ 847 h 2598"/>
                <a:gd name="T20" fmla="*/ 1387 w 2288"/>
                <a:gd name="T21" fmla="*/ 828 h 2598"/>
                <a:gd name="T22" fmla="*/ 1193 w 2288"/>
                <a:gd name="T23" fmla="*/ 584 h 2598"/>
                <a:gd name="T24" fmla="*/ 1375 w 2288"/>
                <a:gd name="T25" fmla="*/ 124 h 2598"/>
                <a:gd name="T26" fmla="*/ 1109 w 2288"/>
                <a:gd name="T27" fmla="*/ 37 h 2598"/>
                <a:gd name="T28" fmla="*/ 1013 w 2288"/>
                <a:gd name="T29" fmla="*/ 570 h 2598"/>
                <a:gd name="T30" fmla="*/ 1056 w 2288"/>
                <a:gd name="T31" fmla="*/ 808 h 2598"/>
                <a:gd name="T32" fmla="*/ 891 w 2288"/>
                <a:gd name="T33" fmla="*/ 784 h 2598"/>
                <a:gd name="T34" fmla="*/ 748 w 2288"/>
                <a:gd name="T35" fmla="*/ 921 h 2598"/>
                <a:gd name="T36" fmla="*/ 899 w 2288"/>
                <a:gd name="T37" fmla="*/ 946 h 2598"/>
                <a:gd name="T38" fmla="*/ 1024 w 2288"/>
                <a:gd name="T39" fmla="*/ 1479 h 2598"/>
                <a:gd name="T40" fmla="*/ 1022 w 2288"/>
                <a:gd name="T41" fmla="*/ 2081 h 2598"/>
                <a:gd name="T42" fmla="*/ 434 w 2288"/>
                <a:gd name="T43" fmla="*/ 1569 h 2598"/>
                <a:gd name="T44" fmla="*/ 395 w 2288"/>
                <a:gd name="T45" fmla="*/ 1470 h 2598"/>
                <a:gd name="T46" fmla="*/ 88 w 2288"/>
                <a:gd name="T47" fmla="*/ 1148 h 2598"/>
                <a:gd name="T48" fmla="*/ 101 w 2288"/>
                <a:gd name="T49" fmla="*/ 1658 h 2598"/>
                <a:gd name="T50" fmla="*/ 906 w 2288"/>
                <a:gd name="T51" fmla="*/ 2228 h 2598"/>
                <a:gd name="T52" fmla="*/ 1177 w 2288"/>
                <a:gd name="T53" fmla="*/ 2500 h 2598"/>
                <a:gd name="T54" fmla="*/ 1223 w 2288"/>
                <a:gd name="T55" fmla="*/ 2405 h 2598"/>
                <a:gd name="T56" fmla="*/ 1273 w 2288"/>
                <a:gd name="T57" fmla="*/ 2328 h 2598"/>
                <a:gd name="T58" fmla="*/ 1280 w 2288"/>
                <a:gd name="T59" fmla="*/ 2234 h 2598"/>
                <a:gd name="T60" fmla="*/ 2094 w 2288"/>
                <a:gd name="T61" fmla="*/ 1624 h 2598"/>
                <a:gd name="T62" fmla="*/ 2274 w 2288"/>
                <a:gd name="T63" fmla="*/ 1517 h 2598"/>
                <a:gd name="T64" fmla="*/ 1065 w 2288"/>
                <a:gd name="T65" fmla="*/ 420 h 2598"/>
                <a:gd name="T66" fmla="*/ 1131 w 2288"/>
                <a:gd name="T67" fmla="*/ 148 h 2598"/>
                <a:gd name="T68" fmla="*/ 1165 w 2288"/>
                <a:gd name="T69" fmla="*/ 430 h 2598"/>
                <a:gd name="T70" fmla="*/ 1065 w 2288"/>
                <a:gd name="T71" fmla="*/ 420 h 2598"/>
                <a:gd name="T72" fmla="*/ 1040 w 2288"/>
                <a:gd name="T73" fmla="*/ 2287 h 2598"/>
                <a:gd name="T74" fmla="*/ 1032 w 2288"/>
                <a:gd name="T75" fmla="*/ 2241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8" h="2598">
                  <a:moveTo>
                    <a:pt x="2281" y="1465"/>
                  </a:moveTo>
                  <a:cubicBezTo>
                    <a:pt x="2220" y="1286"/>
                    <a:pt x="2159" y="1111"/>
                    <a:pt x="2125" y="924"/>
                  </a:cubicBezTo>
                  <a:cubicBezTo>
                    <a:pt x="2112" y="850"/>
                    <a:pt x="2015" y="868"/>
                    <a:pt x="1992" y="924"/>
                  </a:cubicBezTo>
                  <a:cubicBezTo>
                    <a:pt x="1948" y="1035"/>
                    <a:pt x="1904" y="1146"/>
                    <a:pt x="1863" y="1258"/>
                  </a:cubicBezTo>
                  <a:cubicBezTo>
                    <a:pt x="1840" y="1319"/>
                    <a:pt x="1790" y="1411"/>
                    <a:pt x="1809" y="1480"/>
                  </a:cubicBezTo>
                  <a:cubicBezTo>
                    <a:pt x="1783" y="1516"/>
                    <a:pt x="1783" y="1565"/>
                    <a:pt x="1848" y="1586"/>
                  </a:cubicBezTo>
                  <a:cubicBezTo>
                    <a:pt x="1878" y="1596"/>
                    <a:pt x="1908" y="1602"/>
                    <a:pt x="1938" y="1607"/>
                  </a:cubicBezTo>
                  <a:cubicBezTo>
                    <a:pt x="1927" y="1644"/>
                    <a:pt x="1916" y="1681"/>
                    <a:pt x="1899" y="1716"/>
                  </a:cubicBezTo>
                  <a:cubicBezTo>
                    <a:pt x="1861" y="1789"/>
                    <a:pt x="1799" y="1850"/>
                    <a:pt x="1734" y="1899"/>
                  </a:cubicBezTo>
                  <a:cubicBezTo>
                    <a:pt x="1586" y="2012"/>
                    <a:pt x="1393" y="2062"/>
                    <a:pt x="1211" y="2079"/>
                  </a:cubicBezTo>
                  <a:cubicBezTo>
                    <a:pt x="1201" y="2080"/>
                    <a:pt x="1190" y="2080"/>
                    <a:pt x="1180" y="2081"/>
                  </a:cubicBezTo>
                  <a:cubicBezTo>
                    <a:pt x="1178" y="2066"/>
                    <a:pt x="1177" y="2052"/>
                    <a:pt x="1176" y="2038"/>
                  </a:cubicBezTo>
                  <a:cubicBezTo>
                    <a:pt x="1167" y="1852"/>
                    <a:pt x="1173" y="1665"/>
                    <a:pt x="1178" y="1479"/>
                  </a:cubicBezTo>
                  <a:cubicBezTo>
                    <a:pt x="1183" y="1309"/>
                    <a:pt x="1195" y="1137"/>
                    <a:pt x="1200" y="965"/>
                  </a:cubicBezTo>
                  <a:cubicBezTo>
                    <a:pt x="1262" y="972"/>
                    <a:pt x="1326" y="981"/>
                    <a:pt x="1388" y="979"/>
                  </a:cubicBezTo>
                  <a:cubicBezTo>
                    <a:pt x="1391" y="992"/>
                    <a:pt x="1399" y="1003"/>
                    <a:pt x="1409" y="1012"/>
                  </a:cubicBezTo>
                  <a:cubicBezTo>
                    <a:pt x="1434" y="1041"/>
                    <a:pt x="1476" y="1041"/>
                    <a:pt x="1501" y="1012"/>
                  </a:cubicBezTo>
                  <a:cubicBezTo>
                    <a:pt x="1511" y="1003"/>
                    <a:pt x="1519" y="991"/>
                    <a:pt x="1522" y="978"/>
                  </a:cubicBezTo>
                  <a:cubicBezTo>
                    <a:pt x="1528" y="956"/>
                    <a:pt x="1526" y="931"/>
                    <a:pt x="1526" y="908"/>
                  </a:cubicBezTo>
                  <a:lnTo>
                    <a:pt x="1526" y="847"/>
                  </a:lnTo>
                  <a:cubicBezTo>
                    <a:pt x="1526" y="809"/>
                    <a:pt x="1493" y="776"/>
                    <a:pt x="1455" y="776"/>
                  </a:cubicBezTo>
                  <a:cubicBezTo>
                    <a:pt x="1423" y="776"/>
                    <a:pt x="1395" y="799"/>
                    <a:pt x="1387" y="828"/>
                  </a:cubicBezTo>
                  <a:cubicBezTo>
                    <a:pt x="1327" y="813"/>
                    <a:pt x="1264" y="812"/>
                    <a:pt x="1202" y="810"/>
                  </a:cubicBezTo>
                  <a:cubicBezTo>
                    <a:pt x="1202" y="735"/>
                    <a:pt x="1199" y="659"/>
                    <a:pt x="1193" y="584"/>
                  </a:cubicBezTo>
                  <a:cubicBezTo>
                    <a:pt x="1297" y="558"/>
                    <a:pt x="1391" y="480"/>
                    <a:pt x="1431" y="385"/>
                  </a:cubicBezTo>
                  <a:cubicBezTo>
                    <a:pt x="1470" y="292"/>
                    <a:pt x="1441" y="197"/>
                    <a:pt x="1375" y="124"/>
                  </a:cubicBezTo>
                  <a:cubicBezTo>
                    <a:pt x="1315" y="57"/>
                    <a:pt x="1196" y="0"/>
                    <a:pt x="1109" y="37"/>
                  </a:cubicBezTo>
                  <a:cubicBezTo>
                    <a:pt x="1109" y="37"/>
                    <a:pt x="1109" y="37"/>
                    <a:pt x="1109" y="37"/>
                  </a:cubicBezTo>
                  <a:cubicBezTo>
                    <a:pt x="988" y="48"/>
                    <a:pt x="885" y="127"/>
                    <a:pt x="860" y="255"/>
                  </a:cubicBezTo>
                  <a:cubicBezTo>
                    <a:pt x="837" y="376"/>
                    <a:pt x="900" y="516"/>
                    <a:pt x="1013" y="570"/>
                  </a:cubicBezTo>
                  <a:cubicBezTo>
                    <a:pt x="1033" y="580"/>
                    <a:pt x="1055" y="586"/>
                    <a:pt x="1077" y="590"/>
                  </a:cubicBezTo>
                  <a:cubicBezTo>
                    <a:pt x="1068" y="662"/>
                    <a:pt x="1062" y="735"/>
                    <a:pt x="1056" y="808"/>
                  </a:cubicBezTo>
                  <a:cubicBezTo>
                    <a:pt x="1001" y="808"/>
                    <a:pt x="947" y="810"/>
                    <a:pt x="892" y="813"/>
                  </a:cubicBezTo>
                  <a:cubicBezTo>
                    <a:pt x="892" y="803"/>
                    <a:pt x="891" y="793"/>
                    <a:pt x="891" y="784"/>
                  </a:cubicBezTo>
                  <a:cubicBezTo>
                    <a:pt x="896" y="691"/>
                    <a:pt x="748" y="690"/>
                    <a:pt x="747" y="784"/>
                  </a:cubicBezTo>
                  <a:cubicBezTo>
                    <a:pt x="747" y="829"/>
                    <a:pt x="742" y="876"/>
                    <a:pt x="748" y="921"/>
                  </a:cubicBezTo>
                  <a:cubicBezTo>
                    <a:pt x="756" y="983"/>
                    <a:pt x="811" y="1002"/>
                    <a:pt x="851" y="981"/>
                  </a:cubicBezTo>
                  <a:cubicBezTo>
                    <a:pt x="872" y="980"/>
                    <a:pt x="891" y="967"/>
                    <a:pt x="899" y="946"/>
                  </a:cubicBezTo>
                  <a:cubicBezTo>
                    <a:pt x="948" y="949"/>
                    <a:pt x="998" y="951"/>
                    <a:pt x="1047" y="954"/>
                  </a:cubicBezTo>
                  <a:cubicBezTo>
                    <a:pt x="1037" y="1129"/>
                    <a:pt x="1031" y="1305"/>
                    <a:pt x="1024" y="1479"/>
                  </a:cubicBezTo>
                  <a:cubicBezTo>
                    <a:pt x="1017" y="1665"/>
                    <a:pt x="1014" y="1851"/>
                    <a:pt x="1021" y="2038"/>
                  </a:cubicBezTo>
                  <a:cubicBezTo>
                    <a:pt x="1022" y="2051"/>
                    <a:pt x="1022" y="2066"/>
                    <a:pt x="1022" y="2081"/>
                  </a:cubicBezTo>
                  <a:cubicBezTo>
                    <a:pt x="722" y="2061"/>
                    <a:pt x="421" y="1927"/>
                    <a:pt x="289" y="1649"/>
                  </a:cubicBezTo>
                  <a:cubicBezTo>
                    <a:pt x="342" y="1639"/>
                    <a:pt x="422" y="1633"/>
                    <a:pt x="434" y="1569"/>
                  </a:cubicBezTo>
                  <a:cubicBezTo>
                    <a:pt x="439" y="1539"/>
                    <a:pt x="429" y="1506"/>
                    <a:pt x="402" y="1492"/>
                  </a:cubicBezTo>
                  <a:cubicBezTo>
                    <a:pt x="401" y="1485"/>
                    <a:pt x="399" y="1478"/>
                    <a:pt x="395" y="1470"/>
                  </a:cubicBezTo>
                  <a:cubicBezTo>
                    <a:pt x="338" y="1362"/>
                    <a:pt x="258" y="1263"/>
                    <a:pt x="215" y="1148"/>
                  </a:cubicBezTo>
                  <a:cubicBezTo>
                    <a:pt x="192" y="1085"/>
                    <a:pt x="111" y="1085"/>
                    <a:pt x="88" y="1148"/>
                  </a:cubicBezTo>
                  <a:cubicBezTo>
                    <a:pt x="29" y="1306"/>
                    <a:pt x="0" y="1457"/>
                    <a:pt x="39" y="1624"/>
                  </a:cubicBezTo>
                  <a:cubicBezTo>
                    <a:pt x="45" y="1653"/>
                    <a:pt x="75" y="1663"/>
                    <a:pt x="101" y="1658"/>
                  </a:cubicBezTo>
                  <a:cubicBezTo>
                    <a:pt x="125" y="1661"/>
                    <a:pt x="149" y="1661"/>
                    <a:pt x="172" y="1661"/>
                  </a:cubicBezTo>
                  <a:cubicBezTo>
                    <a:pt x="253" y="2008"/>
                    <a:pt x="572" y="2179"/>
                    <a:pt x="906" y="2228"/>
                  </a:cubicBezTo>
                  <a:cubicBezTo>
                    <a:pt x="931" y="2337"/>
                    <a:pt x="982" y="2443"/>
                    <a:pt x="1043" y="2536"/>
                  </a:cubicBezTo>
                  <a:cubicBezTo>
                    <a:pt x="1083" y="2598"/>
                    <a:pt x="1172" y="2572"/>
                    <a:pt x="1177" y="2500"/>
                  </a:cubicBezTo>
                  <a:cubicBezTo>
                    <a:pt x="1177" y="2509"/>
                    <a:pt x="1185" y="2477"/>
                    <a:pt x="1189" y="2468"/>
                  </a:cubicBezTo>
                  <a:cubicBezTo>
                    <a:pt x="1199" y="2446"/>
                    <a:pt x="1211" y="2426"/>
                    <a:pt x="1223" y="2405"/>
                  </a:cubicBezTo>
                  <a:cubicBezTo>
                    <a:pt x="1234" y="2386"/>
                    <a:pt x="1247" y="2368"/>
                    <a:pt x="1259" y="2349"/>
                  </a:cubicBezTo>
                  <a:cubicBezTo>
                    <a:pt x="1264" y="2342"/>
                    <a:pt x="1268" y="2335"/>
                    <a:pt x="1273" y="2328"/>
                  </a:cubicBezTo>
                  <a:cubicBezTo>
                    <a:pt x="1277" y="2322"/>
                    <a:pt x="1293" y="2305"/>
                    <a:pt x="1277" y="2322"/>
                  </a:cubicBezTo>
                  <a:cubicBezTo>
                    <a:pt x="1304" y="2294"/>
                    <a:pt x="1300" y="2258"/>
                    <a:pt x="1280" y="2234"/>
                  </a:cubicBezTo>
                  <a:cubicBezTo>
                    <a:pt x="1483" y="2210"/>
                    <a:pt x="1683" y="2139"/>
                    <a:pt x="1845" y="2015"/>
                  </a:cubicBezTo>
                  <a:cubicBezTo>
                    <a:pt x="1948" y="1936"/>
                    <a:pt x="2086" y="1773"/>
                    <a:pt x="2094" y="1624"/>
                  </a:cubicBezTo>
                  <a:cubicBezTo>
                    <a:pt x="2146" y="1628"/>
                    <a:pt x="2201" y="1630"/>
                    <a:pt x="2245" y="1609"/>
                  </a:cubicBezTo>
                  <a:cubicBezTo>
                    <a:pt x="2278" y="1594"/>
                    <a:pt x="2287" y="1550"/>
                    <a:pt x="2274" y="1517"/>
                  </a:cubicBezTo>
                  <a:cubicBezTo>
                    <a:pt x="2284" y="1503"/>
                    <a:pt x="2288" y="1485"/>
                    <a:pt x="2281" y="1465"/>
                  </a:cubicBezTo>
                  <a:close/>
                  <a:moveTo>
                    <a:pt x="1065" y="420"/>
                  </a:moveTo>
                  <a:cubicBezTo>
                    <a:pt x="1019" y="392"/>
                    <a:pt x="1002" y="323"/>
                    <a:pt x="1010" y="274"/>
                  </a:cubicBezTo>
                  <a:cubicBezTo>
                    <a:pt x="1021" y="207"/>
                    <a:pt x="1073" y="171"/>
                    <a:pt x="1131" y="148"/>
                  </a:cubicBezTo>
                  <a:cubicBezTo>
                    <a:pt x="1208" y="195"/>
                    <a:pt x="1340" y="234"/>
                    <a:pt x="1280" y="343"/>
                  </a:cubicBezTo>
                  <a:cubicBezTo>
                    <a:pt x="1258" y="383"/>
                    <a:pt x="1213" y="417"/>
                    <a:pt x="1165" y="430"/>
                  </a:cubicBezTo>
                  <a:cubicBezTo>
                    <a:pt x="1148" y="418"/>
                    <a:pt x="1121" y="420"/>
                    <a:pt x="1105" y="434"/>
                  </a:cubicBezTo>
                  <a:cubicBezTo>
                    <a:pt x="1091" y="432"/>
                    <a:pt x="1077" y="428"/>
                    <a:pt x="1065" y="420"/>
                  </a:cubicBezTo>
                  <a:close/>
                  <a:moveTo>
                    <a:pt x="1032" y="2241"/>
                  </a:moveTo>
                  <a:cubicBezTo>
                    <a:pt x="1034" y="2257"/>
                    <a:pt x="1037" y="2272"/>
                    <a:pt x="1040" y="2287"/>
                  </a:cubicBezTo>
                  <a:cubicBezTo>
                    <a:pt x="1029" y="2271"/>
                    <a:pt x="1019" y="2255"/>
                    <a:pt x="1010" y="2239"/>
                  </a:cubicBezTo>
                  <a:cubicBezTo>
                    <a:pt x="1017" y="2240"/>
                    <a:pt x="1025" y="2241"/>
                    <a:pt x="1032" y="22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A012BCF-3083-439A-8E33-D3DA615620E9}"/>
                </a:ext>
              </a:extLst>
            </p:cNvPr>
            <p:cNvSpPr/>
            <p:nvPr/>
          </p:nvSpPr>
          <p:spPr>
            <a:xfrm>
              <a:off x="3548834" y="4587784"/>
              <a:ext cx="489858" cy="4898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任意多边形: 形状 161">
              <a:extLst>
                <a:ext uri="{FF2B5EF4-FFF2-40B4-BE49-F238E27FC236}">
                  <a16:creationId xmlns:a16="http://schemas.microsoft.com/office/drawing/2014/main" id="{CECFF641-7C48-44D1-A071-B83304766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5502" y="4738859"/>
              <a:ext cx="176520" cy="179973"/>
            </a:xfrm>
            <a:custGeom>
              <a:avLst/>
              <a:gdLst>
                <a:gd name="T0" fmla="*/ 2828 w 2998"/>
                <a:gd name="T1" fmla="*/ 429 h 3061"/>
                <a:gd name="T2" fmla="*/ 2756 w 2998"/>
                <a:gd name="T3" fmla="*/ 347 h 3061"/>
                <a:gd name="T4" fmla="*/ 1526 w 2998"/>
                <a:gd name="T5" fmla="*/ 5 h 3061"/>
                <a:gd name="T6" fmla="*/ 1472 w 2998"/>
                <a:gd name="T7" fmla="*/ 5 h 3061"/>
                <a:gd name="T8" fmla="*/ 242 w 2998"/>
                <a:gd name="T9" fmla="*/ 347 h 3061"/>
                <a:gd name="T10" fmla="*/ 170 w 2998"/>
                <a:gd name="T11" fmla="*/ 429 h 3061"/>
                <a:gd name="T12" fmla="*/ 418 w 2998"/>
                <a:gd name="T13" fmla="*/ 2295 h 3061"/>
                <a:gd name="T14" fmla="*/ 1476 w 2998"/>
                <a:gd name="T15" fmla="*/ 3058 h 3061"/>
                <a:gd name="T16" fmla="*/ 1499 w 2998"/>
                <a:gd name="T17" fmla="*/ 3061 h 3061"/>
                <a:gd name="T18" fmla="*/ 1522 w 2998"/>
                <a:gd name="T19" fmla="*/ 3058 h 3061"/>
                <a:gd name="T20" fmla="*/ 2580 w 2998"/>
                <a:gd name="T21" fmla="*/ 2295 h 3061"/>
                <a:gd name="T22" fmla="*/ 2828 w 2998"/>
                <a:gd name="T23" fmla="*/ 429 h 3061"/>
                <a:gd name="T24" fmla="*/ 2401 w 2998"/>
                <a:gd name="T25" fmla="*/ 2171 h 3061"/>
                <a:gd name="T26" fmla="*/ 1498 w 2998"/>
                <a:gd name="T27" fmla="*/ 2824 h 3061"/>
                <a:gd name="T28" fmla="*/ 1498 w 2998"/>
                <a:gd name="T29" fmla="*/ 1531 h 3061"/>
                <a:gd name="T30" fmla="*/ 381 w 2998"/>
                <a:gd name="T31" fmla="*/ 1531 h 3061"/>
                <a:gd name="T32" fmla="*/ 386 w 2998"/>
                <a:gd name="T33" fmla="*/ 547 h 3061"/>
                <a:gd name="T34" fmla="*/ 1498 w 2998"/>
                <a:gd name="T35" fmla="*/ 238 h 3061"/>
                <a:gd name="T36" fmla="*/ 1498 w 2998"/>
                <a:gd name="T37" fmla="*/ 1531 h 3061"/>
                <a:gd name="T38" fmla="*/ 2614 w 2998"/>
                <a:gd name="T39" fmla="*/ 1531 h 3061"/>
                <a:gd name="T40" fmla="*/ 2401 w 2998"/>
                <a:gd name="T41" fmla="*/ 2171 h 3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98" h="3061">
                  <a:moveTo>
                    <a:pt x="2828" y="429"/>
                  </a:moveTo>
                  <a:cubicBezTo>
                    <a:pt x="2822" y="390"/>
                    <a:pt x="2794" y="357"/>
                    <a:pt x="2756" y="347"/>
                  </a:cubicBezTo>
                  <a:lnTo>
                    <a:pt x="1526" y="5"/>
                  </a:lnTo>
                  <a:cubicBezTo>
                    <a:pt x="1508" y="0"/>
                    <a:pt x="1490" y="0"/>
                    <a:pt x="1472" y="5"/>
                  </a:cubicBezTo>
                  <a:lnTo>
                    <a:pt x="242" y="347"/>
                  </a:lnTo>
                  <a:cubicBezTo>
                    <a:pt x="204" y="357"/>
                    <a:pt x="176" y="390"/>
                    <a:pt x="170" y="429"/>
                  </a:cubicBezTo>
                  <a:cubicBezTo>
                    <a:pt x="163" y="481"/>
                    <a:pt x="0" y="1693"/>
                    <a:pt x="418" y="2295"/>
                  </a:cubicBezTo>
                  <a:cubicBezTo>
                    <a:pt x="835" y="2898"/>
                    <a:pt x="1450" y="3052"/>
                    <a:pt x="1476" y="3058"/>
                  </a:cubicBezTo>
                  <a:cubicBezTo>
                    <a:pt x="1483" y="3060"/>
                    <a:pt x="1491" y="3061"/>
                    <a:pt x="1499" y="3061"/>
                  </a:cubicBezTo>
                  <a:cubicBezTo>
                    <a:pt x="1507" y="3061"/>
                    <a:pt x="1515" y="3060"/>
                    <a:pt x="1522" y="3058"/>
                  </a:cubicBezTo>
                  <a:cubicBezTo>
                    <a:pt x="1548" y="3052"/>
                    <a:pt x="2164" y="2898"/>
                    <a:pt x="2580" y="2295"/>
                  </a:cubicBezTo>
                  <a:cubicBezTo>
                    <a:pt x="2998" y="1693"/>
                    <a:pt x="2835" y="481"/>
                    <a:pt x="2828" y="429"/>
                  </a:cubicBezTo>
                  <a:close/>
                  <a:moveTo>
                    <a:pt x="2401" y="2171"/>
                  </a:moveTo>
                  <a:cubicBezTo>
                    <a:pt x="2039" y="2693"/>
                    <a:pt x="1498" y="2824"/>
                    <a:pt x="1498" y="2824"/>
                  </a:cubicBezTo>
                  <a:lnTo>
                    <a:pt x="1498" y="1531"/>
                  </a:lnTo>
                  <a:lnTo>
                    <a:pt x="381" y="1531"/>
                  </a:lnTo>
                  <a:cubicBezTo>
                    <a:pt x="316" y="1046"/>
                    <a:pt x="386" y="547"/>
                    <a:pt x="386" y="547"/>
                  </a:cubicBezTo>
                  <a:lnTo>
                    <a:pt x="1498" y="238"/>
                  </a:lnTo>
                  <a:lnTo>
                    <a:pt x="1498" y="1531"/>
                  </a:lnTo>
                  <a:lnTo>
                    <a:pt x="2614" y="1531"/>
                  </a:lnTo>
                  <a:cubicBezTo>
                    <a:pt x="2582" y="1767"/>
                    <a:pt x="2519" y="2000"/>
                    <a:pt x="2401" y="21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5DE32010-50B9-46FF-B7F5-34FEED9A8114}"/>
                </a:ext>
              </a:extLst>
            </p:cNvPr>
            <p:cNvSpPr/>
            <p:nvPr/>
          </p:nvSpPr>
          <p:spPr>
            <a:xfrm>
              <a:off x="6915548" y="4574832"/>
              <a:ext cx="489858" cy="4898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162">
              <a:extLst>
                <a:ext uri="{FF2B5EF4-FFF2-40B4-BE49-F238E27FC236}">
                  <a16:creationId xmlns:a16="http://schemas.microsoft.com/office/drawing/2014/main" id="{67FD0386-FDD8-466C-8160-36BAA4F03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0490" y="4745772"/>
              <a:ext cx="179973" cy="177806"/>
            </a:xfrm>
            <a:custGeom>
              <a:avLst/>
              <a:gdLst>
                <a:gd name="T0" fmla="*/ 3860 w 3968"/>
                <a:gd name="T1" fmla="*/ 426 h 3926"/>
                <a:gd name="T2" fmla="*/ 3542 w 3968"/>
                <a:gd name="T3" fmla="*/ 108 h 3926"/>
                <a:gd name="T4" fmla="*/ 3371 w 3968"/>
                <a:gd name="T5" fmla="*/ 37 h 3926"/>
                <a:gd name="T6" fmla="*/ 1949 w 3968"/>
                <a:gd name="T7" fmla="*/ 27 h 3926"/>
                <a:gd name="T8" fmla="*/ 1949 w 3968"/>
                <a:gd name="T9" fmla="*/ 3926 h 3926"/>
                <a:gd name="T10" fmla="*/ 3595 w 3968"/>
                <a:gd name="T11" fmla="*/ 932 h 3926"/>
                <a:gd name="T12" fmla="*/ 3952 w 3968"/>
                <a:gd name="T13" fmla="*/ 487 h 3926"/>
                <a:gd name="T14" fmla="*/ 3019 w 3968"/>
                <a:gd name="T15" fmla="*/ 807 h 3926"/>
                <a:gd name="T16" fmla="*/ 3342 w 3968"/>
                <a:gd name="T17" fmla="*/ 349 h 3926"/>
                <a:gd name="T18" fmla="*/ 2483 w 3968"/>
                <a:gd name="T19" fmla="*/ 1976 h 3926"/>
                <a:gd name="T20" fmla="*/ 1416 w 3968"/>
                <a:gd name="T21" fmla="*/ 1976 h 3926"/>
                <a:gd name="T22" fmla="*/ 2273 w 3968"/>
                <a:gd name="T23" fmla="*/ 1553 h 3926"/>
                <a:gd name="T24" fmla="*/ 1949 w 3968"/>
                <a:gd name="T25" fmla="*/ 1686 h 3926"/>
                <a:gd name="T26" fmla="*/ 1949 w 3968"/>
                <a:gd name="T27" fmla="*/ 2267 h 3926"/>
                <a:gd name="T28" fmla="*/ 2225 w 3968"/>
                <a:gd name="T29" fmla="*/ 1885 h 3926"/>
                <a:gd name="T30" fmla="*/ 2483 w 3968"/>
                <a:gd name="T31" fmla="*/ 1976 h 3926"/>
                <a:gd name="T32" fmla="*/ 1949 w 3968"/>
                <a:gd name="T33" fmla="*/ 1243 h 3926"/>
                <a:gd name="T34" fmla="*/ 1949 w 3968"/>
                <a:gd name="T35" fmla="*/ 2710 h 3926"/>
                <a:gd name="T36" fmla="*/ 2551 w 3968"/>
                <a:gd name="T37" fmla="*/ 1558 h 3926"/>
                <a:gd name="T38" fmla="*/ 3116 w 3968"/>
                <a:gd name="T39" fmla="*/ 1976 h 3926"/>
                <a:gd name="T40" fmla="*/ 783 w 3968"/>
                <a:gd name="T41" fmla="*/ 1976 h 3926"/>
                <a:gd name="T42" fmla="*/ 2723 w 3968"/>
                <a:gd name="T43" fmla="*/ 1104 h 3926"/>
                <a:gd name="T44" fmla="*/ 3699 w 3968"/>
                <a:gd name="T45" fmla="*/ 1976 h 3926"/>
                <a:gd name="T46" fmla="*/ 200 w 3968"/>
                <a:gd name="T47" fmla="*/ 1976 h 3926"/>
                <a:gd name="T48" fmla="*/ 2900 w 3968"/>
                <a:gd name="T49" fmla="*/ 509 h 3926"/>
                <a:gd name="T50" fmla="*/ 2819 w 3968"/>
                <a:gd name="T51" fmla="*/ 630 h 3926"/>
                <a:gd name="T52" fmla="*/ 1949 w 3968"/>
                <a:gd name="T53" fmla="*/ 609 h 3926"/>
                <a:gd name="T54" fmla="*/ 1949 w 3968"/>
                <a:gd name="T55" fmla="*/ 3343 h 3926"/>
                <a:gd name="T56" fmla="*/ 3036 w 3968"/>
                <a:gd name="T57" fmla="*/ 1148 h 3926"/>
                <a:gd name="T58" fmla="*/ 3408 w 3968"/>
                <a:gd name="T59" fmla="*/ 1119 h 3926"/>
                <a:gd name="T60" fmla="*/ 3699 w 3968"/>
                <a:gd name="T61" fmla="*/ 1976 h 3926"/>
                <a:gd name="T62" fmla="*/ 3161 w 3968"/>
                <a:gd name="T63" fmla="*/ 948 h 3926"/>
                <a:gd name="T64" fmla="*/ 3619 w 3968"/>
                <a:gd name="T65" fmla="*/ 626 h 3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68" h="3926">
                  <a:moveTo>
                    <a:pt x="3952" y="487"/>
                  </a:moveTo>
                  <a:cubicBezTo>
                    <a:pt x="3937" y="450"/>
                    <a:pt x="3900" y="426"/>
                    <a:pt x="3860" y="426"/>
                  </a:cubicBezTo>
                  <a:lnTo>
                    <a:pt x="3542" y="426"/>
                  </a:lnTo>
                  <a:lnTo>
                    <a:pt x="3542" y="108"/>
                  </a:lnTo>
                  <a:cubicBezTo>
                    <a:pt x="3542" y="67"/>
                    <a:pt x="3518" y="31"/>
                    <a:pt x="3480" y="15"/>
                  </a:cubicBezTo>
                  <a:cubicBezTo>
                    <a:pt x="3443" y="0"/>
                    <a:pt x="3400" y="8"/>
                    <a:pt x="3371" y="37"/>
                  </a:cubicBezTo>
                  <a:lnTo>
                    <a:pt x="3044" y="364"/>
                  </a:lnTo>
                  <a:cubicBezTo>
                    <a:pt x="2732" y="151"/>
                    <a:pt x="2355" y="27"/>
                    <a:pt x="1949" y="27"/>
                  </a:cubicBezTo>
                  <a:cubicBezTo>
                    <a:pt x="874" y="27"/>
                    <a:pt x="0" y="901"/>
                    <a:pt x="0" y="1976"/>
                  </a:cubicBezTo>
                  <a:cubicBezTo>
                    <a:pt x="0" y="3052"/>
                    <a:pt x="874" y="3926"/>
                    <a:pt x="1949" y="3926"/>
                  </a:cubicBezTo>
                  <a:cubicBezTo>
                    <a:pt x="3024" y="3926"/>
                    <a:pt x="3899" y="3052"/>
                    <a:pt x="3899" y="1976"/>
                  </a:cubicBezTo>
                  <a:cubicBezTo>
                    <a:pt x="3899" y="1593"/>
                    <a:pt x="3787" y="1234"/>
                    <a:pt x="3595" y="932"/>
                  </a:cubicBezTo>
                  <a:lnTo>
                    <a:pt x="3931" y="596"/>
                  </a:lnTo>
                  <a:cubicBezTo>
                    <a:pt x="3959" y="568"/>
                    <a:pt x="3968" y="525"/>
                    <a:pt x="3952" y="487"/>
                  </a:cubicBezTo>
                  <a:close/>
                  <a:moveTo>
                    <a:pt x="3342" y="484"/>
                  </a:moveTo>
                  <a:lnTo>
                    <a:pt x="3019" y="807"/>
                  </a:lnTo>
                  <a:lnTo>
                    <a:pt x="3019" y="672"/>
                  </a:lnTo>
                  <a:lnTo>
                    <a:pt x="3342" y="349"/>
                  </a:lnTo>
                  <a:lnTo>
                    <a:pt x="3342" y="484"/>
                  </a:lnTo>
                  <a:close/>
                  <a:moveTo>
                    <a:pt x="2483" y="1976"/>
                  </a:moveTo>
                  <a:cubicBezTo>
                    <a:pt x="2483" y="2271"/>
                    <a:pt x="2243" y="2510"/>
                    <a:pt x="1949" y="2510"/>
                  </a:cubicBezTo>
                  <a:cubicBezTo>
                    <a:pt x="1655" y="2510"/>
                    <a:pt x="1416" y="2271"/>
                    <a:pt x="1416" y="1976"/>
                  </a:cubicBezTo>
                  <a:cubicBezTo>
                    <a:pt x="1416" y="1682"/>
                    <a:pt x="1655" y="1443"/>
                    <a:pt x="1949" y="1443"/>
                  </a:cubicBezTo>
                  <a:cubicBezTo>
                    <a:pt x="2071" y="1443"/>
                    <a:pt x="2184" y="1484"/>
                    <a:pt x="2273" y="1553"/>
                  </a:cubicBezTo>
                  <a:lnTo>
                    <a:pt x="2099" y="1728"/>
                  </a:lnTo>
                  <a:cubicBezTo>
                    <a:pt x="2055" y="1702"/>
                    <a:pt x="2004" y="1686"/>
                    <a:pt x="1949" y="1686"/>
                  </a:cubicBezTo>
                  <a:cubicBezTo>
                    <a:pt x="1790" y="1686"/>
                    <a:pt x="1659" y="1817"/>
                    <a:pt x="1659" y="1976"/>
                  </a:cubicBezTo>
                  <a:cubicBezTo>
                    <a:pt x="1659" y="2136"/>
                    <a:pt x="1790" y="2267"/>
                    <a:pt x="1949" y="2267"/>
                  </a:cubicBezTo>
                  <a:cubicBezTo>
                    <a:pt x="2109" y="2267"/>
                    <a:pt x="2239" y="2136"/>
                    <a:pt x="2239" y="1976"/>
                  </a:cubicBezTo>
                  <a:cubicBezTo>
                    <a:pt x="2239" y="1944"/>
                    <a:pt x="2234" y="1914"/>
                    <a:pt x="2225" y="1885"/>
                  </a:cubicBezTo>
                  <a:lnTo>
                    <a:pt x="2407" y="1703"/>
                  </a:lnTo>
                  <a:cubicBezTo>
                    <a:pt x="2455" y="1783"/>
                    <a:pt x="2483" y="1876"/>
                    <a:pt x="2483" y="1976"/>
                  </a:cubicBezTo>
                  <a:close/>
                  <a:moveTo>
                    <a:pt x="2416" y="1411"/>
                  </a:moveTo>
                  <a:cubicBezTo>
                    <a:pt x="2289" y="1306"/>
                    <a:pt x="2126" y="1243"/>
                    <a:pt x="1949" y="1243"/>
                  </a:cubicBezTo>
                  <a:cubicBezTo>
                    <a:pt x="1545" y="1243"/>
                    <a:pt x="1216" y="1572"/>
                    <a:pt x="1216" y="1976"/>
                  </a:cubicBezTo>
                  <a:cubicBezTo>
                    <a:pt x="1216" y="2381"/>
                    <a:pt x="1545" y="2710"/>
                    <a:pt x="1949" y="2710"/>
                  </a:cubicBezTo>
                  <a:cubicBezTo>
                    <a:pt x="2354" y="2710"/>
                    <a:pt x="2683" y="2381"/>
                    <a:pt x="2683" y="1976"/>
                  </a:cubicBezTo>
                  <a:cubicBezTo>
                    <a:pt x="2683" y="1821"/>
                    <a:pt x="2634" y="1677"/>
                    <a:pt x="2551" y="1558"/>
                  </a:cubicBezTo>
                  <a:lnTo>
                    <a:pt x="2861" y="1249"/>
                  </a:lnTo>
                  <a:cubicBezTo>
                    <a:pt x="3020" y="1448"/>
                    <a:pt x="3116" y="1701"/>
                    <a:pt x="3116" y="1976"/>
                  </a:cubicBezTo>
                  <a:cubicBezTo>
                    <a:pt x="3116" y="2620"/>
                    <a:pt x="2593" y="3143"/>
                    <a:pt x="1949" y="3143"/>
                  </a:cubicBezTo>
                  <a:cubicBezTo>
                    <a:pt x="1306" y="3143"/>
                    <a:pt x="783" y="2620"/>
                    <a:pt x="783" y="1976"/>
                  </a:cubicBezTo>
                  <a:cubicBezTo>
                    <a:pt x="783" y="1333"/>
                    <a:pt x="1306" y="809"/>
                    <a:pt x="1949" y="809"/>
                  </a:cubicBezTo>
                  <a:cubicBezTo>
                    <a:pt x="2246" y="809"/>
                    <a:pt x="2517" y="921"/>
                    <a:pt x="2723" y="1104"/>
                  </a:cubicBezTo>
                  <a:lnTo>
                    <a:pt x="2416" y="1411"/>
                  </a:lnTo>
                  <a:close/>
                  <a:moveTo>
                    <a:pt x="3699" y="1976"/>
                  </a:moveTo>
                  <a:cubicBezTo>
                    <a:pt x="3699" y="2941"/>
                    <a:pt x="2914" y="3726"/>
                    <a:pt x="1949" y="3726"/>
                  </a:cubicBezTo>
                  <a:cubicBezTo>
                    <a:pt x="985" y="3726"/>
                    <a:pt x="200" y="2941"/>
                    <a:pt x="200" y="1976"/>
                  </a:cubicBezTo>
                  <a:cubicBezTo>
                    <a:pt x="200" y="1012"/>
                    <a:pt x="985" y="227"/>
                    <a:pt x="1949" y="227"/>
                  </a:cubicBezTo>
                  <a:cubicBezTo>
                    <a:pt x="2300" y="227"/>
                    <a:pt x="2626" y="331"/>
                    <a:pt x="2900" y="509"/>
                  </a:cubicBezTo>
                  <a:lnTo>
                    <a:pt x="2849" y="560"/>
                  </a:lnTo>
                  <a:cubicBezTo>
                    <a:pt x="2830" y="578"/>
                    <a:pt x="2819" y="604"/>
                    <a:pt x="2819" y="630"/>
                  </a:cubicBezTo>
                  <a:lnTo>
                    <a:pt x="2819" y="923"/>
                  </a:lnTo>
                  <a:cubicBezTo>
                    <a:pt x="2583" y="727"/>
                    <a:pt x="2280" y="609"/>
                    <a:pt x="1949" y="609"/>
                  </a:cubicBezTo>
                  <a:cubicBezTo>
                    <a:pt x="1196" y="609"/>
                    <a:pt x="583" y="1223"/>
                    <a:pt x="583" y="1976"/>
                  </a:cubicBezTo>
                  <a:cubicBezTo>
                    <a:pt x="583" y="2730"/>
                    <a:pt x="1196" y="3343"/>
                    <a:pt x="1949" y="3343"/>
                  </a:cubicBezTo>
                  <a:cubicBezTo>
                    <a:pt x="2703" y="3343"/>
                    <a:pt x="3316" y="2730"/>
                    <a:pt x="3316" y="1976"/>
                  </a:cubicBezTo>
                  <a:cubicBezTo>
                    <a:pt x="3316" y="1665"/>
                    <a:pt x="3212" y="1378"/>
                    <a:pt x="3036" y="1148"/>
                  </a:cubicBezTo>
                  <a:lnTo>
                    <a:pt x="3337" y="1148"/>
                  </a:lnTo>
                  <a:cubicBezTo>
                    <a:pt x="3364" y="1148"/>
                    <a:pt x="3389" y="1138"/>
                    <a:pt x="3408" y="1119"/>
                  </a:cubicBezTo>
                  <a:lnTo>
                    <a:pt x="3450" y="1078"/>
                  </a:lnTo>
                  <a:cubicBezTo>
                    <a:pt x="3608" y="1341"/>
                    <a:pt x="3699" y="1648"/>
                    <a:pt x="3699" y="1976"/>
                  </a:cubicBezTo>
                  <a:close/>
                  <a:moveTo>
                    <a:pt x="3296" y="948"/>
                  </a:moveTo>
                  <a:lnTo>
                    <a:pt x="3161" y="948"/>
                  </a:lnTo>
                  <a:lnTo>
                    <a:pt x="3483" y="626"/>
                  </a:lnTo>
                  <a:lnTo>
                    <a:pt x="3619" y="626"/>
                  </a:lnTo>
                  <a:lnTo>
                    <a:pt x="3296" y="9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箭头: 五边形 3"/>
            <p:cNvSpPr/>
            <p:nvPr/>
          </p:nvSpPr>
          <p:spPr>
            <a:xfrm flipV="1">
              <a:off x="-1055795" y="3574628"/>
              <a:ext cx="11062933" cy="45719"/>
            </a:xfrm>
            <a:prstGeom prst="homePlate">
              <a:avLst/>
            </a:prstGeom>
            <a:solidFill>
              <a:schemeClr val="tx2">
                <a:lumMod val="7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17C20525-B600-47F9-A939-FD2062660DD1}"/>
                </a:ext>
              </a:extLst>
            </p:cNvPr>
            <p:cNvSpPr/>
            <p:nvPr/>
          </p:nvSpPr>
          <p:spPr>
            <a:xfrm>
              <a:off x="-609460" y="3379932"/>
              <a:ext cx="389394" cy="3893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dirty="0">
                  <a:solidFill>
                    <a:schemeClr val="accent1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EA012BCF-3083-439A-8E33-D3DA615620E9}"/>
                </a:ext>
              </a:extLst>
            </p:cNvPr>
            <p:cNvSpPr/>
            <p:nvPr/>
          </p:nvSpPr>
          <p:spPr>
            <a:xfrm>
              <a:off x="3599066" y="3379932"/>
              <a:ext cx="389394" cy="3893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>
                  <a:solidFill>
                    <a:schemeClr val="accent1"/>
                  </a:solidFill>
                  <a:latin typeface="Impact" panose="020B0806030902050204" pitchFamily="34" charset="0"/>
                </a:rPr>
                <a:t>3</a:t>
              </a:r>
              <a:endParaRPr lang="en-US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DE32010-50B9-46FF-B7F5-34FEED9A8114}"/>
                </a:ext>
              </a:extLst>
            </p:cNvPr>
            <p:cNvSpPr/>
            <p:nvPr/>
          </p:nvSpPr>
          <p:spPr>
            <a:xfrm>
              <a:off x="6965780" y="3379932"/>
              <a:ext cx="389394" cy="3893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>
                  <a:solidFill>
                    <a:schemeClr val="accent1"/>
                  </a:solidFill>
                  <a:latin typeface="Impact" panose="020B0806030902050204" pitchFamily="34" charset="0"/>
                </a:rPr>
                <a:t>5</a:t>
              </a:r>
              <a:endParaRPr lang="en-US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8124FD5E-2AE5-4131-9E34-F01275DD3B13}"/>
                </a:ext>
              </a:extLst>
            </p:cNvPr>
            <p:cNvSpPr/>
            <p:nvPr/>
          </p:nvSpPr>
          <p:spPr>
            <a:xfrm>
              <a:off x="1327892" y="3379933"/>
              <a:ext cx="389394" cy="3893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>
                  <a:solidFill>
                    <a:schemeClr val="accent1"/>
                  </a:solidFill>
                  <a:latin typeface="Impact" panose="020B0806030902050204" pitchFamily="34" charset="0"/>
                </a:rPr>
                <a:t>2</a:t>
              </a:r>
              <a:endParaRPr lang="en-US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727D8FA6-5EA7-40C2-B48E-1072470A562F}"/>
                </a:ext>
              </a:extLst>
            </p:cNvPr>
            <p:cNvSpPr/>
            <p:nvPr/>
          </p:nvSpPr>
          <p:spPr>
            <a:xfrm>
              <a:off x="5115512" y="3379933"/>
              <a:ext cx="389394" cy="3893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>
                  <a:solidFill>
                    <a:schemeClr val="accent1"/>
                  </a:solidFill>
                  <a:latin typeface="Impact" panose="020B0806030902050204" pitchFamily="34" charset="0"/>
                </a:rPr>
                <a:t>4</a:t>
              </a:r>
              <a:endParaRPr lang="en-US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40" name="直接连接符 39"/>
            <p:cNvCxnSpPr>
              <a:stCxn id="33" idx="4"/>
              <a:endCxn id="16" idx="0"/>
            </p:cNvCxnSpPr>
            <p:nvPr/>
          </p:nvCxnSpPr>
          <p:spPr>
            <a:xfrm>
              <a:off x="-414763" y="3769326"/>
              <a:ext cx="0" cy="799676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stCxn id="34" idx="4"/>
              <a:endCxn id="20" idx="0"/>
            </p:cNvCxnSpPr>
            <p:nvPr/>
          </p:nvCxnSpPr>
          <p:spPr>
            <a:xfrm>
              <a:off x="3793763" y="3769326"/>
              <a:ext cx="0" cy="818458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>
              <a:stCxn id="35" idx="4"/>
              <a:endCxn id="24" idx="0"/>
            </p:cNvCxnSpPr>
            <p:nvPr/>
          </p:nvCxnSpPr>
          <p:spPr>
            <a:xfrm>
              <a:off x="7160477" y="3769326"/>
              <a:ext cx="0" cy="805506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8" idx="4"/>
              <a:endCxn id="38" idx="0"/>
            </p:cNvCxnSpPr>
            <p:nvPr/>
          </p:nvCxnSpPr>
          <p:spPr>
            <a:xfrm flipH="1">
              <a:off x="5310209" y="2561474"/>
              <a:ext cx="1" cy="818459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1517805" y="2561474"/>
              <a:ext cx="1" cy="818459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矩形 60"/>
          <p:cNvSpPr/>
          <p:nvPr/>
        </p:nvSpPr>
        <p:spPr>
          <a:xfrm>
            <a:off x="3302885" y="1103003"/>
            <a:ext cx="3166534" cy="216059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1979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年：我国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扩大了直接选举人大代表的范围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，规定实行差额选举。</a:t>
            </a:r>
          </a:p>
        </p:txBody>
      </p:sp>
      <p:sp>
        <p:nvSpPr>
          <p:cNvPr id="64" name="矩形 63"/>
          <p:cNvSpPr/>
          <p:nvPr/>
        </p:nvSpPr>
        <p:spPr>
          <a:xfrm>
            <a:off x="7134440" y="1347561"/>
            <a:ext cx="2604645" cy="164352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2004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年：我国在直接选举中规定了预选。</a:t>
            </a:r>
          </a:p>
        </p:txBody>
      </p:sp>
      <p:sp>
        <p:nvSpPr>
          <p:cNvPr id="67" name="矩形 66"/>
          <p:cNvSpPr/>
          <p:nvPr/>
        </p:nvSpPr>
        <p:spPr>
          <a:xfrm>
            <a:off x="8966983" y="3812997"/>
            <a:ext cx="2775073" cy="216059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2010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年：我国实行城乡按相同人口比例选举人大代表。</a:t>
            </a:r>
          </a:p>
        </p:txBody>
      </p:sp>
      <p:sp>
        <p:nvSpPr>
          <p:cNvPr id="73" name="矩形 72"/>
          <p:cNvSpPr/>
          <p:nvPr/>
        </p:nvSpPr>
        <p:spPr>
          <a:xfrm>
            <a:off x="5491818" y="3798483"/>
            <a:ext cx="2708753" cy="164352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1986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年：我国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各级人大代表一律实行差额选举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76" name="矩形 75"/>
          <p:cNvSpPr/>
          <p:nvPr/>
        </p:nvSpPr>
        <p:spPr>
          <a:xfrm>
            <a:off x="1366910" y="3673966"/>
            <a:ext cx="3742730" cy="319472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1953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年：我国进行首次普选，采用直接选举与间接选举相结合的方式。（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乡镇直接选举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，乡镇以上间接选举）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2106575" y="288817"/>
            <a:ext cx="850336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我国人大代表选举工作的历史演变</a:t>
            </a:r>
          </a:p>
        </p:txBody>
      </p:sp>
    </p:spTree>
    <p:extLst>
      <p:ext uri="{BB962C8B-B14F-4D97-AF65-F5344CB8AC3E}">
        <p14:creationId xmlns:p14="http://schemas.microsoft.com/office/powerpoint/2010/main" val="1517763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4" grpId="0"/>
      <p:bldP spid="67" grpId="0"/>
      <p:bldP spid="73" grpId="0"/>
      <p:bldP spid="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9999_10000&amp;sec=1520559147&amp;di=c404d2444cc2f2e1a199ab5306e20d1d&amp;imgtype=jpg&amp;er=1&amp;src=http%3A%2F%2Fwww.pep.com.cn%2Fwebpic%2FW0200804%2FW020080407%2FW02008040755661661350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3"/>
          <a:stretch/>
        </p:blipFill>
        <p:spPr bwMode="auto">
          <a:xfrm>
            <a:off x="214602" y="349664"/>
            <a:ext cx="3999776" cy="3873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timgsa.baidu.com/timg?image&amp;quality=80&amp;size=b9999_10000&amp;sec=1519964532736&amp;di=2d0761e509845794dc6fe10be6daef2e&amp;imgtype=0&amp;src=http%3A%2F%2Fwww.chinanews.com%2Ftp%2Fhd2011%2F2011%2F11-08%2FU335P4T426D73261F16470DT2011110814061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1" t="16959" r="26713" b="7342"/>
          <a:stretch/>
        </p:blipFill>
        <p:spPr bwMode="auto">
          <a:xfrm>
            <a:off x="7716191" y="349664"/>
            <a:ext cx="4301639" cy="3873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39"/>
          <p:cNvGrpSpPr/>
          <p:nvPr/>
        </p:nvGrpSpPr>
        <p:grpSpPr>
          <a:xfrm>
            <a:off x="-43537" y="4914872"/>
            <a:ext cx="995689" cy="915157"/>
            <a:chOff x="849666" y="1269514"/>
            <a:chExt cx="4597624" cy="4751774"/>
          </a:xfrm>
        </p:grpSpPr>
        <p:sp>
          <p:nvSpPr>
            <p:cNvPr id="6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chemeClr val="accent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14"/>
            <p:cNvGrpSpPr/>
            <p:nvPr/>
          </p:nvGrpSpPr>
          <p:grpSpPr>
            <a:xfrm rot="18972328" flipH="1">
              <a:off x="1710884" y="1269514"/>
              <a:ext cx="907690" cy="2899257"/>
              <a:chOff x="943993" y="1899821"/>
              <a:chExt cx="584445" cy="1866782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Freeform: Shape 15"/>
              <p:cNvSpPr/>
              <p:nvPr/>
            </p:nvSpPr>
            <p:spPr>
              <a:xfrm>
                <a:off x="1186649" y="1973314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chemeClr val="accent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028587" y="4931582"/>
            <a:ext cx="110908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比较两张照片反映的国情，说说我国在经济、政治、文化等方面发生了哪些变化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想一想，影响选择选举方式的因素主要有哪些？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86131" y="3423953"/>
            <a:ext cx="31241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/>
              <a:t>选民的文化水平</a:t>
            </a:r>
          </a:p>
        </p:txBody>
      </p:sp>
      <p:sp>
        <p:nvSpPr>
          <p:cNvPr id="3" name="矩形 2"/>
          <p:cNvSpPr/>
          <p:nvPr/>
        </p:nvSpPr>
        <p:spPr>
          <a:xfrm>
            <a:off x="4588125" y="118608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/>
              <a:t>经济发展水平</a:t>
            </a:r>
          </a:p>
        </p:txBody>
      </p:sp>
      <p:sp>
        <p:nvSpPr>
          <p:cNvPr id="4" name="矩形 3"/>
          <p:cNvSpPr/>
          <p:nvPr/>
        </p:nvSpPr>
        <p:spPr>
          <a:xfrm>
            <a:off x="4624779" y="2678332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/>
              <a:t>社会进步状况</a:t>
            </a:r>
          </a:p>
        </p:txBody>
      </p:sp>
      <p:sp>
        <p:nvSpPr>
          <p:cNvPr id="25" name="矩形 24"/>
          <p:cNvSpPr/>
          <p:nvPr/>
        </p:nvSpPr>
        <p:spPr>
          <a:xfrm>
            <a:off x="4926369" y="4154633"/>
            <a:ext cx="20436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/>
              <a:t>国家性质</a:t>
            </a:r>
          </a:p>
        </p:txBody>
      </p:sp>
      <p:sp>
        <p:nvSpPr>
          <p:cNvPr id="22" name="矩形 21"/>
          <p:cNvSpPr/>
          <p:nvPr/>
        </p:nvSpPr>
        <p:spPr>
          <a:xfrm>
            <a:off x="3939085" y="367860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</a:rPr>
              <a:t>影响选举方式的因素</a:t>
            </a:r>
          </a:p>
        </p:txBody>
      </p:sp>
      <p:cxnSp>
        <p:nvCxnSpPr>
          <p:cNvPr id="24" name="直接箭头连接符 23"/>
          <p:cNvCxnSpPr/>
          <p:nvPr/>
        </p:nvCxnSpPr>
        <p:spPr>
          <a:xfrm flipH="1" flipV="1">
            <a:off x="5861132" y="952635"/>
            <a:ext cx="87087" cy="39216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624779" y="4874318"/>
            <a:ext cx="247270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561852" y="1923264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/>
              <a:t>政治民主程度</a:t>
            </a:r>
          </a:p>
        </p:txBody>
      </p:sp>
    </p:spTree>
    <p:extLst>
      <p:ext uri="{BB962C8B-B14F-4D97-AF65-F5344CB8AC3E}">
        <p14:creationId xmlns:p14="http://schemas.microsoft.com/office/powerpoint/2010/main" val="194023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/>
      <p:bldP spid="3" grpId="0"/>
      <p:bldP spid="4" grpId="0"/>
      <p:bldP spid="25" grpId="0"/>
      <p:bldP spid="22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56744" y="412823"/>
            <a:ext cx="121058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all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中央</a:t>
            </a:r>
            <a:endParaRPr lang="zh-CN" altLang="en-US" sz="40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05971" y="1581203"/>
            <a:ext cx="69762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省</a:t>
            </a:r>
          </a:p>
        </p:txBody>
      </p:sp>
      <p:sp>
        <p:nvSpPr>
          <p:cNvPr id="4" name="矩形 3"/>
          <p:cNvSpPr/>
          <p:nvPr/>
        </p:nvSpPr>
        <p:spPr>
          <a:xfrm>
            <a:off x="6298717" y="2560901"/>
            <a:ext cx="69762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市</a:t>
            </a:r>
          </a:p>
        </p:txBody>
      </p:sp>
      <p:sp>
        <p:nvSpPr>
          <p:cNvPr id="5" name="矩形 4"/>
          <p:cNvSpPr/>
          <p:nvPr/>
        </p:nvSpPr>
        <p:spPr>
          <a:xfrm>
            <a:off x="6305977" y="3642197"/>
            <a:ext cx="69762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县</a:t>
            </a:r>
          </a:p>
        </p:txBody>
      </p:sp>
      <p:sp>
        <p:nvSpPr>
          <p:cNvPr id="6" name="矩形 5"/>
          <p:cNvSpPr/>
          <p:nvPr/>
        </p:nvSpPr>
        <p:spPr>
          <a:xfrm>
            <a:off x="6027728" y="4621895"/>
            <a:ext cx="12105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乡镇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4738897" y="5565504"/>
            <a:ext cx="3563257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309584" y="5746932"/>
            <a:ext cx="264687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</a:rPr>
              <a:t>村（居）委会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2872" y="2770226"/>
            <a:ext cx="1335314" cy="95410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/>
              <a:t>人大代表选举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4738897" y="522515"/>
            <a:ext cx="147024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738897" y="3403601"/>
            <a:ext cx="147024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5474021" y="522515"/>
            <a:ext cx="0" cy="2881086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715637" y="1599733"/>
            <a:ext cx="1932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间接选举</a:t>
            </a: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5474021" y="3403601"/>
            <a:ext cx="0" cy="2161903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686610" y="4217928"/>
            <a:ext cx="1932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直接选举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512438" y="5761962"/>
            <a:ext cx="2077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直接选举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4101" y="5548267"/>
            <a:ext cx="1901379" cy="95410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/>
              <a:t>村（居）委会选举</a:t>
            </a:r>
          </a:p>
        </p:txBody>
      </p:sp>
      <p:sp>
        <p:nvSpPr>
          <p:cNvPr id="29" name="左大括号 28"/>
          <p:cNvSpPr/>
          <p:nvPr/>
        </p:nvSpPr>
        <p:spPr>
          <a:xfrm>
            <a:off x="3222171" y="1892120"/>
            <a:ext cx="464469" cy="2618195"/>
          </a:xfrm>
          <a:prstGeom prst="leftBrace">
            <a:avLst>
              <a:gd name="adj1" fmla="val 8333"/>
              <a:gd name="adj2" fmla="val 29489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2276594" y="2330069"/>
            <a:ext cx="12151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结合</a:t>
            </a: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7222363" y="522515"/>
            <a:ext cx="1232090" cy="725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7789050" y="529773"/>
            <a:ext cx="0" cy="5035731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7774536" y="2813246"/>
            <a:ext cx="1932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间接选举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663544" y="2607354"/>
            <a:ext cx="2034980" cy="95410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/>
              <a:t>各级政府的领导人员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239235" y="3140710"/>
            <a:ext cx="12151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普遍差额</a:t>
            </a:r>
          </a:p>
        </p:txBody>
      </p:sp>
      <p:sp>
        <p:nvSpPr>
          <p:cNvPr id="40" name="左大括号 39"/>
          <p:cNvSpPr/>
          <p:nvPr/>
        </p:nvSpPr>
        <p:spPr>
          <a:xfrm>
            <a:off x="1812125" y="2627917"/>
            <a:ext cx="464469" cy="1309097"/>
          </a:xfrm>
          <a:prstGeom prst="leftBrace">
            <a:avLst>
              <a:gd name="adj1" fmla="val 8333"/>
              <a:gd name="adj2" fmla="val 48337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23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21" grpId="0"/>
      <p:bldP spid="25" grpId="0"/>
      <p:bldP spid="27" grpId="0"/>
      <p:bldP spid="28" grpId="0" animBg="1"/>
      <p:bldP spid="29" grpId="0" animBg="1"/>
      <p:bldP spid="30" grpId="0"/>
      <p:bldP spid="34" grpId="0"/>
      <p:bldP spid="35" grpId="0" animBg="1"/>
      <p:bldP spid="39" grpId="0"/>
      <p:bldP spid="4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包图主题2">
  <a:themeElements>
    <a:clrScheme name="自定义 25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3737"/>
      </a:accent1>
      <a:accent2>
        <a:srgbClr val="414141"/>
      </a:accent2>
      <a:accent3>
        <a:srgbClr val="FF3737"/>
      </a:accent3>
      <a:accent4>
        <a:srgbClr val="414141"/>
      </a:accent4>
      <a:accent5>
        <a:srgbClr val="FF3737"/>
      </a:accent5>
      <a:accent6>
        <a:srgbClr val="414141"/>
      </a:accent6>
      <a:hlink>
        <a:srgbClr val="262626"/>
      </a:hlink>
      <a:folHlink>
        <a:srgbClr val="3F3F3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1214</TotalTime>
  <Words>880</Words>
  <Application>Microsoft Office PowerPoint</Application>
  <PresentationFormat>宽屏</PresentationFormat>
  <Paragraphs>143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等线</vt:lpstr>
      <vt:lpstr>华文彩云</vt:lpstr>
      <vt:lpstr>楷体</vt:lpstr>
      <vt:lpstr>微软雅黑</vt:lpstr>
      <vt:lpstr>Arial</vt:lpstr>
      <vt:lpstr>Century Gothic</vt:lpstr>
      <vt:lpstr>Impact</vt:lpstr>
      <vt:lpstr>Times New Roman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逆流的小鱼</dc:creator>
  <cp:lastModifiedBy>LRGM-</cp:lastModifiedBy>
  <cp:revision>199</cp:revision>
  <dcterms:created xsi:type="dcterms:W3CDTF">2017-11-02T08:38:29Z</dcterms:created>
  <dcterms:modified xsi:type="dcterms:W3CDTF">2018-05-24T07:52:18Z</dcterms:modified>
</cp:coreProperties>
</file>