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41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67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198880" y="63500"/>
            <a:ext cx="9799320" cy="1379220"/>
          </a:xfrm>
        </p:spPr>
        <p:txBody>
          <a:bodyPr>
            <a:normAutofit/>
          </a:bodyPr>
          <a:p>
            <a:r>
              <a:rPr lang="zh-CN" altLang="en-US" sz="5400" spc="0">
                <a:solidFill>
                  <a:srgbClr val="C00000"/>
                </a:solidFill>
                <a:ea typeface="黑体" panose="02010609060101010101" pitchFamily="49" charset="-122"/>
              </a:rPr>
              <a:t>“文明有礼</a:t>
            </a:r>
            <a:r>
              <a:rPr lang="zh-CN" altLang="en-US" sz="5400" spc="0">
                <a:solidFill>
                  <a:srgbClr val="C00000"/>
                </a:solidFill>
                <a:ea typeface="黑体" panose="02010609060101010101" pitchFamily="49" charset="-122"/>
              </a:rPr>
              <a:t>过大年”获奖名单</a:t>
            </a:r>
            <a:endParaRPr lang="zh-CN" altLang="en-US" sz="5400" spc="0">
              <a:solidFill>
                <a:srgbClr val="C00000"/>
              </a:solidFill>
              <a:ea typeface="黑体" panose="02010609060101010101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-635" y="1731010"/>
            <a:ext cx="12192000" cy="1472565"/>
          </a:xfrm>
        </p:spPr>
        <p:txBody>
          <a:bodyPr>
            <a:normAutofit fontScale="25000"/>
          </a:bodyPr>
          <a:p>
            <a:r>
              <a:rPr lang="zh-CN" altLang="en-US" sz="16000" b="1" spc="0">
                <a:solidFill>
                  <a:srgbClr val="C00000"/>
                </a:solidFill>
                <a:latin typeface="+mj-lt"/>
                <a:ea typeface="黑体" panose="02010609060101010101" pitchFamily="49" charset="-122"/>
                <a:cs typeface="+mj-cs"/>
              </a:rPr>
              <a:t>一等奖</a:t>
            </a:r>
            <a:r>
              <a:rPr lang="en-US" altLang="zh-CN" sz="12000">
                <a:solidFill>
                  <a:schemeClr val="tx1"/>
                </a:solidFill>
              </a:rPr>
              <a:t>        </a:t>
            </a:r>
            <a:endParaRPr lang="en-US" altLang="zh-CN" sz="12000">
              <a:solidFill>
                <a:schemeClr val="tx1"/>
              </a:solidFill>
            </a:endParaRPr>
          </a:p>
          <a:p>
            <a:r>
              <a:rPr lang="zh-CN" altLang="en-US" sz="14400">
                <a:solidFill>
                  <a:schemeClr val="tx1"/>
                </a:solidFill>
              </a:rPr>
              <a:t>高一2班 高乐涵    高一10班 严溢婷    高二16班 孟梓轩</a:t>
            </a:r>
            <a:endParaRPr lang="zh-CN" altLang="en-US" sz="14400">
              <a:solidFill>
                <a:schemeClr val="tx1"/>
              </a:solidFill>
            </a:endParaRPr>
          </a:p>
          <a:p>
            <a:pPr algn="l">
              <a:lnSpc>
                <a:spcPct val="130000"/>
              </a:lnSpc>
            </a:pPr>
            <a:r>
              <a:rPr lang="en-US" altLang="zh-CN" sz="14400">
                <a:solidFill>
                  <a:schemeClr val="tx1"/>
                </a:solidFill>
              </a:rPr>
              <a:t>        </a:t>
            </a:r>
            <a:endParaRPr lang="zh-CN" altLang="en-US" sz="14400">
              <a:solidFill>
                <a:schemeClr val="tx1"/>
              </a:solidFill>
            </a:endParaRPr>
          </a:p>
        </p:txBody>
      </p:sp>
      <p:sp>
        <p:nvSpPr>
          <p:cNvPr id="4" name="副标题 2"/>
          <p:cNvSpPr>
            <a:spLocks noGrp="1"/>
          </p:cNvSpPr>
          <p:nvPr>
            <p:custDataLst>
              <p:tags r:id="rId3"/>
            </p:custDataLst>
          </p:nvPr>
        </p:nvSpPr>
        <p:spPr>
          <a:xfrm>
            <a:off x="0" y="3745865"/>
            <a:ext cx="12192000" cy="1472565"/>
          </a:xfrm>
          <a:prstGeom prst="rect">
            <a:avLst/>
          </a:prstGeom>
        </p:spPr>
        <p:txBody>
          <a:bodyPr vert="horz" lIns="90000" tIns="46800" rIns="90000" bIns="46800" rtlCol="0">
            <a:normAutofit fontScale="25000"/>
          </a:bodyPr>
          <a:lstStyle>
            <a:lvl1pPr mar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6000" b="1" spc="0">
                <a:solidFill>
                  <a:srgbClr val="C00000"/>
                </a:solidFill>
                <a:latin typeface="+mj-lt"/>
                <a:ea typeface="黑体" panose="02010609060101010101" pitchFamily="49" charset="-122"/>
                <a:cs typeface="+mj-cs"/>
              </a:rPr>
              <a:t>二等奖</a:t>
            </a:r>
            <a:r>
              <a:rPr lang="en-US" altLang="zh-CN" sz="12000">
                <a:solidFill>
                  <a:schemeClr val="tx1"/>
                </a:solidFill>
              </a:rPr>
              <a:t>        </a:t>
            </a:r>
            <a:endParaRPr lang="en-US" altLang="zh-CN" sz="12000">
              <a:solidFill>
                <a:schemeClr val="tx1"/>
              </a:solidFill>
            </a:endParaRPr>
          </a:p>
          <a:p>
            <a:r>
              <a:rPr lang="zh-CN" altLang="en-US" sz="14400">
                <a:solidFill>
                  <a:schemeClr val="tx1"/>
                </a:solidFill>
              </a:rPr>
              <a:t>高一1班 陈子嘉    高一10班 刘梓轩   高一14班 张文玉</a:t>
            </a:r>
            <a:endParaRPr lang="zh-CN" altLang="en-US" sz="14400">
              <a:solidFill>
                <a:schemeClr val="tx1"/>
              </a:solidFill>
            </a:endParaRPr>
          </a:p>
          <a:p>
            <a:r>
              <a:rPr lang="zh-CN" altLang="en-US" sz="14400">
                <a:solidFill>
                  <a:schemeClr val="tx1"/>
                </a:solidFill>
              </a:rPr>
              <a:t>高一16班 鞠雨宸   高二8班 </a:t>
            </a:r>
            <a:r>
              <a:rPr lang="en-US" altLang="zh-CN" sz="14400">
                <a:solidFill>
                  <a:schemeClr val="tx1"/>
                </a:solidFill>
              </a:rPr>
              <a:t> </a:t>
            </a:r>
            <a:r>
              <a:rPr lang="zh-CN" altLang="en-US" sz="14400">
                <a:solidFill>
                  <a:schemeClr val="tx1"/>
                </a:solidFill>
              </a:rPr>
              <a:t>陈馨悦    高二14班  高清雅 </a:t>
            </a:r>
            <a:endParaRPr lang="zh-CN" altLang="en-US" sz="14400">
              <a:solidFill>
                <a:schemeClr val="tx1"/>
              </a:solidFill>
            </a:endParaRPr>
          </a:p>
          <a:p>
            <a:pPr algn="l">
              <a:lnSpc>
                <a:spcPct val="130000"/>
              </a:lnSpc>
            </a:pPr>
            <a:r>
              <a:rPr lang="en-US" altLang="zh-CN" sz="14400">
                <a:solidFill>
                  <a:schemeClr val="tx1"/>
                </a:solidFill>
              </a:rPr>
              <a:t>        </a:t>
            </a:r>
            <a:endParaRPr lang="zh-CN" altLang="en-US" sz="14400">
              <a:solidFill>
                <a:schemeClr val="tx1"/>
              </a:solidFill>
            </a:endParaRPr>
          </a:p>
        </p:txBody>
      </p:sp>
    </p:spTree>
    <p:custDataLst>
      <p:tags r:id="rId4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"/>
</p:tagLst>
</file>

<file path=ppt/tags/tag66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7.xml><?xml version="1.0" encoding="utf-8"?>
<p:tagLst xmlns:p="http://schemas.openxmlformats.org/presentationml/2006/main">
  <p:tag name="KSO_WPP_MARK_KEY" val="bfa5768c-2baf-44a4-b36c-87c5610b9984"/>
  <p:tag name="COMMONDATA" val="eyJoZGlkIjoiYTM4ZWI5ZTVmYjVlMDQ0MzdkMjRhYzFjMDllMDMzYWM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</Words>
  <Application>WPS 演示</Application>
  <PresentationFormat>宽屏</PresentationFormat>
  <Paragraphs>11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Wingdings</vt:lpstr>
      <vt:lpstr>黑体</vt:lpstr>
      <vt:lpstr>微软雅黑</vt:lpstr>
      <vt:lpstr>Arial Unicode MS</vt:lpstr>
      <vt:lpstr>Calibri</vt:lpstr>
      <vt:lpstr>Office 主题​​</vt:lpstr>
      <vt:lpstr>“文明有礼过大年”获奖名单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曹淑莹</cp:lastModifiedBy>
  <cp:revision>175</cp:revision>
  <dcterms:created xsi:type="dcterms:W3CDTF">2019-06-19T02:08:00Z</dcterms:created>
  <dcterms:modified xsi:type="dcterms:W3CDTF">2023-02-24T02:21:24Z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CEFCA57474C14CCFA37423A027514471</vt:lpwstr>
  </property>
</Properties>
</file>