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63500"/>
            <a:ext cx="9799320" cy="1379220"/>
          </a:xfrm>
        </p:spPr>
        <p:txBody>
          <a:bodyPr>
            <a:normAutofit/>
          </a:bodyPr>
          <a:p>
            <a:r>
              <a:rPr lang="zh-CN" altLang="en-US" sz="5400" spc="0">
                <a:solidFill>
                  <a:srgbClr val="C00000"/>
                </a:solidFill>
                <a:ea typeface="黑体" panose="02010609060101010101" pitchFamily="49" charset="-122"/>
              </a:rPr>
              <a:t>“校园三行诗”比赛获奖名单</a:t>
            </a:r>
            <a:endParaRPr lang="zh-CN" altLang="en-US" sz="5400" spc="0">
              <a:solidFill>
                <a:srgbClr val="C00000"/>
              </a:solidFill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1730965"/>
            <a:ext cx="9799200" cy="1472400"/>
          </a:xfrm>
        </p:spPr>
        <p:txBody>
          <a:bodyPr>
            <a:normAutofit fontScale="25000"/>
          </a:bodyPr>
          <a:p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一等奖（高一）</a:t>
            </a:r>
            <a:r>
              <a:rPr lang="en-US" altLang="zh-CN" sz="12000">
                <a:solidFill>
                  <a:schemeClr val="tx1"/>
                </a:solidFill>
              </a:rPr>
              <a:t>        </a:t>
            </a:r>
            <a:endParaRPr lang="en-US" altLang="zh-CN" sz="120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2000">
                <a:solidFill>
                  <a:schemeClr val="tx1"/>
                </a:solidFill>
              </a:rPr>
              <a:t>         </a:t>
            </a:r>
            <a:r>
              <a:rPr lang="zh-CN" altLang="en-US" sz="14400">
                <a:solidFill>
                  <a:schemeClr val="tx1"/>
                </a:solidFill>
              </a:rPr>
              <a:t>高一1班：丁乐；高一2班：王浩宇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  </a:t>
            </a:r>
            <a:r>
              <a:rPr lang="zh-CN" altLang="en-US" sz="14400">
                <a:solidFill>
                  <a:schemeClr val="tx1"/>
                </a:solidFill>
              </a:rPr>
              <a:t>高一3班：王娱；高一10班：蔡欣怡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  </a:t>
            </a:r>
            <a:r>
              <a:rPr lang="zh-CN" altLang="en-US" sz="14400">
                <a:solidFill>
                  <a:schemeClr val="tx1"/>
                </a:solidFill>
              </a:rPr>
              <a:t>高一14</a:t>
            </a:r>
            <a:r>
              <a:rPr lang="zh-CN" altLang="en-US" sz="14400">
                <a:solidFill>
                  <a:schemeClr val="tx1"/>
                </a:solidFill>
              </a:rPr>
              <a:t>班：陶心怡、孙欣怡、邹雅婷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  </a:t>
            </a:r>
            <a:r>
              <a:rPr lang="zh-CN" altLang="en-US" sz="14400">
                <a:solidFill>
                  <a:schemeClr val="tx1"/>
                </a:solidFill>
              </a:rPr>
              <a:t>高一16班：薛泽艳</a:t>
            </a:r>
            <a:endParaRPr lang="zh-CN" altLang="en-US" sz="1440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63500"/>
            <a:ext cx="9799320" cy="1379220"/>
          </a:xfrm>
        </p:spPr>
        <p:txBody>
          <a:bodyPr>
            <a:normAutofit/>
          </a:bodyPr>
          <a:p>
            <a:r>
              <a:rPr lang="zh-CN" altLang="en-US" sz="5400" spc="0">
                <a:solidFill>
                  <a:srgbClr val="C00000"/>
                </a:solidFill>
                <a:ea typeface="黑体" panose="02010609060101010101" pitchFamily="49" charset="-122"/>
              </a:rPr>
              <a:t>“校园三行诗”比赛获奖名单</a:t>
            </a:r>
            <a:endParaRPr lang="zh-CN" altLang="en-US" sz="5400" spc="0">
              <a:solidFill>
                <a:srgbClr val="C00000"/>
              </a:solidFill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80" y="1731010"/>
            <a:ext cx="10172065" cy="1472565"/>
          </a:xfrm>
        </p:spPr>
        <p:txBody>
          <a:bodyPr>
            <a:normAutofit fontScale="25000"/>
          </a:bodyPr>
          <a:p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二等奖（高一）</a:t>
            </a:r>
            <a:r>
              <a:rPr lang="en-US" altLang="zh-CN" sz="12000">
                <a:solidFill>
                  <a:schemeClr val="tx1"/>
                </a:solidFill>
              </a:rPr>
              <a:t>        </a:t>
            </a:r>
            <a:endParaRPr lang="en-US" altLang="zh-CN" sz="120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4400">
                <a:solidFill>
                  <a:schemeClr val="tx1"/>
                </a:solidFill>
              </a:rPr>
              <a:t>高一1班：吕林瀚；高一2班：许可、汪英豪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4400">
                <a:solidFill>
                  <a:schemeClr val="tx1"/>
                </a:solidFill>
              </a:rPr>
              <a:t>高一3班：沈雪、刘雨欣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4400">
                <a:solidFill>
                  <a:schemeClr val="tx1"/>
                </a:solidFill>
              </a:rPr>
              <a:t>高一4班：刘恺悦、李玥泽；高一6班：殷宇宸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4400">
                <a:solidFill>
                  <a:schemeClr val="tx1"/>
                </a:solidFill>
              </a:rPr>
              <a:t>高一10班 ：阚鸿越、张徐婧、赵钰绮、赵家豪、王心一、薛丽杭、朱鼎文、胡永浩</a:t>
            </a:r>
            <a:endParaRPr lang="zh-CN" altLang="en-US" sz="1440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63500"/>
            <a:ext cx="9799320" cy="1379220"/>
          </a:xfrm>
        </p:spPr>
        <p:txBody>
          <a:bodyPr>
            <a:normAutofit/>
          </a:bodyPr>
          <a:p>
            <a:r>
              <a:rPr lang="zh-CN" altLang="en-US" sz="5400" spc="0">
                <a:solidFill>
                  <a:srgbClr val="C00000"/>
                </a:solidFill>
                <a:ea typeface="黑体" panose="02010609060101010101" pitchFamily="49" charset="-122"/>
              </a:rPr>
              <a:t>“校园三行诗”比赛获奖名单</a:t>
            </a:r>
            <a:endParaRPr lang="zh-CN" altLang="en-US" sz="5400" spc="0">
              <a:solidFill>
                <a:srgbClr val="C00000"/>
              </a:solidFill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1730965"/>
            <a:ext cx="9799200" cy="1472400"/>
          </a:xfrm>
        </p:spPr>
        <p:txBody>
          <a:bodyPr>
            <a:normAutofit fontScale="25000"/>
          </a:bodyPr>
          <a:p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一等奖（高</a:t>
            </a:r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二）</a:t>
            </a:r>
            <a:r>
              <a:rPr lang="en-US" altLang="zh-CN" sz="12000">
                <a:solidFill>
                  <a:schemeClr val="tx1"/>
                </a:solidFill>
              </a:rPr>
              <a:t>        </a:t>
            </a:r>
            <a:endParaRPr lang="en-US" altLang="zh-CN" sz="120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2000">
                <a:solidFill>
                  <a:schemeClr val="tx1"/>
                </a:solidFill>
              </a:rPr>
              <a:t>       </a:t>
            </a:r>
            <a:r>
              <a:rPr lang="zh-CN" altLang="en-US" sz="14400">
                <a:solidFill>
                  <a:schemeClr val="tx1"/>
                </a:solidFill>
              </a:rPr>
              <a:t>高二2班：陈楠、 陈隽芊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</a:t>
            </a:r>
            <a:r>
              <a:rPr lang="zh-CN" altLang="en-US" sz="14400">
                <a:solidFill>
                  <a:schemeClr val="tx1"/>
                </a:solidFill>
              </a:rPr>
              <a:t>高二4班：郭志磊；高二9班：张柏玮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</a:t>
            </a:r>
            <a:r>
              <a:rPr lang="zh-CN" altLang="en-US" sz="14400">
                <a:solidFill>
                  <a:schemeClr val="tx1"/>
                </a:solidFill>
              </a:rPr>
              <a:t>高二13班：张梓函、付芸涵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</a:t>
            </a:r>
            <a:r>
              <a:rPr lang="zh-CN" altLang="en-US" sz="14400">
                <a:solidFill>
                  <a:schemeClr val="tx1"/>
                </a:solidFill>
              </a:rPr>
              <a:t>高二14班：缪士轩；高二16班：史承诺</a:t>
            </a:r>
            <a:endParaRPr lang="zh-CN" altLang="en-US" sz="1440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63500"/>
            <a:ext cx="9799320" cy="1379220"/>
          </a:xfrm>
        </p:spPr>
        <p:txBody>
          <a:bodyPr>
            <a:normAutofit/>
          </a:bodyPr>
          <a:p>
            <a:r>
              <a:rPr lang="zh-CN" altLang="en-US" sz="5400" spc="0">
                <a:solidFill>
                  <a:srgbClr val="C00000"/>
                </a:solidFill>
                <a:ea typeface="黑体" panose="02010609060101010101" pitchFamily="49" charset="-122"/>
              </a:rPr>
              <a:t>“校园三行诗”比赛获奖名单</a:t>
            </a:r>
            <a:endParaRPr lang="zh-CN" altLang="en-US" sz="5400" spc="0">
              <a:solidFill>
                <a:srgbClr val="C00000"/>
              </a:solidFill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10540" y="1860550"/>
            <a:ext cx="11681460" cy="1472565"/>
          </a:xfrm>
        </p:spPr>
        <p:txBody>
          <a:bodyPr>
            <a:normAutofit fontScale="25000"/>
          </a:bodyPr>
          <a:p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二等奖（高</a:t>
            </a:r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二）</a:t>
            </a:r>
            <a:r>
              <a:rPr lang="en-US" altLang="zh-CN" sz="12000">
                <a:solidFill>
                  <a:schemeClr val="tx1"/>
                </a:solidFill>
              </a:rPr>
              <a:t>        </a:t>
            </a:r>
            <a:endParaRPr lang="en-US" altLang="zh-CN" sz="120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3200">
                <a:solidFill>
                  <a:schemeClr val="tx1"/>
                </a:solidFill>
              </a:rPr>
              <a:t>高二3班：周成杰、吴荻；高二6班：霍佳彬、解志建</a:t>
            </a:r>
            <a:endParaRPr lang="zh-CN" altLang="en-US" sz="132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3200">
                <a:solidFill>
                  <a:schemeClr val="tx1"/>
                </a:solidFill>
              </a:rPr>
              <a:t>高二7班：吴迅、潘翎、余舟杰；高二9班：佘喻冰</a:t>
            </a:r>
            <a:endParaRPr lang="zh-CN" altLang="en-US" sz="132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3200">
                <a:solidFill>
                  <a:schemeClr val="tx1"/>
                </a:solidFill>
              </a:rPr>
              <a:t>高二10班：陈曦妍；高二13班：陈莹莹、李吉阳、欧乐仪</a:t>
            </a:r>
            <a:endParaRPr lang="zh-CN" altLang="en-US" sz="132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en-US" sz="13200">
                <a:solidFill>
                  <a:schemeClr val="tx1"/>
                </a:solidFill>
              </a:rPr>
              <a:t>高二14班：王新怡、王页；高二15班：涂富博、盛一航</a:t>
            </a:r>
            <a:endParaRPr lang="zh-CN" altLang="en-US" sz="1320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WPS 演示</Application>
  <PresentationFormat>宽屏</PresentationFormat>
  <Paragraphs>32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黑体</vt:lpstr>
      <vt:lpstr>Office 主题​​</vt:lpstr>
      <vt:lpstr>空白演示</vt:lpstr>
      <vt:lpstr>“校园三行诗”比赛获奖名单</vt:lpstr>
      <vt:lpstr>“校园三行诗”比赛获奖名单</vt:lpstr>
      <vt:lpstr>“校园三行诗”比赛获奖名单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曹淑莹</cp:lastModifiedBy>
  <cp:revision>173</cp:revision>
  <dcterms:created xsi:type="dcterms:W3CDTF">2019-06-19T02:08:00Z</dcterms:created>
  <dcterms:modified xsi:type="dcterms:W3CDTF">2022-04-17T14:43:40Z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D6FBFE5CC3DD497FA1AB55CFDF9CCF75</vt:lpwstr>
  </property>
</Properties>
</file>