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1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tags" Target="../tags/tag69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tags" Target="../tags/tag7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198880" y="63500"/>
            <a:ext cx="9799320" cy="1379220"/>
          </a:xfrm>
        </p:spPr>
        <p:txBody>
          <a:bodyPr>
            <a:normAutofit/>
          </a:bodyPr>
          <a:p>
            <a:r>
              <a:rPr lang="zh-CN" altLang="en-US" sz="5400" spc="0">
                <a:solidFill>
                  <a:srgbClr val="C00000"/>
                </a:solidFill>
                <a:ea typeface="黑体" panose="02010609060101010101" pitchFamily="49" charset="-122"/>
              </a:rPr>
              <a:t>“校园三行诗”比赛获奖名单</a:t>
            </a:r>
            <a:endParaRPr lang="zh-CN" altLang="en-US" sz="5400" spc="0">
              <a:solidFill>
                <a:srgbClr val="C00000"/>
              </a:solidFill>
              <a:ea typeface="黑体" panose="020106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198800" y="1730965"/>
            <a:ext cx="9799200" cy="1472400"/>
          </a:xfrm>
        </p:spPr>
        <p:txBody>
          <a:bodyPr>
            <a:normAutofit fontScale="25000"/>
          </a:bodyPr>
          <a:p>
            <a:r>
              <a:rPr lang="zh-CN" altLang="en-US" sz="16000" b="1" spc="0">
                <a:solidFill>
                  <a:srgbClr val="C00000"/>
                </a:solidFill>
                <a:latin typeface="+mj-lt"/>
                <a:ea typeface="黑体" panose="02010609060101010101" pitchFamily="49" charset="-122"/>
                <a:cs typeface="+mj-cs"/>
              </a:rPr>
              <a:t>一等奖（高一）</a:t>
            </a:r>
            <a:r>
              <a:rPr lang="en-US" altLang="zh-CN" sz="12000">
                <a:solidFill>
                  <a:schemeClr val="tx1"/>
                </a:solidFill>
              </a:rPr>
              <a:t>        </a:t>
            </a:r>
            <a:endParaRPr lang="en-US" altLang="zh-CN" sz="12000">
              <a:solidFill>
                <a:schemeClr val="tx1"/>
              </a:solidFill>
            </a:endParaRPr>
          </a:p>
          <a:p>
            <a:pPr algn="l">
              <a:lnSpc>
                <a:spcPct val="130000"/>
              </a:lnSpc>
            </a:pPr>
            <a:r>
              <a:rPr lang="en-US" altLang="zh-CN" sz="12000">
                <a:solidFill>
                  <a:schemeClr val="tx1"/>
                </a:solidFill>
              </a:rPr>
              <a:t>         </a:t>
            </a:r>
            <a:r>
              <a:rPr lang="zh-CN" altLang="en-US" sz="14400">
                <a:solidFill>
                  <a:schemeClr val="tx1"/>
                </a:solidFill>
              </a:rPr>
              <a:t>高一1班：丁乐；高一2班：王浩宇</a:t>
            </a:r>
            <a:endParaRPr lang="zh-CN" altLang="en-US" sz="14400">
              <a:solidFill>
                <a:schemeClr val="tx1"/>
              </a:solidFill>
            </a:endParaRPr>
          </a:p>
          <a:p>
            <a:pPr algn="l">
              <a:lnSpc>
                <a:spcPct val="130000"/>
              </a:lnSpc>
            </a:pPr>
            <a:r>
              <a:rPr lang="en-US" altLang="zh-CN" sz="14400">
                <a:solidFill>
                  <a:schemeClr val="tx1"/>
                </a:solidFill>
              </a:rPr>
              <a:t>        </a:t>
            </a:r>
            <a:r>
              <a:rPr lang="zh-CN" altLang="en-US" sz="14400">
                <a:solidFill>
                  <a:schemeClr val="tx1"/>
                </a:solidFill>
              </a:rPr>
              <a:t>高一3班：王娱；高一10班：蔡欣怡</a:t>
            </a:r>
            <a:endParaRPr lang="zh-CN" altLang="en-US" sz="14400">
              <a:solidFill>
                <a:schemeClr val="tx1"/>
              </a:solidFill>
            </a:endParaRPr>
          </a:p>
          <a:p>
            <a:pPr algn="l">
              <a:lnSpc>
                <a:spcPct val="130000"/>
              </a:lnSpc>
            </a:pPr>
            <a:r>
              <a:rPr lang="en-US" altLang="zh-CN" sz="14400">
                <a:solidFill>
                  <a:schemeClr val="tx1"/>
                </a:solidFill>
              </a:rPr>
              <a:t>        </a:t>
            </a:r>
            <a:r>
              <a:rPr lang="zh-CN" altLang="en-US" sz="14400">
                <a:solidFill>
                  <a:schemeClr val="tx1"/>
                </a:solidFill>
              </a:rPr>
              <a:t>高一14</a:t>
            </a:r>
            <a:r>
              <a:rPr lang="zh-CN" altLang="en-US" sz="14400">
                <a:solidFill>
                  <a:schemeClr val="tx1"/>
                </a:solidFill>
              </a:rPr>
              <a:t>班：陶心怡、孙欣怡、邹雅婷</a:t>
            </a:r>
            <a:endParaRPr lang="zh-CN" altLang="en-US" sz="14400">
              <a:solidFill>
                <a:schemeClr val="tx1"/>
              </a:solidFill>
            </a:endParaRPr>
          </a:p>
          <a:p>
            <a:pPr algn="l">
              <a:lnSpc>
                <a:spcPct val="130000"/>
              </a:lnSpc>
            </a:pPr>
            <a:r>
              <a:rPr lang="en-US" altLang="zh-CN" sz="14400">
                <a:solidFill>
                  <a:schemeClr val="tx1"/>
                </a:solidFill>
              </a:rPr>
              <a:t>        </a:t>
            </a:r>
            <a:r>
              <a:rPr lang="zh-CN" altLang="en-US" sz="14400">
                <a:solidFill>
                  <a:schemeClr val="tx1"/>
                </a:solidFill>
              </a:rPr>
              <a:t>高一16班：薛泽艳</a:t>
            </a:r>
            <a:endParaRPr lang="zh-CN" altLang="en-US" sz="14400">
              <a:solidFill>
                <a:schemeClr val="tx1"/>
              </a:solidFill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198880" y="63500"/>
            <a:ext cx="9799320" cy="1379220"/>
          </a:xfrm>
        </p:spPr>
        <p:txBody>
          <a:bodyPr>
            <a:normAutofit/>
          </a:bodyPr>
          <a:p>
            <a:r>
              <a:rPr lang="zh-CN" altLang="en-US" sz="5400" spc="0">
                <a:solidFill>
                  <a:srgbClr val="C00000"/>
                </a:solidFill>
                <a:ea typeface="黑体" panose="02010609060101010101" pitchFamily="49" charset="-122"/>
              </a:rPr>
              <a:t>“校园三行诗”比赛获奖名单</a:t>
            </a:r>
            <a:endParaRPr lang="zh-CN" altLang="en-US" sz="5400" spc="0">
              <a:solidFill>
                <a:srgbClr val="C00000"/>
              </a:solidFill>
              <a:ea typeface="黑体" panose="020106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198880" y="1731010"/>
            <a:ext cx="10172065" cy="1472565"/>
          </a:xfrm>
        </p:spPr>
        <p:txBody>
          <a:bodyPr>
            <a:normAutofit fontScale="25000"/>
          </a:bodyPr>
          <a:p>
            <a:r>
              <a:rPr lang="zh-CN" altLang="en-US" sz="16000" b="1" spc="0">
                <a:solidFill>
                  <a:srgbClr val="C00000"/>
                </a:solidFill>
                <a:latin typeface="+mj-lt"/>
                <a:ea typeface="黑体" panose="02010609060101010101" pitchFamily="49" charset="-122"/>
                <a:cs typeface="+mj-cs"/>
              </a:rPr>
              <a:t>二等奖（高一）</a:t>
            </a:r>
            <a:r>
              <a:rPr lang="en-US" altLang="zh-CN" sz="12000">
                <a:solidFill>
                  <a:schemeClr val="tx1"/>
                </a:solidFill>
              </a:rPr>
              <a:t>        </a:t>
            </a:r>
            <a:endParaRPr lang="en-US" altLang="zh-CN" sz="12000">
              <a:solidFill>
                <a:schemeClr val="tx1"/>
              </a:solidFill>
            </a:endParaRPr>
          </a:p>
          <a:p>
            <a:pPr algn="l">
              <a:lnSpc>
                <a:spcPct val="130000"/>
              </a:lnSpc>
            </a:pPr>
            <a:r>
              <a:rPr lang="zh-CN" altLang="en-US" sz="14400">
                <a:solidFill>
                  <a:schemeClr val="tx1"/>
                </a:solidFill>
              </a:rPr>
              <a:t>高一1班：吕林瀚；高一2班：许可、汪英豪</a:t>
            </a:r>
            <a:endParaRPr lang="zh-CN" altLang="en-US" sz="14400">
              <a:solidFill>
                <a:schemeClr val="tx1"/>
              </a:solidFill>
            </a:endParaRPr>
          </a:p>
          <a:p>
            <a:pPr algn="l">
              <a:lnSpc>
                <a:spcPct val="130000"/>
              </a:lnSpc>
            </a:pPr>
            <a:r>
              <a:rPr lang="zh-CN" altLang="en-US" sz="14400">
                <a:solidFill>
                  <a:schemeClr val="tx1"/>
                </a:solidFill>
              </a:rPr>
              <a:t>高一3班：沈雪、刘雨欣</a:t>
            </a:r>
            <a:endParaRPr lang="zh-CN" altLang="en-US" sz="14400">
              <a:solidFill>
                <a:schemeClr val="tx1"/>
              </a:solidFill>
            </a:endParaRPr>
          </a:p>
          <a:p>
            <a:pPr algn="l">
              <a:lnSpc>
                <a:spcPct val="130000"/>
              </a:lnSpc>
            </a:pPr>
            <a:r>
              <a:rPr lang="zh-CN" altLang="en-US" sz="14400">
                <a:solidFill>
                  <a:schemeClr val="tx1"/>
                </a:solidFill>
              </a:rPr>
              <a:t>高一4班：刘恺悦、李玥泽；高一6班：殷宇宸</a:t>
            </a:r>
            <a:endParaRPr lang="zh-CN" altLang="en-US" sz="14400">
              <a:solidFill>
                <a:schemeClr val="tx1"/>
              </a:solidFill>
            </a:endParaRPr>
          </a:p>
          <a:p>
            <a:pPr algn="l">
              <a:lnSpc>
                <a:spcPct val="130000"/>
              </a:lnSpc>
            </a:pPr>
            <a:r>
              <a:rPr lang="zh-CN" altLang="en-US" sz="14400">
                <a:solidFill>
                  <a:schemeClr val="tx1"/>
                </a:solidFill>
              </a:rPr>
              <a:t>高一10班 ：阚鸿越、张徐婧、赵钰绮、赵家豪、王心一、薛丽杭、朱鼎文、胡永浩</a:t>
            </a:r>
            <a:endParaRPr lang="zh-CN" altLang="en-US" sz="14400">
              <a:solidFill>
                <a:schemeClr val="tx1"/>
              </a:solidFill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198880" y="63500"/>
            <a:ext cx="9799320" cy="1379220"/>
          </a:xfrm>
        </p:spPr>
        <p:txBody>
          <a:bodyPr>
            <a:normAutofit/>
          </a:bodyPr>
          <a:p>
            <a:r>
              <a:rPr lang="zh-CN" altLang="en-US" sz="5400" spc="0">
                <a:solidFill>
                  <a:srgbClr val="C00000"/>
                </a:solidFill>
                <a:ea typeface="黑体" panose="02010609060101010101" pitchFamily="49" charset="-122"/>
              </a:rPr>
              <a:t>“校园三行诗”比赛获奖名单</a:t>
            </a:r>
            <a:endParaRPr lang="zh-CN" altLang="en-US" sz="5400" spc="0">
              <a:solidFill>
                <a:srgbClr val="C00000"/>
              </a:solidFill>
              <a:ea typeface="黑体" panose="020106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198800" y="1730965"/>
            <a:ext cx="9799200" cy="1472400"/>
          </a:xfrm>
        </p:spPr>
        <p:txBody>
          <a:bodyPr>
            <a:normAutofit fontScale="25000"/>
          </a:bodyPr>
          <a:p>
            <a:r>
              <a:rPr lang="zh-CN" altLang="en-US" sz="16000" b="1" spc="0">
                <a:solidFill>
                  <a:srgbClr val="C00000"/>
                </a:solidFill>
                <a:latin typeface="+mj-lt"/>
                <a:ea typeface="黑体" panose="02010609060101010101" pitchFamily="49" charset="-122"/>
                <a:cs typeface="+mj-cs"/>
              </a:rPr>
              <a:t>一等奖（高</a:t>
            </a:r>
            <a:r>
              <a:rPr lang="zh-CN" altLang="en-US" sz="16000" b="1" spc="0">
                <a:solidFill>
                  <a:srgbClr val="C00000"/>
                </a:solidFill>
                <a:latin typeface="+mj-lt"/>
                <a:ea typeface="黑体" panose="02010609060101010101" pitchFamily="49" charset="-122"/>
                <a:cs typeface="+mj-cs"/>
              </a:rPr>
              <a:t>二）</a:t>
            </a:r>
            <a:r>
              <a:rPr lang="en-US" altLang="zh-CN" sz="12000">
                <a:solidFill>
                  <a:schemeClr val="tx1"/>
                </a:solidFill>
              </a:rPr>
              <a:t>        </a:t>
            </a:r>
            <a:endParaRPr lang="en-US" altLang="zh-CN" sz="12000">
              <a:solidFill>
                <a:schemeClr val="tx1"/>
              </a:solidFill>
            </a:endParaRPr>
          </a:p>
          <a:p>
            <a:pPr algn="l">
              <a:lnSpc>
                <a:spcPct val="130000"/>
              </a:lnSpc>
            </a:pPr>
            <a:r>
              <a:rPr lang="en-US" altLang="zh-CN" sz="12000">
                <a:solidFill>
                  <a:schemeClr val="tx1"/>
                </a:solidFill>
              </a:rPr>
              <a:t>       </a:t>
            </a:r>
            <a:r>
              <a:rPr lang="zh-CN" altLang="en-US" sz="14400">
                <a:solidFill>
                  <a:schemeClr val="tx1"/>
                </a:solidFill>
              </a:rPr>
              <a:t>高二2班：陈楠、 陈隽芊</a:t>
            </a:r>
            <a:endParaRPr lang="zh-CN" altLang="en-US" sz="14400">
              <a:solidFill>
                <a:schemeClr val="tx1"/>
              </a:solidFill>
            </a:endParaRPr>
          </a:p>
          <a:p>
            <a:pPr algn="l">
              <a:lnSpc>
                <a:spcPct val="130000"/>
              </a:lnSpc>
            </a:pPr>
            <a:r>
              <a:rPr lang="en-US" altLang="zh-CN" sz="14400">
                <a:solidFill>
                  <a:schemeClr val="tx1"/>
                </a:solidFill>
              </a:rPr>
              <a:t>      </a:t>
            </a:r>
            <a:r>
              <a:rPr lang="zh-CN" altLang="en-US" sz="14400">
                <a:solidFill>
                  <a:schemeClr val="tx1"/>
                </a:solidFill>
              </a:rPr>
              <a:t>高二4班：郭志磊；高二9班：张柏玮</a:t>
            </a:r>
            <a:endParaRPr lang="zh-CN" altLang="en-US" sz="14400">
              <a:solidFill>
                <a:schemeClr val="tx1"/>
              </a:solidFill>
            </a:endParaRPr>
          </a:p>
          <a:p>
            <a:pPr algn="l">
              <a:lnSpc>
                <a:spcPct val="130000"/>
              </a:lnSpc>
            </a:pPr>
            <a:r>
              <a:rPr lang="en-US" altLang="zh-CN" sz="14400">
                <a:solidFill>
                  <a:schemeClr val="tx1"/>
                </a:solidFill>
              </a:rPr>
              <a:t>      </a:t>
            </a:r>
            <a:r>
              <a:rPr lang="zh-CN" altLang="en-US" sz="14400">
                <a:solidFill>
                  <a:schemeClr val="tx1"/>
                </a:solidFill>
              </a:rPr>
              <a:t>高二13班：张梓函、付芸涵</a:t>
            </a:r>
            <a:endParaRPr lang="zh-CN" altLang="en-US" sz="14400">
              <a:solidFill>
                <a:schemeClr val="tx1"/>
              </a:solidFill>
            </a:endParaRPr>
          </a:p>
          <a:p>
            <a:pPr algn="l">
              <a:lnSpc>
                <a:spcPct val="130000"/>
              </a:lnSpc>
            </a:pPr>
            <a:r>
              <a:rPr lang="en-US" altLang="zh-CN" sz="14400">
                <a:solidFill>
                  <a:schemeClr val="tx1"/>
                </a:solidFill>
              </a:rPr>
              <a:t>      </a:t>
            </a:r>
            <a:r>
              <a:rPr lang="zh-CN" altLang="en-US" sz="14400">
                <a:solidFill>
                  <a:schemeClr val="tx1"/>
                </a:solidFill>
              </a:rPr>
              <a:t>高二14班：缪士轩；高二16班：史承诺</a:t>
            </a:r>
            <a:endParaRPr lang="zh-CN" altLang="en-US" sz="14400">
              <a:solidFill>
                <a:schemeClr val="tx1"/>
              </a:solidFill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198880" y="63500"/>
            <a:ext cx="9799320" cy="1379220"/>
          </a:xfrm>
        </p:spPr>
        <p:txBody>
          <a:bodyPr>
            <a:normAutofit/>
          </a:bodyPr>
          <a:p>
            <a:r>
              <a:rPr lang="zh-CN" altLang="en-US" sz="5400" spc="0">
                <a:solidFill>
                  <a:srgbClr val="C00000"/>
                </a:solidFill>
                <a:ea typeface="黑体" panose="02010609060101010101" pitchFamily="49" charset="-122"/>
              </a:rPr>
              <a:t>“校园三行诗”比赛获奖名单</a:t>
            </a:r>
            <a:endParaRPr lang="zh-CN" altLang="en-US" sz="5400" spc="0">
              <a:solidFill>
                <a:srgbClr val="C00000"/>
              </a:solidFill>
              <a:ea typeface="黑体" panose="020106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510540" y="1860550"/>
            <a:ext cx="11681460" cy="1472565"/>
          </a:xfrm>
        </p:spPr>
        <p:txBody>
          <a:bodyPr>
            <a:normAutofit fontScale="25000"/>
          </a:bodyPr>
          <a:p>
            <a:r>
              <a:rPr lang="zh-CN" altLang="en-US" sz="16000" b="1" spc="0">
                <a:solidFill>
                  <a:srgbClr val="C00000"/>
                </a:solidFill>
                <a:latin typeface="+mj-lt"/>
                <a:ea typeface="黑体" panose="02010609060101010101" pitchFamily="49" charset="-122"/>
                <a:cs typeface="+mj-cs"/>
              </a:rPr>
              <a:t>二等奖（高</a:t>
            </a:r>
            <a:r>
              <a:rPr lang="zh-CN" altLang="en-US" sz="16000" b="1" spc="0">
                <a:solidFill>
                  <a:srgbClr val="C00000"/>
                </a:solidFill>
                <a:latin typeface="+mj-lt"/>
                <a:ea typeface="黑体" panose="02010609060101010101" pitchFamily="49" charset="-122"/>
                <a:cs typeface="+mj-cs"/>
              </a:rPr>
              <a:t>二）</a:t>
            </a:r>
            <a:r>
              <a:rPr lang="en-US" altLang="zh-CN" sz="12000">
                <a:solidFill>
                  <a:schemeClr val="tx1"/>
                </a:solidFill>
              </a:rPr>
              <a:t>        </a:t>
            </a:r>
            <a:endParaRPr lang="en-US" altLang="zh-CN" sz="12000">
              <a:solidFill>
                <a:schemeClr val="tx1"/>
              </a:solidFill>
            </a:endParaRPr>
          </a:p>
          <a:p>
            <a:pPr algn="l">
              <a:lnSpc>
                <a:spcPct val="130000"/>
              </a:lnSpc>
            </a:pPr>
            <a:r>
              <a:rPr lang="zh-CN" altLang="en-US" sz="13200">
                <a:solidFill>
                  <a:schemeClr val="tx1"/>
                </a:solidFill>
              </a:rPr>
              <a:t>高二3班：周成杰、吴荻；高二6班：霍佳彬、解志建</a:t>
            </a:r>
            <a:endParaRPr lang="zh-CN" altLang="en-US" sz="13200">
              <a:solidFill>
                <a:schemeClr val="tx1"/>
              </a:solidFill>
            </a:endParaRPr>
          </a:p>
          <a:p>
            <a:pPr algn="l">
              <a:lnSpc>
                <a:spcPct val="130000"/>
              </a:lnSpc>
            </a:pPr>
            <a:r>
              <a:rPr lang="zh-CN" altLang="en-US" sz="13200">
                <a:solidFill>
                  <a:schemeClr val="tx1"/>
                </a:solidFill>
              </a:rPr>
              <a:t>高二7班：吴迅、潘翎、余舟杰；高二9班：佘喻冰</a:t>
            </a:r>
            <a:endParaRPr lang="zh-CN" altLang="en-US" sz="13200">
              <a:solidFill>
                <a:schemeClr val="tx1"/>
              </a:solidFill>
            </a:endParaRPr>
          </a:p>
          <a:p>
            <a:pPr algn="l">
              <a:lnSpc>
                <a:spcPct val="130000"/>
              </a:lnSpc>
            </a:pPr>
            <a:r>
              <a:rPr lang="zh-CN" altLang="en-US" sz="13200">
                <a:solidFill>
                  <a:schemeClr val="tx1"/>
                </a:solidFill>
              </a:rPr>
              <a:t>高二10班：陈曦妍；高二13班：陈莹莹、李吉阳、欧乐仪</a:t>
            </a:r>
            <a:endParaRPr lang="zh-CN" altLang="en-US" sz="13200">
              <a:solidFill>
                <a:schemeClr val="tx1"/>
              </a:solidFill>
            </a:endParaRPr>
          </a:p>
          <a:p>
            <a:pPr algn="l">
              <a:lnSpc>
                <a:spcPct val="130000"/>
              </a:lnSpc>
            </a:pPr>
            <a:r>
              <a:rPr lang="zh-CN" altLang="en-US" sz="13200">
                <a:solidFill>
                  <a:schemeClr val="tx1"/>
                </a:solidFill>
              </a:rPr>
              <a:t>高二14班：王新怡、王页；高二15班：涂富博、盛一航</a:t>
            </a:r>
            <a:endParaRPr lang="zh-CN" altLang="en-US" sz="13200">
              <a:solidFill>
                <a:schemeClr val="tx1"/>
              </a:solidFill>
            </a:endParaRPr>
          </a:p>
        </p:txBody>
      </p:sp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9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2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480</Words>
  <Application>WPS 演示</Application>
  <PresentationFormat>宽屏</PresentationFormat>
  <Paragraphs>32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黑体</vt:lpstr>
      <vt:lpstr>Office 主题​​</vt:lpstr>
      <vt:lpstr>空白演示</vt:lpstr>
      <vt:lpstr>“校园三行诗”比赛获奖名单</vt:lpstr>
      <vt:lpstr>“校园三行诗”比赛获奖名单</vt:lpstr>
      <vt:lpstr>“校园三行诗”比赛获奖名单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曹淑莹</cp:lastModifiedBy>
  <cp:revision>173</cp:revision>
  <dcterms:created xsi:type="dcterms:W3CDTF">2019-06-19T02:08:00Z</dcterms:created>
  <dcterms:modified xsi:type="dcterms:W3CDTF">2022-04-17T14:43:40Z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2052-11.1.0.11365</vt:lpwstr>
  </property>
  <property fmtid="{D5CDD505-2E9C-101B-9397-08002B2CF9AE}" pid="3" name="ICV">
    <vt:lpwstr>D6FBFE5CC3DD497FA1AB55CFDF9CCF75</vt:lpwstr>
  </property>
</Properties>
</file>