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media/image23.svg" ContentType="image/svg+xml"/>
  <Override PartName="/ppt/media/image25.svg" ContentType="image/svg+xml"/>
  <Override PartName="/ppt/media/image27.svg" ContentType="image/svg+xml"/>
  <Override PartName="/ppt/media/image29.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4" r:id="rId3"/>
  </p:sldMasterIdLst>
  <p:notesMasterIdLst>
    <p:notesMasterId r:id="rId32"/>
  </p:notesMasterIdLst>
  <p:handoutMasterIdLst>
    <p:handoutMasterId r:id="rId33"/>
  </p:handoutMasterIdLst>
  <p:sldIdLst>
    <p:sldId id="734" r:id="rId4"/>
    <p:sldId id="750" r:id="rId5"/>
    <p:sldId id="729" r:id="rId6"/>
    <p:sldId id="823" r:id="rId7"/>
    <p:sldId id="826" r:id="rId8"/>
    <p:sldId id="811" r:id="rId9"/>
    <p:sldId id="840" r:id="rId10"/>
    <p:sldId id="827" r:id="rId11"/>
    <p:sldId id="810" r:id="rId12"/>
    <p:sldId id="908" r:id="rId13"/>
    <p:sldId id="839" r:id="rId14"/>
    <p:sldId id="842" r:id="rId15"/>
    <p:sldId id="837" r:id="rId16"/>
    <p:sldId id="852" r:id="rId17"/>
    <p:sldId id="853" r:id="rId18"/>
    <p:sldId id="854" r:id="rId19"/>
    <p:sldId id="836" r:id="rId20"/>
    <p:sldId id="855" r:id="rId21"/>
    <p:sldId id="856" r:id="rId22"/>
    <p:sldId id="857" r:id="rId23"/>
    <p:sldId id="858" r:id="rId24"/>
    <p:sldId id="859" r:id="rId25"/>
    <p:sldId id="869" r:id="rId26"/>
    <p:sldId id="862" r:id="rId27"/>
    <p:sldId id="878" r:id="rId28"/>
    <p:sldId id="879" r:id="rId29"/>
    <p:sldId id="880" r:id="rId30"/>
    <p:sldId id="881" r:id="rId31"/>
  </p:sldIdLst>
  <p:sldSz cx="12192000" cy="6858000"/>
  <p:notesSz cx="6889750" cy="10015220"/>
  <p:custDataLst>
    <p:tags r:id="rId3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75" userDrawn="1">
          <p15:clr>
            <a:srgbClr val="A4A3A4"/>
          </p15:clr>
        </p15:guide>
        <p15:guide id="2" pos="384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柯雯 曾" initials="柯雯" lastIdx="1" clrIdx="0"/>
  <p:cmAuthor id="2" name="作者" initials="A" lastIdx="0" clrIdx="1"/>
  <p:cmAuthor id="3" name="ShuochaoZhang" initials="S" lastIdx="0" clrIdx="0"/>
  <p:cmAuthor id="4" name="易" initials="易" lastIdx="0" clrIdx="2"/>
  <p:cmAuthor id="5" name="王习习" initials="王" lastIdx="0" clrIdx="0"/>
  <p:cmAuthor id="6" name="xkb1.com" initials="x" lastIdx="0" clrIdx="0"/>
  <p:cmAuthor id="7" name="MING" initials="M" lastIdx="0" clrIdx="2"/>
  <p:cmAuthor id="8" name="lenovo" initials="l" lastIdx="0" clrIdx="0"/>
  <p:cmAuthor id="9" name="Administrator" initials="A" lastIdx="0" clrIdx="0"/>
  <p:cmAuthor id="0" name="Mia Vida Villanueva" initials="MVV" lastIdx="0" clrIdx="0"/>
  <p:cmAuthor id="11" name="DELL" initials="D" lastIdx="0" clrIdx="10"/>
  <p:cmAuthor id="10" name="Lenovo" initials="L" lastIdx="0" clrIdx="9"/>
  <p:cmAuthor id="12" name="12279" initials="1" lastIdx="0" clrIdx="11"/>
  <p:cmAuthor id="13" name="虾米" initials="虾" lastIdx="0" clrIdx="12"/>
  <p:cmAuthor id="15" name="付" initials="付" lastIdx="0" clrIdx="14"/>
  <p:cmAuthor id="18" name="222" initials="2" lastIdx="0" clrIdx="0"/>
  <p:cmAuthor id="20" name="iwenping" initials="" lastIdx="0" clrIdx="0"/>
  <p:cmAuthor id="22" name="User" initials="" lastIdx="0" clrIdx="0"/>
  <p:cmAuthor id="23" name="administrator-pc" initials="" lastIdx="0" clrIdx="0"/>
  <p:cmAuthor id="17" name="admin" initials="a" lastIdx="0" clrIdx="0"/>
  <p:cmAuthor id="76" name="何 龙" initials="何" lastIdx="0" clrIdx="25"/>
  <p:cmAuthor id="19" name="Tracy Chen" initials="T" lastIdx="0" clrIdx="0"/>
  <p:cmAuthor id="24" name="zhouyangfan" initials="z" lastIdx="0" clrIdx="0"/>
  <p:cmAuthor id="25" name="tplife" initials="t" lastIdx="0" clrIdx="0"/>
  <p:cmAuthor id="26" name="??" initials="?" lastIdx="0" clrIdx="0"/>
  <p:cmAuthor id="2001" name="骆倩怡_Znauj26B" initials="authorId_382814100"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66FFFF"/>
    <a:srgbClr val="0066FF"/>
    <a:srgbClr val="00FF00"/>
    <a:srgbClr val="3399FF"/>
    <a:srgbClr val="00CCFF"/>
    <a:srgbClr val="2FC9FF"/>
    <a:srgbClr val="33CCFF"/>
    <a:srgbClr val="5BD4FF"/>
    <a:srgbClr val="6DB1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08" d="100"/>
          <a:sy n="108" d="100"/>
        </p:scale>
        <p:origin x="678" y="102"/>
      </p:cViewPr>
      <p:guideLst>
        <p:guide orient="horz" pos="2075"/>
        <p:guide pos="384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8" Type="http://schemas.openxmlformats.org/officeDocument/2006/relationships/tags" Target="tags/tag101.xml"/><Relationship Id="rId37" Type="http://schemas.openxmlformats.org/officeDocument/2006/relationships/commentAuthors" Target="commentAuthors.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handoutMaster" Target="handoutMasters/handoutMaster1.xml"/><Relationship Id="rId32" Type="http://schemas.openxmlformats.org/officeDocument/2006/relationships/notesMaster" Target="notesMasters/notesMaster1.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85558" cy="500777"/>
          </a:xfrm>
          <a:prstGeom prst="rect">
            <a:avLst/>
          </a:prstGeom>
        </p:spPr>
        <p:txBody>
          <a:bodyPr vert="horz" lIns="96597" tIns="48299" rIns="96597" bIns="48299" rtlCol="0"/>
          <a:lstStyle>
            <a:lvl1pPr algn="l">
              <a:defRPr sz="1300"/>
            </a:lvl1pPr>
          </a:lstStyle>
          <a:p>
            <a:endParaRPr lang="zh-CN" altLang="en-US"/>
          </a:p>
        </p:txBody>
      </p:sp>
      <p:sp>
        <p:nvSpPr>
          <p:cNvPr id="3" name="日期占位符 2"/>
          <p:cNvSpPr>
            <a:spLocks noGrp="1"/>
          </p:cNvSpPr>
          <p:nvPr>
            <p:ph type="dt" sz="quarter" idx="1"/>
          </p:nvPr>
        </p:nvSpPr>
        <p:spPr>
          <a:xfrm>
            <a:off x="3902597" y="0"/>
            <a:ext cx="2985558" cy="500777"/>
          </a:xfrm>
          <a:prstGeom prst="rect">
            <a:avLst/>
          </a:prstGeom>
        </p:spPr>
        <p:txBody>
          <a:bodyPr vert="horz" lIns="96597" tIns="48299" rIns="96597" bIns="48299" rtlCol="0"/>
          <a:lstStyle>
            <a:lvl1pPr algn="r">
              <a:defRPr sz="1300"/>
            </a:lvl1pPr>
          </a:lstStyle>
          <a:p>
            <a:fld id="{82DFB847-E1C4-40C8-B310-876925B4D60E}" type="datetimeFigureOut">
              <a:rPr lang="zh-CN" altLang="en-US" smtClean="0"/>
            </a:fld>
            <a:endParaRPr lang="zh-CN" altLang="en-US"/>
          </a:p>
        </p:txBody>
      </p:sp>
      <p:sp>
        <p:nvSpPr>
          <p:cNvPr id="4" name="页脚占位符 3"/>
          <p:cNvSpPr>
            <a:spLocks noGrp="1"/>
          </p:cNvSpPr>
          <p:nvPr>
            <p:ph type="ftr" sz="quarter" idx="2"/>
          </p:nvPr>
        </p:nvSpPr>
        <p:spPr>
          <a:xfrm>
            <a:off x="0" y="9513023"/>
            <a:ext cx="2985558" cy="500777"/>
          </a:xfrm>
          <a:prstGeom prst="rect">
            <a:avLst/>
          </a:prstGeom>
        </p:spPr>
        <p:txBody>
          <a:bodyPr vert="horz" lIns="96597" tIns="48299" rIns="96597" bIns="48299" rtlCol="0" anchor="b"/>
          <a:lstStyle>
            <a:lvl1pPr algn="l">
              <a:defRPr sz="1300"/>
            </a:lvl1pPr>
          </a:lstStyle>
          <a:p>
            <a:endParaRPr lang="zh-CN" altLang="en-US"/>
          </a:p>
        </p:txBody>
      </p:sp>
      <p:sp>
        <p:nvSpPr>
          <p:cNvPr id="5" name="灯片编号占位符 4"/>
          <p:cNvSpPr>
            <a:spLocks noGrp="1"/>
          </p:cNvSpPr>
          <p:nvPr>
            <p:ph type="sldNum" sz="quarter" idx="3"/>
          </p:nvPr>
        </p:nvSpPr>
        <p:spPr>
          <a:xfrm>
            <a:off x="3902597" y="9513023"/>
            <a:ext cx="2985558" cy="500777"/>
          </a:xfrm>
          <a:prstGeom prst="rect">
            <a:avLst/>
          </a:prstGeom>
        </p:spPr>
        <p:txBody>
          <a:bodyPr vert="horz" lIns="96597" tIns="48299" rIns="96597" bIns="48299" rtlCol="0" anchor="b"/>
          <a:lstStyle>
            <a:lvl1pPr algn="r">
              <a:defRPr sz="1300"/>
            </a:lvl1pPr>
          </a:lstStyle>
          <a:p>
            <a:fld id="{32F654D2-CC4F-4100-A20B-FCC1F6C03A45}"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85558" cy="500777"/>
          </a:xfrm>
          <a:prstGeom prst="rect">
            <a:avLst/>
          </a:prstGeom>
        </p:spPr>
        <p:txBody>
          <a:bodyPr vert="horz" lIns="96597" tIns="48299" rIns="96597" bIns="48299" rtlCol="0"/>
          <a:lstStyle>
            <a:lvl1pPr algn="l">
              <a:defRPr sz="1300"/>
            </a:lvl1pPr>
          </a:lstStyle>
          <a:p>
            <a:endParaRPr lang="zh-CN" altLang="en-US"/>
          </a:p>
        </p:txBody>
      </p:sp>
      <p:sp>
        <p:nvSpPr>
          <p:cNvPr id="3" name="日期占位符 2"/>
          <p:cNvSpPr>
            <a:spLocks noGrp="1"/>
          </p:cNvSpPr>
          <p:nvPr>
            <p:ph type="dt" idx="1"/>
          </p:nvPr>
        </p:nvSpPr>
        <p:spPr>
          <a:xfrm>
            <a:off x="3902597" y="0"/>
            <a:ext cx="2985558" cy="500777"/>
          </a:xfrm>
          <a:prstGeom prst="rect">
            <a:avLst/>
          </a:prstGeom>
        </p:spPr>
        <p:txBody>
          <a:bodyPr vert="horz" lIns="96597" tIns="48299" rIns="96597" bIns="48299" rtlCol="0"/>
          <a:lstStyle>
            <a:lvl1pPr algn="r">
              <a:defRPr sz="1300"/>
            </a:lvl1pPr>
          </a:lstStyle>
          <a:p>
            <a:fld id="{6270F0EB-7BCB-4DC5-B0CE-409968644F5E}"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06363" y="750888"/>
            <a:ext cx="6677025" cy="3756025"/>
          </a:xfrm>
          <a:prstGeom prst="rect">
            <a:avLst/>
          </a:prstGeom>
          <a:noFill/>
          <a:ln w="12700">
            <a:solidFill>
              <a:prstClr val="black"/>
            </a:solidFill>
          </a:ln>
        </p:spPr>
        <p:txBody>
          <a:bodyPr vert="horz" lIns="96597" tIns="48299" rIns="96597" bIns="48299" rtlCol="0" anchor="ctr"/>
          <a:lstStyle/>
          <a:p>
            <a:endParaRPr lang="zh-CN" altLang="en-US"/>
          </a:p>
        </p:txBody>
      </p:sp>
      <p:sp>
        <p:nvSpPr>
          <p:cNvPr id="5" name="备注占位符 4"/>
          <p:cNvSpPr>
            <a:spLocks noGrp="1"/>
          </p:cNvSpPr>
          <p:nvPr>
            <p:ph type="body" sz="quarter" idx="3"/>
          </p:nvPr>
        </p:nvSpPr>
        <p:spPr>
          <a:xfrm>
            <a:off x="688975" y="4757381"/>
            <a:ext cx="5511800" cy="4506992"/>
          </a:xfrm>
          <a:prstGeom prst="rect">
            <a:avLst/>
          </a:prstGeom>
        </p:spPr>
        <p:txBody>
          <a:bodyPr vert="horz" lIns="96597" tIns="48299" rIns="96597" bIns="48299"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513023"/>
            <a:ext cx="2985558" cy="500777"/>
          </a:xfrm>
          <a:prstGeom prst="rect">
            <a:avLst/>
          </a:prstGeom>
        </p:spPr>
        <p:txBody>
          <a:bodyPr vert="horz" lIns="96597" tIns="48299" rIns="96597" bIns="48299" rtlCol="0" anchor="b"/>
          <a:lstStyle>
            <a:lvl1pPr algn="l">
              <a:defRPr sz="1300"/>
            </a:lvl1pPr>
          </a:lstStyle>
          <a:p>
            <a:endParaRPr lang="zh-CN" altLang="en-US"/>
          </a:p>
        </p:txBody>
      </p:sp>
      <p:sp>
        <p:nvSpPr>
          <p:cNvPr id="7" name="灯片编号占位符 6"/>
          <p:cNvSpPr>
            <a:spLocks noGrp="1"/>
          </p:cNvSpPr>
          <p:nvPr>
            <p:ph type="sldNum" sz="quarter" idx="5"/>
          </p:nvPr>
        </p:nvSpPr>
        <p:spPr>
          <a:xfrm>
            <a:off x="3902597" y="9513023"/>
            <a:ext cx="2985558" cy="500777"/>
          </a:xfrm>
          <a:prstGeom prst="rect">
            <a:avLst/>
          </a:prstGeom>
        </p:spPr>
        <p:txBody>
          <a:bodyPr vert="horz" lIns="96597" tIns="48299" rIns="96597" bIns="48299" rtlCol="0" anchor="b"/>
          <a:lstStyle>
            <a:lvl1pPr algn="r">
              <a:defRPr sz="1300"/>
            </a:lvl1pPr>
          </a:lstStyle>
          <a:p>
            <a:fld id="{09676581-4CEE-4561-A808-A5316E5D8B0E}"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0"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27.xml"/><Relationship Id="rId8" Type="http://schemas.openxmlformats.org/officeDocument/2006/relationships/tags" Target="../tags/tag26.xml"/><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image" Target="../media/image4.png"/><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tags" Target="../tags/tag21.xml"/><Relationship Id="rId16" Type="http://schemas.openxmlformats.org/officeDocument/2006/relationships/tags" Target="../tags/tag32.xml"/><Relationship Id="rId15" Type="http://schemas.openxmlformats.org/officeDocument/2006/relationships/image" Target="../media/image6.png"/><Relationship Id="rId14" Type="http://schemas.openxmlformats.org/officeDocument/2006/relationships/tags" Target="../tags/tag31.xml"/><Relationship Id="rId13" Type="http://schemas.openxmlformats.org/officeDocument/2006/relationships/tags" Target="../tags/tag30.xml"/><Relationship Id="rId12" Type="http://schemas.openxmlformats.org/officeDocument/2006/relationships/tags" Target="../tags/tag29.xml"/><Relationship Id="rId11" Type="http://schemas.openxmlformats.org/officeDocument/2006/relationships/tags" Target="../tags/tag28.xml"/><Relationship Id="rId10"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目录">
    <p:spTree>
      <p:nvGrpSpPr>
        <p:cNvPr id="1" name=""/>
        <p:cNvGrpSpPr/>
        <p:nvPr/>
      </p:nvGrpSpPr>
      <p:grpSpPr>
        <a:xfrm>
          <a:off x="0" y="0"/>
          <a:ext cx="0" cy="0"/>
          <a:chOff x="0" y="0"/>
          <a:chExt cx="0" cy="0"/>
        </a:xfrm>
      </p:grpSpPr>
      <p:sp>
        <p:nvSpPr>
          <p:cNvPr id="3" name="矩形 2"/>
          <p:cNvSpPr/>
          <p:nvPr userDrawn="1">
            <p:custDataLst>
              <p:tags r:id="rId2"/>
            </p:custData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6" name="缺角矩形 15"/>
          <p:cNvSpPr/>
          <p:nvPr userDrawn="1">
            <p:custDataLst>
              <p:tags r:id="rId3"/>
            </p:custDataLst>
          </p:nvPr>
        </p:nvSpPr>
        <p:spPr>
          <a:xfrm>
            <a:off x="0" y="488950"/>
            <a:ext cx="12192000" cy="5880100"/>
          </a:xfrm>
          <a:prstGeom prst="plaque">
            <a:avLst>
              <a:gd name="adj" fmla="val 0"/>
            </a:avLst>
          </a:prstGeom>
          <a:solidFill>
            <a:schemeClr val="bg2"/>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sym typeface="+mn-ea"/>
            </a:endParaRPr>
          </a:p>
        </p:txBody>
      </p:sp>
      <p:sp>
        <p:nvSpPr>
          <p:cNvPr id="8" name="页脚占位符 4"/>
          <p:cNvSpPr>
            <a:spLocks noGrp="1"/>
          </p:cNvSpPr>
          <p:nvPr>
            <p:ph type="ftr" sz="quarter" idx="11"/>
            <p:custDataLst>
              <p:tags r:id="rId4"/>
            </p:custDataLst>
          </p:nvPr>
        </p:nvSpPr>
        <p:spPr/>
        <p:txBody>
          <a:bodyPr/>
          <a:lstStyle/>
          <a:p>
            <a:endParaRPr lang="zh-CN" altLang="en-US"/>
          </a:p>
        </p:txBody>
      </p:sp>
      <p:sp>
        <p:nvSpPr>
          <p:cNvPr id="7" name="日期占位符 3"/>
          <p:cNvSpPr>
            <a:spLocks noGrp="1"/>
          </p:cNvSpPr>
          <p:nvPr>
            <p:ph type="dt" sz="half" idx="10"/>
            <p:custDataLst>
              <p:tags r:id="rId5"/>
            </p:custDataLst>
          </p:nvPr>
        </p:nvSpPr>
        <p:spPr/>
        <p:txBody>
          <a:bodyPr wrap="square">
            <a:normAutofit/>
          </a:bodyPr>
          <a:lstStyle/>
          <a:p>
            <a:fld id="{5592522B-0F24-4480-B9DD-A9474A6880D6}" type="datetimeFigureOut">
              <a:rPr lang="zh-CN" altLang="en-US" smtClean="0"/>
            </a:fld>
            <a:endParaRPr lang="zh-CN" altLang="en-US"/>
          </a:p>
        </p:txBody>
      </p:sp>
      <p:sp>
        <p:nvSpPr>
          <p:cNvPr id="9" name="灯片编号占位符 5"/>
          <p:cNvSpPr>
            <a:spLocks noGrp="1"/>
          </p:cNvSpPr>
          <p:nvPr>
            <p:ph type="sldNum" sz="quarter" idx="12"/>
            <p:custDataLst>
              <p:tags r:id="rId6"/>
            </p:custDataLst>
          </p:nvPr>
        </p:nvSpPr>
        <p:spPr/>
        <p:txBody>
          <a:bodyPr wrap="square">
            <a:normAutofit/>
          </a:bodyPr>
          <a:lstStyle/>
          <a:p>
            <a:fld id="{BE5F26B5-172A-4DC2-B0B7-181CFC56B87C}" type="slidenum">
              <a:rPr lang="zh-CN" altLang="en-US" smtClean="0"/>
            </a:fld>
            <a:endParaRPr lang="zh-CN" altLang="en-US"/>
          </a:p>
        </p:txBody>
      </p:sp>
      <p:sp>
        <p:nvSpPr>
          <p:cNvPr id="2" name="标题 1"/>
          <p:cNvSpPr>
            <a:spLocks noGrp="1"/>
          </p:cNvSpPr>
          <p:nvPr>
            <p:ph type="title" hasCustomPrompt="1"/>
            <p:custDataLst>
              <p:tags r:id="rId7"/>
            </p:custDataLst>
          </p:nvPr>
        </p:nvSpPr>
        <p:spPr>
          <a:xfrm>
            <a:off x="1867055" y="2106965"/>
            <a:ext cx="1468800" cy="2286000"/>
          </a:xfrm>
        </p:spPr>
        <p:txBody>
          <a:bodyPr wrap="square" anchor="ctr" anchorCtr="1">
            <a:normAutofit/>
          </a:bodyPr>
          <a:lstStyle>
            <a:lvl1pPr algn="ctr">
              <a:defRPr sz="6000" b="1">
                <a:solidFill>
                  <a:schemeClr val="accent1"/>
                </a:solidFill>
                <a:effectLst/>
              </a:defRPr>
            </a:lvl1pPr>
          </a:lstStyle>
          <a:p>
            <a:r>
              <a:rPr lang="zh-CN" altLang="en-US" dirty="0"/>
              <a:t>标题</a:t>
            </a:r>
            <a:endParaRPr lang="zh-CN" altLang="en-US" dirty="0"/>
          </a:p>
        </p:txBody>
      </p:sp>
      <p:sp>
        <p:nvSpPr>
          <p:cNvPr id="13" name="椭圆 12"/>
          <p:cNvSpPr/>
          <p:nvPr userDrawn="1">
            <p:custDataLst>
              <p:tags r:id="rId8"/>
            </p:custDataLst>
          </p:nvPr>
        </p:nvSpPr>
        <p:spPr>
          <a:xfrm>
            <a:off x="1567180" y="2195195"/>
            <a:ext cx="2109470" cy="2109470"/>
          </a:xfrm>
          <a:prstGeom prst="ellipse">
            <a:avLst/>
          </a:prstGeom>
          <a:gradFill>
            <a:gsLst>
              <a:gs pos="0">
                <a:schemeClr val="accent3">
                  <a:alpha val="10000"/>
                </a:schemeClr>
              </a:gs>
              <a:gs pos="62000">
                <a:schemeClr val="accent3">
                  <a:alpha val="0"/>
                </a:schemeClr>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pic>
        <p:nvPicPr>
          <p:cNvPr id="15" name="图片 14"/>
          <p:cNvPicPr>
            <a:picLocks noChangeAspect="1"/>
          </p:cNvPicPr>
          <p:nvPr userDrawn="1">
            <p:custDataLst>
              <p:tags r:id="rId9"/>
            </p:custDataLst>
          </p:nvPr>
        </p:nvPicPr>
        <p:blipFill rotWithShape="1">
          <a:blip r:embed="rId10" cstate="print">
            <a:extLst>
              <a:ext uri="{28A0092B-C50C-407E-A947-70E740481C1C}">
                <a14:useLocalDpi xmlns:a14="http://schemas.microsoft.com/office/drawing/2010/main" val="0"/>
              </a:ext>
            </a:extLst>
          </a:blip>
          <a:srcRect/>
          <a:stretch>
            <a:fillRect/>
          </a:stretch>
        </p:blipFill>
        <p:spPr>
          <a:xfrm flipH="1">
            <a:off x="8153400" y="5755005"/>
            <a:ext cx="4038600" cy="11074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0CC34FFE-2C9F-452B-8C44-E972E9D950B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5792EC-BCD0-477B-95A1-72F1FAA05C5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CC34FFE-2C9F-452B-8C44-E972E9D950B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65792EC-BCD0-477B-95A1-72F1FAA05C5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EFAUL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19" name="矩形 18"/>
          <p:cNvSpPr/>
          <p:nvPr userDrawn="1">
            <p:custDataLst>
              <p:tags r:id="rId2"/>
            </p:custData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缺角矩形 27"/>
          <p:cNvSpPr/>
          <p:nvPr userDrawn="1">
            <p:custDataLst>
              <p:tags r:id="rId3"/>
            </p:custDataLst>
          </p:nvPr>
        </p:nvSpPr>
        <p:spPr>
          <a:xfrm>
            <a:off x="0" y="488950"/>
            <a:ext cx="12192000" cy="5880100"/>
          </a:xfrm>
          <a:prstGeom prst="plaque">
            <a:avLst>
              <a:gd name="adj" fmla="val 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sym typeface="+mn-ea"/>
            </a:endParaRPr>
          </a:p>
        </p:txBody>
      </p:sp>
      <p:pic>
        <p:nvPicPr>
          <p:cNvPr id="20" name="图片 19"/>
          <p:cNvPicPr>
            <a:picLocks noChangeAspect="1"/>
          </p:cNvPicPr>
          <p:nvPr userDrawn="1">
            <p:custDataLst>
              <p:tags r:id="rId4"/>
            </p:custDataLst>
          </p:nvPr>
        </p:nvPicPr>
        <p:blipFill rotWithShape="1">
          <a:blip r:embed="rId5" cstate="print">
            <a:extLst>
              <a:ext uri="{28A0092B-C50C-407E-A947-70E740481C1C}">
                <a14:useLocalDpi xmlns:a14="http://schemas.microsoft.com/office/drawing/2010/main" val="0"/>
              </a:ext>
            </a:extLst>
          </a:blip>
          <a:srcRect/>
          <a:stretch>
            <a:fillRect/>
          </a:stretch>
        </p:blipFill>
        <p:spPr>
          <a:xfrm flipH="1">
            <a:off x="3904341" y="1470494"/>
            <a:ext cx="8287659" cy="5387506"/>
          </a:xfrm>
          <a:prstGeom prst="rect">
            <a:avLst/>
          </a:prstGeom>
        </p:spPr>
      </p:pic>
      <p:sp>
        <p:nvSpPr>
          <p:cNvPr id="4" name="日期占位符 3"/>
          <p:cNvSpPr>
            <a:spLocks noGrp="1"/>
          </p:cNvSpPr>
          <p:nvPr>
            <p:ph type="dt" sz="half" idx="10"/>
            <p:custDataLst>
              <p:tags r:id="rId6"/>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normAutofit/>
          </a:bodyPr>
          <a:lstStyle/>
          <a:p>
            <a:endParaRPr lang="zh-CN" altLang="en-US" dirty="0"/>
          </a:p>
        </p:txBody>
      </p:sp>
      <p:sp>
        <p:nvSpPr>
          <p:cNvPr id="6" name="灯片编号占位符 5"/>
          <p:cNvSpPr>
            <a:spLocks noGrp="1"/>
          </p:cNvSpPr>
          <p:nvPr>
            <p:ph type="sldNum" sz="quarter" idx="12"/>
            <p:custDataLst>
              <p:tags r:id="rId8"/>
            </p:custDataLst>
          </p:nvPr>
        </p:nvSpPr>
        <p:spPr>
          <a:xfrm>
            <a:off x="8610600" y="6356350"/>
            <a:ext cx="2743200" cy="365125"/>
          </a:xfrm>
        </p:spPr>
        <p:txBody>
          <a:bodyPr wrap="square">
            <a:normAutofit/>
          </a:bodyPr>
          <a:lstStyle/>
          <a:p>
            <a:fld id="{BE5F26B5-172A-4DC2-B0B7-181CFC56B87C}" type="slidenum">
              <a:rPr lang="zh-CN" altLang="en-US" smtClean="0"/>
            </a:fld>
            <a:endParaRPr lang="zh-CN" altLang="en-US"/>
          </a:p>
        </p:txBody>
      </p:sp>
      <p:pic>
        <p:nvPicPr>
          <p:cNvPr id="18" name="图片 17"/>
          <p:cNvPicPr>
            <a:picLocks noChangeAspect="1"/>
          </p:cNvPicPr>
          <p:nvPr userDrawn="1">
            <p:custDataLst>
              <p:tags r:id="rId9"/>
            </p:custDataLst>
          </p:nvPr>
        </p:nvPicPr>
        <p:blipFill rotWithShape="1">
          <a:blip r:embed="rId10"/>
          <a:srcRect/>
          <a:stretch>
            <a:fillRect/>
          </a:stretch>
        </p:blipFill>
        <p:spPr>
          <a:xfrm>
            <a:off x="10161905" y="7620"/>
            <a:ext cx="2030095" cy="1270000"/>
          </a:xfrm>
          <a:prstGeom prst="rect">
            <a:avLst/>
          </a:prstGeom>
        </p:spPr>
      </p:pic>
      <p:sp>
        <p:nvSpPr>
          <p:cNvPr id="25" name="标题 24"/>
          <p:cNvSpPr>
            <a:spLocks noGrp="1"/>
          </p:cNvSpPr>
          <p:nvPr>
            <p:ph type="ctrTitle"/>
            <p:custDataLst>
              <p:tags r:id="rId11"/>
            </p:custDataLst>
          </p:nvPr>
        </p:nvSpPr>
        <p:spPr>
          <a:xfrm>
            <a:off x="1163638" y="1649000"/>
            <a:ext cx="5777356" cy="2159125"/>
          </a:xfrm>
        </p:spPr>
        <p:txBody>
          <a:bodyPr wrap="square" anchor="b">
            <a:normAutofit/>
          </a:bodyPr>
          <a:lstStyle>
            <a:lvl1pPr algn="l">
              <a:lnSpc>
                <a:spcPct val="100000"/>
              </a:lnSpc>
              <a:defRPr sz="6000">
                <a:solidFill>
                  <a:schemeClr val="accent1"/>
                </a:solidFill>
              </a:defRPr>
            </a:lvl1pPr>
          </a:lstStyle>
          <a:p>
            <a:r>
              <a:rPr lang="zh-CN" altLang="en-US" dirty="0"/>
              <a:t>单击此处编辑母版标题样式</a:t>
            </a:r>
            <a:endParaRPr lang="zh-CN" altLang="en-US" dirty="0"/>
          </a:p>
        </p:txBody>
      </p:sp>
      <p:sp>
        <p:nvSpPr>
          <p:cNvPr id="26" name="副标题 25"/>
          <p:cNvSpPr>
            <a:spLocks noGrp="1"/>
          </p:cNvSpPr>
          <p:nvPr>
            <p:ph type="subTitle" idx="1" hasCustomPrompt="1"/>
            <p:custDataLst>
              <p:tags r:id="rId12"/>
            </p:custDataLst>
          </p:nvPr>
        </p:nvSpPr>
        <p:spPr>
          <a:xfrm>
            <a:off x="1163955" y="3950335"/>
            <a:ext cx="5777230" cy="520065"/>
          </a:xfrm>
        </p:spPr>
        <p:txBody>
          <a:bodyPr wrap="square">
            <a:normAutofit/>
          </a:bodyPr>
          <a:lstStyle>
            <a:lvl1pPr marL="0" indent="0" algn="l">
              <a:lnSpc>
                <a:spcPct val="100000"/>
              </a:lnSpc>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27" name="公司名占位符 6"/>
          <p:cNvSpPr>
            <a:spLocks noGrp="1"/>
          </p:cNvSpPr>
          <p:nvPr>
            <p:ph type="body" sz="quarter" idx="13" hasCustomPrompt="1"/>
            <p:custDataLst>
              <p:tags r:id="rId13"/>
            </p:custDataLst>
          </p:nvPr>
        </p:nvSpPr>
        <p:spPr>
          <a:xfrm>
            <a:off x="1219518" y="764000"/>
            <a:ext cx="2880000" cy="504000"/>
          </a:xfrm>
        </p:spPr>
        <p:txBody>
          <a:bodyPr wrap="square" anchor="ctr">
            <a:normAutofit/>
          </a:bodyPr>
          <a:lstStyle>
            <a:lvl1pPr marL="0" indent="0">
              <a:lnSpc>
                <a:spcPct val="100000"/>
              </a:lnSpc>
              <a:buNone/>
              <a:defRPr sz="1800">
                <a:solidFill>
                  <a:schemeClr val="tx1">
                    <a:alpha val="70000"/>
                  </a:schemeClr>
                </a:solidFill>
              </a:defRPr>
            </a:lvl1pPr>
          </a:lstStyle>
          <a:p>
            <a:pPr lvl="0"/>
            <a:r>
              <a:rPr lang="zh-CN" altLang="en-US" dirty="0"/>
              <a:t>公司名</a:t>
            </a:r>
            <a:endParaRPr lang="zh-CN" altLang="en-US" dirty="0"/>
          </a:p>
        </p:txBody>
      </p:sp>
      <p:pic>
        <p:nvPicPr>
          <p:cNvPr id="17" name="图片 16" descr="G:\美工\2-日常作品\220218（ppt）\主题模板\国风古诗词\4x\3资源 2@4x.png3资源 2@4x"/>
          <p:cNvPicPr>
            <a:picLocks noChangeAspect="1"/>
          </p:cNvPicPr>
          <p:nvPr userDrawn="1">
            <p:custDataLst>
              <p:tags r:id="rId14"/>
            </p:custDataLst>
          </p:nvPr>
        </p:nvPicPr>
        <p:blipFill rotWithShape="1">
          <a:blip r:embed="rId15"/>
          <a:srcRect b="-21732"/>
          <a:stretch>
            <a:fillRect/>
          </a:stretch>
        </p:blipFill>
        <p:spPr>
          <a:xfrm flipH="1">
            <a:off x="-1" y="0"/>
            <a:ext cx="1359017" cy="1140731"/>
          </a:xfrm>
          <a:prstGeom prst="rect">
            <a:avLst/>
          </a:prstGeom>
        </p:spPr>
      </p:pic>
      <p:sp>
        <p:nvSpPr>
          <p:cNvPr id="24" name="署名占位符 10"/>
          <p:cNvSpPr>
            <a:spLocks noGrp="1"/>
          </p:cNvSpPr>
          <p:nvPr>
            <p:ph type="body" sz="quarter" idx="17" hasCustomPrompt="1"/>
            <p:custDataLst>
              <p:tags r:id="rId16"/>
            </p:custDataLst>
          </p:nvPr>
        </p:nvSpPr>
        <p:spPr>
          <a:xfrm>
            <a:off x="1129571" y="4498971"/>
            <a:ext cx="2803800" cy="551999"/>
          </a:xfrm>
          <a:prstGeom prst="roundRect">
            <a:avLst>
              <a:gd name="adj" fmla="val 50000"/>
            </a:avLst>
          </a:prstGeom>
          <a:solidFill>
            <a:schemeClr val="accent3">
              <a:alpha val="15000"/>
            </a:schemeClr>
          </a:solidFill>
          <a:ln>
            <a:solidFill>
              <a:schemeClr val="accent4"/>
            </a:solidFill>
          </a:ln>
        </p:spPr>
        <p:txBody>
          <a:bodyPr wrap="square" anchor="ctr">
            <a:normAutofit/>
          </a:bodyPr>
          <a:lstStyle>
            <a:lvl1pPr marL="0" indent="0" algn="ctr">
              <a:lnSpc>
                <a:spcPct val="100000"/>
              </a:lnSpc>
              <a:buNone/>
              <a:defRPr sz="1800"/>
            </a:lvl1pPr>
          </a:lstStyle>
          <a:p>
            <a:pPr lvl="0"/>
            <a:r>
              <a:rPr lang="zh-CN" altLang="en-US" dirty="0"/>
              <a:t>署名</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tags" Target="../tags/tag16.xml"/><Relationship Id="rId8" Type="http://schemas.openxmlformats.org/officeDocument/2006/relationships/tags" Target="../tags/tag15.xml"/><Relationship Id="rId7" Type="http://schemas.openxmlformats.org/officeDocument/2006/relationships/tags" Target="../tags/tag14.xml"/><Relationship Id="rId6" Type="http://schemas.openxmlformats.org/officeDocument/2006/relationships/tags" Target="../tags/tag13.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tags" Target="../tags/tag20.xml"/><Relationship Id="rId14" Type="http://schemas.openxmlformats.org/officeDocument/2006/relationships/image" Target="../media/image3.png"/><Relationship Id="rId13" Type="http://schemas.openxmlformats.org/officeDocument/2006/relationships/tags" Target="../tags/tag19.xml"/><Relationship Id="rId12" Type="http://schemas.openxmlformats.org/officeDocument/2006/relationships/image" Target="../media/image2.png"/><Relationship Id="rId11" Type="http://schemas.openxmlformats.org/officeDocument/2006/relationships/tags" Target="../tags/tag18.xml"/><Relationship Id="rId10" Type="http://schemas.openxmlformats.org/officeDocument/2006/relationships/tags" Target="../tags/tag17.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tags" Target="../tags/tag39.xml"/><Relationship Id="rId8" Type="http://schemas.openxmlformats.org/officeDocument/2006/relationships/image" Target="../media/image2.png"/><Relationship Id="rId7" Type="http://schemas.openxmlformats.org/officeDocument/2006/relationships/tags" Target="../tags/tag38.xml"/><Relationship Id="rId6" Type="http://schemas.openxmlformats.org/officeDocument/2006/relationships/tags" Target="../tags/tag37.xml"/><Relationship Id="rId5" Type="http://schemas.openxmlformats.org/officeDocument/2006/relationships/tags" Target="../tags/tag36.xml"/><Relationship Id="rId4" Type="http://schemas.openxmlformats.org/officeDocument/2006/relationships/tags" Target="../tags/tag35.xml"/><Relationship Id="rId3" Type="http://schemas.openxmlformats.org/officeDocument/2006/relationships/tags" Target="../tags/tag34.xml"/><Relationship Id="rId2" Type="http://schemas.openxmlformats.org/officeDocument/2006/relationships/tags" Target="../tags/tag33.xml"/><Relationship Id="rId12" Type="http://schemas.openxmlformats.org/officeDocument/2006/relationships/theme" Target="../theme/theme2.xml"/><Relationship Id="rId11" Type="http://schemas.openxmlformats.org/officeDocument/2006/relationships/tags" Target="../tags/tag40.xml"/><Relationship Id="rId10" Type="http://schemas.openxmlformats.org/officeDocument/2006/relationships/image" Target="../media/image3.png"/><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alpha val="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6"/>
            </p:custDataLst>
          </p:nvPr>
        </p:nvSpPr>
        <p:spPr>
          <a:xfrm>
            <a:off x="695960" y="360000"/>
            <a:ext cx="10800000" cy="720000"/>
          </a:xfrm>
          <a:prstGeom prst="rect">
            <a:avLst/>
          </a:prstGeom>
        </p:spPr>
        <p:txBody>
          <a:bodyPr vert="horz" wrap="square" lIns="0" tIns="0" rIns="0" bIns="0" rtlCol="0" anchor="b"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7"/>
            </p:custDataLst>
          </p:nvPr>
        </p:nvSpPr>
        <p:spPr>
          <a:xfrm>
            <a:off x="695960" y="1301749"/>
            <a:ext cx="10800000" cy="4873625"/>
          </a:xfrm>
          <a:prstGeom prst="rect">
            <a:avLst/>
          </a:prstGeom>
        </p:spPr>
        <p:txBody>
          <a:bodyPr vert="horz" wrap="square" lIns="0" tIns="0" rIns="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2"/>
            <p:custDataLst>
              <p:tags r:id="rId8"/>
            </p:custDataLst>
          </p:nvPr>
        </p:nvSpPr>
        <p:spPr>
          <a:xfrm>
            <a:off x="695960" y="6356350"/>
            <a:ext cx="2743200" cy="365125"/>
          </a:xfrm>
          <a:prstGeom prst="rect">
            <a:avLst/>
          </a:prstGeom>
        </p:spPr>
        <p:txBody>
          <a:bodyPr vert="horz" wrap="square" lIns="91440" tIns="45720" rIns="91440" bIns="45720" rtlCol="0" anchor="ctr">
            <a:normAutofit/>
          </a:bodyPr>
          <a:lstStyle>
            <a:lvl1pPr algn="l">
              <a:defRPr sz="1200">
                <a:solidFill>
                  <a:schemeClr val="tx1">
                    <a:tint val="75000"/>
                  </a:schemeClr>
                </a:solidFill>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3"/>
            <p:custDataLst>
              <p:tags r:id="rId9"/>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0"/>
            </p:custDataLst>
          </p:nvPr>
        </p:nvSpPr>
        <p:spPr>
          <a:xfrm>
            <a:off x="8753983" y="6356350"/>
            <a:ext cx="2743200" cy="365125"/>
          </a:xfrm>
          <a:prstGeom prst="rect">
            <a:avLst/>
          </a:prstGeom>
        </p:spPr>
        <p:txBody>
          <a:bodyPr vert="horz" wrap="square" lIns="91440" tIns="45720" rIns="91440" bIns="45720" rtlCol="0" anchor="ctr">
            <a:normAutofit/>
          </a:bodyPr>
          <a:lstStyle>
            <a:lvl1pPr algn="r">
              <a:defRPr sz="1200">
                <a:solidFill>
                  <a:schemeClr val="tx1">
                    <a:tint val="75000"/>
                  </a:schemeClr>
                </a:solidFill>
              </a:defRPr>
            </a:lvl1pPr>
          </a:lstStyle>
          <a:p>
            <a:fld id="{BE5F26B5-172A-4DC2-B0B7-181CFC56B87C}" type="slidenum">
              <a:rPr lang="zh-CN" altLang="en-US" smtClean="0"/>
            </a:fld>
            <a:endParaRPr lang="zh-CN" altLang="en-US"/>
          </a:p>
        </p:txBody>
      </p:sp>
      <p:pic>
        <p:nvPicPr>
          <p:cNvPr id="13" name="图片 12" descr="G:\美工\2-日常作品\220218（ppt）\主题模板\国风古诗词\4x\3资源 2@4x.png3资源 2@4x"/>
          <p:cNvPicPr>
            <a:picLocks noChangeAspect="1"/>
          </p:cNvPicPr>
          <p:nvPr userDrawn="1">
            <p:custDataLst>
              <p:tags r:id="rId11"/>
            </p:custDataLst>
          </p:nvPr>
        </p:nvPicPr>
        <p:blipFill rotWithShape="1">
          <a:blip r:embed="rId12"/>
          <a:srcRect b="-21731"/>
          <a:stretch>
            <a:fillRect/>
          </a:stretch>
        </p:blipFill>
        <p:spPr>
          <a:xfrm>
            <a:off x="7990205" y="0"/>
            <a:ext cx="4201795" cy="1140460"/>
          </a:xfrm>
          <a:prstGeom prst="rect">
            <a:avLst/>
          </a:prstGeom>
        </p:spPr>
      </p:pic>
      <p:pic>
        <p:nvPicPr>
          <p:cNvPr id="14" name="图片 13"/>
          <p:cNvPicPr>
            <a:picLocks noChangeAspect="1"/>
          </p:cNvPicPr>
          <p:nvPr userDrawn="1">
            <p:custDataLst>
              <p:tags r:id="rId13"/>
            </p:custDataLst>
          </p:nvPr>
        </p:nvPicPr>
        <p:blipFill rotWithShape="1">
          <a:blip r:embed="rId14">
            <a:alphaModFix amt="80000"/>
          </a:blip>
          <a:srcRect/>
          <a:stretch>
            <a:fillRect/>
          </a:stretch>
        </p:blipFill>
        <p:spPr>
          <a:xfrm flipH="1">
            <a:off x="9935210" y="0"/>
            <a:ext cx="2256790" cy="1384300"/>
          </a:xfrm>
          <a:prstGeom prst="rect">
            <a:avLst/>
          </a:prstGeom>
        </p:spPr>
      </p:pic>
      <p:sp>
        <p:nvSpPr>
          <p:cNvPr id="7" name="KSO_TEMPLATE" hidden="1"/>
          <p:cNvSpPr/>
          <p:nvPr userDrawn="1">
            <p:custDataLst>
              <p:tags r:id="rId1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xStyles>
    <p:titleStyle>
      <a:lvl1pPr algn="l" defTabSz="914400" rtl="0" eaLnBrk="1" latinLnBrk="0" hangingPunct="1">
        <a:lnSpc>
          <a:spcPct val="100000"/>
        </a:lnSpc>
        <a:spcBef>
          <a:spcPct val="0"/>
        </a:spcBef>
        <a:buNone/>
        <a:defRPr sz="3200" b="1" kern="1200">
          <a:solidFill>
            <a:schemeClr val="accent1"/>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lumMod val="85000"/>
              <a:lumOff val="15000"/>
            </a:schemeClr>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85000"/>
              <a:lumOff val="1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85000"/>
              <a:lumOff val="1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alpha val="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
            </p:custDataLst>
          </p:nvPr>
        </p:nvSpPr>
        <p:spPr>
          <a:xfrm>
            <a:off x="695960" y="360000"/>
            <a:ext cx="10800000" cy="720000"/>
          </a:xfrm>
          <a:prstGeom prst="rect">
            <a:avLst/>
          </a:prstGeom>
        </p:spPr>
        <p:txBody>
          <a:bodyPr vert="horz" wrap="square" lIns="0" tIns="0" rIns="0" bIns="0" rtlCol="0" anchor="b"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695960" y="1301749"/>
            <a:ext cx="10800000" cy="4873625"/>
          </a:xfrm>
          <a:prstGeom prst="rect">
            <a:avLst/>
          </a:prstGeom>
        </p:spPr>
        <p:txBody>
          <a:bodyPr vert="horz" wrap="square" lIns="0" tIns="0" rIns="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2"/>
            <p:custDataLst>
              <p:tags r:id="rId4"/>
            </p:custDataLst>
          </p:nvPr>
        </p:nvSpPr>
        <p:spPr>
          <a:xfrm>
            <a:off x="695960" y="6356350"/>
            <a:ext cx="2743200" cy="365125"/>
          </a:xfrm>
          <a:prstGeom prst="rect">
            <a:avLst/>
          </a:prstGeom>
        </p:spPr>
        <p:txBody>
          <a:bodyPr vert="horz" wrap="square" lIns="91440" tIns="45720" rIns="91440" bIns="45720" rtlCol="0" anchor="ctr">
            <a:normAutofit/>
          </a:bodyPr>
          <a:lstStyle>
            <a:lvl1pPr algn="l">
              <a:defRPr sz="1200">
                <a:solidFill>
                  <a:schemeClr val="tx1">
                    <a:tint val="75000"/>
                  </a:schemeClr>
                </a:solidFill>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3"/>
            <p:custDataLst>
              <p:tags r:id="rId5"/>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6"/>
            </p:custDataLst>
          </p:nvPr>
        </p:nvSpPr>
        <p:spPr>
          <a:xfrm>
            <a:off x="8753983" y="6356350"/>
            <a:ext cx="2743200" cy="365125"/>
          </a:xfrm>
          <a:prstGeom prst="rect">
            <a:avLst/>
          </a:prstGeom>
        </p:spPr>
        <p:txBody>
          <a:bodyPr vert="horz" wrap="square" lIns="91440" tIns="45720" rIns="91440" bIns="45720" rtlCol="0" anchor="ctr">
            <a:normAutofit/>
          </a:bodyPr>
          <a:lstStyle>
            <a:lvl1pPr algn="r">
              <a:defRPr sz="1200">
                <a:solidFill>
                  <a:schemeClr val="tx1">
                    <a:tint val="75000"/>
                  </a:schemeClr>
                </a:solidFill>
              </a:defRPr>
            </a:lvl1pPr>
          </a:lstStyle>
          <a:p>
            <a:fld id="{BE5F26B5-172A-4DC2-B0B7-181CFC56B87C}" type="slidenum">
              <a:rPr lang="zh-CN" altLang="en-US" smtClean="0"/>
            </a:fld>
            <a:endParaRPr lang="zh-CN" altLang="en-US"/>
          </a:p>
        </p:txBody>
      </p:sp>
      <p:pic>
        <p:nvPicPr>
          <p:cNvPr id="13" name="图片 12" descr="G:\美工\2-日常作品\220218（ppt）\主题模板\国风古诗词\4x\3资源 2@4x.png3资源 2@4x"/>
          <p:cNvPicPr>
            <a:picLocks noChangeAspect="1"/>
          </p:cNvPicPr>
          <p:nvPr userDrawn="1">
            <p:custDataLst>
              <p:tags r:id="rId7"/>
            </p:custDataLst>
          </p:nvPr>
        </p:nvPicPr>
        <p:blipFill rotWithShape="1">
          <a:blip r:embed="rId8"/>
          <a:srcRect b="-21731"/>
          <a:stretch>
            <a:fillRect/>
          </a:stretch>
        </p:blipFill>
        <p:spPr>
          <a:xfrm>
            <a:off x="7990205" y="0"/>
            <a:ext cx="4201795" cy="1140460"/>
          </a:xfrm>
          <a:prstGeom prst="rect">
            <a:avLst/>
          </a:prstGeom>
        </p:spPr>
      </p:pic>
      <p:pic>
        <p:nvPicPr>
          <p:cNvPr id="14" name="图片 13"/>
          <p:cNvPicPr>
            <a:picLocks noChangeAspect="1"/>
          </p:cNvPicPr>
          <p:nvPr userDrawn="1">
            <p:custDataLst>
              <p:tags r:id="rId9"/>
            </p:custDataLst>
          </p:nvPr>
        </p:nvPicPr>
        <p:blipFill rotWithShape="1">
          <a:blip r:embed="rId10">
            <a:alphaModFix amt="80000"/>
          </a:blip>
          <a:srcRect/>
          <a:stretch>
            <a:fillRect/>
          </a:stretch>
        </p:blipFill>
        <p:spPr>
          <a:xfrm flipH="1">
            <a:off x="9935210" y="0"/>
            <a:ext cx="2256790" cy="1384300"/>
          </a:xfrm>
          <a:prstGeom prst="rect">
            <a:avLst/>
          </a:prstGeom>
        </p:spPr>
      </p:pic>
      <p:sp>
        <p:nvSpPr>
          <p:cNvPr id="7" name="KSO_TEMPLATE" hidden="1"/>
          <p:cNvSpPr/>
          <p:nvPr userDrawn="1">
            <p:custDataLst>
              <p:tags r:id="rId11"/>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 bg1="lt1" tx1="dk1" bg2="lt2" tx2="dk2" accent1="accent1" accent2="accent2" accent3="accent3" accent4="accent4" accent5="accent5" accent6="accent6" hlink="hlink" folHlink="folHlink"/>
  <p:sldLayoutIdLst>
    <p:sldLayoutId id="2147483655" r:id="rId1"/>
  </p:sldLayoutIdLst>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xStyles>
    <p:titleStyle>
      <a:lvl1pPr algn="l" defTabSz="914400" rtl="0" eaLnBrk="1" latinLnBrk="0" hangingPunct="1">
        <a:lnSpc>
          <a:spcPct val="100000"/>
        </a:lnSpc>
        <a:spcBef>
          <a:spcPct val="0"/>
        </a:spcBef>
        <a:buNone/>
        <a:defRPr sz="3200" b="1" kern="1200">
          <a:solidFill>
            <a:schemeClr val="accent1"/>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lumMod val="85000"/>
              <a:lumOff val="15000"/>
            </a:schemeClr>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85000"/>
              <a:lumOff val="1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85000"/>
              <a:lumOff val="1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1.xml"/></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60.xml"/><Relationship Id="rId4" Type="http://schemas.openxmlformats.org/officeDocument/2006/relationships/tags" Target="../tags/tag59.xml"/><Relationship Id="rId3" Type="http://schemas.openxmlformats.org/officeDocument/2006/relationships/tags" Target="../tags/tag58.xml"/><Relationship Id="rId2" Type="http://schemas.openxmlformats.org/officeDocument/2006/relationships/image" Target="../media/image12.jpeg"/><Relationship Id="rId1" Type="http://schemas.openxmlformats.org/officeDocument/2006/relationships/tags" Target="../tags/tag5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1.xml"/><Relationship Id="rId1"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2.xml"/><Relationship Id="rId1" Type="http://schemas.openxmlformats.org/officeDocument/2006/relationships/image" Target="../media/image16.jpe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64.xml"/><Relationship Id="rId2" Type="http://schemas.openxmlformats.org/officeDocument/2006/relationships/image" Target="../media/image17.png"/><Relationship Id="rId1" Type="http://schemas.openxmlformats.org/officeDocument/2006/relationships/tags" Target="../tags/tag6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5.xml"/></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68.xml"/><Relationship Id="rId4" Type="http://schemas.openxmlformats.org/officeDocument/2006/relationships/image" Target="../media/image19.jpeg"/><Relationship Id="rId3" Type="http://schemas.openxmlformats.org/officeDocument/2006/relationships/tags" Target="../tags/tag67.xml"/><Relationship Id="rId2" Type="http://schemas.openxmlformats.org/officeDocument/2006/relationships/image" Target="../media/image18.png"/><Relationship Id="rId1" Type="http://schemas.openxmlformats.org/officeDocument/2006/relationships/tags" Target="../tags/tag66.xml"/></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71.xml"/><Relationship Id="rId4" Type="http://schemas.openxmlformats.org/officeDocument/2006/relationships/image" Target="../media/image21.png"/><Relationship Id="rId3" Type="http://schemas.openxmlformats.org/officeDocument/2006/relationships/tags" Target="../tags/tag70.xml"/><Relationship Id="rId2" Type="http://schemas.openxmlformats.org/officeDocument/2006/relationships/image" Target="../media/image20.jpeg"/><Relationship Id="rId1" Type="http://schemas.openxmlformats.org/officeDocument/2006/relationships/tags" Target="../tags/tag69.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72.xml"/><Relationship Id="rId2" Type="http://schemas.openxmlformats.org/officeDocument/2006/relationships/image" Target="../media/image23.svg"/><Relationship Id="rId1"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3.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5.xml"/><Relationship Id="rId1" Type="http://schemas.openxmlformats.org/officeDocument/2006/relationships/tags" Target="../tags/tag74.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image" Target="../media/image8.png"/><Relationship Id="rId1"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7.xml"/><Relationship Id="rId1" Type="http://schemas.openxmlformats.org/officeDocument/2006/relationships/tags" Target="../tags/tag76.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9.xml"/><Relationship Id="rId1" Type="http://schemas.openxmlformats.org/officeDocument/2006/relationships/tags" Target="../tags/tag78.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1.xml"/><Relationship Id="rId1" Type="http://schemas.openxmlformats.org/officeDocument/2006/relationships/tags" Target="../tags/tag80.xml"/></Relationships>
</file>

<file path=ppt/slides/_rels/slide23.xml.rels><?xml version="1.0" encoding="UTF-8" standalone="yes"?>
<Relationships xmlns="http://schemas.openxmlformats.org/package/2006/relationships"><Relationship Id="rId9" Type="http://schemas.openxmlformats.org/officeDocument/2006/relationships/tags" Target="../tags/tag90.xml"/><Relationship Id="rId8" Type="http://schemas.openxmlformats.org/officeDocument/2006/relationships/tags" Target="../tags/tag89.xml"/><Relationship Id="rId7" Type="http://schemas.openxmlformats.org/officeDocument/2006/relationships/tags" Target="../tags/tag88.xml"/><Relationship Id="rId6" Type="http://schemas.openxmlformats.org/officeDocument/2006/relationships/tags" Target="../tags/tag87.xml"/><Relationship Id="rId5" Type="http://schemas.openxmlformats.org/officeDocument/2006/relationships/tags" Target="../tags/tag86.xml"/><Relationship Id="rId4" Type="http://schemas.openxmlformats.org/officeDocument/2006/relationships/tags" Target="../tags/tag85.xml"/><Relationship Id="rId3" Type="http://schemas.openxmlformats.org/officeDocument/2006/relationships/tags" Target="../tags/tag84.xml"/><Relationship Id="rId20" Type="http://schemas.openxmlformats.org/officeDocument/2006/relationships/slideLayout" Target="../slideLayouts/slideLayout1.xml"/><Relationship Id="rId2" Type="http://schemas.openxmlformats.org/officeDocument/2006/relationships/tags" Target="../tags/tag83.xml"/><Relationship Id="rId19" Type="http://schemas.openxmlformats.org/officeDocument/2006/relationships/tags" Target="../tags/tag94.xml"/><Relationship Id="rId18" Type="http://schemas.openxmlformats.org/officeDocument/2006/relationships/image" Target="../media/image29.svg"/><Relationship Id="rId17" Type="http://schemas.openxmlformats.org/officeDocument/2006/relationships/image" Target="../media/image28.png"/><Relationship Id="rId16" Type="http://schemas.openxmlformats.org/officeDocument/2006/relationships/tags" Target="../tags/tag93.xml"/><Relationship Id="rId15" Type="http://schemas.openxmlformats.org/officeDocument/2006/relationships/image" Target="../media/image27.svg"/><Relationship Id="rId14" Type="http://schemas.openxmlformats.org/officeDocument/2006/relationships/image" Target="../media/image26.png"/><Relationship Id="rId13" Type="http://schemas.openxmlformats.org/officeDocument/2006/relationships/tags" Target="../tags/tag92.xml"/><Relationship Id="rId12" Type="http://schemas.openxmlformats.org/officeDocument/2006/relationships/image" Target="../media/image25.svg"/><Relationship Id="rId11" Type="http://schemas.openxmlformats.org/officeDocument/2006/relationships/image" Target="../media/image24.png"/><Relationship Id="rId10" Type="http://schemas.openxmlformats.org/officeDocument/2006/relationships/tags" Target="../tags/tag91.xml"/><Relationship Id="rId1" Type="http://schemas.openxmlformats.org/officeDocument/2006/relationships/tags" Target="../tags/tag8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5.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7.xml"/><Relationship Id="rId1" Type="http://schemas.openxmlformats.org/officeDocument/2006/relationships/tags" Target="../tags/tag96.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8.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9.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00.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4.xml"/><Relationship Id="rId1" Type="http://schemas.openxmlformats.org/officeDocument/2006/relationships/image" Target="../media/image9.jpe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45.xml"/><Relationship Id="rId2" Type="http://schemas.openxmlformats.org/officeDocument/2006/relationships/image" Target="../media/image11.png"/><Relationship Id="rId1" Type="http://schemas.openxmlformats.org/officeDocument/2006/relationships/image" Target="../media/image10.jpe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image" Target="../media/image8.png"/><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48.xml"/><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image" Target="../media/image12.jpeg"/></Relationships>
</file>

<file path=ppt/slides/_rels/slide7.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image" Target="../media/image12.jpeg"/><Relationship Id="rId1" Type="http://schemas.openxmlformats.org/officeDocument/2006/relationships/tags" Target="../tags/tag49.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5.xml"/><Relationship Id="rId1" Type="http://schemas.openxmlformats.org/officeDocument/2006/relationships/tags" Target="../tags/tag54.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6.xml"/><Relationship Id="rId1"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5" name="文本框 1734" descr="7b0a2020202022776f7264617274223a20227b5c2269645c223a32353030313037302c5c227469645c223a5c225c227d220a7d0a"/>
          <p:cNvSpPr txBox="1"/>
          <p:nvPr/>
        </p:nvSpPr>
        <p:spPr>
          <a:xfrm>
            <a:off x="0" y="478790"/>
            <a:ext cx="12192000" cy="5876925"/>
          </a:xfrm>
          <a:prstGeom prst="rect">
            <a:avLst/>
          </a:prstGeom>
          <a:solidFill>
            <a:schemeClr val="bg1">
              <a:lumMod val="95000"/>
              <a:alpha val="48000"/>
            </a:schemeClr>
          </a:solidFill>
          <a:effectLst>
            <a:innerShdw blurRad="63500" dist="50800" dir="8100000">
              <a:schemeClr val="accent2">
                <a:lumMod val="75000"/>
                <a:alpha val="50000"/>
              </a:schemeClr>
            </a:innerShdw>
          </a:effectLst>
        </p:spPr>
        <p:txBody>
          <a:bodyPr wrap="square" rtlCol="0">
            <a:noAutofit/>
            <a:scene3d>
              <a:camera prst="orthographicFront"/>
              <a:lightRig rig="threePt" dir="t"/>
            </a:scene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pPr>
            <a:r>
              <a:rPr lang="en-US" altLang="zh-CN" sz="5400">
                <a:latin typeface="汉仪雪君体简" panose="02010600000101010101" charset="-122"/>
                <a:ea typeface="汉仪雪君体简" panose="02010600000101010101" charset="-122"/>
                <a:cs typeface="汉仪雪君体简" panose="02010600000101010101" charset="-122"/>
              </a:rPr>
              <a:t> </a:t>
            </a:r>
            <a:r>
              <a:rPr lang="en-US" altLang="zh-CN" sz="5400">
                <a:ln w="16042" cmpd="sng"/>
                <a:solidFill>
                  <a:srgbClr val="EDBA61"/>
                </a:solidFill>
                <a:effectLst/>
                <a:latin typeface="汉仪铸字葫芦娃简" panose="00020600040101010101" charset="-122"/>
                <a:ea typeface="汉仪铸字葫芦娃简" panose="00020600040101010101" charset="-122"/>
                <a:cs typeface="汉仪铸字葫芦娃简" panose="00020600040101010101" charset="-122"/>
              </a:rPr>
              <a:t> </a:t>
            </a:r>
            <a:endParaRPr lang="en-US" altLang="zh-CN" sz="5400">
              <a:ln w="16042" cmpd="sng"/>
              <a:solidFill>
                <a:srgbClr val="EDBA61"/>
              </a:solidFill>
              <a:effectLst/>
              <a:latin typeface="汉仪铸字葫芦娃简" panose="00020600040101010101" charset="-122"/>
              <a:ea typeface="汉仪铸字葫芦娃简" panose="00020600040101010101" charset="-122"/>
              <a:cs typeface="汉仪铸字葫芦娃简" panose="00020600040101010101" charset="-122"/>
            </a:endParaRPr>
          </a:p>
          <a:p>
            <a:pPr algn="l">
              <a:lnSpc>
                <a:spcPct val="120000"/>
              </a:lnSpc>
            </a:pPr>
            <a:r>
              <a:rPr lang="en-US" altLang="zh-CN" sz="5400">
                <a:ln w="16042" cmpd="sng"/>
                <a:solidFill>
                  <a:srgbClr val="EDBA61"/>
                </a:solidFill>
                <a:effectLst/>
                <a:latin typeface="汉仪铸字葫芦娃简" panose="00020600040101010101" charset="-122"/>
                <a:ea typeface="汉仪铸字葫芦娃简" panose="00020600040101010101" charset="-122"/>
                <a:cs typeface="汉仪铸字葫芦娃简" panose="00020600040101010101" charset="-122"/>
              </a:rPr>
              <a:t> </a:t>
            </a:r>
            <a:endParaRPr lang="en-US" altLang="zh-CN" sz="5400">
              <a:ln w="16042" cmpd="sng"/>
              <a:solidFill>
                <a:srgbClr val="EDBA61"/>
              </a:solidFill>
              <a:effectLst/>
              <a:latin typeface="汉仪铸字葫芦娃简" panose="00020600040101010101" charset="-122"/>
              <a:ea typeface="汉仪铸字葫芦娃简" panose="00020600040101010101" charset="-122"/>
              <a:cs typeface="汉仪铸字葫芦娃简" panose="00020600040101010101" charset="-122"/>
            </a:endParaRPr>
          </a:p>
          <a:p>
            <a:pPr algn="l">
              <a:lnSpc>
                <a:spcPct val="120000"/>
              </a:lnSpc>
            </a:pPr>
            <a:r>
              <a:rPr lang="en-US" altLang="zh-CN" sz="5400">
                <a:ln w="16042" cmpd="sng"/>
                <a:solidFill>
                  <a:srgbClr val="EDBA61"/>
                </a:solidFill>
                <a:effectLst/>
                <a:latin typeface="汉仪铸字葫芦娃简" panose="00020600040101010101" charset="-122"/>
                <a:ea typeface="汉仪铸字葫芦娃简" panose="00020600040101010101" charset="-122"/>
                <a:cs typeface="汉仪铸字葫芦娃简" panose="00020600040101010101" charset="-122"/>
              </a:rPr>
              <a:t>  </a:t>
            </a:r>
            <a:r>
              <a:rPr lang="en-US" sz="4400" kern="0" spc="144" dirty="0">
                <a:ln w="21210">
                  <a:solidFill>
                    <a:schemeClr val="bg1"/>
                  </a:solidFill>
                </a:ln>
                <a:solidFill>
                  <a:schemeClr val="accent4">
                    <a:lumMod val="50000"/>
                  </a:schemeClr>
                </a:solidFill>
                <a:effectLst>
                  <a:outerShdw blurRad="14140" dist="165100" dir="16200000" sx="108000" sy="108000" rotWithShape="0">
                    <a:srgbClr val="3D9034">
                      <a:alpha val="14000"/>
                      <a:alpha val="14000"/>
                    </a:srgbClr>
                  </a:outerShdw>
                </a:effectLst>
                <a:latin typeface="汉仪力量黑简" panose="00020600040101010101" charset="-122"/>
                <a:ea typeface="汉仪力量黑简" panose="00020600040101010101" charset="-122"/>
                <a:cs typeface="微软雅黑" panose="020B0503020204020204" pitchFamily="34" charset="-120"/>
                <a:sym typeface="+mn-ea"/>
              </a:rPr>
              <a:t>核心素养导向</a:t>
            </a:r>
            <a:r>
              <a:rPr lang="zh-CN" altLang="en-US" sz="4400" kern="0" spc="144" dirty="0">
                <a:ln w="21210">
                  <a:solidFill>
                    <a:schemeClr val="bg1"/>
                  </a:solidFill>
                </a:ln>
                <a:solidFill>
                  <a:schemeClr val="accent4">
                    <a:lumMod val="50000"/>
                  </a:schemeClr>
                </a:solidFill>
                <a:effectLst>
                  <a:outerShdw blurRad="14140" dist="165100" dir="16200000" sx="108000" sy="108000" rotWithShape="0">
                    <a:srgbClr val="3D9034">
                      <a:alpha val="14000"/>
                      <a:alpha val="14000"/>
                    </a:srgbClr>
                  </a:outerShdw>
                </a:effectLst>
                <a:latin typeface="汉仪力量黑简" panose="00020600040101010101" charset="-122"/>
                <a:ea typeface="汉仪力量黑简" panose="00020600040101010101" charset="-122"/>
                <a:cs typeface="微软雅黑" panose="020B0503020204020204" pitchFamily="34" charset="-120"/>
                <a:sym typeface="+mn-ea"/>
              </a:rPr>
              <a:t>下</a:t>
            </a:r>
            <a:r>
              <a:rPr lang="en-US" sz="4400" kern="0" spc="144" dirty="0">
                <a:ln w="21210">
                  <a:solidFill>
                    <a:schemeClr val="bg1"/>
                  </a:solidFill>
                </a:ln>
                <a:solidFill>
                  <a:schemeClr val="accent4">
                    <a:lumMod val="50000"/>
                  </a:schemeClr>
                </a:solidFill>
                <a:effectLst>
                  <a:outerShdw blurRad="14140" dist="165100" dir="16200000" sx="108000" sy="108000" rotWithShape="0">
                    <a:srgbClr val="3D9034">
                      <a:alpha val="14000"/>
                      <a:alpha val="14000"/>
                    </a:srgbClr>
                  </a:outerShdw>
                </a:effectLst>
                <a:latin typeface="汉仪力量黑简" panose="00020600040101010101" charset="-122"/>
                <a:ea typeface="汉仪力量黑简" panose="00020600040101010101" charset="-122"/>
                <a:cs typeface="微软雅黑" panose="020B0503020204020204" pitchFamily="34" charset="-120"/>
                <a:sym typeface="+mn-ea"/>
              </a:rPr>
              <a:t>的大单元教学实践</a:t>
            </a:r>
            <a:r>
              <a:rPr lang="zh-CN" altLang="en-US" sz="4400" kern="0" spc="144" dirty="0">
                <a:ln w="21210">
                  <a:solidFill>
                    <a:schemeClr val="bg1"/>
                  </a:solidFill>
                </a:ln>
                <a:solidFill>
                  <a:schemeClr val="accent4">
                    <a:lumMod val="50000"/>
                  </a:schemeClr>
                </a:solidFill>
                <a:effectLst>
                  <a:outerShdw blurRad="14140" dist="165100" dir="16200000" sx="108000" sy="108000" rotWithShape="0">
                    <a:srgbClr val="3D9034">
                      <a:alpha val="14000"/>
                      <a:alpha val="14000"/>
                    </a:srgbClr>
                  </a:outerShdw>
                </a:effectLst>
                <a:latin typeface="汉仪力量黑简" panose="00020600040101010101" charset="-122"/>
                <a:ea typeface="汉仪力量黑简" panose="00020600040101010101" charset="-122"/>
                <a:cs typeface="微软雅黑" panose="020B0503020204020204" pitchFamily="34" charset="-120"/>
                <a:sym typeface="+mn-ea"/>
              </a:rPr>
              <a:t>与反思</a:t>
            </a:r>
            <a:endParaRPr lang="en-US" sz="5400" dirty="0">
              <a:ln w="21210">
                <a:solidFill>
                  <a:schemeClr val="bg1"/>
                </a:solidFill>
              </a:ln>
              <a:solidFill>
                <a:srgbClr val="3D9034"/>
              </a:solidFill>
              <a:effectLst>
                <a:outerShdw blurRad="14140" dist="165100" dir="16200000" sx="108000" sy="108000" rotWithShape="0">
                  <a:srgbClr val="3D9034">
                    <a:alpha val="14000"/>
                    <a:alpha val="14000"/>
                  </a:srgbClr>
                </a:outerShdw>
              </a:effectLst>
              <a:latin typeface="汉仪力量黑简" panose="00020600040101010101" charset="-122"/>
              <a:ea typeface="汉仪力量黑简" panose="00020600040101010101" charset="-122"/>
            </a:endParaRPr>
          </a:p>
          <a:p>
            <a:pPr marL="0" indent="0" algn="r">
              <a:lnSpc>
                <a:spcPct val="113000"/>
              </a:lnSpc>
              <a:spcBef>
                <a:spcPts val="375"/>
              </a:spcBef>
              <a:buNone/>
            </a:pPr>
            <a:endParaRPr lang="en-US" sz="2800" dirty="0">
              <a:ln w="10998">
                <a:solidFill>
                  <a:schemeClr val="bg1"/>
                </a:solidFill>
              </a:ln>
              <a:solidFill>
                <a:schemeClr val="accent4">
                  <a:lumMod val="50000"/>
                </a:schemeClr>
              </a:solidFill>
              <a:effectLst>
                <a:outerShdw blurRad="7332" dist="165100" dir="16200000" sx="108000" sy="108000" rotWithShape="0">
                  <a:srgbClr val="3D9034">
                    <a:alpha val="14000"/>
                    <a:alpha val="14000"/>
                  </a:srgbClr>
                </a:outerShdw>
              </a:effectLst>
              <a:latin typeface="汉仪力量黑简" panose="00020600040101010101" charset="-122"/>
              <a:ea typeface="汉仪力量黑简" panose="00020600040101010101" charset="-122"/>
              <a:cs typeface="汉仪力量黑简" panose="00020600040101010101" charset="-122"/>
              <a:sym typeface="+mn-ea"/>
            </a:endParaRPr>
          </a:p>
          <a:p>
            <a:pPr marL="0" indent="0" algn="ctr">
              <a:lnSpc>
                <a:spcPct val="113000"/>
              </a:lnSpc>
              <a:spcBef>
                <a:spcPts val="375"/>
              </a:spcBef>
              <a:buNone/>
            </a:pPr>
            <a:r>
              <a:rPr lang="en-US" sz="2800" dirty="0">
                <a:ln w="10998">
                  <a:solidFill>
                    <a:schemeClr val="bg1"/>
                  </a:solidFill>
                </a:ln>
                <a:solidFill>
                  <a:schemeClr val="accent4">
                    <a:lumMod val="50000"/>
                  </a:schemeClr>
                </a:solidFill>
                <a:effectLst>
                  <a:outerShdw blurRad="7332" dist="165100" dir="16200000" sx="108000" sy="108000" rotWithShape="0">
                    <a:srgbClr val="3D9034">
                      <a:alpha val="14000"/>
                      <a:alpha val="14000"/>
                    </a:srgbClr>
                  </a:outerShdw>
                </a:effectLst>
                <a:latin typeface="汉仪力量黑简" panose="00020600040101010101" charset="-122"/>
                <a:ea typeface="汉仪力量黑简" panose="00020600040101010101" charset="-122"/>
                <a:cs typeface="汉仪力量黑简" panose="00020600040101010101" charset="-122"/>
                <a:sym typeface="+mn-ea"/>
              </a:rPr>
              <a:t>                                                               ——</a:t>
            </a:r>
            <a:r>
              <a:rPr lang="zh-CN" altLang="en-US" sz="2800">
                <a:ln w="10998">
                  <a:solidFill>
                    <a:schemeClr val="bg1"/>
                  </a:solidFill>
                </a:ln>
                <a:solidFill>
                  <a:schemeClr val="accent4">
                    <a:lumMod val="50000"/>
                  </a:schemeClr>
                </a:solidFill>
                <a:effectLst>
                  <a:outerShdw blurRad="7332" dist="165100" dir="16200000" sx="108000" sy="108000" rotWithShape="0">
                    <a:srgbClr val="3D9034">
                      <a:alpha val="14000"/>
                      <a:alpha val="14000"/>
                    </a:srgbClr>
                  </a:outerShdw>
                </a:effectLst>
                <a:latin typeface="汉仪力量黑简" panose="00020600040101010101" charset="-122"/>
                <a:ea typeface="汉仪力量黑简" panose="00020600040101010101" charset="-122"/>
                <a:cs typeface="汉仪力量黑简" panose="00020600040101010101" charset="-122"/>
                <a:sym typeface="+mn-ea"/>
              </a:rPr>
              <a:t>以</a:t>
            </a:r>
            <a:r>
              <a:rPr lang="zh-CN" altLang="en-US" sz="2800">
                <a:ln w="10998">
                  <a:solidFill>
                    <a:schemeClr val="bg1"/>
                  </a:solidFill>
                </a:ln>
                <a:solidFill>
                  <a:schemeClr val="accent4">
                    <a:lumMod val="50000"/>
                  </a:schemeClr>
                </a:solidFill>
                <a:effectLst>
                  <a:outerShdw blurRad="7332" dist="165100" dir="16200000" sx="108000" sy="108000" rotWithShape="0">
                    <a:srgbClr val="3D9034">
                      <a:alpha val="14000"/>
                      <a:alpha val="14000"/>
                    </a:srgbClr>
                  </a:outerShdw>
                </a:effectLst>
                <a:latin typeface="汉仪力量黑简" panose="00020600040101010101" charset="-122"/>
                <a:ea typeface="汉仪力量黑简" panose="00020600040101010101" charset="-122"/>
                <a:cs typeface="汉仪力量黑简" panose="00020600040101010101" charset="-122"/>
                <a:sym typeface="+mn-ea"/>
              </a:rPr>
              <a:t>统编版纲要上第八单元为例</a:t>
            </a:r>
            <a:endParaRPr lang="zh-CN" altLang="en-US" sz="2800" dirty="0">
              <a:ln w="10998">
                <a:solidFill>
                  <a:schemeClr val="bg1"/>
                </a:solidFill>
              </a:ln>
              <a:solidFill>
                <a:schemeClr val="accent4">
                  <a:lumMod val="50000"/>
                </a:schemeClr>
              </a:solidFill>
              <a:effectLst>
                <a:outerShdw blurRad="7332" dist="165100" dir="16200000" sx="108000" sy="108000" rotWithShape="0">
                  <a:srgbClr val="3D9034">
                    <a:alpha val="14000"/>
                    <a:alpha val="14000"/>
                  </a:srgbClr>
                </a:outerShdw>
              </a:effectLst>
              <a:latin typeface="汉仪力量黑简" panose="00020600040101010101" charset="-122"/>
              <a:ea typeface="汉仪力量黑简" panose="00020600040101010101" charset="-122"/>
              <a:cs typeface="汉仪力量黑简" panose="00020600040101010101" charset="-122"/>
              <a:sym typeface="+mn-ea"/>
            </a:endParaRPr>
          </a:p>
        </p:txBody>
      </p:sp>
      <p:sp>
        <p:nvSpPr>
          <p:cNvPr id="3" name="文本框 2"/>
          <p:cNvSpPr txBox="1"/>
          <p:nvPr/>
        </p:nvSpPr>
        <p:spPr>
          <a:xfrm>
            <a:off x="618490" y="5487670"/>
            <a:ext cx="10930255" cy="953135"/>
          </a:xfrm>
          <a:prstGeom prst="rect">
            <a:avLst/>
          </a:prstGeom>
          <a:solidFill>
            <a:schemeClr val="accent2">
              <a:lumMod val="75000"/>
            </a:schemeClr>
          </a:solidFill>
          <a:ln w="38100">
            <a:solidFill>
              <a:srgbClr val="0070C0"/>
            </a:solidFill>
          </a:ln>
        </p:spPr>
        <p:txBody>
          <a:bodyPr wrap="square" rtlCol="0">
            <a:spAutoFit/>
          </a:bodyPr>
          <a:p>
            <a:r>
              <a:rPr lang="zh-CN" altLang="en-US" sz="2800">
                <a:solidFill>
                  <a:srgbClr val="FFFF00"/>
                </a:solidFill>
                <a:latin typeface="微软雅黑" panose="020B0503020204020204" charset="-122"/>
                <a:ea typeface="微软雅黑" panose="020B0503020204020204" charset="-122"/>
                <a:cs typeface="微软雅黑" panose="020B0503020204020204" charset="-122"/>
              </a:rPr>
              <a:t>大单元教学就是需要基于大主题</a:t>
            </a:r>
            <a:r>
              <a:rPr lang="en-US" altLang="zh-CN" sz="2800">
                <a:solidFill>
                  <a:srgbClr val="FFFF00"/>
                </a:solidFill>
                <a:latin typeface="微软雅黑" panose="020B0503020204020204" charset="-122"/>
                <a:ea typeface="微软雅黑" panose="020B0503020204020204" charset="-122"/>
                <a:cs typeface="微软雅黑" panose="020B0503020204020204" charset="-122"/>
              </a:rPr>
              <a:t>、</a:t>
            </a:r>
            <a:r>
              <a:rPr lang="zh-CN" altLang="en-US" sz="2800">
                <a:solidFill>
                  <a:srgbClr val="FFFF00"/>
                </a:solidFill>
                <a:latin typeface="微软雅黑" panose="020B0503020204020204" charset="-122"/>
                <a:ea typeface="微软雅黑" panose="020B0503020204020204" charset="-122"/>
                <a:cs typeface="微软雅黑" panose="020B0503020204020204" charset="-122"/>
              </a:rPr>
              <a:t>大概念</a:t>
            </a:r>
            <a:r>
              <a:rPr lang="en-US" altLang="zh-CN" sz="2800">
                <a:solidFill>
                  <a:srgbClr val="FFFF00"/>
                </a:solidFill>
                <a:latin typeface="微软雅黑" panose="020B0503020204020204" charset="-122"/>
                <a:ea typeface="微软雅黑" panose="020B0503020204020204" charset="-122"/>
                <a:cs typeface="微软雅黑" panose="020B0503020204020204" charset="-122"/>
              </a:rPr>
              <a:t>、</a:t>
            </a:r>
            <a:r>
              <a:rPr lang="zh-CN" altLang="en-US" sz="2800">
                <a:solidFill>
                  <a:srgbClr val="FFFF00"/>
                </a:solidFill>
                <a:latin typeface="微软雅黑" panose="020B0503020204020204" charset="-122"/>
                <a:ea typeface="微软雅黑" panose="020B0503020204020204" charset="-122"/>
                <a:cs typeface="微软雅黑" panose="020B0503020204020204" charset="-122"/>
              </a:rPr>
              <a:t>大任务或大问题</a:t>
            </a:r>
            <a:r>
              <a:rPr lang="en-US" altLang="zh-CN" sz="2800">
                <a:solidFill>
                  <a:srgbClr val="FFFF00"/>
                </a:solidFill>
                <a:latin typeface="微软雅黑" panose="020B0503020204020204" charset="-122"/>
                <a:ea typeface="微软雅黑" panose="020B0503020204020204" charset="-122"/>
                <a:cs typeface="微软雅黑" panose="020B0503020204020204" charset="-122"/>
              </a:rPr>
              <a:t>，</a:t>
            </a:r>
            <a:r>
              <a:rPr lang="zh-CN" altLang="en-US" sz="2800">
                <a:solidFill>
                  <a:srgbClr val="FFFF00"/>
                </a:solidFill>
                <a:latin typeface="微软雅黑" panose="020B0503020204020204" charset="-122"/>
                <a:ea typeface="微软雅黑" panose="020B0503020204020204" charset="-122"/>
                <a:cs typeface="微软雅黑" panose="020B0503020204020204" charset="-122"/>
              </a:rPr>
              <a:t>对教学内容进行系统整合与组织</a:t>
            </a:r>
            <a:r>
              <a:rPr lang="en-US" altLang="zh-CN" sz="2800">
                <a:solidFill>
                  <a:srgbClr val="FFFF00"/>
                </a:solidFill>
                <a:latin typeface="微软雅黑" panose="020B0503020204020204" charset="-122"/>
                <a:ea typeface="微软雅黑" panose="020B0503020204020204" charset="-122"/>
                <a:cs typeface="微软雅黑" panose="020B0503020204020204" charset="-122"/>
              </a:rPr>
              <a:t>。</a:t>
            </a:r>
            <a:endParaRPr lang="en-US" altLang="zh-CN" sz="2800">
              <a:solidFill>
                <a:srgbClr val="FFFF00"/>
              </a:solidFill>
              <a:latin typeface="微软雅黑" panose="020B0503020204020204" charset="-122"/>
              <a:ea typeface="微软雅黑" panose="020B0503020204020204" charset="-122"/>
              <a:cs typeface="微软雅黑" panose="020B0503020204020204"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descr="7b0a2020202022776f7264617274223a20227b5c2269645c223a32353030313037302c5c227469645c223a5c225c227d220a7d0a"/>
          <p:cNvSpPr txBox="1"/>
          <p:nvPr/>
        </p:nvSpPr>
        <p:spPr>
          <a:xfrm>
            <a:off x="0" y="118745"/>
            <a:ext cx="12192000" cy="592455"/>
          </a:xfrm>
          <a:prstGeom prst="rect">
            <a:avLst/>
          </a:prstGeom>
          <a:solidFill>
            <a:schemeClr val="accent4">
              <a:lumMod val="75000"/>
            </a:schemeClr>
          </a:solidFill>
        </p:spPr>
        <p:txBody>
          <a:bodyPr wrap="square" rtlCol="0">
            <a:noAutofit/>
          </a:bodyPr>
          <a:p>
            <a:endParaRPr lang="zh-CN" altLang="en-US" sz="2800">
              <a:solidFill>
                <a:schemeClr val="bg1"/>
              </a:solidFill>
              <a:latin typeface="微软雅黑" panose="020B0503020204020204" charset="-122"/>
              <a:ea typeface="微软雅黑" panose="020B0503020204020204" charset="-122"/>
            </a:endParaRPr>
          </a:p>
        </p:txBody>
      </p:sp>
      <p:sp>
        <p:nvSpPr>
          <p:cNvPr id="7" name="文本框 6"/>
          <p:cNvSpPr txBox="1"/>
          <p:nvPr/>
        </p:nvSpPr>
        <p:spPr>
          <a:xfrm>
            <a:off x="0" y="0"/>
            <a:ext cx="4500245" cy="710565"/>
          </a:xfrm>
          <a:prstGeom prst="rect">
            <a:avLst/>
          </a:prstGeom>
          <a:noFill/>
          <a:ln>
            <a:solidFill>
              <a:schemeClr val="bg1"/>
            </a:solidFill>
          </a:ln>
        </p:spPr>
        <p:txBody>
          <a:bodyPr wrap="square" rtlCol="0" anchor="t">
            <a:noAutofit/>
          </a:bodyPr>
          <a:p>
            <a:pPr indent="0" eaLnBrk="0" fontAlgn="auto" hangingPunct="0">
              <a:lnSpc>
                <a:spcPct val="150000"/>
              </a:lnSpc>
            </a:pPr>
            <a:r>
              <a:rPr lang="zh-CN" altLang="en-US" sz="2400" b="1">
                <a:solidFill>
                  <a:schemeClr val="bg1"/>
                </a:solidFill>
                <a:latin typeface="微软雅黑" panose="020B0503020204020204" charset="-122"/>
                <a:ea typeface="微软雅黑" panose="020B0503020204020204" charset="-122"/>
                <a:sym typeface="+mn-ea"/>
              </a:rPr>
              <a:t>二</a:t>
            </a:r>
            <a:r>
              <a:rPr lang="en-US" altLang="zh-CN" sz="2400" b="1">
                <a:solidFill>
                  <a:schemeClr val="bg1"/>
                </a:solidFill>
                <a:latin typeface="微软雅黑" panose="020B0503020204020204" charset="-122"/>
                <a:ea typeface="微软雅黑" panose="020B0503020204020204" charset="-122"/>
                <a:sym typeface="+mn-ea"/>
              </a:rPr>
              <a:t>、</a:t>
            </a:r>
            <a:r>
              <a:rPr lang="zh-CN" altLang="en-US" sz="2400" b="1">
                <a:solidFill>
                  <a:schemeClr val="bg1"/>
                </a:solidFill>
                <a:latin typeface="微软雅黑" panose="020B0503020204020204" charset="-122"/>
                <a:ea typeface="微软雅黑" panose="020B0503020204020204" charset="-122"/>
                <a:sym typeface="+mn-ea"/>
              </a:rPr>
              <a:t>大单元教学实践的关键环节</a:t>
            </a:r>
            <a:endParaRPr lang="zh-CN" altLang="en-US" sz="2400" b="1">
              <a:solidFill>
                <a:schemeClr val="bg1"/>
              </a:solidFill>
              <a:latin typeface="微软雅黑" panose="020B0503020204020204" charset="-122"/>
              <a:ea typeface="微软雅黑" panose="020B0503020204020204" charset="-122"/>
              <a:sym typeface="+mn-ea"/>
            </a:endParaRPr>
          </a:p>
          <a:p>
            <a:pPr indent="0" eaLnBrk="0" fontAlgn="auto" hangingPunct="0">
              <a:lnSpc>
                <a:spcPct val="150000"/>
              </a:lnSpc>
            </a:pPr>
            <a:endParaRPr lang="zh-CN" altLang="en-US" sz="2400" b="1">
              <a:solidFill>
                <a:schemeClr val="bg1"/>
              </a:solidFill>
              <a:latin typeface="微软雅黑" panose="020B0503020204020204" charset="-122"/>
              <a:ea typeface="微软雅黑" panose="020B0503020204020204" charset="-122"/>
              <a:sym typeface="+mn-ea"/>
            </a:endParaRPr>
          </a:p>
        </p:txBody>
      </p:sp>
      <p:sp>
        <p:nvSpPr>
          <p:cNvPr id="8" name="文本框 7"/>
          <p:cNvSpPr txBox="1"/>
          <p:nvPr/>
        </p:nvSpPr>
        <p:spPr>
          <a:xfrm>
            <a:off x="4500245" y="635"/>
            <a:ext cx="5119370" cy="710565"/>
          </a:xfrm>
          <a:prstGeom prst="rect">
            <a:avLst/>
          </a:prstGeom>
          <a:noFill/>
          <a:ln>
            <a:solidFill>
              <a:schemeClr val="bg1"/>
            </a:solidFill>
          </a:ln>
          <a:extLst>
            <a:ext uri="{909E8E84-426E-40DD-AFC4-6F175D3DCCD1}">
              <a14:hiddenFill xmlns:a14="http://schemas.microsoft.com/office/drawing/2010/main">
                <a:solidFill>
                  <a:schemeClr val="accent2">
                    <a:lumMod val="60000"/>
                    <a:lumOff val="40000"/>
                  </a:schemeClr>
                </a:solidFill>
              </a14:hiddenFill>
            </a:ext>
          </a:extLst>
        </p:spPr>
        <p:txBody>
          <a:bodyPr wrap="square" rtlCol="0" anchor="t">
            <a:noAutofit/>
          </a:bodyPr>
          <a:p>
            <a:pPr indent="0" eaLnBrk="0" fontAlgn="auto" hangingPunct="0">
              <a:lnSpc>
                <a:spcPct val="150000"/>
              </a:lnSpc>
            </a:pPr>
            <a:r>
              <a:rPr lang="en-US" altLang="zh-CN" sz="2400" b="1">
                <a:solidFill>
                  <a:schemeClr val="bg1"/>
                </a:solidFill>
                <a:latin typeface="微软雅黑" panose="020B0503020204020204" charset="-122"/>
                <a:ea typeface="微软雅黑" panose="020B0503020204020204" charset="-122"/>
                <a:sym typeface="+mn-ea"/>
              </a:rPr>
              <a:t>1.</a:t>
            </a:r>
            <a:r>
              <a:rPr lang="zh-CN" altLang="en-US" sz="2400" b="1">
                <a:solidFill>
                  <a:schemeClr val="bg1"/>
                </a:solidFill>
                <a:latin typeface="微软雅黑" panose="020B0503020204020204" charset="-122"/>
                <a:ea typeface="微软雅黑" panose="020B0503020204020204" charset="-122"/>
                <a:sym typeface="+mn-ea"/>
              </a:rPr>
              <a:t>依据教学内容</a:t>
            </a:r>
            <a:r>
              <a:rPr lang="en-US" altLang="zh-CN" sz="2400" b="1">
                <a:solidFill>
                  <a:schemeClr val="bg1"/>
                </a:solidFill>
                <a:latin typeface="微软雅黑" panose="020B0503020204020204" charset="-122"/>
                <a:ea typeface="微软雅黑" panose="020B0503020204020204" charset="-122"/>
                <a:sym typeface="+mn-ea"/>
              </a:rPr>
              <a:t>，</a:t>
            </a:r>
            <a:r>
              <a:rPr lang="zh-CN" altLang="en-US" sz="2400" b="1">
                <a:solidFill>
                  <a:schemeClr val="bg1"/>
                </a:solidFill>
                <a:latin typeface="微软雅黑" panose="020B0503020204020204" charset="-122"/>
                <a:ea typeface="微软雅黑" panose="020B0503020204020204" charset="-122"/>
                <a:sym typeface="+mn-ea"/>
              </a:rPr>
              <a:t>提炼单元主题</a:t>
            </a:r>
            <a:endParaRPr lang="zh-CN" altLang="en-US" sz="2400" b="1">
              <a:solidFill>
                <a:schemeClr val="accent1">
                  <a:lumMod val="75000"/>
                </a:schemeClr>
              </a:solidFill>
              <a:latin typeface="微软雅黑" panose="020B0503020204020204" charset="-122"/>
              <a:ea typeface="微软雅黑" panose="020B0503020204020204" charset="-122"/>
              <a:sym typeface="+mn-ea"/>
            </a:endParaRPr>
          </a:p>
        </p:txBody>
      </p:sp>
      <p:sp>
        <p:nvSpPr>
          <p:cNvPr id="27" name="文本框 26"/>
          <p:cNvSpPr txBox="1"/>
          <p:nvPr/>
        </p:nvSpPr>
        <p:spPr>
          <a:xfrm>
            <a:off x="9639300" y="-635"/>
            <a:ext cx="2525395" cy="711200"/>
          </a:xfrm>
          <a:prstGeom prst="rect">
            <a:avLst/>
          </a:prstGeom>
          <a:solidFill>
            <a:schemeClr val="accent2">
              <a:lumMod val="60000"/>
              <a:lumOff val="40000"/>
            </a:schemeClr>
          </a:solidFill>
          <a:ln>
            <a:solidFill>
              <a:schemeClr val="bg1"/>
            </a:solidFill>
          </a:ln>
        </p:spPr>
        <p:txBody>
          <a:bodyPr wrap="square" rtlCol="0" anchor="t">
            <a:noAutofit/>
          </a:bodyPr>
          <a:p>
            <a:pPr indent="0" algn="ctr" eaLnBrk="0" fontAlgn="auto" hangingPunct="0">
              <a:lnSpc>
                <a:spcPct val="150000"/>
              </a:lnSpc>
            </a:pPr>
            <a:r>
              <a:rPr lang="zh-CN" altLang="en-US" sz="2800" b="1" dirty="0">
                <a:solidFill>
                  <a:schemeClr val="accent1">
                    <a:lumMod val="50000"/>
                  </a:schemeClr>
                </a:solidFill>
                <a:latin typeface="微软雅黑" panose="020B0503020204020204" charset="-122"/>
                <a:ea typeface="微软雅黑" panose="020B0503020204020204" charset="-122"/>
                <a:cs typeface="微软雅黑" panose="020B0503020204020204" pitchFamily="34" charset="-120"/>
                <a:sym typeface="+mn-ea"/>
              </a:rPr>
              <a:t>课标</a:t>
            </a:r>
            <a:r>
              <a:rPr lang="zh-CN" altLang="en-US" sz="2800" b="1" dirty="0">
                <a:solidFill>
                  <a:schemeClr val="accent1">
                    <a:lumMod val="50000"/>
                  </a:schemeClr>
                </a:solidFill>
                <a:latin typeface="微软雅黑" panose="020B0503020204020204" charset="-122"/>
                <a:ea typeface="微软雅黑" panose="020B0503020204020204" charset="-122"/>
                <a:cs typeface="微软雅黑" panose="020B0503020204020204" pitchFamily="34" charset="-120"/>
                <a:sym typeface="+mn-ea"/>
              </a:rPr>
              <a:t>依据</a:t>
            </a:r>
            <a:endParaRPr lang="zh-CN" altLang="en-US" sz="2800" b="1" dirty="0">
              <a:solidFill>
                <a:schemeClr val="accent1">
                  <a:lumMod val="50000"/>
                </a:schemeClr>
              </a:solidFill>
              <a:latin typeface="微软雅黑" panose="020B0503020204020204" charset="-122"/>
              <a:ea typeface="微软雅黑" panose="020B0503020204020204" charset="-122"/>
              <a:cs typeface="微软雅黑" panose="020B0503020204020204" pitchFamily="34" charset="-120"/>
              <a:sym typeface="+mn-ea"/>
            </a:endParaRPr>
          </a:p>
        </p:txBody>
      </p:sp>
      <p:pic>
        <p:nvPicPr>
          <p:cNvPr id="24" name="图片 23"/>
          <p:cNvPicPr/>
          <p:nvPr>
            <p:custDataLst>
              <p:tags r:id="rId1"/>
            </p:custDataLst>
          </p:nvPr>
        </p:nvPicPr>
        <p:blipFill>
          <a:blip r:embed="rId2"/>
          <a:srcRect l="13740" r="13900"/>
          <a:stretch>
            <a:fillRect/>
          </a:stretch>
        </p:blipFill>
        <p:spPr>
          <a:xfrm>
            <a:off x="0" y="1966595"/>
            <a:ext cx="1862455" cy="2461895"/>
          </a:xfrm>
          <a:prstGeom prst="rect">
            <a:avLst/>
          </a:prstGeom>
          <a:noFill/>
          <a:ln w="9525">
            <a:noFill/>
          </a:ln>
          <a:effectLst>
            <a:outerShdw blurRad="50800" dist="38100" dir="18900000" algn="bl" rotWithShape="0">
              <a:prstClr val="black">
                <a:alpha val="40000"/>
              </a:prstClr>
            </a:outerShdw>
          </a:effectLst>
        </p:spPr>
      </p:pic>
      <p:sp>
        <p:nvSpPr>
          <p:cNvPr id="4" name="矩形: 圆角 3"/>
          <p:cNvSpPr/>
          <p:nvPr>
            <p:custDataLst>
              <p:tags r:id="rId3"/>
            </p:custDataLst>
          </p:nvPr>
        </p:nvSpPr>
        <p:spPr>
          <a:xfrm>
            <a:off x="1862455" y="1546860"/>
            <a:ext cx="10249535" cy="3526155"/>
          </a:xfrm>
          <a:prstGeom prst="roundRect">
            <a:avLst>
              <a:gd name="adj" fmla="val 8073"/>
            </a:avLst>
          </a:prstGeom>
          <a:solidFill>
            <a:srgbClr val="FFFFFF"/>
          </a:solidFill>
          <a:ln>
            <a:solidFill>
              <a:schemeClr val="accent1">
                <a:lumMod val="20000"/>
                <a:lumOff val="80000"/>
              </a:schemeClr>
            </a:solidFill>
          </a:ln>
          <a:effectLst>
            <a:outerShdw blurRad="203200" dist="76200" dir="8100000" algn="tr" rotWithShape="0">
              <a:schemeClr val="accent1">
                <a:lumMod val="75000"/>
                <a:alpha val="20000"/>
              </a:schemeClr>
            </a:outerShdw>
          </a:effectLst>
        </p:spPr>
        <p:style>
          <a:lnRef idx="1">
            <a:schemeClr val="accent1"/>
          </a:lnRef>
          <a:fillRef idx="2">
            <a:schemeClr val="accent1"/>
          </a:fillRef>
          <a:effectRef idx="1">
            <a:schemeClr val="accent1"/>
          </a:effectRef>
          <a:fontRef idx="minor">
            <a:schemeClr val="dk1"/>
          </a:fontRef>
        </p:style>
        <p:txBody>
          <a:bodyPr vertOverflow="overflow" horzOverflow="overflow" vert="horz" wrap="square" lIns="288000" tIns="180000" rIns="288000" bIns="0" numCol="1" spcCol="0" rtlCol="0" fromWordArt="0" anchor="ctr" anchorCtr="0" forceAA="0" compatLnSpc="1">
            <a:noAutofit/>
          </a:bodyPr>
          <a:lstStyle/>
          <a:p>
            <a:pPr>
              <a:lnSpc>
                <a:spcPct val="150000"/>
              </a:lnSpc>
            </a:pPr>
            <a:r>
              <a:rPr lang="zh-CN" altLang="en-US" sz="2400">
                <a:solidFill>
                  <a:srgbClr val="0C0C0C"/>
                </a:solidFill>
                <a:latin typeface="微软雅黑" panose="020B0503020204020204" charset="-122"/>
                <a:ea typeface="微软雅黑" panose="020B0503020204020204" charset="-122"/>
                <a:cs typeface="微软雅黑" panose="020B0503020204020204" charset="-122"/>
                <a:sym typeface="+mn-ea"/>
              </a:rPr>
              <a:t>要求</a:t>
            </a:r>
            <a:r>
              <a:rPr lang="zh-CN" altLang="en-US" sz="2400">
                <a:latin typeface="微软雅黑" panose="020B0503020204020204" charset="-122"/>
                <a:ea typeface="微软雅黑" panose="020B0503020204020204" charset="-122"/>
                <a:cs typeface="微软雅黑" panose="020B0503020204020204" charset="-122"/>
                <a:sym typeface="+mn-ea"/>
              </a:rPr>
              <a:t>学生通过历史课程的学习，掌握必备的历史知识，能够了解</a:t>
            </a:r>
            <a:r>
              <a:rPr lang="zh-CN" altLang="en-US" sz="2400">
                <a:solidFill>
                  <a:srgbClr val="FF0000"/>
                </a:solidFill>
                <a:latin typeface="微软雅黑" panose="020B0503020204020204" charset="-122"/>
                <a:ea typeface="微软雅黑" panose="020B0503020204020204" charset="-122"/>
                <a:cs typeface="微软雅黑" panose="020B0503020204020204" charset="-122"/>
                <a:sym typeface="+mn-ea"/>
              </a:rPr>
              <a:t>唯物史观的基本观点和方法</a:t>
            </a:r>
            <a:r>
              <a:rPr lang="zh-CN" altLang="en-US" sz="2400">
                <a:latin typeface="微软雅黑" panose="020B0503020204020204" charset="-122"/>
                <a:ea typeface="微软雅黑" panose="020B0503020204020204" charset="-122"/>
                <a:cs typeface="微软雅黑" panose="020B0503020204020204" charset="-122"/>
                <a:sym typeface="+mn-ea"/>
              </a:rPr>
              <a:t>，包括人类社会形态从低级到高级的发展、生产力和生产关系之间的辩证关系、经济基础和上层建筑之间的相互作用、</a:t>
            </a:r>
            <a:r>
              <a:rPr lang="zh-CN" altLang="en-US" sz="2400">
                <a:solidFill>
                  <a:srgbClr val="FF0000"/>
                </a:solidFill>
                <a:latin typeface="微软雅黑" panose="020B0503020204020204" charset="-122"/>
                <a:ea typeface="微软雅黑" panose="020B0503020204020204" charset="-122"/>
                <a:cs typeface="微软雅黑" panose="020B0503020204020204" charset="-122"/>
                <a:sym typeface="+mn-ea"/>
              </a:rPr>
              <a:t>人民群众在社会发展中的重要作用等</a:t>
            </a:r>
            <a:r>
              <a:rPr lang="zh-CN" altLang="en-US" sz="2400">
                <a:latin typeface="微软雅黑" panose="020B0503020204020204" charset="-122"/>
                <a:ea typeface="微软雅黑" panose="020B0503020204020204" charset="-122"/>
                <a:cs typeface="微软雅黑" panose="020B0503020204020204" charset="-122"/>
                <a:sym typeface="+mn-ea"/>
              </a:rPr>
              <a:t>，理解</a:t>
            </a:r>
            <a:r>
              <a:rPr lang="zh-CN" altLang="en-US" sz="2400">
                <a:solidFill>
                  <a:schemeClr val="accent1">
                    <a:lumMod val="50000"/>
                  </a:schemeClr>
                </a:solidFill>
                <a:latin typeface="微软雅黑" panose="020B0503020204020204" charset="-122"/>
                <a:ea typeface="微软雅黑" panose="020B0503020204020204" charset="-122"/>
                <a:cs typeface="微软雅黑" panose="020B0503020204020204" charset="-122"/>
                <a:sym typeface="+mn-ea"/>
              </a:rPr>
              <a:t>唯物史观是</a:t>
            </a:r>
            <a:r>
              <a:rPr lang="zh-CN" altLang="en-US" sz="2400">
                <a:latin typeface="微软雅黑" panose="020B0503020204020204" charset="-122"/>
                <a:ea typeface="微软雅黑" panose="020B0503020204020204" charset="-122"/>
                <a:cs typeface="微软雅黑" panose="020B0503020204020204" charset="-122"/>
                <a:sym typeface="+mn-ea"/>
              </a:rPr>
              <a:t>科学的历史观；能够正确认识人类历史发展的总趋势；能够将</a:t>
            </a:r>
            <a:r>
              <a:rPr lang="zh-CN" altLang="en-US" sz="2400">
                <a:solidFill>
                  <a:schemeClr val="accent1">
                    <a:lumMod val="50000"/>
                  </a:schemeClr>
                </a:solidFill>
                <a:latin typeface="微软雅黑" panose="020B0503020204020204" charset="-122"/>
                <a:ea typeface="微软雅黑" panose="020B0503020204020204" charset="-122"/>
                <a:cs typeface="微软雅黑" panose="020B0503020204020204" charset="-122"/>
                <a:sym typeface="+mn-ea"/>
              </a:rPr>
              <a:t>唯物史观</a:t>
            </a:r>
            <a:r>
              <a:rPr lang="zh-CN" altLang="en-US" sz="2400">
                <a:latin typeface="微软雅黑" panose="020B0503020204020204" charset="-122"/>
                <a:ea typeface="微软雅黑" panose="020B0503020204020204" charset="-122"/>
                <a:cs typeface="微软雅黑" panose="020B0503020204020204" charset="-122"/>
                <a:sym typeface="+mn-ea"/>
              </a:rPr>
              <a:t>运用于历史的学习与探究中，并将</a:t>
            </a:r>
            <a:r>
              <a:rPr lang="zh-CN" altLang="en-US" sz="2400">
                <a:solidFill>
                  <a:schemeClr val="accent1">
                    <a:lumMod val="50000"/>
                  </a:schemeClr>
                </a:solidFill>
                <a:latin typeface="微软雅黑" panose="020B0503020204020204" charset="-122"/>
                <a:ea typeface="微软雅黑" panose="020B0503020204020204" charset="-122"/>
                <a:cs typeface="微软雅黑" panose="020B0503020204020204" charset="-122"/>
                <a:sym typeface="+mn-ea"/>
              </a:rPr>
              <a:t>唯物史观</a:t>
            </a:r>
            <a:r>
              <a:rPr lang="zh-CN" altLang="en-US" sz="2400">
                <a:latin typeface="微软雅黑" panose="020B0503020204020204" charset="-122"/>
                <a:ea typeface="微软雅黑" panose="020B0503020204020204" charset="-122"/>
                <a:cs typeface="微软雅黑" panose="020B0503020204020204" charset="-122"/>
                <a:sym typeface="+mn-ea"/>
              </a:rPr>
              <a:t>作为认识和解决现实问题的指导思想。</a:t>
            </a:r>
            <a:endParaRPr lang="zh-CN" altLang="en-US" sz="2400">
              <a:solidFill>
                <a:srgbClr val="262626"/>
              </a:solidFill>
              <a:latin typeface="微软雅黑" panose="020B0503020204020204" charset="-122"/>
              <a:ea typeface="微软雅黑" panose="020B0503020204020204" charset="-122"/>
              <a:cs typeface="微软雅黑" panose="020B0503020204020204" charset="-122"/>
              <a:sym typeface="+mn-ea"/>
            </a:endParaRPr>
          </a:p>
        </p:txBody>
      </p:sp>
      <p:sp>
        <p:nvSpPr>
          <p:cNvPr id="16" name="矩形: 单圆角 15"/>
          <p:cNvSpPr/>
          <p:nvPr>
            <p:custDataLst>
              <p:tags r:id="rId4"/>
            </p:custDataLst>
          </p:nvPr>
        </p:nvSpPr>
        <p:spPr>
          <a:xfrm>
            <a:off x="1099535" y="915682"/>
            <a:ext cx="3811300" cy="631008"/>
          </a:xfrm>
          <a:prstGeom prst="round1Rect">
            <a:avLst/>
          </a:prstGeom>
          <a:gradFill flip="none" rotWithShape="1">
            <a:gsLst>
              <a:gs pos="100000">
                <a:schemeClr val="accent1"/>
              </a:gs>
              <a:gs pos="0">
                <a:schemeClr val="accent1">
                  <a:lumMod val="70000"/>
                  <a:lumOff val="30000"/>
                  <a:alpha val="100000"/>
                </a:schemeClr>
              </a:gs>
            </a:gsLst>
            <a:lin ang="0" scaled="1"/>
            <a:tileRect/>
          </a:gradFill>
          <a:ln>
            <a:noFill/>
          </a:ln>
          <a:effectLst>
            <a:outerShdw blurRad="203200" dist="76200" dir="8100000" algn="tr" rotWithShape="0">
              <a:schemeClr val="accent1">
                <a:lumMod val="75000"/>
                <a:alpha val="20000"/>
              </a:schemeClr>
            </a:outerShdw>
          </a:effectLst>
        </p:spPr>
        <p:style>
          <a:lnRef idx="1">
            <a:schemeClr val="accent1"/>
          </a:lnRef>
          <a:fillRef idx="2">
            <a:schemeClr val="accent1"/>
          </a:fillRef>
          <a:effectRef idx="1">
            <a:schemeClr val="accent1"/>
          </a:effectRef>
          <a:fontRef idx="minor">
            <a:schemeClr val="dk1"/>
          </a:fontRef>
        </p:style>
        <p:txBody>
          <a:bodyPr vertOverflow="overflow" horzOverflow="overflow" vert="horz" wrap="square" numCol="1" spcCol="0" rtlCol="0" fromWordArt="0" anchor="ctr" anchorCtr="0" forceAA="0" compatLnSpc="1">
            <a:noAutofit/>
          </a:bodyPr>
          <a:lstStyle/>
          <a:p>
            <a:pPr indent="452755">
              <a:spcBef>
                <a:spcPct val="0"/>
              </a:spcBef>
              <a:spcAft>
                <a:spcPct val="0"/>
              </a:spcAft>
            </a:pPr>
            <a:r>
              <a:rPr lang="en-US" altLang="zh-CN" sz="2600">
                <a:solidFill>
                  <a:srgbClr val="0C0C0C"/>
                </a:solidFill>
                <a:latin typeface="微软雅黑" panose="020B0503020204020204" charset="-122"/>
                <a:ea typeface="微软雅黑" panose="020B0503020204020204" charset="-122"/>
                <a:sym typeface="+mn-ea"/>
              </a:rPr>
              <a:t>3.</a:t>
            </a:r>
            <a:r>
              <a:rPr lang="zh-CN" altLang="en-US" sz="2600">
                <a:solidFill>
                  <a:srgbClr val="0C0C0C"/>
                </a:solidFill>
                <a:latin typeface="微软雅黑" panose="020B0503020204020204" charset="-122"/>
                <a:ea typeface="微软雅黑" panose="020B0503020204020204" charset="-122"/>
                <a:sym typeface="+mn-ea"/>
              </a:rPr>
              <a:t>课程目标</a:t>
            </a:r>
            <a:endParaRPr lang="zh-CN" altLang="en-US" sz="2600">
              <a:solidFill>
                <a:schemeClr val="lt1">
                  <a:lumMod val="100000"/>
                </a:schemeClr>
              </a:solidFill>
              <a:latin typeface="微软雅黑" panose="020B0503020204020204" charset="-122"/>
              <a:ea typeface="微软雅黑" panose="020B0503020204020204" charset="-122"/>
              <a:cs typeface="+mn-ea"/>
              <a:sym typeface="+mn-ea"/>
            </a:endParaRPr>
          </a:p>
        </p:txBody>
      </p:sp>
      <p:sp>
        <p:nvSpPr>
          <p:cNvPr id="3" name="文本框 2"/>
          <p:cNvSpPr txBox="1"/>
          <p:nvPr/>
        </p:nvSpPr>
        <p:spPr>
          <a:xfrm>
            <a:off x="0" y="5125720"/>
            <a:ext cx="12165330" cy="1731010"/>
          </a:xfrm>
          <a:prstGeom prst="rect">
            <a:avLst/>
          </a:prstGeom>
          <a:solidFill>
            <a:schemeClr val="accent4">
              <a:lumMod val="20000"/>
              <a:lumOff val="80000"/>
            </a:schemeClr>
          </a:solidFill>
        </p:spPr>
        <p:txBody>
          <a:bodyPr wrap="square">
            <a:noAutofit/>
          </a:bodyPr>
          <a:p>
            <a:pPr marL="0" indent="266700" algn="just" defTabSz="266700">
              <a:lnSpc>
                <a:spcPct val="110000"/>
              </a:lnSpc>
              <a:spcBef>
                <a:spcPct val="0"/>
              </a:spcBef>
              <a:spcAft>
                <a:spcPct val="0"/>
              </a:spcAft>
            </a:pPr>
            <a:r>
              <a:rPr lang="en-US" altLang="zh-CN" sz="2400">
                <a:solidFill>
                  <a:srgbClr val="C00000"/>
                </a:solidFill>
                <a:latin typeface="微软雅黑" panose="020B0503020204020204" charset="-122"/>
                <a:ea typeface="微软雅黑" panose="020B0503020204020204" charset="-122"/>
                <a:cs typeface="微软雅黑" panose="020B0503020204020204" charset="-122"/>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依据课标分析，将“人民战争的力量：从团结御侮到解放新生” 作为为单元主题，紧扣课程标准中对学生历史认知和核心素养培养的要求，强调了人民在历史进程中的主体地位和关键作用，以及中国共产党在不同历史阶段所发挥的引领作用，有助于引导学生从人民战争的角度，深入理解中国近现代历史发展的脉络和规律。</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descr="7b0a2020202022776f7264617274223a20227b5c2269645c223a32353030313037302c5c227469645c223a5c225c227d220a7d0a"/>
          <p:cNvSpPr txBox="1"/>
          <p:nvPr/>
        </p:nvSpPr>
        <p:spPr>
          <a:xfrm>
            <a:off x="0" y="118745"/>
            <a:ext cx="12192000" cy="592455"/>
          </a:xfrm>
          <a:prstGeom prst="rect">
            <a:avLst/>
          </a:prstGeom>
          <a:solidFill>
            <a:schemeClr val="accent4">
              <a:lumMod val="75000"/>
            </a:schemeClr>
          </a:solidFill>
        </p:spPr>
        <p:txBody>
          <a:bodyPr wrap="square" rtlCol="0">
            <a:noAutofit/>
          </a:bodyPr>
          <a:p>
            <a:endParaRPr lang="zh-CN" altLang="en-US" sz="2800">
              <a:solidFill>
                <a:schemeClr val="bg1"/>
              </a:solidFill>
              <a:latin typeface="微软雅黑" panose="020B0503020204020204" charset="-122"/>
              <a:ea typeface="微软雅黑" panose="020B0503020204020204" charset="-122"/>
            </a:endParaRPr>
          </a:p>
        </p:txBody>
      </p:sp>
      <p:sp>
        <p:nvSpPr>
          <p:cNvPr id="7" name="文本框 6"/>
          <p:cNvSpPr txBox="1"/>
          <p:nvPr/>
        </p:nvSpPr>
        <p:spPr>
          <a:xfrm>
            <a:off x="0" y="0"/>
            <a:ext cx="4500245" cy="710565"/>
          </a:xfrm>
          <a:prstGeom prst="rect">
            <a:avLst/>
          </a:prstGeom>
          <a:noFill/>
          <a:ln>
            <a:solidFill>
              <a:schemeClr val="bg1"/>
            </a:solidFill>
          </a:ln>
        </p:spPr>
        <p:txBody>
          <a:bodyPr wrap="square" rtlCol="0" anchor="t">
            <a:noAutofit/>
          </a:bodyPr>
          <a:p>
            <a:pPr indent="0" eaLnBrk="0" fontAlgn="auto" hangingPunct="0">
              <a:lnSpc>
                <a:spcPct val="150000"/>
              </a:lnSpc>
            </a:pPr>
            <a:r>
              <a:rPr lang="zh-CN" altLang="en-US" sz="2400" b="1">
                <a:solidFill>
                  <a:schemeClr val="bg1"/>
                </a:solidFill>
                <a:latin typeface="微软雅黑" panose="020B0503020204020204" charset="-122"/>
                <a:ea typeface="微软雅黑" panose="020B0503020204020204" charset="-122"/>
                <a:sym typeface="+mn-ea"/>
              </a:rPr>
              <a:t>二</a:t>
            </a:r>
            <a:r>
              <a:rPr lang="en-US" altLang="zh-CN" sz="2400" b="1">
                <a:solidFill>
                  <a:schemeClr val="bg1"/>
                </a:solidFill>
                <a:latin typeface="微软雅黑" panose="020B0503020204020204" charset="-122"/>
                <a:ea typeface="微软雅黑" panose="020B0503020204020204" charset="-122"/>
                <a:sym typeface="+mn-ea"/>
              </a:rPr>
              <a:t>、</a:t>
            </a:r>
            <a:r>
              <a:rPr lang="zh-CN" altLang="en-US" sz="2400" b="1">
                <a:solidFill>
                  <a:schemeClr val="bg1"/>
                </a:solidFill>
                <a:latin typeface="微软雅黑" panose="020B0503020204020204" charset="-122"/>
                <a:ea typeface="微软雅黑" panose="020B0503020204020204" charset="-122"/>
                <a:sym typeface="+mn-ea"/>
              </a:rPr>
              <a:t>大单元教学实践的关键环节</a:t>
            </a:r>
            <a:endParaRPr lang="zh-CN" altLang="en-US" sz="2400" b="1">
              <a:solidFill>
                <a:schemeClr val="bg1"/>
              </a:solidFill>
              <a:latin typeface="微软雅黑" panose="020B0503020204020204" charset="-122"/>
              <a:ea typeface="微软雅黑" panose="020B0503020204020204" charset="-122"/>
              <a:sym typeface="+mn-ea"/>
            </a:endParaRPr>
          </a:p>
          <a:p>
            <a:pPr indent="0" eaLnBrk="0" fontAlgn="auto" hangingPunct="0">
              <a:lnSpc>
                <a:spcPct val="150000"/>
              </a:lnSpc>
            </a:pPr>
            <a:endParaRPr lang="zh-CN" altLang="en-US" sz="2400" b="1">
              <a:solidFill>
                <a:schemeClr val="bg1"/>
              </a:solidFill>
              <a:latin typeface="微软雅黑" panose="020B0503020204020204" charset="-122"/>
              <a:ea typeface="微软雅黑" panose="020B0503020204020204" charset="-122"/>
              <a:sym typeface="+mn-ea"/>
            </a:endParaRPr>
          </a:p>
        </p:txBody>
      </p:sp>
      <p:sp>
        <p:nvSpPr>
          <p:cNvPr id="8" name="文本框 7"/>
          <p:cNvSpPr txBox="1"/>
          <p:nvPr/>
        </p:nvSpPr>
        <p:spPr>
          <a:xfrm>
            <a:off x="4500245" y="635"/>
            <a:ext cx="5119370" cy="710565"/>
          </a:xfrm>
          <a:prstGeom prst="rect">
            <a:avLst/>
          </a:prstGeom>
          <a:noFill/>
          <a:ln>
            <a:solidFill>
              <a:schemeClr val="bg1"/>
            </a:solidFill>
          </a:ln>
          <a:extLst>
            <a:ext uri="{909E8E84-426E-40DD-AFC4-6F175D3DCCD1}">
              <a14:hiddenFill xmlns:a14="http://schemas.microsoft.com/office/drawing/2010/main">
                <a:solidFill>
                  <a:schemeClr val="accent2">
                    <a:lumMod val="60000"/>
                    <a:lumOff val="40000"/>
                  </a:schemeClr>
                </a:solidFill>
              </a14:hiddenFill>
            </a:ext>
          </a:extLst>
        </p:spPr>
        <p:txBody>
          <a:bodyPr wrap="square" rtlCol="0" anchor="t">
            <a:noAutofit/>
          </a:bodyPr>
          <a:p>
            <a:pPr indent="0" eaLnBrk="0" fontAlgn="auto" hangingPunct="0">
              <a:lnSpc>
                <a:spcPct val="150000"/>
              </a:lnSpc>
            </a:pPr>
            <a:r>
              <a:rPr lang="en-US" altLang="zh-CN" sz="2400" b="1">
                <a:solidFill>
                  <a:schemeClr val="bg1"/>
                </a:solidFill>
                <a:latin typeface="微软雅黑" panose="020B0503020204020204" charset="-122"/>
                <a:ea typeface="微软雅黑" panose="020B0503020204020204" charset="-122"/>
                <a:sym typeface="+mn-ea"/>
              </a:rPr>
              <a:t>1.</a:t>
            </a:r>
            <a:r>
              <a:rPr lang="zh-CN" altLang="en-US" sz="2400" b="1">
                <a:solidFill>
                  <a:schemeClr val="bg1"/>
                </a:solidFill>
                <a:latin typeface="微软雅黑" panose="020B0503020204020204" charset="-122"/>
                <a:ea typeface="微软雅黑" panose="020B0503020204020204" charset="-122"/>
                <a:sym typeface="+mn-ea"/>
              </a:rPr>
              <a:t>依据教学内容</a:t>
            </a:r>
            <a:r>
              <a:rPr lang="en-US" altLang="zh-CN" sz="2400" b="1">
                <a:solidFill>
                  <a:schemeClr val="bg1"/>
                </a:solidFill>
                <a:latin typeface="微软雅黑" panose="020B0503020204020204" charset="-122"/>
                <a:ea typeface="微软雅黑" panose="020B0503020204020204" charset="-122"/>
                <a:sym typeface="+mn-ea"/>
              </a:rPr>
              <a:t>，</a:t>
            </a:r>
            <a:r>
              <a:rPr lang="zh-CN" altLang="en-US" sz="2400" b="1">
                <a:solidFill>
                  <a:schemeClr val="bg1"/>
                </a:solidFill>
                <a:latin typeface="微软雅黑" panose="020B0503020204020204" charset="-122"/>
                <a:ea typeface="微软雅黑" panose="020B0503020204020204" charset="-122"/>
                <a:sym typeface="+mn-ea"/>
              </a:rPr>
              <a:t>提炼单元主题</a:t>
            </a:r>
            <a:endParaRPr lang="zh-CN" altLang="en-US" sz="2400" b="1">
              <a:solidFill>
                <a:schemeClr val="accent1">
                  <a:lumMod val="75000"/>
                </a:schemeClr>
              </a:solidFill>
              <a:latin typeface="微软雅黑" panose="020B0503020204020204" charset="-122"/>
              <a:ea typeface="微软雅黑" panose="020B0503020204020204" charset="-122"/>
              <a:sym typeface="+mn-ea"/>
            </a:endParaRPr>
          </a:p>
        </p:txBody>
      </p:sp>
      <p:sp>
        <p:nvSpPr>
          <p:cNvPr id="27" name="文本框 26"/>
          <p:cNvSpPr txBox="1"/>
          <p:nvPr/>
        </p:nvSpPr>
        <p:spPr>
          <a:xfrm>
            <a:off x="9639300" y="-635"/>
            <a:ext cx="2525395" cy="711200"/>
          </a:xfrm>
          <a:prstGeom prst="rect">
            <a:avLst/>
          </a:prstGeom>
          <a:solidFill>
            <a:schemeClr val="accent2">
              <a:lumMod val="60000"/>
              <a:lumOff val="40000"/>
            </a:schemeClr>
          </a:solidFill>
          <a:ln>
            <a:solidFill>
              <a:schemeClr val="bg1"/>
            </a:solidFill>
          </a:ln>
        </p:spPr>
        <p:txBody>
          <a:bodyPr wrap="square" rtlCol="0" anchor="t">
            <a:noAutofit/>
          </a:bodyPr>
          <a:p>
            <a:pPr indent="0" algn="ctr" eaLnBrk="0" fontAlgn="auto" hangingPunct="0">
              <a:lnSpc>
                <a:spcPct val="150000"/>
              </a:lnSpc>
            </a:pPr>
            <a:r>
              <a:rPr lang="zh-CN" altLang="en-US" sz="2800" b="1" dirty="0">
                <a:solidFill>
                  <a:schemeClr val="accent1">
                    <a:lumMod val="50000"/>
                  </a:schemeClr>
                </a:solidFill>
                <a:latin typeface="微软雅黑" panose="020B0503020204020204" charset="-122"/>
                <a:ea typeface="微软雅黑" panose="020B0503020204020204" charset="-122"/>
                <a:cs typeface="微软雅黑" panose="020B0503020204020204" pitchFamily="34" charset="-120"/>
                <a:sym typeface="+mn-ea"/>
              </a:rPr>
              <a:t>教材依据</a:t>
            </a:r>
            <a:endParaRPr lang="zh-CN" altLang="en-US" sz="2800" b="1" dirty="0">
              <a:solidFill>
                <a:schemeClr val="accent1">
                  <a:lumMod val="50000"/>
                </a:schemeClr>
              </a:solidFill>
              <a:latin typeface="微软雅黑" panose="020B0503020204020204" charset="-122"/>
              <a:ea typeface="微软雅黑" panose="020B0503020204020204" charset="-122"/>
              <a:cs typeface="微软雅黑" panose="020B0503020204020204" pitchFamily="34" charset="-120"/>
              <a:sym typeface="+mn-ea"/>
            </a:endParaRPr>
          </a:p>
        </p:txBody>
      </p:sp>
      <p:pic>
        <p:nvPicPr>
          <p:cNvPr id="3" name="图片 2"/>
          <p:cNvPicPr>
            <a:picLocks noChangeAspect="1"/>
          </p:cNvPicPr>
          <p:nvPr/>
        </p:nvPicPr>
        <p:blipFill>
          <a:blip r:embed="rId1"/>
          <a:stretch>
            <a:fillRect/>
          </a:stretch>
        </p:blipFill>
        <p:spPr>
          <a:xfrm>
            <a:off x="405130" y="1471930"/>
            <a:ext cx="4207510" cy="4714240"/>
          </a:xfrm>
          <a:prstGeom prst="rect">
            <a:avLst/>
          </a:prstGeom>
        </p:spPr>
      </p:pic>
      <p:sp>
        <p:nvSpPr>
          <p:cNvPr id="5" name="上箭头标注 4"/>
          <p:cNvSpPr/>
          <p:nvPr/>
        </p:nvSpPr>
        <p:spPr>
          <a:xfrm rot="5400000">
            <a:off x="2093595" y="2411730"/>
            <a:ext cx="3402965" cy="4147185"/>
          </a:xfrm>
          <a:prstGeom prst="upArrowCallout">
            <a:avLst>
              <a:gd name="adj1" fmla="val 25000"/>
              <a:gd name="adj2" fmla="val 25000"/>
              <a:gd name="adj3" fmla="val 25000"/>
              <a:gd name="adj4" fmla="val 69450"/>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 name="文本框 3"/>
          <p:cNvSpPr txBox="1"/>
          <p:nvPr/>
        </p:nvSpPr>
        <p:spPr>
          <a:xfrm>
            <a:off x="5868035" y="711200"/>
            <a:ext cx="6296660" cy="6010910"/>
          </a:xfrm>
          <a:prstGeom prst="rect">
            <a:avLst/>
          </a:prstGeom>
          <a:solidFill>
            <a:schemeClr val="bg1"/>
          </a:solidFill>
          <a:ln>
            <a:solidFill>
              <a:schemeClr val="bg2">
                <a:lumMod val="10000"/>
              </a:schemeClr>
            </a:solidFill>
          </a:ln>
        </p:spPr>
        <p:txBody>
          <a:bodyPr wrap="square" rtlCol="0" anchor="t">
            <a:noAutofit/>
          </a:bodyPr>
          <a:p>
            <a:pPr>
              <a:lnSpc>
                <a:spcPct val="120000"/>
              </a:lnSpc>
            </a:pPr>
            <a:r>
              <a:rPr lang="en-US" altLang="zh-CN" sz="20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en-US" altLang="zh-CN" sz="200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  1931</a:t>
            </a:r>
            <a:r>
              <a:rPr lang="zh-CN" altLang="en-US" sz="200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年，日本侵略者发动九一八事变，侵占东北三省，激起</a:t>
            </a:r>
            <a:r>
              <a:rPr lang="zh-CN" altLang="en-US" sz="2000">
                <a:solidFill>
                  <a:schemeClr val="tx1"/>
                </a:solidFill>
                <a:latin typeface="微软雅黑" panose="020B0503020204020204" charset="-122"/>
                <a:ea typeface="微软雅黑" panose="020B0503020204020204" charset="-122"/>
                <a:cs typeface="微软雅黑" panose="020B0503020204020204" charset="-122"/>
                <a:sym typeface="+mn-ea"/>
              </a:rPr>
              <a:t>中国民众的抗日救亡怒潮</a:t>
            </a:r>
            <a:r>
              <a:rPr lang="zh-CN" altLang="en-US" sz="200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，中国局部抗战由此开始。</a:t>
            </a:r>
            <a:r>
              <a:rPr lang="en-US" altLang="zh-CN" sz="200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1936</a:t>
            </a:r>
            <a:r>
              <a:rPr lang="zh-CN" altLang="en-US" sz="200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年，张学良、杨虎城受</a:t>
            </a:r>
            <a:r>
              <a:rPr lang="zh-CN" altLang="en-US" sz="2000">
                <a:solidFill>
                  <a:schemeClr val="tx1"/>
                </a:solidFill>
                <a:latin typeface="微软雅黑" panose="020B0503020204020204" charset="-122"/>
                <a:ea typeface="微软雅黑" panose="020B0503020204020204" charset="-122"/>
                <a:cs typeface="微软雅黑" panose="020B0503020204020204" charset="-122"/>
                <a:sym typeface="+mn-ea"/>
              </a:rPr>
              <a:t>中共抗日民族统一战线政策的感召，发动西安事变，逼蒋抗日。西安事变和平解决，全国团结抗战局面初步形成。</a:t>
            </a:r>
            <a:r>
              <a:rPr lang="en-US" altLang="zh-CN" sz="2000">
                <a:solidFill>
                  <a:schemeClr val="tx1"/>
                </a:solidFill>
                <a:latin typeface="微软雅黑" panose="020B0503020204020204" charset="-122"/>
                <a:ea typeface="微软雅黑" panose="020B0503020204020204" charset="-122"/>
                <a:cs typeface="微软雅黑" panose="020B0503020204020204" charset="-122"/>
                <a:sym typeface="+mn-ea"/>
              </a:rPr>
              <a:t>1937</a:t>
            </a:r>
            <a:r>
              <a:rPr lang="zh-CN" altLang="en-US" sz="2000">
                <a:solidFill>
                  <a:schemeClr val="tx1"/>
                </a:solidFill>
                <a:latin typeface="微软雅黑" panose="020B0503020204020204" charset="-122"/>
                <a:ea typeface="微软雅黑" panose="020B0503020204020204" charset="-122"/>
                <a:cs typeface="微软雅黑" panose="020B0503020204020204" charset="-122"/>
                <a:sym typeface="+mn-ea"/>
              </a:rPr>
              <a:t>年卢沟桥事变爆发，中国全民族抗战，国共合作抗日局面形成。国民党正面战场和共产党敌后战场战略配合，有效打击了日本侵略者。中国共产党在极端困难的条件下坚持抗战，起到了中流砥柱的作用。中国战场是世界反法西斯战争的东方主战场。</a:t>
            </a:r>
            <a:r>
              <a:rPr lang="en-US" altLang="zh-CN" sz="2000">
                <a:solidFill>
                  <a:schemeClr val="tx1"/>
                </a:solidFill>
                <a:latin typeface="微软雅黑" panose="020B0503020204020204" charset="-122"/>
                <a:ea typeface="微软雅黑" panose="020B0503020204020204" charset="-122"/>
                <a:cs typeface="微软雅黑" panose="020B0503020204020204" charset="-122"/>
                <a:sym typeface="+mn-ea"/>
              </a:rPr>
              <a:t>1945</a:t>
            </a:r>
            <a:r>
              <a:rPr lang="zh-CN" altLang="en-US" sz="2000">
                <a:solidFill>
                  <a:schemeClr val="tx1"/>
                </a:solidFill>
                <a:latin typeface="微软雅黑" panose="020B0503020204020204" charset="-122"/>
                <a:ea typeface="微软雅黑" panose="020B0503020204020204" charset="-122"/>
                <a:cs typeface="微软雅黑" panose="020B0503020204020204" charset="-122"/>
                <a:sym typeface="+mn-ea"/>
              </a:rPr>
              <a:t>年</a:t>
            </a:r>
            <a:r>
              <a:rPr lang="en-US" altLang="zh-CN" sz="2000">
                <a:solidFill>
                  <a:schemeClr val="tx1"/>
                </a:solidFill>
                <a:latin typeface="微软雅黑" panose="020B0503020204020204" charset="-122"/>
                <a:ea typeface="微软雅黑" panose="020B0503020204020204" charset="-122"/>
                <a:cs typeface="微软雅黑" panose="020B0503020204020204" charset="-122"/>
                <a:sym typeface="+mn-ea"/>
              </a:rPr>
              <a:t>9</a:t>
            </a:r>
            <a:r>
              <a:rPr lang="zh-CN" altLang="en-US" sz="2000">
                <a:solidFill>
                  <a:schemeClr val="tx1"/>
                </a:solidFill>
                <a:latin typeface="微软雅黑" panose="020B0503020204020204" charset="-122"/>
                <a:ea typeface="微软雅黑" panose="020B0503020204020204" charset="-122"/>
                <a:cs typeface="微软雅黑" panose="020B0503020204020204" charset="-122"/>
                <a:sym typeface="+mn-ea"/>
              </a:rPr>
              <a:t>月，日本正式签署投降书，历时</a:t>
            </a:r>
            <a:r>
              <a:rPr lang="en-US" altLang="zh-CN" sz="2000">
                <a:solidFill>
                  <a:schemeClr val="tx1"/>
                </a:solidFill>
                <a:latin typeface="微软雅黑" panose="020B0503020204020204" charset="-122"/>
                <a:ea typeface="微软雅黑" panose="020B0503020204020204" charset="-122"/>
                <a:cs typeface="微软雅黑" panose="020B0503020204020204" charset="-122"/>
                <a:sym typeface="+mn-ea"/>
              </a:rPr>
              <a:t>14</a:t>
            </a:r>
            <a:r>
              <a:rPr lang="zh-CN" altLang="en-US" sz="2000">
                <a:solidFill>
                  <a:schemeClr val="tx1"/>
                </a:solidFill>
                <a:latin typeface="微软雅黑" panose="020B0503020204020204" charset="-122"/>
                <a:ea typeface="微软雅黑" panose="020B0503020204020204" charset="-122"/>
                <a:cs typeface="微软雅黑" panose="020B0503020204020204" charset="-122"/>
                <a:sym typeface="+mn-ea"/>
              </a:rPr>
              <a:t>年的抗日战争获得胜利。抗战胜利后，国民党坚持独裁统治，发动全面内战。中国共产党领导人民解放战争，在解放区进行土地改革，在国统区形成第二条战线。人民解放军实施战略进攻，赢得战略决战的胜利，加速了国民党统治的崩溃。随着人民解放战争的胜利，中国共产党提出了建立新中国的政策和主张。</a:t>
            </a:r>
            <a:endParaRPr lang="zh-CN" altLang="en-US" sz="200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cxnSp>
        <p:nvCxnSpPr>
          <p:cNvPr id="14" name="直接连接符 13"/>
          <p:cNvCxnSpPr/>
          <p:nvPr/>
        </p:nvCxnSpPr>
        <p:spPr>
          <a:xfrm flipH="1">
            <a:off x="10252710" y="4415790"/>
            <a:ext cx="304165" cy="396875"/>
          </a:xfrm>
          <a:prstGeom prst="line">
            <a:avLst/>
          </a:prstGeom>
          <a:ln w="38100">
            <a:solidFill>
              <a:srgbClr val="FF0000"/>
            </a:solidFill>
          </a:ln>
        </p:spPr>
        <p:style>
          <a:lnRef idx="2">
            <a:schemeClr val="accent1"/>
          </a:lnRef>
          <a:fillRef idx="0">
            <a:srgbClr val="FFFFFF"/>
          </a:fillRef>
          <a:effectRef idx="0">
            <a:srgbClr val="FFFFFF"/>
          </a:effectRef>
          <a:fontRef idx="minor">
            <a:schemeClr val="tx1"/>
          </a:fontRef>
        </p:style>
      </p:cxnSp>
      <p:cxnSp>
        <p:nvCxnSpPr>
          <p:cNvPr id="6" name="直接连接符 5"/>
          <p:cNvCxnSpPr/>
          <p:nvPr/>
        </p:nvCxnSpPr>
        <p:spPr>
          <a:xfrm flipH="1">
            <a:off x="10377170" y="4522470"/>
            <a:ext cx="304165" cy="396875"/>
          </a:xfrm>
          <a:prstGeom prst="line">
            <a:avLst/>
          </a:prstGeom>
          <a:ln w="38100">
            <a:solidFill>
              <a:srgbClr val="FF0000"/>
            </a:solidFill>
          </a:ln>
        </p:spPr>
        <p:style>
          <a:lnRef idx="2">
            <a:schemeClr val="accent1"/>
          </a:lnRef>
          <a:fillRef idx="0">
            <a:srgbClr val="FFFFFF"/>
          </a:fillRef>
          <a:effectRef idx="0">
            <a:srgbClr val="FFFFFF"/>
          </a:effectRef>
          <a:fontRef idx="minor">
            <a:schemeClr val="tx1"/>
          </a:fontRef>
        </p:style>
      </p:cxnSp>
      <p:sp>
        <p:nvSpPr>
          <p:cNvPr id="9" name="文本框 8"/>
          <p:cNvSpPr txBox="1"/>
          <p:nvPr/>
        </p:nvSpPr>
        <p:spPr>
          <a:xfrm>
            <a:off x="405130" y="893445"/>
            <a:ext cx="1047750" cy="422910"/>
          </a:xfrm>
          <a:prstGeom prst="rect">
            <a:avLst/>
          </a:prstGeom>
          <a:noFill/>
        </p:spPr>
        <p:txBody>
          <a:bodyPr wrap="square" rtlCol="0">
            <a:noAutofit/>
          </a:bodyPr>
          <a:p>
            <a:r>
              <a:rPr lang="zh-CN" altLang="en-US" sz="2800">
                <a:latin typeface="微软雅黑" panose="020B0503020204020204" charset="-122"/>
                <a:ea typeface="微软雅黑" panose="020B0503020204020204" charset="-122"/>
              </a:rPr>
              <a:t>导语</a:t>
            </a:r>
            <a:endParaRPr lang="zh-CN" altLang="en-US" sz="2800">
              <a:latin typeface="微软雅黑" panose="020B0503020204020204" charset="-122"/>
              <a:ea typeface="微软雅黑" panose="020B0503020204020204"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par>
                                <p:cTn id="8" presetID="3"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descr="7b0a2020202022776f7264617274223a20227b5c2269645c223a32353030313037302c5c227469645c223a5c225c227d220a7d0a"/>
          <p:cNvSpPr txBox="1"/>
          <p:nvPr/>
        </p:nvSpPr>
        <p:spPr>
          <a:xfrm>
            <a:off x="0" y="118745"/>
            <a:ext cx="12192000" cy="592455"/>
          </a:xfrm>
          <a:prstGeom prst="rect">
            <a:avLst/>
          </a:prstGeom>
          <a:solidFill>
            <a:schemeClr val="accent4">
              <a:lumMod val="75000"/>
            </a:schemeClr>
          </a:solidFill>
        </p:spPr>
        <p:txBody>
          <a:bodyPr wrap="square" rtlCol="0">
            <a:noAutofit/>
          </a:bodyPr>
          <a:p>
            <a:endParaRPr lang="zh-CN" altLang="en-US" sz="2800">
              <a:solidFill>
                <a:schemeClr val="bg1"/>
              </a:solidFill>
              <a:latin typeface="微软雅黑" panose="020B0503020204020204" charset="-122"/>
              <a:ea typeface="微软雅黑" panose="020B0503020204020204" charset="-122"/>
            </a:endParaRPr>
          </a:p>
        </p:txBody>
      </p:sp>
      <p:sp>
        <p:nvSpPr>
          <p:cNvPr id="7" name="文本框 6"/>
          <p:cNvSpPr txBox="1"/>
          <p:nvPr/>
        </p:nvSpPr>
        <p:spPr>
          <a:xfrm>
            <a:off x="0" y="0"/>
            <a:ext cx="4500245" cy="710565"/>
          </a:xfrm>
          <a:prstGeom prst="rect">
            <a:avLst/>
          </a:prstGeom>
          <a:noFill/>
          <a:ln>
            <a:solidFill>
              <a:schemeClr val="bg1"/>
            </a:solidFill>
          </a:ln>
        </p:spPr>
        <p:txBody>
          <a:bodyPr wrap="square" rtlCol="0" anchor="t">
            <a:noAutofit/>
          </a:bodyPr>
          <a:p>
            <a:pPr indent="0" eaLnBrk="0" fontAlgn="auto" hangingPunct="0">
              <a:lnSpc>
                <a:spcPct val="150000"/>
              </a:lnSpc>
            </a:pPr>
            <a:r>
              <a:rPr lang="zh-CN" altLang="en-US" sz="2400" b="1">
                <a:solidFill>
                  <a:schemeClr val="bg1"/>
                </a:solidFill>
                <a:latin typeface="微软雅黑" panose="020B0503020204020204" charset="-122"/>
                <a:ea typeface="微软雅黑" panose="020B0503020204020204" charset="-122"/>
                <a:sym typeface="+mn-ea"/>
              </a:rPr>
              <a:t>二</a:t>
            </a:r>
            <a:r>
              <a:rPr lang="en-US" altLang="zh-CN" sz="2400" b="1">
                <a:solidFill>
                  <a:schemeClr val="bg1"/>
                </a:solidFill>
                <a:latin typeface="微软雅黑" panose="020B0503020204020204" charset="-122"/>
                <a:ea typeface="微软雅黑" panose="020B0503020204020204" charset="-122"/>
                <a:sym typeface="+mn-ea"/>
              </a:rPr>
              <a:t>、</a:t>
            </a:r>
            <a:r>
              <a:rPr lang="zh-CN" altLang="en-US" sz="2400" b="1">
                <a:solidFill>
                  <a:schemeClr val="bg1"/>
                </a:solidFill>
                <a:latin typeface="微软雅黑" panose="020B0503020204020204" charset="-122"/>
                <a:ea typeface="微软雅黑" panose="020B0503020204020204" charset="-122"/>
                <a:sym typeface="+mn-ea"/>
              </a:rPr>
              <a:t>大单元教学实践的关键环节</a:t>
            </a:r>
            <a:endParaRPr lang="zh-CN" altLang="en-US" sz="2400" b="1">
              <a:solidFill>
                <a:schemeClr val="bg1"/>
              </a:solidFill>
              <a:latin typeface="微软雅黑" panose="020B0503020204020204" charset="-122"/>
              <a:ea typeface="微软雅黑" panose="020B0503020204020204" charset="-122"/>
              <a:sym typeface="+mn-ea"/>
            </a:endParaRPr>
          </a:p>
          <a:p>
            <a:pPr indent="0" eaLnBrk="0" fontAlgn="auto" hangingPunct="0">
              <a:lnSpc>
                <a:spcPct val="150000"/>
              </a:lnSpc>
            </a:pPr>
            <a:endParaRPr lang="zh-CN" altLang="en-US" sz="2400" b="1">
              <a:solidFill>
                <a:schemeClr val="bg1"/>
              </a:solidFill>
              <a:latin typeface="微软雅黑" panose="020B0503020204020204" charset="-122"/>
              <a:ea typeface="微软雅黑" panose="020B0503020204020204" charset="-122"/>
              <a:sym typeface="+mn-ea"/>
            </a:endParaRPr>
          </a:p>
        </p:txBody>
      </p:sp>
      <p:sp>
        <p:nvSpPr>
          <p:cNvPr id="8" name="文本框 7"/>
          <p:cNvSpPr txBox="1"/>
          <p:nvPr/>
        </p:nvSpPr>
        <p:spPr>
          <a:xfrm>
            <a:off x="4500245" y="635"/>
            <a:ext cx="5119370" cy="710565"/>
          </a:xfrm>
          <a:prstGeom prst="rect">
            <a:avLst/>
          </a:prstGeom>
          <a:noFill/>
          <a:ln>
            <a:solidFill>
              <a:schemeClr val="bg1"/>
            </a:solidFill>
          </a:ln>
          <a:extLst>
            <a:ext uri="{909E8E84-426E-40DD-AFC4-6F175D3DCCD1}">
              <a14:hiddenFill xmlns:a14="http://schemas.microsoft.com/office/drawing/2010/main">
                <a:solidFill>
                  <a:schemeClr val="accent2">
                    <a:lumMod val="60000"/>
                    <a:lumOff val="40000"/>
                  </a:schemeClr>
                </a:solidFill>
              </a14:hiddenFill>
            </a:ext>
          </a:extLst>
        </p:spPr>
        <p:txBody>
          <a:bodyPr wrap="square" rtlCol="0" anchor="t">
            <a:noAutofit/>
          </a:bodyPr>
          <a:p>
            <a:pPr indent="0" eaLnBrk="0" fontAlgn="auto" hangingPunct="0">
              <a:lnSpc>
                <a:spcPct val="150000"/>
              </a:lnSpc>
            </a:pPr>
            <a:r>
              <a:rPr lang="en-US" altLang="zh-CN" sz="2400" b="1">
                <a:solidFill>
                  <a:schemeClr val="bg1"/>
                </a:solidFill>
                <a:latin typeface="微软雅黑" panose="020B0503020204020204" charset="-122"/>
                <a:ea typeface="微软雅黑" panose="020B0503020204020204" charset="-122"/>
                <a:sym typeface="+mn-ea"/>
              </a:rPr>
              <a:t>1.</a:t>
            </a:r>
            <a:r>
              <a:rPr lang="zh-CN" altLang="en-US" sz="2400" b="1">
                <a:solidFill>
                  <a:schemeClr val="bg1"/>
                </a:solidFill>
                <a:latin typeface="微软雅黑" panose="020B0503020204020204" charset="-122"/>
                <a:ea typeface="微软雅黑" panose="020B0503020204020204" charset="-122"/>
                <a:sym typeface="+mn-ea"/>
              </a:rPr>
              <a:t>依据教学内容</a:t>
            </a:r>
            <a:r>
              <a:rPr lang="en-US" altLang="zh-CN" sz="2400" b="1">
                <a:solidFill>
                  <a:schemeClr val="bg1"/>
                </a:solidFill>
                <a:latin typeface="微软雅黑" panose="020B0503020204020204" charset="-122"/>
                <a:ea typeface="微软雅黑" panose="020B0503020204020204" charset="-122"/>
                <a:sym typeface="+mn-ea"/>
              </a:rPr>
              <a:t>，</a:t>
            </a:r>
            <a:r>
              <a:rPr lang="zh-CN" altLang="en-US" sz="2400" b="1">
                <a:solidFill>
                  <a:schemeClr val="bg1"/>
                </a:solidFill>
                <a:latin typeface="微软雅黑" panose="020B0503020204020204" charset="-122"/>
                <a:ea typeface="微软雅黑" panose="020B0503020204020204" charset="-122"/>
                <a:sym typeface="+mn-ea"/>
              </a:rPr>
              <a:t>提炼单元主题</a:t>
            </a:r>
            <a:endParaRPr lang="zh-CN" altLang="en-US" sz="2400" b="1">
              <a:solidFill>
                <a:schemeClr val="accent1">
                  <a:lumMod val="75000"/>
                </a:schemeClr>
              </a:solidFill>
              <a:latin typeface="微软雅黑" panose="020B0503020204020204" charset="-122"/>
              <a:ea typeface="微软雅黑" panose="020B0503020204020204" charset="-122"/>
              <a:sym typeface="+mn-ea"/>
            </a:endParaRPr>
          </a:p>
        </p:txBody>
      </p:sp>
      <p:sp>
        <p:nvSpPr>
          <p:cNvPr id="27" name="文本框 26"/>
          <p:cNvSpPr txBox="1"/>
          <p:nvPr/>
        </p:nvSpPr>
        <p:spPr>
          <a:xfrm>
            <a:off x="9639300" y="-635"/>
            <a:ext cx="2525395" cy="711200"/>
          </a:xfrm>
          <a:prstGeom prst="rect">
            <a:avLst/>
          </a:prstGeom>
          <a:solidFill>
            <a:schemeClr val="accent2">
              <a:lumMod val="60000"/>
              <a:lumOff val="40000"/>
            </a:schemeClr>
          </a:solidFill>
          <a:ln>
            <a:solidFill>
              <a:schemeClr val="bg1"/>
            </a:solidFill>
          </a:ln>
        </p:spPr>
        <p:txBody>
          <a:bodyPr wrap="square" rtlCol="0" anchor="t">
            <a:noAutofit/>
          </a:bodyPr>
          <a:p>
            <a:pPr indent="0" algn="ctr" eaLnBrk="0" fontAlgn="auto" hangingPunct="0">
              <a:lnSpc>
                <a:spcPct val="150000"/>
              </a:lnSpc>
            </a:pPr>
            <a:r>
              <a:rPr lang="zh-CN" altLang="en-US" sz="2800" b="1" dirty="0">
                <a:solidFill>
                  <a:schemeClr val="accent1">
                    <a:lumMod val="50000"/>
                  </a:schemeClr>
                </a:solidFill>
                <a:latin typeface="微软雅黑" panose="020B0503020204020204" charset="-122"/>
                <a:ea typeface="微软雅黑" panose="020B0503020204020204" charset="-122"/>
                <a:cs typeface="微软雅黑" panose="020B0503020204020204" pitchFamily="34" charset="-120"/>
                <a:sym typeface="+mn-ea"/>
              </a:rPr>
              <a:t>教材依据</a:t>
            </a:r>
            <a:endParaRPr lang="zh-CN" altLang="en-US" sz="2800" b="1" dirty="0">
              <a:solidFill>
                <a:schemeClr val="accent1">
                  <a:lumMod val="50000"/>
                </a:schemeClr>
              </a:solidFill>
              <a:latin typeface="微软雅黑" panose="020B0503020204020204" charset="-122"/>
              <a:ea typeface="微软雅黑" panose="020B0503020204020204" charset="-122"/>
              <a:cs typeface="微软雅黑" panose="020B0503020204020204" pitchFamily="34" charset="-120"/>
              <a:sym typeface="+mn-ea"/>
            </a:endParaRPr>
          </a:p>
        </p:txBody>
      </p:sp>
      <p:pic>
        <p:nvPicPr>
          <p:cNvPr id="3" name="图片 2"/>
          <p:cNvPicPr>
            <a:picLocks noChangeAspect="1"/>
          </p:cNvPicPr>
          <p:nvPr/>
        </p:nvPicPr>
        <p:blipFill>
          <a:blip r:embed="rId1"/>
          <a:stretch>
            <a:fillRect/>
          </a:stretch>
        </p:blipFill>
        <p:spPr>
          <a:xfrm>
            <a:off x="405130" y="1330325"/>
            <a:ext cx="4207510" cy="4855845"/>
          </a:xfrm>
          <a:prstGeom prst="rect">
            <a:avLst/>
          </a:prstGeom>
        </p:spPr>
      </p:pic>
      <p:sp>
        <p:nvSpPr>
          <p:cNvPr id="5" name="上箭头标注 4"/>
          <p:cNvSpPr/>
          <p:nvPr/>
        </p:nvSpPr>
        <p:spPr>
          <a:xfrm rot="5400000">
            <a:off x="1964055" y="2282825"/>
            <a:ext cx="3661410" cy="4147185"/>
          </a:xfrm>
          <a:prstGeom prst="upArrowCallout">
            <a:avLst>
              <a:gd name="adj1" fmla="val 25000"/>
              <a:gd name="adj2" fmla="val 25000"/>
              <a:gd name="adj3" fmla="val 25000"/>
              <a:gd name="adj4" fmla="val 69450"/>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 name="文本框 3"/>
          <p:cNvSpPr txBox="1"/>
          <p:nvPr/>
        </p:nvSpPr>
        <p:spPr>
          <a:xfrm>
            <a:off x="5868035" y="711200"/>
            <a:ext cx="6296660" cy="6010910"/>
          </a:xfrm>
          <a:prstGeom prst="rect">
            <a:avLst/>
          </a:prstGeom>
          <a:solidFill>
            <a:schemeClr val="bg1"/>
          </a:solidFill>
          <a:ln>
            <a:solidFill>
              <a:schemeClr val="bg2">
                <a:lumMod val="10000"/>
              </a:schemeClr>
            </a:solidFill>
          </a:ln>
        </p:spPr>
        <p:txBody>
          <a:bodyPr wrap="square" rtlCol="0" anchor="t">
            <a:noAutofit/>
          </a:bodyPr>
          <a:p>
            <a:pPr>
              <a:lnSpc>
                <a:spcPct val="120000"/>
              </a:lnSpc>
            </a:pPr>
            <a:r>
              <a:rPr lang="en-US" altLang="zh-CN" sz="20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en-US" altLang="zh-CN" sz="200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  </a:t>
            </a:r>
            <a:r>
              <a:rPr lang="zh-CN" altLang="en-US" sz="2000">
                <a:solidFill>
                  <a:srgbClr val="FF0000"/>
                </a:solidFill>
                <a:latin typeface="微软雅黑" panose="020B0503020204020204" charset="-122"/>
                <a:ea typeface="微软雅黑" panose="020B0503020204020204" charset="-122"/>
                <a:cs typeface="微软雅黑" panose="020B0503020204020204" charset="-122"/>
                <a:sym typeface="+mn-ea"/>
              </a:rPr>
              <a:t>19</a:t>
            </a:r>
            <a:r>
              <a:rPr lang="en-US" altLang="zh-CN" sz="2000">
                <a:solidFill>
                  <a:srgbClr val="FF0000"/>
                </a:solidFill>
                <a:latin typeface="微软雅黑" panose="020B0503020204020204" charset="-122"/>
                <a:ea typeface="微软雅黑" panose="020B0503020204020204" charset="-122"/>
                <a:cs typeface="微软雅黑" panose="020B0503020204020204" charset="-122"/>
                <a:sym typeface="+mn-ea"/>
              </a:rPr>
              <a:t>31</a:t>
            </a:r>
            <a:r>
              <a:rPr lang="zh-CN" altLang="en-US" sz="2000">
                <a:solidFill>
                  <a:srgbClr val="FF0000"/>
                </a:solidFill>
                <a:latin typeface="微软雅黑" panose="020B0503020204020204" charset="-122"/>
                <a:ea typeface="微软雅黑" panose="020B0503020204020204" charset="-122"/>
                <a:cs typeface="微软雅黑" panose="020B0503020204020204" charset="-122"/>
                <a:sym typeface="+mn-ea"/>
              </a:rPr>
              <a:t>年，日本侵略者发动九一八事变，侵占东北三省，激起中国民众的抗日救亡怒潮，中国局部抗战由此开始。</a:t>
            </a:r>
            <a:r>
              <a:rPr lang="en-US" altLang="zh-CN" sz="200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1936</a:t>
            </a:r>
            <a:r>
              <a:rPr lang="zh-CN" altLang="en-US" sz="200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年，张学良、杨虎城受</a:t>
            </a:r>
            <a:r>
              <a:rPr lang="zh-CN" altLang="en-US" sz="2000">
                <a:solidFill>
                  <a:schemeClr val="tx1"/>
                </a:solidFill>
                <a:latin typeface="微软雅黑" panose="020B0503020204020204" charset="-122"/>
                <a:ea typeface="微软雅黑" panose="020B0503020204020204" charset="-122"/>
                <a:cs typeface="微软雅黑" panose="020B0503020204020204" charset="-122"/>
                <a:sym typeface="+mn-ea"/>
              </a:rPr>
              <a:t>中共抗日民族统一战线政策的感召，发动西安事变，逼蒋抗日。西安事变和平解决，全国团结抗战局面初步形成。</a:t>
            </a:r>
            <a:r>
              <a:rPr lang="en-US" altLang="zh-CN" sz="2000">
                <a:solidFill>
                  <a:schemeClr val="tx1"/>
                </a:solidFill>
                <a:latin typeface="微软雅黑" panose="020B0503020204020204" charset="-122"/>
                <a:ea typeface="微软雅黑" panose="020B0503020204020204" charset="-122"/>
                <a:cs typeface="微软雅黑" panose="020B0503020204020204" charset="-122"/>
                <a:sym typeface="+mn-ea"/>
              </a:rPr>
              <a:t>1937</a:t>
            </a:r>
            <a:r>
              <a:rPr lang="zh-CN" altLang="en-US" sz="2000">
                <a:solidFill>
                  <a:schemeClr val="tx1"/>
                </a:solidFill>
                <a:latin typeface="微软雅黑" panose="020B0503020204020204" charset="-122"/>
                <a:ea typeface="微软雅黑" panose="020B0503020204020204" charset="-122"/>
                <a:cs typeface="微软雅黑" panose="020B0503020204020204" charset="-122"/>
                <a:sym typeface="+mn-ea"/>
              </a:rPr>
              <a:t>年卢沟桥事变爆发，</a:t>
            </a:r>
            <a:r>
              <a:rPr lang="zh-CN" altLang="en-US" sz="2000">
                <a:solidFill>
                  <a:srgbClr val="FF0000"/>
                </a:solidFill>
                <a:latin typeface="微软雅黑" panose="020B0503020204020204" charset="-122"/>
                <a:ea typeface="微软雅黑" panose="020B0503020204020204" charset="-122"/>
                <a:cs typeface="微软雅黑" panose="020B0503020204020204" charset="-122"/>
                <a:sym typeface="+mn-ea"/>
              </a:rPr>
              <a:t>中国全民族抗战，国共合作抗日局面形成</a:t>
            </a:r>
            <a:r>
              <a:rPr lang="zh-CN" altLang="en-US" sz="200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en-US" sz="2000">
                <a:solidFill>
                  <a:srgbClr val="FF0000"/>
                </a:solidFill>
                <a:latin typeface="微软雅黑" panose="020B0503020204020204" charset="-122"/>
                <a:ea typeface="微软雅黑" panose="020B0503020204020204" charset="-122"/>
                <a:cs typeface="微软雅黑" panose="020B0503020204020204" charset="-122"/>
                <a:sym typeface="+mn-ea"/>
              </a:rPr>
              <a:t>国民党正面战场和共产党敌后战场战略配合，有效打击了日本侵略者</a:t>
            </a:r>
            <a:r>
              <a:rPr lang="zh-CN" altLang="en-US" sz="2000">
                <a:solidFill>
                  <a:schemeClr val="tx1"/>
                </a:solidFill>
                <a:latin typeface="微软雅黑" panose="020B0503020204020204" charset="-122"/>
                <a:ea typeface="微软雅黑" panose="020B0503020204020204" charset="-122"/>
                <a:cs typeface="微软雅黑" panose="020B0503020204020204" charset="-122"/>
                <a:sym typeface="+mn-ea"/>
              </a:rPr>
              <a:t>。中国共产党在极端困难的条件下坚持抗战，起到了中流砥柱的作用。中国战场是世界反法西斯战争的东方主战场。</a:t>
            </a:r>
            <a:r>
              <a:rPr lang="en-US" altLang="zh-CN" sz="2000">
                <a:solidFill>
                  <a:schemeClr val="tx1"/>
                </a:solidFill>
                <a:latin typeface="微软雅黑" panose="020B0503020204020204" charset="-122"/>
                <a:ea typeface="微软雅黑" panose="020B0503020204020204" charset="-122"/>
                <a:cs typeface="微软雅黑" panose="020B0503020204020204" charset="-122"/>
                <a:sym typeface="+mn-ea"/>
              </a:rPr>
              <a:t>1945</a:t>
            </a:r>
            <a:r>
              <a:rPr lang="zh-CN" altLang="en-US" sz="2000">
                <a:solidFill>
                  <a:schemeClr val="tx1"/>
                </a:solidFill>
                <a:latin typeface="微软雅黑" panose="020B0503020204020204" charset="-122"/>
                <a:ea typeface="微软雅黑" panose="020B0503020204020204" charset="-122"/>
                <a:cs typeface="微软雅黑" panose="020B0503020204020204" charset="-122"/>
                <a:sym typeface="+mn-ea"/>
              </a:rPr>
              <a:t>年</a:t>
            </a:r>
            <a:r>
              <a:rPr lang="en-US" altLang="zh-CN" sz="2000">
                <a:solidFill>
                  <a:schemeClr val="tx1"/>
                </a:solidFill>
                <a:latin typeface="微软雅黑" panose="020B0503020204020204" charset="-122"/>
                <a:ea typeface="微软雅黑" panose="020B0503020204020204" charset="-122"/>
                <a:cs typeface="微软雅黑" panose="020B0503020204020204" charset="-122"/>
                <a:sym typeface="+mn-ea"/>
              </a:rPr>
              <a:t>9</a:t>
            </a:r>
            <a:r>
              <a:rPr lang="zh-CN" altLang="en-US" sz="2000">
                <a:solidFill>
                  <a:schemeClr val="tx1"/>
                </a:solidFill>
                <a:latin typeface="微软雅黑" panose="020B0503020204020204" charset="-122"/>
                <a:ea typeface="微软雅黑" panose="020B0503020204020204" charset="-122"/>
                <a:cs typeface="微软雅黑" panose="020B0503020204020204" charset="-122"/>
                <a:sym typeface="+mn-ea"/>
              </a:rPr>
              <a:t>月，日本正式签署投降书，历时</a:t>
            </a:r>
            <a:r>
              <a:rPr lang="en-US" altLang="zh-CN" sz="2000">
                <a:solidFill>
                  <a:schemeClr val="tx1"/>
                </a:solidFill>
                <a:latin typeface="微软雅黑" panose="020B0503020204020204" charset="-122"/>
                <a:ea typeface="微软雅黑" panose="020B0503020204020204" charset="-122"/>
                <a:cs typeface="微软雅黑" panose="020B0503020204020204" charset="-122"/>
                <a:sym typeface="+mn-ea"/>
              </a:rPr>
              <a:t>14</a:t>
            </a:r>
            <a:r>
              <a:rPr lang="zh-CN" altLang="en-US" sz="2000">
                <a:solidFill>
                  <a:schemeClr val="tx1"/>
                </a:solidFill>
                <a:latin typeface="微软雅黑" panose="020B0503020204020204" charset="-122"/>
                <a:ea typeface="微软雅黑" panose="020B0503020204020204" charset="-122"/>
                <a:cs typeface="微软雅黑" panose="020B0503020204020204" charset="-122"/>
                <a:sym typeface="+mn-ea"/>
              </a:rPr>
              <a:t>年的抗日战争获得胜利。</a:t>
            </a:r>
            <a:r>
              <a:rPr lang="zh-CN" altLang="en-US" sz="2000">
                <a:solidFill>
                  <a:srgbClr val="FF0000"/>
                </a:solidFill>
                <a:latin typeface="微软雅黑" panose="020B0503020204020204" charset="-122"/>
                <a:ea typeface="微软雅黑" panose="020B0503020204020204" charset="-122"/>
                <a:cs typeface="微软雅黑" panose="020B0503020204020204" charset="-122"/>
                <a:sym typeface="+mn-ea"/>
              </a:rPr>
              <a:t>抗战胜利后，国民党坚持独裁统治，发动全面内战。中国共产党领导人民解放战争，在解放区进行土地改革，在国统区形成第二条战线</a:t>
            </a:r>
            <a:r>
              <a:rPr lang="zh-CN" altLang="en-US" sz="2000">
                <a:solidFill>
                  <a:schemeClr val="tx1"/>
                </a:solidFill>
                <a:latin typeface="微软雅黑" panose="020B0503020204020204" charset="-122"/>
                <a:ea typeface="微软雅黑" panose="020B0503020204020204" charset="-122"/>
                <a:cs typeface="微软雅黑" panose="020B0503020204020204" charset="-122"/>
                <a:sym typeface="+mn-ea"/>
              </a:rPr>
              <a:t>。人民解放军实施战略进攻，赢得战略决战的胜利，加速了国民党统治的崩溃。随着人民解放战争的胜利，中国共产党提出了建立新中国的政策和主张。</a:t>
            </a:r>
            <a:endParaRPr lang="zh-CN" altLang="en-US" sz="200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cxnSp>
        <p:nvCxnSpPr>
          <p:cNvPr id="14" name="直接连接符 13"/>
          <p:cNvCxnSpPr/>
          <p:nvPr/>
        </p:nvCxnSpPr>
        <p:spPr>
          <a:xfrm flipH="1">
            <a:off x="10252710" y="4415790"/>
            <a:ext cx="304165" cy="396875"/>
          </a:xfrm>
          <a:prstGeom prst="line">
            <a:avLst/>
          </a:prstGeom>
          <a:ln w="38100">
            <a:solidFill>
              <a:srgbClr val="FF0000"/>
            </a:solidFill>
          </a:ln>
        </p:spPr>
        <p:style>
          <a:lnRef idx="2">
            <a:schemeClr val="accent1"/>
          </a:lnRef>
          <a:fillRef idx="0">
            <a:srgbClr val="FFFFFF"/>
          </a:fillRef>
          <a:effectRef idx="0">
            <a:srgbClr val="FFFFFF"/>
          </a:effectRef>
          <a:fontRef idx="minor">
            <a:schemeClr val="tx1"/>
          </a:fontRef>
        </p:style>
      </p:cxnSp>
      <p:cxnSp>
        <p:nvCxnSpPr>
          <p:cNvPr id="6" name="直接连接符 5"/>
          <p:cNvCxnSpPr/>
          <p:nvPr/>
        </p:nvCxnSpPr>
        <p:spPr>
          <a:xfrm flipH="1">
            <a:off x="10377170" y="4522470"/>
            <a:ext cx="304165" cy="396875"/>
          </a:xfrm>
          <a:prstGeom prst="line">
            <a:avLst/>
          </a:prstGeom>
          <a:ln w="38100">
            <a:solidFill>
              <a:srgbClr val="FF0000"/>
            </a:solidFill>
          </a:ln>
        </p:spPr>
        <p:style>
          <a:lnRef idx="2">
            <a:schemeClr val="accent1"/>
          </a:lnRef>
          <a:fillRef idx="0">
            <a:srgbClr val="FFFFFF"/>
          </a:fillRef>
          <a:effectRef idx="0">
            <a:srgbClr val="FFFFFF"/>
          </a:effectRef>
          <a:fontRef idx="minor">
            <a:schemeClr val="tx1"/>
          </a:fontRef>
        </p:style>
      </p:cxnSp>
      <p:sp>
        <p:nvSpPr>
          <p:cNvPr id="9" name="文本框 8"/>
          <p:cNvSpPr txBox="1"/>
          <p:nvPr/>
        </p:nvSpPr>
        <p:spPr>
          <a:xfrm>
            <a:off x="265430" y="822325"/>
            <a:ext cx="993775" cy="396240"/>
          </a:xfrm>
          <a:prstGeom prst="rect">
            <a:avLst/>
          </a:prstGeom>
          <a:noFill/>
        </p:spPr>
        <p:txBody>
          <a:bodyPr wrap="square" rtlCol="0">
            <a:noAutofit/>
          </a:bodyPr>
          <a:p>
            <a:r>
              <a:rPr lang="zh-CN" altLang="en-US" sz="2800">
                <a:latin typeface="微软雅黑" panose="020B0503020204020204" charset="-122"/>
                <a:ea typeface="微软雅黑" panose="020B0503020204020204" charset="-122"/>
              </a:rPr>
              <a:t>导语</a:t>
            </a:r>
            <a:endParaRPr lang="zh-CN" altLang="en-US" sz="2800">
              <a:latin typeface="微软雅黑" panose="020B0503020204020204" charset="-122"/>
              <a:ea typeface="微软雅黑" panose="020B0503020204020204" charset="-122"/>
            </a:endParaRPr>
          </a:p>
        </p:txBody>
      </p:sp>
      <p:sp>
        <p:nvSpPr>
          <p:cNvPr id="42" name="文本框 41"/>
          <p:cNvSpPr txBox="1"/>
          <p:nvPr/>
        </p:nvSpPr>
        <p:spPr>
          <a:xfrm>
            <a:off x="7441565" y="3253740"/>
            <a:ext cx="4207510" cy="1568450"/>
          </a:xfrm>
          <a:prstGeom prst="rect">
            <a:avLst/>
          </a:prstGeom>
          <a:solidFill>
            <a:schemeClr val="accent1">
              <a:lumMod val="60000"/>
              <a:lumOff val="40000"/>
            </a:schemeClr>
          </a:solidFill>
        </p:spPr>
        <p:txBody>
          <a:bodyPr wrap="square" rtlCol="0">
            <a:spAutoFit/>
          </a:bodyPr>
          <a:p>
            <a:r>
              <a:rPr lang="zh-CN" altLang="en-US" sz="4800">
                <a:solidFill>
                  <a:srgbClr val="FF0000"/>
                </a:solidFill>
                <a:latin typeface="微软雅黑" panose="020B0503020204020204" charset="-122"/>
                <a:ea typeface="微软雅黑" panose="020B0503020204020204" charset="-122"/>
              </a:rPr>
              <a:t>彰显人民战争的巨大力量</a:t>
            </a:r>
            <a:r>
              <a:rPr lang="en-US" altLang="zh-CN" sz="4800">
                <a:solidFill>
                  <a:srgbClr val="FF0000"/>
                </a:solidFill>
                <a:latin typeface="微软雅黑" panose="020B0503020204020204" charset="-122"/>
                <a:ea typeface="微软雅黑" panose="020B0503020204020204" charset="-122"/>
              </a:rPr>
              <a:t>！</a:t>
            </a:r>
            <a:endParaRPr lang="en-US" altLang="zh-CN" sz="4800">
              <a:solidFill>
                <a:srgbClr val="FF0000"/>
              </a:solidFill>
              <a:latin typeface="微软雅黑" panose="020B0503020204020204" charset="-122"/>
              <a:ea typeface="微软雅黑" panose="020B0503020204020204"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linds(horizontal)">
                                      <p:cBhvr>
                                        <p:cTn id="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descr="7b0a2020202022776f7264617274223a20227b5c2269645c223a32353030313037302c5c227469645c223a5c225c227d220a7d0a"/>
          <p:cNvSpPr txBox="1"/>
          <p:nvPr/>
        </p:nvSpPr>
        <p:spPr>
          <a:xfrm>
            <a:off x="0" y="118745"/>
            <a:ext cx="12192000" cy="592455"/>
          </a:xfrm>
          <a:prstGeom prst="rect">
            <a:avLst/>
          </a:prstGeom>
          <a:solidFill>
            <a:schemeClr val="accent4">
              <a:lumMod val="75000"/>
            </a:schemeClr>
          </a:solidFill>
        </p:spPr>
        <p:txBody>
          <a:bodyPr wrap="square" rtlCol="0">
            <a:noAutofit/>
          </a:bodyPr>
          <a:p>
            <a:endParaRPr lang="zh-CN" altLang="en-US" sz="2800">
              <a:solidFill>
                <a:schemeClr val="bg1"/>
              </a:solidFill>
              <a:latin typeface="微软雅黑" panose="020B0503020204020204" charset="-122"/>
              <a:ea typeface="微软雅黑" panose="020B0503020204020204" charset="-122"/>
            </a:endParaRPr>
          </a:p>
        </p:txBody>
      </p:sp>
      <p:sp>
        <p:nvSpPr>
          <p:cNvPr id="7" name="文本框 6"/>
          <p:cNvSpPr txBox="1"/>
          <p:nvPr/>
        </p:nvSpPr>
        <p:spPr>
          <a:xfrm>
            <a:off x="0" y="0"/>
            <a:ext cx="4500245" cy="710565"/>
          </a:xfrm>
          <a:prstGeom prst="rect">
            <a:avLst/>
          </a:prstGeom>
          <a:noFill/>
          <a:ln>
            <a:solidFill>
              <a:schemeClr val="bg1"/>
            </a:solidFill>
          </a:ln>
        </p:spPr>
        <p:txBody>
          <a:bodyPr wrap="square" rtlCol="0" anchor="t">
            <a:noAutofit/>
          </a:bodyPr>
          <a:p>
            <a:pPr indent="0" eaLnBrk="0" fontAlgn="auto" hangingPunct="0">
              <a:lnSpc>
                <a:spcPct val="150000"/>
              </a:lnSpc>
            </a:pPr>
            <a:r>
              <a:rPr lang="zh-CN" altLang="en-US" sz="2400" b="1">
                <a:solidFill>
                  <a:schemeClr val="bg1"/>
                </a:solidFill>
                <a:latin typeface="微软雅黑" panose="020B0503020204020204" charset="-122"/>
                <a:ea typeface="微软雅黑" panose="020B0503020204020204" charset="-122"/>
                <a:sym typeface="+mn-ea"/>
              </a:rPr>
              <a:t>二</a:t>
            </a:r>
            <a:r>
              <a:rPr lang="en-US" altLang="zh-CN" sz="2400" b="1">
                <a:solidFill>
                  <a:schemeClr val="bg1"/>
                </a:solidFill>
                <a:latin typeface="微软雅黑" panose="020B0503020204020204" charset="-122"/>
                <a:ea typeface="微软雅黑" panose="020B0503020204020204" charset="-122"/>
                <a:sym typeface="+mn-ea"/>
              </a:rPr>
              <a:t>、</a:t>
            </a:r>
            <a:r>
              <a:rPr lang="zh-CN" altLang="en-US" sz="2400" b="1">
                <a:solidFill>
                  <a:schemeClr val="bg1"/>
                </a:solidFill>
                <a:latin typeface="微软雅黑" panose="020B0503020204020204" charset="-122"/>
                <a:ea typeface="微软雅黑" panose="020B0503020204020204" charset="-122"/>
                <a:sym typeface="+mn-ea"/>
              </a:rPr>
              <a:t>大单元教学实践的关键环节</a:t>
            </a:r>
            <a:endParaRPr lang="zh-CN" altLang="en-US" sz="2400" b="1">
              <a:solidFill>
                <a:schemeClr val="bg1"/>
              </a:solidFill>
              <a:latin typeface="微软雅黑" panose="020B0503020204020204" charset="-122"/>
              <a:ea typeface="微软雅黑" panose="020B0503020204020204" charset="-122"/>
              <a:sym typeface="+mn-ea"/>
            </a:endParaRPr>
          </a:p>
          <a:p>
            <a:pPr indent="0" eaLnBrk="0" fontAlgn="auto" hangingPunct="0">
              <a:lnSpc>
                <a:spcPct val="150000"/>
              </a:lnSpc>
            </a:pPr>
            <a:endParaRPr lang="zh-CN" altLang="en-US" sz="2400" b="1">
              <a:solidFill>
                <a:schemeClr val="bg1"/>
              </a:solidFill>
              <a:latin typeface="微软雅黑" panose="020B0503020204020204" charset="-122"/>
              <a:ea typeface="微软雅黑" panose="020B0503020204020204" charset="-122"/>
              <a:sym typeface="+mn-ea"/>
            </a:endParaRPr>
          </a:p>
        </p:txBody>
      </p:sp>
      <p:sp>
        <p:nvSpPr>
          <p:cNvPr id="8" name="文本框 7"/>
          <p:cNvSpPr txBox="1"/>
          <p:nvPr/>
        </p:nvSpPr>
        <p:spPr>
          <a:xfrm>
            <a:off x="4500245" y="635"/>
            <a:ext cx="5119370" cy="710565"/>
          </a:xfrm>
          <a:prstGeom prst="rect">
            <a:avLst/>
          </a:prstGeom>
          <a:noFill/>
          <a:ln>
            <a:solidFill>
              <a:schemeClr val="bg1"/>
            </a:solidFill>
          </a:ln>
          <a:extLst>
            <a:ext uri="{909E8E84-426E-40DD-AFC4-6F175D3DCCD1}">
              <a14:hiddenFill xmlns:a14="http://schemas.microsoft.com/office/drawing/2010/main">
                <a:solidFill>
                  <a:schemeClr val="accent2">
                    <a:lumMod val="60000"/>
                    <a:lumOff val="40000"/>
                  </a:schemeClr>
                </a:solidFill>
              </a14:hiddenFill>
            </a:ext>
          </a:extLst>
        </p:spPr>
        <p:txBody>
          <a:bodyPr wrap="square" rtlCol="0" anchor="t">
            <a:noAutofit/>
          </a:bodyPr>
          <a:p>
            <a:pPr indent="0" eaLnBrk="0" fontAlgn="auto" hangingPunct="0">
              <a:lnSpc>
                <a:spcPct val="150000"/>
              </a:lnSpc>
            </a:pPr>
            <a:r>
              <a:rPr lang="en-US" altLang="zh-CN" sz="2400" b="1">
                <a:solidFill>
                  <a:schemeClr val="bg1"/>
                </a:solidFill>
                <a:latin typeface="微软雅黑" panose="020B0503020204020204" charset="-122"/>
                <a:ea typeface="微软雅黑" panose="020B0503020204020204" charset="-122"/>
                <a:sym typeface="+mn-ea"/>
              </a:rPr>
              <a:t>1.</a:t>
            </a:r>
            <a:r>
              <a:rPr lang="zh-CN" altLang="en-US" sz="2400" b="1">
                <a:solidFill>
                  <a:schemeClr val="bg1"/>
                </a:solidFill>
                <a:latin typeface="微软雅黑" panose="020B0503020204020204" charset="-122"/>
                <a:ea typeface="微软雅黑" panose="020B0503020204020204" charset="-122"/>
                <a:sym typeface="+mn-ea"/>
              </a:rPr>
              <a:t>依据教学内容</a:t>
            </a:r>
            <a:r>
              <a:rPr lang="en-US" altLang="zh-CN" sz="2400" b="1">
                <a:solidFill>
                  <a:schemeClr val="bg1"/>
                </a:solidFill>
                <a:latin typeface="微软雅黑" panose="020B0503020204020204" charset="-122"/>
                <a:ea typeface="微软雅黑" panose="020B0503020204020204" charset="-122"/>
                <a:sym typeface="+mn-ea"/>
              </a:rPr>
              <a:t>，</a:t>
            </a:r>
            <a:r>
              <a:rPr lang="zh-CN" altLang="en-US" sz="2400" b="1">
                <a:solidFill>
                  <a:schemeClr val="bg1"/>
                </a:solidFill>
                <a:latin typeface="微软雅黑" panose="020B0503020204020204" charset="-122"/>
                <a:ea typeface="微软雅黑" panose="020B0503020204020204" charset="-122"/>
                <a:sym typeface="+mn-ea"/>
              </a:rPr>
              <a:t>提炼单元主题</a:t>
            </a:r>
            <a:endParaRPr lang="zh-CN" altLang="en-US" sz="2400" b="1">
              <a:solidFill>
                <a:schemeClr val="accent1">
                  <a:lumMod val="75000"/>
                </a:schemeClr>
              </a:solidFill>
              <a:latin typeface="微软雅黑" panose="020B0503020204020204" charset="-122"/>
              <a:ea typeface="微软雅黑" panose="020B0503020204020204" charset="-122"/>
              <a:sym typeface="+mn-ea"/>
            </a:endParaRPr>
          </a:p>
        </p:txBody>
      </p:sp>
      <p:sp>
        <p:nvSpPr>
          <p:cNvPr id="27" name="文本框 26"/>
          <p:cNvSpPr txBox="1"/>
          <p:nvPr/>
        </p:nvSpPr>
        <p:spPr>
          <a:xfrm>
            <a:off x="9495790" y="-635"/>
            <a:ext cx="2668905" cy="711200"/>
          </a:xfrm>
          <a:prstGeom prst="rect">
            <a:avLst/>
          </a:prstGeom>
          <a:solidFill>
            <a:schemeClr val="accent2">
              <a:lumMod val="60000"/>
              <a:lumOff val="40000"/>
            </a:schemeClr>
          </a:solidFill>
          <a:ln>
            <a:solidFill>
              <a:schemeClr val="bg1"/>
            </a:solidFill>
          </a:ln>
        </p:spPr>
        <p:txBody>
          <a:bodyPr wrap="square" rtlCol="0" anchor="t">
            <a:noAutofit/>
          </a:bodyPr>
          <a:p>
            <a:pPr indent="0" algn="ctr" eaLnBrk="0" fontAlgn="auto" hangingPunct="0">
              <a:lnSpc>
                <a:spcPct val="150000"/>
              </a:lnSpc>
            </a:pPr>
            <a:r>
              <a:rPr lang="zh-CN" altLang="en-US" sz="2400" b="1" dirty="0">
                <a:solidFill>
                  <a:schemeClr val="accent1">
                    <a:lumMod val="50000"/>
                  </a:schemeClr>
                </a:solidFill>
                <a:latin typeface="微软雅黑" panose="020B0503020204020204" charset="-122"/>
                <a:ea typeface="微软雅黑" panose="020B0503020204020204" charset="-122"/>
                <a:cs typeface="微软雅黑" panose="020B0503020204020204" pitchFamily="34" charset="-120"/>
                <a:sym typeface="+mn-ea"/>
              </a:rPr>
              <a:t>理论和学术依据</a:t>
            </a:r>
            <a:endParaRPr lang="zh-CN" altLang="en-US" sz="2400" b="1" dirty="0">
              <a:solidFill>
                <a:schemeClr val="accent1">
                  <a:lumMod val="50000"/>
                </a:schemeClr>
              </a:solidFill>
              <a:latin typeface="微软雅黑" panose="020B0503020204020204" charset="-122"/>
              <a:ea typeface="微软雅黑" panose="020B0503020204020204" charset="-122"/>
              <a:cs typeface="微软雅黑" panose="020B0503020204020204" pitchFamily="34" charset="-120"/>
              <a:sym typeface="+mn-ea"/>
            </a:endParaRPr>
          </a:p>
        </p:txBody>
      </p:sp>
      <p:sp>
        <p:nvSpPr>
          <p:cNvPr id="3" name="文本框 2" descr="7b0a2020202022776f7264617274223a20227b5c2269645c223a32353030313432382c5c227469645c223a5c225c227d220a7d0a"/>
          <p:cNvSpPr txBox="1"/>
          <p:nvPr/>
        </p:nvSpPr>
        <p:spPr>
          <a:xfrm>
            <a:off x="620395" y="854710"/>
            <a:ext cx="1827530" cy="592455"/>
          </a:xfrm>
          <a:prstGeom prst="rect">
            <a:avLst/>
          </a:prstGeom>
          <a:noFill/>
          <a:ln>
            <a:solidFill>
              <a:schemeClr val="accent2">
                <a:lumMod val="75000"/>
              </a:schemeClr>
            </a:solidFill>
          </a:ln>
        </p:spPr>
        <p:txBody>
          <a:bodyPr wrap="square" rtlCol="0">
            <a:noAutofit/>
            <a:scene3d>
              <a:camera prst="orthographicFront"/>
              <a:lightRig rig="freezing" dir="t">
                <a:rot lat="0" lon="0" rev="0"/>
              </a:lightRig>
            </a:scene3d>
            <a:sp3d contourW="2032"/>
          </a:bodyPr>
          <a:p>
            <a:r>
              <a:rPr lang="zh-CN" altLang="en-US" sz="3200">
                <a:ln w="14224" cap="rnd" cmpd="sng">
                  <a:prstDash val="solid"/>
                </a:ln>
                <a:gradFill>
                  <a:gsLst>
                    <a:gs pos="0">
                      <a:srgbClr val="E30000"/>
                    </a:gs>
                    <a:gs pos="100000">
                      <a:srgbClr val="760303"/>
                    </a:gs>
                  </a:gsLst>
                  <a:lin ang="5400000" scaled="0"/>
                </a:gradFill>
                <a:effectLst>
                  <a:reflection stA="45000" endPos="0" dist="50800" dir="5400000" sy="-100000" algn="bl" rotWithShape="0"/>
                </a:effectLst>
                <a:latin typeface="汉仪力量黑简" panose="00020600040101010101" charset="-122"/>
                <a:ea typeface="汉仪力量黑简" panose="00020600040101010101" charset="-122"/>
              </a:rPr>
              <a:t>理论依据</a:t>
            </a:r>
            <a:endParaRPr lang="zh-CN" altLang="en-US" sz="3200">
              <a:ln w="14224" cap="rnd" cmpd="sng">
                <a:prstDash val="solid"/>
              </a:ln>
              <a:gradFill>
                <a:gsLst>
                  <a:gs pos="0">
                    <a:srgbClr val="E30000"/>
                  </a:gs>
                  <a:gs pos="100000">
                    <a:srgbClr val="760303"/>
                  </a:gs>
                </a:gsLst>
                <a:lin ang="5400000" scaled="0"/>
              </a:gradFill>
              <a:effectLst>
                <a:reflection stA="45000" endPos="0" dist="50800" dir="5400000" sy="-100000" algn="bl" rotWithShape="0"/>
              </a:effectLst>
              <a:latin typeface="汉仪力量黑简" panose="00020600040101010101" charset="-122"/>
              <a:ea typeface="汉仪力量黑简" panose="00020600040101010101" charset="-122"/>
            </a:endParaRPr>
          </a:p>
        </p:txBody>
      </p:sp>
      <p:sp>
        <p:nvSpPr>
          <p:cNvPr id="4" name="文本框 3"/>
          <p:cNvSpPr txBox="1"/>
          <p:nvPr/>
        </p:nvSpPr>
        <p:spPr>
          <a:xfrm>
            <a:off x="4248785" y="854393"/>
            <a:ext cx="5080000" cy="460375"/>
          </a:xfrm>
          <a:prstGeom prst="rect">
            <a:avLst/>
          </a:prstGeom>
        </p:spPr>
        <p:txBody>
          <a:bodyPr>
            <a:spAutoFit/>
          </a:bodyPr>
          <a:p>
            <a:pPr indent="0" algn="just" defTabSz="266700">
              <a:spcBef>
                <a:spcPct val="0"/>
              </a:spcBef>
              <a:spcAft>
                <a:spcPct val="0"/>
              </a:spcAft>
            </a:pPr>
            <a:r>
              <a:rPr lang="zh-CN" altLang="en-US" sz="2400">
                <a:latin typeface="微软雅黑" panose="020B0503020204020204" charset="-122"/>
                <a:ea typeface="微软雅黑" panose="020B0503020204020204" charset="-122"/>
              </a:rPr>
              <a:t>毛泽东军事思想核心</a:t>
            </a:r>
            <a:r>
              <a:rPr lang="en-US" altLang="zh-CN" sz="2400">
                <a:latin typeface="微软雅黑" panose="020B0503020204020204" charset="-122"/>
                <a:ea typeface="微软雅黑" panose="020B0503020204020204" charset="-122"/>
              </a:rPr>
              <a:t>：</a:t>
            </a:r>
            <a:r>
              <a:rPr lang="zh-CN" altLang="en-US" sz="2400">
                <a:latin typeface="微软雅黑" panose="020B0503020204020204" charset="-122"/>
                <a:ea typeface="微软雅黑" panose="020B0503020204020204" charset="-122"/>
                <a:sym typeface="+mn-ea"/>
              </a:rPr>
              <a:t>人民战争</a:t>
            </a:r>
            <a:r>
              <a:rPr lang="zh-CN" altLang="en-US" sz="2400">
                <a:latin typeface="微软雅黑" panose="020B0503020204020204" charset="-122"/>
                <a:ea typeface="微软雅黑" panose="020B0503020204020204" charset="-122"/>
                <a:sym typeface="+mn-ea"/>
              </a:rPr>
              <a:t>理论</a:t>
            </a:r>
            <a:endParaRPr lang="zh-CN" altLang="en-US" sz="2400">
              <a:latin typeface="微软雅黑" panose="020B0503020204020204" charset="-122"/>
              <a:ea typeface="微软雅黑" panose="020B0503020204020204" charset="-122"/>
              <a:sym typeface="+mn-ea"/>
            </a:endParaRPr>
          </a:p>
        </p:txBody>
      </p:sp>
      <p:pic>
        <p:nvPicPr>
          <p:cNvPr id="5" name="图片 -2147482624" descr="/private/var/folders/4t/4yt_6vhd12xcqwq7w6c90xr00000gn/T/com.kingsoft.wpsoffice.mac/photoeditapp/20250315222630/temp.pngtemp"/>
          <p:cNvPicPr>
            <a:picLocks noChangeAspect="1"/>
          </p:cNvPicPr>
          <p:nvPr>
            <p:custDataLst>
              <p:tags r:id="rId1"/>
            </p:custDataLst>
          </p:nvPr>
        </p:nvPicPr>
        <p:blipFill>
          <a:blip r:embed="rId2"/>
          <a:stretch>
            <a:fillRect/>
          </a:stretch>
        </p:blipFill>
        <p:spPr>
          <a:xfrm>
            <a:off x="2758123" y="1579245"/>
            <a:ext cx="7664450" cy="4696460"/>
          </a:xfrm>
          <a:prstGeom prst="rect">
            <a:avLst/>
          </a:prstGeom>
          <a:noFill/>
          <a:ln w="9525">
            <a:noFill/>
          </a:ln>
        </p:spPr>
      </p:pic>
      <p:sp>
        <p:nvSpPr>
          <p:cNvPr id="6" name="矩形 5"/>
          <p:cNvSpPr/>
          <p:nvPr/>
        </p:nvSpPr>
        <p:spPr>
          <a:xfrm>
            <a:off x="5316855" y="3081020"/>
            <a:ext cx="2525395" cy="674370"/>
          </a:xfrm>
          <a:prstGeom prst="rect">
            <a:avLst/>
          </a:prstGeom>
          <a:noFill/>
          <a:ln w="571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par>
                                <p:cTn id="13" presetID="3" presetClass="entr" presetSubtype="1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descr="7b0a2020202022776f7264617274223a20227b5c2269645c223a32353030313037302c5c227469645c223a5c225c227d220a7d0a"/>
          <p:cNvSpPr txBox="1"/>
          <p:nvPr/>
        </p:nvSpPr>
        <p:spPr>
          <a:xfrm>
            <a:off x="0" y="118745"/>
            <a:ext cx="12192000" cy="592455"/>
          </a:xfrm>
          <a:prstGeom prst="rect">
            <a:avLst/>
          </a:prstGeom>
          <a:solidFill>
            <a:schemeClr val="accent4">
              <a:lumMod val="75000"/>
            </a:schemeClr>
          </a:solidFill>
        </p:spPr>
        <p:txBody>
          <a:bodyPr wrap="square" rtlCol="0">
            <a:noAutofit/>
          </a:bodyPr>
          <a:p>
            <a:endParaRPr lang="zh-CN" altLang="en-US" sz="2800">
              <a:solidFill>
                <a:schemeClr val="bg1"/>
              </a:solidFill>
              <a:latin typeface="微软雅黑" panose="020B0503020204020204" charset="-122"/>
              <a:ea typeface="微软雅黑" panose="020B0503020204020204" charset="-122"/>
            </a:endParaRPr>
          </a:p>
        </p:txBody>
      </p:sp>
      <p:sp>
        <p:nvSpPr>
          <p:cNvPr id="7" name="文本框 6"/>
          <p:cNvSpPr txBox="1"/>
          <p:nvPr/>
        </p:nvSpPr>
        <p:spPr>
          <a:xfrm>
            <a:off x="0" y="0"/>
            <a:ext cx="4500245" cy="710565"/>
          </a:xfrm>
          <a:prstGeom prst="rect">
            <a:avLst/>
          </a:prstGeom>
          <a:noFill/>
          <a:ln>
            <a:solidFill>
              <a:schemeClr val="bg1"/>
            </a:solidFill>
          </a:ln>
        </p:spPr>
        <p:txBody>
          <a:bodyPr wrap="square" rtlCol="0" anchor="t">
            <a:noAutofit/>
          </a:bodyPr>
          <a:p>
            <a:pPr indent="0" eaLnBrk="0" fontAlgn="auto" hangingPunct="0">
              <a:lnSpc>
                <a:spcPct val="150000"/>
              </a:lnSpc>
            </a:pPr>
            <a:r>
              <a:rPr lang="zh-CN" altLang="en-US" sz="2400" b="1">
                <a:solidFill>
                  <a:schemeClr val="bg1"/>
                </a:solidFill>
                <a:latin typeface="微软雅黑" panose="020B0503020204020204" charset="-122"/>
                <a:ea typeface="微软雅黑" panose="020B0503020204020204" charset="-122"/>
                <a:sym typeface="+mn-ea"/>
              </a:rPr>
              <a:t>二</a:t>
            </a:r>
            <a:r>
              <a:rPr lang="en-US" altLang="zh-CN" sz="2400" b="1">
                <a:solidFill>
                  <a:schemeClr val="bg1"/>
                </a:solidFill>
                <a:latin typeface="微软雅黑" panose="020B0503020204020204" charset="-122"/>
                <a:ea typeface="微软雅黑" panose="020B0503020204020204" charset="-122"/>
                <a:sym typeface="+mn-ea"/>
              </a:rPr>
              <a:t>、</a:t>
            </a:r>
            <a:r>
              <a:rPr lang="zh-CN" altLang="en-US" sz="2400" b="1">
                <a:solidFill>
                  <a:schemeClr val="bg1"/>
                </a:solidFill>
                <a:latin typeface="微软雅黑" panose="020B0503020204020204" charset="-122"/>
                <a:ea typeface="微软雅黑" panose="020B0503020204020204" charset="-122"/>
                <a:sym typeface="+mn-ea"/>
              </a:rPr>
              <a:t>大单元教学实践的关键环节</a:t>
            </a:r>
            <a:endParaRPr lang="zh-CN" altLang="en-US" sz="2400" b="1">
              <a:solidFill>
                <a:schemeClr val="bg1"/>
              </a:solidFill>
              <a:latin typeface="微软雅黑" panose="020B0503020204020204" charset="-122"/>
              <a:ea typeface="微软雅黑" panose="020B0503020204020204" charset="-122"/>
              <a:sym typeface="+mn-ea"/>
            </a:endParaRPr>
          </a:p>
          <a:p>
            <a:pPr indent="0" eaLnBrk="0" fontAlgn="auto" hangingPunct="0">
              <a:lnSpc>
                <a:spcPct val="150000"/>
              </a:lnSpc>
            </a:pPr>
            <a:endParaRPr lang="zh-CN" altLang="en-US" sz="2400" b="1">
              <a:solidFill>
                <a:schemeClr val="bg1"/>
              </a:solidFill>
              <a:latin typeface="微软雅黑" panose="020B0503020204020204" charset="-122"/>
              <a:ea typeface="微软雅黑" panose="020B0503020204020204" charset="-122"/>
              <a:sym typeface="+mn-ea"/>
            </a:endParaRPr>
          </a:p>
        </p:txBody>
      </p:sp>
      <p:sp>
        <p:nvSpPr>
          <p:cNvPr id="8" name="文本框 7"/>
          <p:cNvSpPr txBox="1"/>
          <p:nvPr/>
        </p:nvSpPr>
        <p:spPr>
          <a:xfrm>
            <a:off x="4500245" y="635"/>
            <a:ext cx="5119370" cy="710565"/>
          </a:xfrm>
          <a:prstGeom prst="rect">
            <a:avLst/>
          </a:prstGeom>
          <a:noFill/>
          <a:ln>
            <a:solidFill>
              <a:schemeClr val="bg1"/>
            </a:solidFill>
          </a:ln>
          <a:extLst>
            <a:ext uri="{909E8E84-426E-40DD-AFC4-6F175D3DCCD1}">
              <a14:hiddenFill xmlns:a14="http://schemas.microsoft.com/office/drawing/2010/main">
                <a:solidFill>
                  <a:schemeClr val="accent2">
                    <a:lumMod val="60000"/>
                    <a:lumOff val="40000"/>
                  </a:schemeClr>
                </a:solidFill>
              </a14:hiddenFill>
            </a:ext>
          </a:extLst>
        </p:spPr>
        <p:txBody>
          <a:bodyPr wrap="square" rtlCol="0" anchor="t">
            <a:noAutofit/>
          </a:bodyPr>
          <a:p>
            <a:pPr indent="0" eaLnBrk="0" fontAlgn="auto" hangingPunct="0">
              <a:lnSpc>
                <a:spcPct val="150000"/>
              </a:lnSpc>
            </a:pPr>
            <a:r>
              <a:rPr lang="en-US" altLang="zh-CN" sz="2400" b="1">
                <a:solidFill>
                  <a:schemeClr val="bg1"/>
                </a:solidFill>
                <a:latin typeface="微软雅黑" panose="020B0503020204020204" charset="-122"/>
                <a:ea typeface="微软雅黑" panose="020B0503020204020204" charset="-122"/>
                <a:sym typeface="+mn-ea"/>
              </a:rPr>
              <a:t>1.</a:t>
            </a:r>
            <a:r>
              <a:rPr lang="zh-CN" altLang="en-US" sz="2400" b="1">
                <a:solidFill>
                  <a:schemeClr val="bg1"/>
                </a:solidFill>
                <a:latin typeface="微软雅黑" panose="020B0503020204020204" charset="-122"/>
                <a:ea typeface="微软雅黑" panose="020B0503020204020204" charset="-122"/>
                <a:sym typeface="+mn-ea"/>
              </a:rPr>
              <a:t>依据教学内容</a:t>
            </a:r>
            <a:r>
              <a:rPr lang="en-US" altLang="zh-CN" sz="2400" b="1">
                <a:solidFill>
                  <a:schemeClr val="bg1"/>
                </a:solidFill>
                <a:latin typeface="微软雅黑" panose="020B0503020204020204" charset="-122"/>
                <a:ea typeface="微软雅黑" panose="020B0503020204020204" charset="-122"/>
                <a:sym typeface="+mn-ea"/>
              </a:rPr>
              <a:t>，</a:t>
            </a:r>
            <a:r>
              <a:rPr lang="zh-CN" altLang="en-US" sz="2400" b="1">
                <a:solidFill>
                  <a:schemeClr val="bg1"/>
                </a:solidFill>
                <a:latin typeface="微软雅黑" panose="020B0503020204020204" charset="-122"/>
                <a:ea typeface="微软雅黑" panose="020B0503020204020204" charset="-122"/>
                <a:sym typeface="+mn-ea"/>
              </a:rPr>
              <a:t>提炼单元主题</a:t>
            </a:r>
            <a:endParaRPr lang="zh-CN" altLang="en-US" sz="2400" b="1">
              <a:solidFill>
                <a:schemeClr val="accent1">
                  <a:lumMod val="75000"/>
                </a:schemeClr>
              </a:solidFill>
              <a:latin typeface="微软雅黑" panose="020B0503020204020204" charset="-122"/>
              <a:ea typeface="微软雅黑" panose="020B0503020204020204" charset="-122"/>
              <a:sym typeface="+mn-ea"/>
            </a:endParaRPr>
          </a:p>
        </p:txBody>
      </p:sp>
      <p:sp>
        <p:nvSpPr>
          <p:cNvPr id="27" name="文本框 26"/>
          <p:cNvSpPr txBox="1"/>
          <p:nvPr/>
        </p:nvSpPr>
        <p:spPr>
          <a:xfrm>
            <a:off x="9497060" y="-635"/>
            <a:ext cx="2667635" cy="711200"/>
          </a:xfrm>
          <a:prstGeom prst="rect">
            <a:avLst/>
          </a:prstGeom>
          <a:solidFill>
            <a:schemeClr val="accent2">
              <a:lumMod val="60000"/>
              <a:lumOff val="40000"/>
            </a:schemeClr>
          </a:solidFill>
          <a:ln>
            <a:solidFill>
              <a:schemeClr val="bg1"/>
            </a:solidFill>
          </a:ln>
        </p:spPr>
        <p:txBody>
          <a:bodyPr wrap="square" rtlCol="0" anchor="t">
            <a:noAutofit/>
          </a:bodyPr>
          <a:p>
            <a:pPr indent="0" algn="ctr" eaLnBrk="0" fontAlgn="auto" hangingPunct="0">
              <a:lnSpc>
                <a:spcPct val="150000"/>
              </a:lnSpc>
            </a:pPr>
            <a:r>
              <a:rPr lang="zh-CN" altLang="en-US" sz="2400" b="1" dirty="0">
                <a:solidFill>
                  <a:schemeClr val="accent1">
                    <a:lumMod val="50000"/>
                  </a:schemeClr>
                </a:solidFill>
                <a:latin typeface="微软雅黑" panose="020B0503020204020204" charset="-122"/>
                <a:ea typeface="微软雅黑" panose="020B0503020204020204" charset="-122"/>
                <a:cs typeface="微软雅黑" panose="020B0503020204020204" pitchFamily="34" charset="-120"/>
                <a:sym typeface="+mn-ea"/>
              </a:rPr>
              <a:t>理论和学术依据</a:t>
            </a:r>
            <a:endParaRPr lang="zh-CN" altLang="en-US" sz="2400" b="1" dirty="0">
              <a:solidFill>
                <a:schemeClr val="accent1">
                  <a:lumMod val="50000"/>
                </a:schemeClr>
              </a:solidFill>
              <a:latin typeface="微软雅黑" panose="020B0503020204020204" charset="-122"/>
              <a:ea typeface="微软雅黑" panose="020B0503020204020204" charset="-122"/>
              <a:cs typeface="微软雅黑" panose="020B0503020204020204" pitchFamily="34" charset="-120"/>
              <a:sym typeface="+mn-ea"/>
            </a:endParaRPr>
          </a:p>
        </p:txBody>
      </p:sp>
      <p:sp>
        <p:nvSpPr>
          <p:cNvPr id="9" name="文本框 8"/>
          <p:cNvSpPr txBox="1"/>
          <p:nvPr/>
        </p:nvSpPr>
        <p:spPr>
          <a:xfrm>
            <a:off x="0" y="904240"/>
            <a:ext cx="12052935" cy="5372100"/>
          </a:xfrm>
          <a:prstGeom prst="rect">
            <a:avLst/>
          </a:prstGeom>
        </p:spPr>
        <p:txBody>
          <a:bodyPr wrap="square">
            <a:spAutoFit/>
          </a:bodyPr>
          <a:p>
            <a:pPr marL="0" indent="133350" algn="just" defTabSz="266700">
              <a:lnSpc>
                <a:spcPct val="130000"/>
              </a:lnSpc>
              <a:spcBef>
                <a:spcPct val="0"/>
              </a:spcBef>
              <a:spcAft>
                <a:spcPct val="0"/>
              </a:spcAft>
            </a:pPr>
            <a:r>
              <a:rPr lang="en-US" altLang="zh-CN" sz="2400">
                <a:latin typeface="微软雅黑" panose="020B0503020204020204" charset="-122"/>
                <a:ea typeface="微软雅黑" panose="020B0503020204020204" charset="-122"/>
                <a:cs typeface="微软雅黑" panose="020B0503020204020204" charset="-122"/>
              </a:rPr>
              <a:t>   </a:t>
            </a:r>
            <a:r>
              <a:rPr lang="en-US" altLang="zh-CN" sz="2000">
                <a:solidFill>
                  <a:srgbClr val="FF0000"/>
                </a:solidFill>
                <a:latin typeface="微软雅黑" panose="020B0503020204020204" charset="-122"/>
                <a:ea typeface="微软雅黑" panose="020B0503020204020204" charset="-122"/>
                <a:cs typeface="微软雅黑" panose="020B0503020204020204" charset="-122"/>
              </a:rPr>
              <a:t>“</a:t>
            </a:r>
            <a:r>
              <a:rPr lang="zh-CN" altLang="en-US" sz="2000" b="1">
                <a:solidFill>
                  <a:srgbClr val="FF0000"/>
                </a:solidFill>
                <a:latin typeface="微软雅黑" panose="020B0503020204020204" charset="-122"/>
                <a:ea typeface="微软雅黑" panose="020B0503020204020204" charset="-122"/>
                <a:cs typeface="微软雅黑" panose="020B0503020204020204" charset="-122"/>
              </a:rPr>
              <a:t>战争的伟力之最深厚的根源，存在于民众之中</a:t>
            </a:r>
            <a:r>
              <a:rPr lang="zh-CN" altLang="en-US" sz="2000">
                <a:solidFill>
                  <a:srgbClr val="FF0000"/>
                </a:solidFill>
                <a:latin typeface="微软雅黑" panose="020B0503020204020204" charset="-122"/>
                <a:ea typeface="微软雅黑" panose="020B0503020204020204" charset="-122"/>
                <a:cs typeface="微软雅黑" panose="020B0503020204020204" charset="-122"/>
              </a:rPr>
              <a:t>。</a:t>
            </a:r>
            <a:r>
              <a:rPr lang="zh-CN" altLang="en-US" sz="2000">
                <a:latin typeface="微软雅黑" panose="020B0503020204020204" charset="-122"/>
                <a:ea typeface="微软雅黑" panose="020B0503020204020204" charset="-122"/>
                <a:cs typeface="微软雅黑" panose="020B0503020204020204" charset="-122"/>
              </a:rPr>
              <a:t>日本敢于欺负我们，主要的原因在于中国民众的无组织状态。克服了这一缺点，就把日本侵略者置于我们数万万站起来了的人民之前，使它像一匹野牛冲入火阵，我们一声唤也要把它吓一大跳，这匹野牛就非烧死不可。”</a:t>
            </a:r>
            <a:endParaRPr lang="zh-CN" altLang="en-US" sz="2000">
              <a:latin typeface="微软雅黑" panose="020B0503020204020204" charset="-122"/>
              <a:ea typeface="微软雅黑" panose="020B0503020204020204" charset="-122"/>
              <a:cs typeface="微软雅黑" panose="020B0503020204020204" charset="-122"/>
            </a:endParaRPr>
          </a:p>
          <a:p>
            <a:pPr marL="0" indent="0" algn="just" defTabSz="266700">
              <a:lnSpc>
                <a:spcPct val="130000"/>
              </a:lnSpc>
              <a:spcBef>
                <a:spcPct val="0"/>
              </a:spcBef>
              <a:spcAft>
                <a:spcPct val="0"/>
              </a:spcAft>
            </a:pPr>
            <a:r>
              <a:rPr lang="en-US" altLang="zh-CN" sz="2000">
                <a:latin typeface="微软雅黑" panose="020B0503020204020204" charset="-122"/>
                <a:ea typeface="微软雅黑" panose="020B0503020204020204" charset="-122"/>
                <a:cs typeface="微软雅黑" panose="020B0503020204020204" charset="-122"/>
              </a:rPr>
              <a:t>    </a:t>
            </a:r>
            <a:r>
              <a:rPr lang="zh-CN" altLang="en-US" sz="2000">
                <a:latin typeface="微软雅黑" panose="020B0503020204020204" charset="-122"/>
                <a:ea typeface="微软雅黑" panose="020B0503020204020204" charset="-122"/>
                <a:cs typeface="微软雅黑" panose="020B0503020204020204" charset="-122"/>
              </a:rPr>
              <a:t>“武器是战争的重要的因素，但不是决定的因素，决定的因素是人不是物。力量对比不但是军力和经济力的对比，而且是人力和人心的对比。军力和经济力是要人去掌握的。”“动员了全国的老百姓，就造成了陷敌于灭顶之灾的汪洋大海，造成了弥补武器等等缺陷的补救条件，造成了克服一切战争困难的前提。要胜利，就要坚持抗战，坚持统一战线，坚持持久战。</a:t>
            </a:r>
            <a:r>
              <a:rPr lang="zh-CN" altLang="en-US" sz="2000" b="1">
                <a:solidFill>
                  <a:srgbClr val="FF0000"/>
                </a:solidFill>
                <a:latin typeface="微软雅黑" panose="020B0503020204020204" charset="-122"/>
                <a:ea typeface="微软雅黑" panose="020B0503020204020204" charset="-122"/>
                <a:cs typeface="微软雅黑" panose="020B0503020204020204" charset="-122"/>
              </a:rPr>
              <a:t>然而一切这些，离不开动员老百姓</a:t>
            </a:r>
            <a:r>
              <a:rPr lang="zh-CN" altLang="en-US" sz="2000">
                <a:solidFill>
                  <a:srgbClr val="FF0000"/>
                </a:solidFill>
                <a:latin typeface="微软雅黑" panose="020B0503020204020204" charset="-122"/>
                <a:ea typeface="微软雅黑" panose="020B0503020204020204" charset="-122"/>
                <a:cs typeface="微软雅黑" panose="020B0503020204020204" charset="-122"/>
              </a:rPr>
              <a:t>。</a:t>
            </a:r>
            <a:r>
              <a:rPr lang="zh-CN" altLang="en-US" sz="2000">
                <a:latin typeface="微软雅黑" panose="020B0503020204020204" charset="-122"/>
                <a:ea typeface="微软雅黑" panose="020B0503020204020204" charset="-122"/>
                <a:cs typeface="微软雅黑" panose="020B0503020204020204" charset="-122"/>
              </a:rPr>
              <a:t>要胜利又忽视政治动员，叫做‘南其辕而北其辙’，结果必然取消了胜利。”</a:t>
            </a:r>
            <a:r>
              <a:rPr lang="zh-CN" altLang="en-US" sz="2000">
                <a:solidFill>
                  <a:srgbClr val="FF0000"/>
                </a:solidFill>
                <a:latin typeface="微软雅黑" panose="020B0503020204020204" charset="-122"/>
                <a:ea typeface="微软雅黑" panose="020B0503020204020204" charset="-122"/>
                <a:cs typeface="微软雅黑" panose="020B0503020204020204" charset="-122"/>
              </a:rPr>
              <a:t>“</a:t>
            </a:r>
            <a:r>
              <a:rPr lang="zh-CN" altLang="en-US" sz="2000" b="1">
                <a:solidFill>
                  <a:srgbClr val="FF0000"/>
                </a:solidFill>
                <a:latin typeface="微软雅黑" panose="020B0503020204020204" charset="-122"/>
                <a:ea typeface="微软雅黑" panose="020B0503020204020204" charset="-122"/>
                <a:cs typeface="微软雅黑" panose="020B0503020204020204" charset="-122"/>
              </a:rPr>
              <a:t>兵民是胜利之本。</a:t>
            </a:r>
            <a:r>
              <a:rPr lang="zh-CN" altLang="en-US" sz="2000">
                <a:solidFill>
                  <a:srgbClr val="FF0000"/>
                </a:solidFill>
                <a:latin typeface="微软雅黑" panose="020B0503020204020204" charset="-122"/>
                <a:ea typeface="微软雅黑" panose="020B0503020204020204" charset="-122"/>
                <a:cs typeface="微软雅黑" panose="020B0503020204020204" charset="-122"/>
              </a:rPr>
              <a:t>”</a:t>
            </a:r>
            <a:endParaRPr lang="zh-CN" altLang="en-US" sz="2000">
              <a:latin typeface="微软雅黑" panose="020B0503020204020204" charset="-122"/>
              <a:ea typeface="微软雅黑" panose="020B0503020204020204" charset="-122"/>
              <a:cs typeface="微软雅黑" panose="020B0503020204020204" charset="-122"/>
            </a:endParaRPr>
          </a:p>
          <a:p>
            <a:pPr marL="0" indent="0" algn="r" defTabSz="266700">
              <a:lnSpc>
                <a:spcPct val="130000"/>
              </a:lnSpc>
              <a:spcBef>
                <a:spcPct val="0"/>
              </a:spcBef>
              <a:spcAft>
                <a:spcPct val="0"/>
              </a:spcAft>
            </a:pPr>
            <a:r>
              <a:rPr lang="en-US" altLang="zh-CN" sz="2000">
                <a:latin typeface="微软雅黑" panose="020B0503020204020204" charset="-122"/>
                <a:ea typeface="微软雅黑" panose="020B0503020204020204" charset="-122"/>
                <a:cs typeface="微软雅黑" panose="020B0503020204020204" charset="-122"/>
              </a:rPr>
              <a:t>——</a:t>
            </a:r>
            <a:r>
              <a:rPr lang="zh-CN" altLang="en-US" sz="2000">
                <a:latin typeface="微软雅黑" panose="020B0503020204020204" charset="-122"/>
                <a:ea typeface="微软雅黑" panose="020B0503020204020204" charset="-122"/>
                <a:cs typeface="微软雅黑" panose="020B0503020204020204" charset="-122"/>
              </a:rPr>
              <a:t>一九三八年五月毛泽东</a:t>
            </a:r>
            <a:r>
              <a:rPr lang="en-US" altLang="zh-CN" sz="2000">
                <a:latin typeface="微软雅黑" panose="020B0503020204020204" charset="-122"/>
                <a:ea typeface="微软雅黑" panose="020B0503020204020204" charset="-122"/>
                <a:cs typeface="微软雅黑" panose="020B0503020204020204" charset="-122"/>
              </a:rPr>
              <a:t>《</a:t>
            </a:r>
            <a:r>
              <a:rPr lang="zh-CN" altLang="en-US" sz="2000">
                <a:latin typeface="微软雅黑" panose="020B0503020204020204" charset="-122"/>
                <a:ea typeface="微软雅黑" panose="020B0503020204020204" charset="-122"/>
                <a:cs typeface="微软雅黑" panose="020B0503020204020204" charset="-122"/>
              </a:rPr>
              <a:t>论持久战</a:t>
            </a:r>
            <a:r>
              <a:rPr lang="en-US" altLang="zh-CN" sz="2000">
                <a:latin typeface="微软雅黑" panose="020B0503020204020204" charset="-122"/>
                <a:ea typeface="微软雅黑" panose="020B0503020204020204" charset="-122"/>
                <a:cs typeface="微软雅黑" panose="020B0503020204020204" charset="-122"/>
              </a:rPr>
              <a:t>》</a:t>
            </a:r>
            <a:endParaRPr lang="en-US" altLang="zh-CN" sz="2000">
              <a:latin typeface="微软雅黑" panose="020B0503020204020204" charset="-122"/>
              <a:ea typeface="微软雅黑" panose="020B0503020204020204" charset="-122"/>
              <a:cs typeface="微软雅黑" panose="020B0503020204020204" charset="-122"/>
            </a:endParaRPr>
          </a:p>
          <a:p>
            <a:pPr marL="0" indent="0" algn="just" defTabSz="266700">
              <a:lnSpc>
                <a:spcPct val="130000"/>
              </a:lnSpc>
              <a:spcBef>
                <a:spcPct val="0"/>
              </a:spcBef>
              <a:spcAft>
                <a:spcPct val="0"/>
              </a:spcAft>
            </a:pPr>
            <a:r>
              <a:rPr lang="en-US" altLang="zh-CN" sz="2000">
                <a:latin typeface="微软雅黑" panose="020B0503020204020204" charset="-122"/>
                <a:ea typeface="微软雅黑" panose="020B0503020204020204" charset="-122"/>
                <a:cs typeface="微软雅黑" panose="020B0503020204020204" charset="-122"/>
              </a:rPr>
              <a:t>    </a:t>
            </a:r>
            <a:endParaRPr lang="en-US" altLang="zh-CN" sz="2000">
              <a:latin typeface="微软雅黑" panose="020B0503020204020204" charset="-122"/>
              <a:ea typeface="微软雅黑" panose="020B0503020204020204" charset="-122"/>
              <a:cs typeface="微软雅黑" panose="020B0503020204020204" charset="-122"/>
            </a:endParaRPr>
          </a:p>
          <a:p>
            <a:pPr marL="0" indent="0" algn="just" defTabSz="266700">
              <a:lnSpc>
                <a:spcPct val="130000"/>
              </a:lnSpc>
              <a:spcBef>
                <a:spcPct val="0"/>
              </a:spcBef>
              <a:spcAft>
                <a:spcPct val="0"/>
              </a:spcAft>
            </a:pPr>
            <a:r>
              <a:rPr lang="en-US" altLang="zh-CN" sz="2000">
                <a:latin typeface="微软雅黑" panose="020B0503020204020204" charset="-122"/>
                <a:ea typeface="微软雅黑" panose="020B0503020204020204" charset="-122"/>
                <a:cs typeface="微软雅黑" panose="020B0503020204020204" charset="-122"/>
              </a:rPr>
              <a:t>      1946</a:t>
            </a:r>
            <a:r>
              <a:rPr lang="zh-CN" altLang="en-US" sz="2000">
                <a:latin typeface="微软雅黑" panose="020B0503020204020204" charset="-122"/>
                <a:ea typeface="微软雅黑" panose="020B0503020204020204" charset="-122"/>
                <a:cs typeface="微软雅黑" panose="020B0503020204020204" charset="-122"/>
              </a:rPr>
              <a:t>年</a:t>
            </a:r>
            <a:r>
              <a:rPr lang="en-US" altLang="zh-CN" sz="2000">
                <a:latin typeface="微软雅黑" panose="020B0503020204020204" charset="-122"/>
                <a:ea typeface="微软雅黑" panose="020B0503020204020204" charset="-122"/>
                <a:cs typeface="微软雅黑" panose="020B0503020204020204" charset="-122"/>
              </a:rPr>
              <a:t>8</a:t>
            </a:r>
            <a:r>
              <a:rPr lang="zh-CN" altLang="en-US" sz="2000">
                <a:latin typeface="微软雅黑" panose="020B0503020204020204" charset="-122"/>
                <a:ea typeface="微软雅黑" panose="020B0503020204020204" charset="-122"/>
                <a:cs typeface="微软雅黑" panose="020B0503020204020204" charset="-122"/>
              </a:rPr>
              <a:t>月，毛泽东在</a:t>
            </a:r>
            <a:r>
              <a:rPr lang="en-US" altLang="zh-CN" sz="2000">
                <a:latin typeface="微软雅黑" panose="020B0503020204020204" charset="-122"/>
                <a:ea typeface="微软雅黑" panose="020B0503020204020204" charset="-122"/>
                <a:cs typeface="微软雅黑" panose="020B0503020204020204" charset="-122"/>
              </a:rPr>
              <a:t>《</a:t>
            </a:r>
            <a:r>
              <a:rPr lang="zh-CN" altLang="en-US" sz="2000">
                <a:latin typeface="微软雅黑" panose="020B0503020204020204" charset="-122"/>
                <a:ea typeface="微软雅黑" panose="020B0503020204020204" charset="-122"/>
                <a:cs typeface="微软雅黑" panose="020B0503020204020204" charset="-122"/>
              </a:rPr>
              <a:t>和美国记者安娜</a:t>
            </a:r>
            <a:r>
              <a:rPr lang="en-US" altLang="zh-CN" sz="2000">
                <a:latin typeface="微软雅黑" panose="020B0503020204020204" charset="-122"/>
                <a:ea typeface="微软雅黑" panose="020B0503020204020204" charset="-122"/>
                <a:cs typeface="微软雅黑" panose="020B0503020204020204" charset="-122"/>
              </a:rPr>
              <a:t>·</a:t>
            </a:r>
            <a:r>
              <a:rPr lang="zh-CN" altLang="en-US" sz="2000">
                <a:latin typeface="微软雅黑" panose="020B0503020204020204" charset="-122"/>
                <a:ea typeface="微软雅黑" panose="020B0503020204020204" charset="-122"/>
                <a:cs typeface="微软雅黑" panose="020B0503020204020204" charset="-122"/>
              </a:rPr>
              <a:t>路易斯</a:t>
            </a:r>
            <a:r>
              <a:rPr lang="en-US" altLang="zh-CN" sz="2000">
                <a:latin typeface="微软雅黑" panose="020B0503020204020204" charset="-122"/>
                <a:ea typeface="微软雅黑" panose="020B0503020204020204" charset="-122"/>
                <a:cs typeface="微软雅黑" panose="020B0503020204020204" charset="-122"/>
              </a:rPr>
              <a:t>·</a:t>
            </a:r>
            <a:r>
              <a:rPr lang="zh-CN" altLang="en-US" sz="2000">
                <a:latin typeface="微软雅黑" panose="020B0503020204020204" charset="-122"/>
                <a:ea typeface="微软雅黑" panose="020B0503020204020204" charset="-122"/>
                <a:cs typeface="微软雅黑" panose="020B0503020204020204" charset="-122"/>
              </a:rPr>
              <a:t>斯特朗的谈话</a:t>
            </a:r>
            <a:r>
              <a:rPr lang="en-US" altLang="zh-CN" sz="2000">
                <a:latin typeface="微软雅黑" panose="020B0503020204020204" charset="-122"/>
                <a:ea typeface="微软雅黑" panose="020B0503020204020204" charset="-122"/>
                <a:cs typeface="微软雅黑" panose="020B0503020204020204" charset="-122"/>
              </a:rPr>
              <a:t>》</a:t>
            </a:r>
            <a:r>
              <a:rPr lang="zh-CN" altLang="en-US" sz="2000">
                <a:latin typeface="微软雅黑" panose="020B0503020204020204" charset="-122"/>
                <a:ea typeface="微软雅黑" panose="020B0503020204020204" charset="-122"/>
                <a:cs typeface="微软雅黑" panose="020B0503020204020204" charset="-122"/>
              </a:rPr>
              <a:t>中指出：</a:t>
            </a:r>
            <a:r>
              <a:rPr lang="zh-CN" altLang="en-US" sz="2000" b="1">
                <a:solidFill>
                  <a:srgbClr val="FF0000"/>
                </a:solidFill>
                <a:latin typeface="微软雅黑" panose="020B0503020204020204" charset="-122"/>
                <a:ea typeface="微软雅黑" panose="020B0503020204020204" charset="-122"/>
                <a:cs typeface="微软雅黑" panose="020B0503020204020204" charset="-122"/>
              </a:rPr>
              <a:t>决定战争胜败的是人民</a:t>
            </a:r>
            <a:r>
              <a:rPr lang="zh-CN" altLang="en-US" sz="2000">
                <a:solidFill>
                  <a:schemeClr val="tx1">
                    <a:lumMod val="95000"/>
                    <a:lumOff val="5000"/>
                  </a:schemeClr>
                </a:solidFill>
                <a:latin typeface="微软雅黑" panose="020B0503020204020204" charset="-122"/>
                <a:ea typeface="微软雅黑" panose="020B0503020204020204" charset="-122"/>
                <a:cs typeface="微软雅黑" panose="020B0503020204020204" charset="-122"/>
              </a:rPr>
              <a:t>。</a:t>
            </a:r>
            <a:r>
              <a:rPr lang="zh-CN" altLang="en-US" sz="2000">
                <a:latin typeface="微软雅黑" panose="020B0503020204020204" charset="-122"/>
                <a:ea typeface="微软雅黑" panose="020B0503020204020204" charset="-122"/>
                <a:cs typeface="微软雅黑" panose="020B0503020204020204" charset="-122"/>
              </a:rPr>
              <a:t>战争胜负是由敌对双方政治、经济、军事、自然地理和主观指导能力等诸因素决定的。而</a:t>
            </a:r>
            <a:r>
              <a:rPr lang="zh-CN" altLang="en-US" sz="2000" b="1">
                <a:solidFill>
                  <a:srgbClr val="FF0000"/>
                </a:solidFill>
                <a:latin typeface="微软雅黑" panose="020B0503020204020204" charset="-122"/>
                <a:ea typeface="微软雅黑" panose="020B0503020204020204" charset="-122"/>
                <a:cs typeface="微软雅黑" panose="020B0503020204020204" charset="-122"/>
              </a:rPr>
              <a:t>这种决定作用归根结底要通过人民群众来体现。</a:t>
            </a:r>
            <a:endParaRPr lang="zh-CN" altLang="en-US" sz="2000" b="1">
              <a:solidFill>
                <a:srgbClr val="FF0000"/>
              </a:solidFill>
              <a:latin typeface="微软雅黑" panose="020B0503020204020204" charset="-122"/>
              <a:ea typeface="微软雅黑" panose="020B0503020204020204" charset="-122"/>
              <a:cs typeface="微软雅黑" panose="020B0503020204020204"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descr="7b0a2020202022776f7264617274223a20227b5c2269645c223a32353030313037302c5c227469645c223a5c225c227d220a7d0a"/>
          <p:cNvSpPr txBox="1"/>
          <p:nvPr/>
        </p:nvSpPr>
        <p:spPr>
          <a:xfrm>
            <a:off x="0" y="118745"/>
            <a:ext cx="12192000" cy="592455"/>
          </a:xfrm>
          <a:prstGeom prst="rect">
            <a:avLst/>
          </a:prstGeom>
          <a:solidFill>
            <a:schemeClr val="accent4">
              <a:lumMod val="75000"/>
            </a:schemeClr>
          </a:solidFill>
        </p:spPr>
        <p:txBody>
          <a:bodyPr wrap="square" rtlCol="0">
            <a:noAutofit/>
          </a:bodyPr>
          <a:p>
            <a:endParaRPr lang="zh-CN" altLang="en-US" sz="2800">
              <a:solidFill>
                <a:schemeClr val="bg1"/>
              </a:solidFill>
              <a:latin typeface="微软雅黑" panose="020B0503020204020204" charset="-122"/>
              <a:ea typeface="微软雅黑" panose="020B0503020204020204" charset="-122"/>
            </a:endParaRPr>
          </a:p>
        </p:txBody>
      </p:sp>
      <p:sp>
        <p:nvSpPr>
          <p:cNvPr id="7" name="文本框 6"/>
          <p:cNvSpPr txBox="1"/>
          <p:nvPr/>
        </p:nvSpPr>
        <p:spPr>
          <a:xfrm>
            <a:off x="0" y="0"/>
            <a:ext cx="4500245" cy="710565"/>
          </a:xfrm>
          <a:prstGeom prst="rect">
            <a:avLst/>
          </a:prstGeom>
          <a:noFill/>
          <a:ln>
            <a:solidFill>
              <a:schemeClr val="bg1"/>
            </a:solidFill>
          </a:ln>
        </p:spPr>
        <p:txBody>
          <a:bodyPr wrap="square" rtlCol="0" anchor="t">
            <a:noAutofit/>
          </a:bodyPr>
          <a:p>
            <a:pPr indent="0" eaLnBrk="0" fontAlgn="auto" hangingPunct="0">
              <a:lnSpc>
                <a:spcPct val="150000"/>
              </a:lnSpc>
            </a:pPr>
            <a:r>
              <a:rPr lang="zh-CN" altLang="en-US" sz="2400" b="1">
                <a:solidFill>
                  <a:schemeClr val="bg1"/>
                </a:solidFill>
                <a:latin typeface="微软雅黑" panose="020B0503020204020204" charset="-122"/>
                <a:ea typeface="微软雅黑" panose="020B0503020204020204" charset="-122"/>
                <a:sym typeface="+mn-ea"/>
              </a:rPr>
              <a:t>二</a:t>
            </a:r>
            <a:r>
              <a:rPr lang="en-US" altLang="zh-CN" sz="2400" b="1">
                <a:solidFill>
                  <a:schemeClr val="bg1"/>
                </a:solidFill>
                <a:latin typeface="微软雅黑" panose="020B0503020204020204" charset="-122"/>
                <a:ea typeface="微软雅黑" panose="020B0503020204020204" charset="-122"/>
                <a:sym typeface="+mn-ea"/>
              </a:rPr>
              <a:t>、</a:t>
            </a:r>
            <a:r>
              <a:rPr lang="zh-CN" altLang="en-US" sz="2400" b="1">
                <a:solidFill>
                  <a:schemeClr val="bg1"/>
                </a:solidFill>
                <a:latin typeface="微软雅黑" panose="020B0503020204020204" charset="-122"/>
                <a:ea typeface="微软雅黑" panose="020B0503020204020204" charset="-122"/>
                <a:sym typeface="+mn-ea"/>
              </a:rPr>
              <a:t>大单元教学实践的关键环节</a:t>
            </a:r>
            <a:endParaRPr lang="zh-CN" altLang="en-US" sz="2400" b="1">
              <a:solidFill>
                <a:schemeClr val="bg1"/>
              </a:solidFill>
              <a:latin typeface="微软雅黑" panose="020B0503020204020204" charset="-122"/>
              <a:ea typeface="微软雅黑" panose="020B0503020204020204" charset="-122"/>
              <a:sym typeface="+mn-ea"/>
            </a:endParaRPr>
          </a:p>
          <a:p>
            <a:pPr indent="0" eaLnBrk="0" fontAlgn="auto" hangingPunct="0">
              <a:lnSpc>
                <a:spcPct val="150000"/>
              </a:lnSpc>
            </a:pPr>
            <a:endParaRPr lang="zh-CN" altLang="en-US" sz="2400" b="1">
              <a:solidFill>
                <a:schemeClr val="bg1"/>
              </a:solidFill>
              <a:latin typeface="微软雅黑" panose="020B0503020204020204" charset="-122"/>
              <a:ea typeface="微软雅黑" panose="020B0503020204020204" charset="-122"/>
              <a:sym typeface="+mn-ea"/>
            </a:endParaRPr>
          </a:p>
        </p:txBody>
      </p:sp>
      <p:sp>
        <p:nvSpPr>
          <p:cNvPr id="8" name="文本框 7"/>
          <p:cNvSpPr txBox="1"/>
          <p:nvPr/>
        </p:nvSpPr>
        <p:spPr>
          <a:xfrm>
            <a:off x="4500245" y="635"/>
            <a:ext cx="5119370" cy="710565"/>
          </a:xfrm>
          <a:prstGeom prst="rect">
            <a:avLst/>
          </a:prstGeom>
          <a:noFill/>
          <a:ln>
            <a:solidFill>
              <a:schemeClr val="bg1"/>
            </a:solidFill>
          </a:ln>
          <a:extLst>
            <a:ext uri="{909E8E84-426E-40DD-AFC4-6F175D3DCCD1}">
              <a14:hiddenFill xmlns:a14="http://schemas.microsoft.com/office/drawing/2010/main">
                <a:solidFill>
                  <a:schemeClr val="accent2">
                    <a:lumMod val="60000"/>
                    <a:lumOff val="40000"/>
                  </a:schemeClr>
                </a:solidFill>
              </a14:hiddenFill>
            </a:ext>
          </a:extLst>
        </p:spPr>
        <p:txBody>
          <a:bodyPr wrap="square" rtlCol="0" anchor="t">
            <a:noAutofit/>
          </a:bodyPr>
          <a:p>
            <a:pPr indent="0" eaLnBrk="0" fontAlgn="auto" hangingPunct="0">
              <a:lnSpc>
                <a:spcPct val="150000"/>
              </a:lnSpc>
            </a:pPr>
            <a:r>
              <a:rPr lang="en-US" altLang="zh-CN" sz="2400" b="1">
                <a:solidFill>
                  <a:schemeClr val="bg1"/>
                </a:solidFill>
                <a:latin typeface="微软雅黑" panose="020B0503020204020204" charset="-122"/>
                <a:ea typeface="微软雅黑" panose="020B0503020204020204" charset="-122"/>
                <a:sym typeface="+mn-ea"/>
              </a:rPr>
              <a:t>1.</a:t>
            </a:r>
            <a:r>
              <a:rPr lang="zh-CN" altLang="en-US" sz="2400" b="1">
                <a:solidFill>
                  <a:schemeClr val="bg1"/>
                </a:solidFill>
                <a:latin typeface="微软雅黑" panose="020B0503020204020204" charset="-122"/>
                <a:ea typeface="微软雅黑" panose="020B0503020204020204" charset="-122"/>
                <a:sym typeface="+mn-ea"/>
              </a:rPr>
              <a:t>依据教学内容</a:t>
            </a:r>
            <a:r>
              <a:rPr lang="en-US" altLang="zh-CN" sz="2400" b="1">
                <a:solidFill>
                  <a:schemeClr val="bg1"/>
                </a:solidFill>
                <a:latin typeface="微软雅黑" panose="020B0503020204020204" charset="-122"/>
                <a:ea typeface="微软雅黑" panose="020B0503020204020204" charset="-122"/>
                <a:sym typeface="+mn-ea"/>
              </a:rPr>
              <a:t>，</a:t>
            </a:r>
            <a:r>
              <a:rPr lang="zh-CN" altLang="en-US" sz="2400" b="1">
                <a:solidFill>
                  <a:schemeClr val="bg1"/>
                </a:solidFill>
                <a:latin typeface="微软雅黑" panose="020B0503020204020204" charset="-122"/>
                <a:ea typeface="微软雅黑" panose="020B0503020204020204" charset="-122"/>
                <a:sym typeface="+mn-ea"/>
              </a:rPr>
              <a:t>提炼单元主题</a:t>
            </a:r>
            <a:endParaRPr lang="zh-CN" altLang="en-US" sz="2400" b="1">
              <a:solidFill>
                <a:schemeClr val="accent1">
                  <a:lumMod val="75000"/>
                </a:schemeClr>
              </a:solidFill>
              <a:latin typeface="微软雅黑" panose="020B0503020204020204" charset="-122"/>
              <a:ea typeface="微软雅黑" panose="020B0503020204020204" charset="-122"/>
              <a:sym typeface="+mn-ea"/>
            </a:endParaRPr>
          </a:p>
        </p:txBody>
      </p:sp>
      <p:sp>
        <p:nvSpPr>
          <p:cNvPr id="27" name="文本框 26"/>
          <p:cNvSpPr txBox="1"/>
          <p:nvPr/>
        </p:nvSpPr>
        <p:spPr>
          <a:xfrm>
            <a:off x="9479915" y="-635"/>
            <a:ext cx="2684780" cy="711200"/>
          </a:xfrm>
          <a:prstGeom prst="rect">
            <a:avLst/>
          </a:prstGeom>
          <a:solidFill>
            <a:schemeClr val="accent2">
              <a:lumMod val="60000"/>
              <a:lumOff val="40000"/>
            </a:schemeClr>
          </a:solidFill>
          <a:ln>
            <a:solidFill>
              <a:schemeClr val="bg1"/>
            </a:solidFill>
          </a:ln>
        </p:spPr>
        <p:txBody>
          <a:bodyPr wrap="square" rtlCol="0" anchor="t">
            <a:noAutofit/>
          </a:bodyPr>
          <a:p>
            <a:pPr indent="0" algn="ctr" eaLnBrk="0" fontAlgn="auto" hangingPunct="0">
              <a:lnSpc>
                <a:spcPct val="150000"/>
              </a:lnSpc>
            </a:pPr>
            <a:r>
              <a:rPr lang="zh-CN" altLang="en-US" sz="2400" b="1" dirty="0">
                <a:solidFill>
                  <a:schemeClr val="accent1">
                    <a:lumMod val="50000"/>
                  </a:schemeClr>
                </a:solidFill>
                <a:latin typeface="微软雅黑" panose="020B0503020204020204" charset="-122"/>
                <a:ea typeface="微软雅黑" panose="020B0503020204020204" charset="-122"/>
                <a:cs typeface="微软雅黑" panose="020B0503020204020204" pitchFamily="34" charset="-120"/>
                <a:sym typeface="+mn-ea"/>
              </a:rPr>
              <a:t>理论和学术依据</a:t>
            </a:r>
            <a:endParaRPr lang="zh-CN" altLang="en-US" sz="2400" b="1" dirty="0">
              <a:solidFill>
                <a:schemeClr val="accent1">
                  <a:lumMod val="50000"/>
                </a:schemeClr>
              </a:solidFill>
              <a:latin typeface="微软雅黑" panose="020B0503020204020204" charset="-122"/>
              <a:ea typeface="微软雅黑" panose="020B0503020204020204" charset="-122"/>
              <a:cs typeface="微软雅黑" panose="020B0503020204020204" pitchFamily="34" charset="-120"/>
              <a:sym typeface="+mn-ea"/>
            </a:endParaRPr>
          </a:p>
        </p:txBody>
      </p:sp>
      <p:sp>
        <p:nvSpPr>
          <p:cNvPr id="3" name="文本框 2" descr="7b0a2020202022776f7264617274223a20227b5c2269645c223a32353030343038382c5c227469645c223a5c225c227d220a7d0a"/>
          <p:cNvSpPr txBox="1"/>
          <p:nvPr/>
        </p:nvSpPr>
        <p:spPr>
          <a:xfrm>
            <a:off x="620395" y="854710"/>
            <a:ext cx="1827530" cy="592455"/>
          </a:xfrm>
          <a:prstGeom prst="rect">
            <a:avLst/>
          </a:prstGeom>
          <a:noFill/>
          <a:ln>
            <a:solidFill>
              <a:schemeClr val="accent2">
                <a:lumMod val="75000"/>
              </a:schemeClr>
            </a:solidFill>
          </a:ln>
        </p:spPr>
        <p:txBody>
          <a:bodyPr wrap="square" rtlCol="0">
            <a:noAutofit/>
          </a:bodyPr>
          <a:p>
            <a:r>
              <a:rPr lang="zh-CN" altLang="en-US" sz="3200">
                <a:ln w="2270" cmpd="sng">
                  <a:solidFill>
                    <a:srgbClr val="C11B19"/>
                  </a:solidFill>
                  <a:prstDash val="solid"/>
                </a:ln>
                <a:gradFill>
                  <a:gsLst>
                    <a:gs pos="50000">
                      <a:srgbClr val="FFF6B9">
                        <a:alpha val="100000"/>
                        <a:alpha val="100000"/>
                      </a:srgbClr>
                    </a:gs>
                    <a:gs pos="0">
                      <a:srgbClr val="FFF39F"/>
                    </a:gs>
                    <a:gs pos="50000">
                      <a:srgbClr val="FFE471"/>
                    </a:gs>
                  </a:gsLst>
                  <a:lin ang="4800000" scaled="0"/>
                </a:gradFill>
                <a:effectLst>
                  <a:outerShdw dist="63500" dir="2700000" algn="tl" rotWithShape="0">
                    <a:srgbClr val="B53823">
                      <a:alpha val="100000"/>
                      <a:alpha val="100000"/>
                    </a:srgbClr>
                  </a:outerShdw>
                  <a:reflection blurRad="1135" stA="55000" endA="300" endPos="77000" dir="5400000" sy="-100000" algn="bl" rotWithShape="0"/>
                </a:effectLst>
                <a:latin typeface="汉仪力量黑简" panose="00020600040101010101" charset="-122"/>
                <a:ea typeface="汉仪力量黑简" panose="00020600040101010101" charset="-122"/>
              </a:rPr>
              <a:t>学术研究</a:t>
            </a:r>
            <a:endParaRPr lang="zh-CN" altLang="en-US" sz="3200">
              <a:ln w="2270" cmpd="sng">
                <a:solidFill>
                  <a:srgbClr val="C11B19"/>
                </a:solidFill>
                <a:prstDash val="solid"/>
              </a:ln>
              <a:gradFill>
                <a:gsLst>
                  <a:gs pos="50000">
                    <a:srgbClr val="FFF6B9">
                      <a:alpha val="100000"/>
                      <a:alpha val="100000"/>
                    </a:srgbClr>
                  </a:gs>
                  <a:gs pos="0">
                    <a:srgbClr val="FFF39F"/>
                  </a:gs>
                  <a:gs pos="50000">
                    <a:srgbClr val="FFE471"/>
                  </a:gs>
                </a:gsLst>
                <a:lin ang="4800000" scaled="0"/>
              </a:gradFill>
              <a:effectLst>
                <a:outerShdw dist="63500" dir="2700000" algn="tl" rotWithShape="0">
                  <a:srgbClr val="B53823">
                    <a:alpha val="100000"/>
                    <a:alpha val="100000"/>
                  </a:srgbClr>
                </a:outerShdw>
                <a:reflection blurRad="1135" stA="55000" endA="300" endPos="77000" dir="5400000" sy="-100000" algn="bl" rotWithShape="0"/>
              </a:effectLst>
              <a:latin typeface="汉仪力量黑简" panose="00020600040101010101" charset="-122"/>
              <a:ea typeface="汉仪力量黑简" panose="00020600040101010101" charset="-122"/>
            </a:endParaRPr>
          </a:p>
        </p:txBody>
      </p:sp>
      <p:sp>
        <p:nvSpPr>
          <p:cNvPr id="9" name="文本框 8"/>
          <p:cNvSpPr txBox="1"/>
          <p:nvPr/>
        </p:nvSpPr>
        <p:spPr>
          <a:xfrm>
            <a:off x="4064000" y="942975"/>
            <a:ext cx="3176905" cy="521970"/>
          </a:xfrm>
          <a:prstGeom prst="rect">
            <a:avLst/>
          </a:prstGeom>
          <a:noFill/>
        </p:spPr>
        <p:txBody>
          <a:bodyPr wrap="square" rtlCol="0">
            <a:spAutoFit/>
          </a:bodyPr>
          <a:p>
            <a:r>
              <a:rPr lang="zh-CN" altLang="en-US" sz="2800">
                <a:latin typeface="微软雅黑" panose="020B0503020204020204" charset="-122"/>
                <a:ea typeface="微软雅黑" panose="020B0503020204020204" charset="-122"/>
              </a:rPr>
              <a:t>抗日战争研究方面</a:t>
            </a:r>
            <a:endParaRPr lang="zh-CN" altLang="en-US" sz="2800">
              <a:latin typeface="微软雅黑" panose="020B0503020204020204" charset="-122"/>
              <a:ea typeface="微软雅黑" panose="020B0503020204020204" charset="-122"/>
            </a:endParaRPr>
          </a:p>
        </p:txBody>
      </p:sp>
      <p:pic>
        <p:nvPicPr>
          <p:cNvPr id="10" name="图片 9" descr="/private/var/folders/4t/4yt_6vhd12xcqwq7w6c90xr00000gn/T/com.kingsoft.wpsoffice.mac/photoeditapp/20250315224059/temp.pngtemp"/>
          <p:cNvPicPr>
            <a:picLocks noChangeAspect="1"/>
          </p:cNvPicPr>
          <p:nvPr>
            <p:custDataLst>
              <p:tags r:id="rId1"/>
            </p:custDataLst>
          </p:nvPr>
        </p:nvPicPr>
        <p:blipFill>
          <a:blip r:embed="rId2"/>
          <a:stretch>
            <a:fillRect/>
          </a:stretch>
        </p:blipFill>
        <p:spPr>
          <a:xfrm>
            <a:off x="545465" y="1766570"/>
            <a:ext cx="1828165" cy="2260600"/>
          </a:xfrm>
          <a:prstGeom prst="rect">
            <a:avLst/>
          </a:prstGeom>
        </p:spPr>
      </p:pic>
      <p:sp>
        <p:nvSpPr>
          <p:cNvPr id="11" name="文本框 10"/>
          <p:cNvSpPr txBox="1"/>
          <p:nvPr/>
        </p:nvSpPr>
        <p:spPr>
          <a:xfrm>
            <a:off x="2603500" y="1766570"/>
            <a:ext cx="9445625" cy="2306955"/>
          </a:xfrm>
          <a:prstGeom prst="rect">
            <a:avLst/>
          </a:prstGeom>
        </p:spPr>
        <p:txBody>
          <a:bodyPr wrap="square">
            <a:spAutoFit/>
          </a:bodyPr>
          <a:p>
            <a:pPr marL="0" indent="0" algn="just" defTabSz="266700">
              <a:lnSpc>
                <a:spcPct val="120000"/>
              </a:lnSpc>
              <a:spcBef>
                <a:spcPct val="0"/>
              </a:spcBef>
              <a:spcAft>
                <a:spcPct val="0"/>
              </a:spcAft>
            </a:pPr>
            <a:r>
              <a:rPr lang="en-US" altLang="zh-CN">
                <a:latin typeface="微软雅黑" panose="020B0503020204020204" charset="-122"/>
                <a:ea typeface="微软雅黑" panose="020B0503020204020204" charset="-122"/>
              </a:rPr>
              <a:t>       </a:t>
            </a:r>
            <a:r>
              <a:rPr lang="zh-CN" altLang="en-US" sz="2000">
                <a:latin typeface="微软雅黑" panose="020B0503020204020204" charset="-122"/>
                <a:ea typeface="微软雅黑" panose="020B0503020204020204" charset="-122"/>
              </a:rPr>
              <a:t>胡乔木在</a:t>
            </a:r>
            <a:r>
              <a:rPr lang="en-US" altLang="zh-CN" sz="2000">
                <a:latin typeface="微软雅黑" panose="020B0503020204020204" charset="-122"/>
                <a:ea typeface="微软雅黑" panose="020B0503020204020204" charset="-122"/>
              </a:rPr>
              <a:t>《</a:t>
            </a:r>
            <a:r>
              <a:rPr lang="zh-CN" altLang="en-US" sz="2000">
                <a:latin typeface="微软雅黑" panose="020B0503020204020204" charset="-122"/>
                <a:ea typeface="微软雅黑" panose="020B0503020204020204" charset="-122"/>
              </a:rPr>
              <a:t>中国共产党的七十年</a:t>
            </a:r>
            <a:r>
              <a:rPr lang="en-US" altLang="zh-CN" sz="2000">
                <a:latin typeface="微软雅黑" panose="020B0503020204020204" charset="-122"/>
                <a:ea typeface="微软雅黑" panose="020B0503020204020204" charset="-122"/>
              </a:rPr>
              <a:t>》</a:t>
            </a:r>
            <a:r>
              <a:rPr lang="zh-CN" altLang="en-US" sz="2000">
                <a:latin typeface="微软雅黑" panose="020B0503020204020204" charset="-122"/>
                <a:ea typeface="微软雅黑" panose="020B0503020204020204" charset="-122"/>
              </a:rPr>
              <a:t>中详细阐述了抗日战争时期中国共产党领导的全民族抗战历程。书中指出，中国共产党积极倡导、促成、维护抗日民族统一战线，最大限度地动员了全国军民共同抗战，成为凝聚全民族力量的杰出鼓舞者和组织者。</a:t>
            </a:r>
            <a:r>
              <a:rPr lang="zh-CN" altLang="en-US" sz="2000">
                <a:solidFill>
                  <a:srgbClr val="FF0000"/>
                </a:solidFill>
                <a:latin typeface="微软雅黑" panose="020B0503020204020204" charset="-122"/>
                <a:ea typeface="微软雅黑" panose="020B0503020204020204" charset="-122"/>
              </a:rPr>
              <a:t>中国共产党领导的人民力量的存在和发展，是抗战胜利的基本条件之一。</a:t>
            </a:r>
            <a:r>
              <a:rPr lang="zh-CN" altLang="en-US" sz="2000">
                <a:latin typeface="微软雅黑" panose="020B0503020204020204" charset="-122"/>
                <a:ea typeface="微软雅黑" panose="020B0503020204020204" charset="-122"/>
              </a:rPr>
              <a:t>人民群众在党的领导下，开展了广泛的游击战争，建立了敌后抗日根据地，使日本侵略者陷入了人民战争的汪洋大海。</a:t>
            </a:r>
            <a:endParaRPr lang="zh-CN" altLang="en-US" sz="2000">
              <a:latin typeface="微软雅黑" panose="020B0503020204020204" charset="-122"/>
              <a:ea typeface="微软雅黑" panose="020B0503020204020204" charset="-122"/>
            </a:endParaRPr>
          </a:p>
        </p:txBody>
      </p:sp>
      <p:sp>
        <p:nvSpPr>
          <p:cNvPr id="13" name="文本框 12"/>
          <p:cNvSpPr txBox="1"/>
          <p:nvPr/>
        </p:nvSpPr>
        <p:spPr>
          <a:xfrm>
            <a:off x="2603500" y="4472305"/>
            <a:ext cx="9257030" cy="1691640"/>
          </a:xfrm>
          <a:prstGeom prst="rect">
            <a:avLst/>
          </a:prstGeom>
        </p:spPr>
        <p:txBody>
          <a:bodyPr wrap="square">
            <a:spAutoFit/>
          </a:bodyPr>
          <a:p>
            <a:pPr marL="0" indent="266700" algn="just" defTabSz="266700">
              <a:lnSpc>
                <a:spcPct val="130000"/>
              </a:lnSpc>
              <a:spcBef>
                <a:spcPct val="0"/>
              </a:spcBef>
              <a:spcAft>
                <a:spcPct val="0"/>
              </a:spcAft>
            </a:pPr>
            <a:r>
              <a:rPr lang="en-US" altLang="zh-CN" sz="2000">
                <a:latin typeface="微软雅黑" panose="020B0503020204020204" charset="-122"/>
                <a:ea typeface="微软雅黑" panose="020B0503020204020204" charset="-122"/>
              </a:rPr>
              <a:t>   </a:t>
            </a:r>
            <a:r>
              <a:rPr lang="zh-CN" altLang="en-US" sz="2000">
                <a:latin typeface="微软雅黑" panose="020B0503020204020204" charset="-122"/>
                <a:ea typeface="微软雅黑" panose="020B0503020204020204" charset="-122"/>
              </a:rPr>
              <a:t>军事科学院军事历史研究所编写的</a:t>
            </a:r>
            <a:r>
              <a:rPr lang="en-US" altLang="zh-CN" sz="2000">
                <a:latin typeface="微软雅黑" panose="020B0503020204020204" charset="-122"/>
                <a:ea typeface="微软雅黑" panose="020B0503020204020204" charset="-122"/>
              </a:rPr>
              <a:t>《</a:t>
            </a:r>
            <a:r>
              <a:rPr lang="zh-CN" altLang="en-US" sz="2000">
                <a:latin typeface="微软雅黑" panose="020B0503020204020204" charset="-122"/>
                <a:ea typeface="微软雅黑" panose="020B0503020204020204" charset="-122"/>
              </a:rPr>
              <a:t>中国抗日战争史</a:t>
            </a:r>
            <a:r>
              <a:rPr lang="en-US" altLang="zh-CN" sz="2000">
                <a:latin typeface="微软雅黑" panose="020B0503020204020204" charset="-122"/>
                <a:ea typeface="微软雅黑" panose="020B0503020204020204" charset="-122"/>
              </a:rPr>
              <a:t>》</a:t>
            </a:r>
            <a:r>
              <a:rPr lang="zh-CN" altLang="en-US" sz="2000">
                <a:latin typeface="微软雅黑" panose="020B0503020204020204" charset="-122"/>
                <a:ea typeface="微软雅黑" panose="020B0503020204020204" charset="-122"/>
              </a:rPr>
              <a:t>，全面系统地研究了抗日战争的全过程。</a:t>
            </a:r>
            <a:r>
              <a:rPr lang="zh-CN" altLang="en-US" sz="2000">
                <a:solidFill>
                  <a:srgbClr val="FF0000"/>
                </a:solidFill>
                <a:latin typeface="微软雅黑" panose="020B0503020204020204" charset="-122"/>
                <a:ea typeface="微软雅黑" panose="020B0503020204020204" charset="-122"/>
              </a:rPr>
              <a:t>该著作强调了人民群众在抗战中的巨大作用</a:t>
            </a:r>
            <a:r>
              <a:rPr lang="zh-CN" altLang="en-US" sz="2000">
                <a:latin typeface="微软雅黑" panose="020B0503020204020204" charset="-122"/>
                <a:ea typeface="微软雅黑" panose="020B0503020204020204" charset="-122"/>
              </a:rPr>
              <a:t>，无论是正面战场还是敌后战场，人民的支持都是战争胜利的关键因素。例如，广大民众为军队提供情报、运输物资、救护伤员等，为抗战的胜利作出了不可磨灭的贡献。</a:t>
            </a:r>
            <a:endParaRPr lang="zh-CN" altLang="en-US" sz="2000">
              <a:latin typeface="微软雅黑" panose="020B0503020204020204" charset="-122"/>
              <a:ea typeface="微软雅黑" panose="020B0503020204020204" charset="-122"/>
            </a:endParaRPr>
          </a:p>
        </p:txBody>
      </p:sp>
      <p:pic>
        <p:nvPicPr>
          <p:cNvPr id="14" name="图片 13"/>
          <p:cNvPicPr/>
          <p:nvPr>
            <p:custDataLst>
              <p:tags r:id="rId3"/>
            </p:custDataLst>
          </p:nvPr>
        </p:nvPicPr>
        <p:blipFill>
          <a:blip r:embed="rId4"/>
          <a:stretch>
            <a:fillRect/>
          </a:stretch>
        </p:blipFill>
        <p:spPr>
          <a:xfrm>
            <a:off x="545465" y="4073525"/>
            <a:ext cx="1828165" cy="2214245"/>
          </a:xfrm>
          <a:prstGeom prst="rect">
            <a:avLst/>
          </a:prstGeom>
        </p:spPr>
      </p:pic>
    </p:spTree>
    <p:custDataLst>
      <p:tags r:id="rId5"/>
    </p:custDataLst>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500"/>
                                        <p:tgtEl>
                                          <p:spTgt spid="1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linds(horizontal)">
                                      <p:cBhvr>
                                        <p:cTn id="16" dur="500"/>
                                        <p:tgtEl>
                                          <p:spTgt spid="11"/>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linds(horizontal)">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descr="7b0a2020202022776f7264617274223a20227b5c2269645c223a32353030313037302c5c227469645c223a5c225c227d220a7d0a"/>
          <p:cNvSpPr txBox="1"/>
          <p:nvPr/>
        </p:nvSpPr>
        <p:spPr>
          <a:xfrm>
            <a:off x="0" y="118745"/>
            <a:ext cx="12192000" cy="592455"/>
          </a:xfrm>
          <a:prstGeom prst="rect">
            <a:avLst/>
          </a:prstGeom>
          <a:solidFill>
            <a:schemeClr val="accent4">
              <a:lumMod val="75000"/>
            </a:schemeClr>
          </a:solidFill>
        </p:spPr>
        <p:txBody>
          <a:bodyPr wrap="square" rtlCol="0">
            <a:noAutofit/>
          </a:bodyPr>
          <a:p>
            <a:endParaRPr lang="zh-CN" altLang="en-US" sz="2800">
              <a:solidFill>
                <a:schemeClr val="bg1"/>
              </a:solidFill>
              <a:latin typeface="微软雅黑" panose="020B0503020204020204" charset="-122"/>
              <a:ea typeface="微软雅黑" panose="020B0503020204020204" charset="-122"/>
            </a:endParaRPr>
          </a:p>
        </p:txBody>
      </p:sp>
      <p:sp>
        <p:nvSpPr>
          <p:cNvPr id="7" name="文本框 6"/>
          <p:cNvSpPr txBox="1"/>
          <p:nvPr/>
        </p:nvSpPr>
        <p:spPr>
          <a:xfrm>
            <a:off x="0" y="0"/>
            <a:ext cx="4500245" cy="710565"/>
          </a:xfrm>
          <a:prstGeom prst="rect">
            <a:avLst/>
          </a:prstGeom>
          <a:noFill/>
          <a:ln>
            <a:solidFill>
              <a:schemeClr val="bg1"/>
            </a:solidFill>
          </a:ln>
        </p:spPr>
        <p:txBody>
          <a:bodyPr wrap="square" rtlCol="0" anchor="t">
            <a:noAutofit/>
          </a:bodyPr>
          <a:p>
            <a:pPr indent="0" eaLnBrk="0" fontAlgn="auto" hangingPunct="0">
              <a:lnSpc>
                <a:spcPct val="150000"/>
              </a:lnSpc>
            </a:pPr>
            <a:r>
              <a:rPr lang="zh-CN" altLang="en-US" sz="2400" b="1">
                <a:solidFill>
                  <a:schemeClr val="bg1"/>
                </a:solidFill>
                <a:latin typeface="微软雅黑" panose="020B0503020204020204" charset="-122"/>
                <a:ea typeface="微软雅黑" panose="020B0503020204020204" charset="-122"/>
                <a:sym typeface="+mn-ea"/>
              </a:rPr>
              <a:t>二</a:t>
            </a:r>
            <a:r>
              <a:rPr lang="en-US" altLang="zh-CN" sz="2400" b="1">
                <a:solidFill>
                  <a:schemeClr val="bg1"/>
                </a:solidFill>
                <a:latin typeface="微软雅黑" panose="020B0503020204020204" charset="-122"/>
                <a:ea typeface="微软雅黑" panose="020B0503020204020204" charset="-122"/>
                <a:sym typeface="+mn-ea"/>
              </a:rPr>
              <a:t>、</a:t>
            </a:r>
            <a:r>
              <a:rPr lang="zh-CN" altLang="en-US" sz="2400" b="1">
                <a:solidFill>
                  <a:schemeClr val="bg1"/>
                </a:solidFill>
                <a:latin typeface="微软雅黑" panose="020B0503020204020204" charset="-122"/>
                <a:ea typeface="微软雅黑" panose="020B0503020204020204" charset="-122"/>
                <a:sym typeface="+mn-ea"/>
              </a:rPr>
              <a:t>大单元教学实践的关键环节</a:t>
            </a:r>
            <a:endParaRPr lang="zh-CN" altLang="en-US" sz="2400" b="1">
              <a:solidFill>
                <a:schemeClr val="bg1"/>
              </a:solidFill>
              <a:latin typeface="微软雅黑" panose="020B0503020204020204" charset="-122"/>
              <a:ea typeface="微软雅黑" panose="020B0503020204020204" charset="-122"/>
              <a:sym typeface="+mn-ea"/>
            </a:endParaRPr>
          </a:p>
          <a:p>
            <a:pPr indent="0" eaLnBrk="0" fontAlgn="auto" hangingPunct="0">
              <a:lnSpc>
                <a:spcPct val="150000"/>
              </a:lnSpc>
            </a:pPr>
            <a:endParaRPr lang="zh-CN" altLang="en-US" sz="2400" b="1">
              <a:solidFill>
                <a:schemeClr val="bg1"/>
              </a:solidFill>
              <a:latin typeface="微软雅黑" panose="020B0503020204020204" charset="-122"/>
              <a:ea typeface="微软雅黑" panose="020B0503020204020204" charset="-122"/>
              <a:sym typeface="+mn-ea"/>
            </a:endParaRPr>
          </a:p>
        </p:txBody>
      </p:sp>
      <p:sp>
        <p:nvSpPr>
          <p:cNvPr id="8" name="文本框 7"/>
          <p:cNvSpPr txBox="1"/>
          <p:nvPr/>
        </p:nvSpPr>
        <p:spPr>
          <a:xfrm>
            <a:off x="4500245" y="635"/>
            <a:ext cx="5119370" cy="710565"/>
          </a:xfrm>
          <a:prstGeom prst="rect">
            <a:avLst/>
          </a:prstGeom>
          <a:noFill/>
          <a:ln>
            <a:solidFill>
              <a:schemeClr val="bg1"/>
            </a:solidFill>
          </a:ln>
          <a:extLst>
            <a:ext uri="{909E8E84-426E-40DD-AFC4-6F175D3DCCD1}">
              <a14:hiddenFill xmlns:a14="http://schemas.microsoft.com/office/drawing/2010/main">
                <a:solidFill>
                  <a:schemeClr val="accent2">
                    <a:lumMod val="60000"/>
                    <a:lumOff val="40000"/>
                  </a:schemeClr>
                </a:solidFill>
              </a14:hiddenFill>
            </a:ext>
          </a:extLst>
        </p:spPr>
        <p:txBody>
          <a:bodyPr wrap="square" rtlCol="0" anchor="t">
            <a:noAutofit/>
          </a:bodyPr>
          <a:p>
            <a:pPr indent="0" eaLnBrk="0" fontAlgn="auto" hangingPunct="0">
              <a:lnSpc>
                <a:spcPct val="150000"/>
              </a:lnSpc>
            </a:pPr>
            <a:r>
              <a:rPr lang="en-US" altLang="zh-CN" sz="2400" b="1">
                <a:solidFill>
                  <a:schemeClr val="bg1"/>
                </a:solidFill>
                <a:latin typeface="微软雅黑" panose="020B0503020204020204" charset="-122"/>
                <a:ea typeface="微软雅黑" panose="020B0503020204020204" charset="-122"/>
                <a:sym typeface="+mn-ea"/>
              </a:rPr>
              <a:t>1.</a:t>
            </a:r>
            <a:r>
              <a:rPr lang="zh-CN" altLang="en-US" sz="2400" b="1">
                <a:solidFill>
                  <a:schemeClr val="bg1"/>
                </a:solidFill>
                <a:latin typeface="微软雅黑" panose="020B0503020204020204" charset="-122"/>
                <a:ea typeface="微软雅黑" panose="020B0503020204020204" charset="-122"/>
                <a:sym typeface="+mn-ea"/>
              </a:rPr>
              <a:t>依据教学内容</a:t>
            </a:r>
            <a:r>
              <a:rPr lang="en-US" altLang="zh-CN" sz="2400" b="1">
                <a:solidFill>
                  <a:schemeClr val="bg1"/>
                </a:solidFill>
                <a:latin typeface="微软雅黑" panose="020B0503020204020204" charset="-122"/>
                <a:ea typeface="微软雅黑" panose="020B0503020204020204" charset="-122"/>
                <a:sym typeface="+mn-ea"/>
              </a:rPr>
              <a:t>，</a:t>
            </a:r>
            <a:r>
              <a:rPr lang="zh-CN" altLang="en-US" sz="2400" b="1">
                <a:solidFill>
                  <a:schemeClr val="bg1"/>
                </a:solidFill>
                <a:latin typeface="微软雅黑" panose="020B0503020204020204" charset="-122"/>
                <a:ea typeface="微软雅黑" panose="020B0503020204020204" charset="-122"/>
                <a:sym typeface="+mn-ea"/>
              </a:rPr>
              <a:t>提炼单元主题</a:t>
            </a:r>
            <a:endParaRPr lang="zh-CN" altLang="en-US" sz="2400" b="1">
              <a:solidFill>
                <a:schemeClr val="accent1">
                  <a:lumMod val="75000"/>
                </a:schemeClr>
              </a:solidFill>
              <a:latin typeface="微软雅黑" panose="020B0503020204020204" charset="-122"/>
              <a:ea typeface="微软雅黑" panose="020B0503020204020204" charset="-122"/>
              <a:sym typeface="+mn-ea"/>
            </a:endParaRPr>
          </a:p>
        </p:txBody>
      </p:sp>
      <p:sp>
        <p:nvSpPr>
          <p:cNvPr id="27" name="文本框 26"/>
          <p:cNvSpPr txBox="1"/>
          <p:nvPr/>
        </p:nvSpPr>
        <p:spPr>
          <a:xfrm>
            <a:off x="9479915" y="-635"/>
            <a:ext cx="2684780" cy="711200"/>
          </a:xfrm>
          <a:prstGeom prst="rect">
            <a:avLst/>
          </a:prstGeom>
          <a:solidFill>
            <a:schemeClr val="accent2">
              <a:lumMod val="60000"/>
              <a:lumOff val="40000"/>
            </a:schemeClr>
          </a:solidFill>
          <a:ln>
            <a:solidFill>
              <a:schemeClr val="bg1"/>
            </a:solidFill>
          </a:ln>
        </p:spPr>
        <p:txBody>
          <a:bodyPr wrap="square" rtlCol="0" anchor="t">
            <a:noAutofit/>
          </a:bodyPr>
          <a:p>
            <a:pPr indent="0" algn="ctr" eaLnBrk="0" fontAlgn="auto" hangingPunct="0">
              <a:lnSpc>
                <a:spcPct val="150000"/>
              </a:lnSpc>
            </a:pPr>
            <a:r>
              <a:rPr lang="zh-CN" altLang="en-US" sz="2400" b="1" dirty="0">
                <a:solidFill>
                  <a:schemeClr val="accent1">
                    <a:lumMod val="50000"/>
                  </a:schemeClr>
                </a:solidFill>
                <a:latin typeface="微软雅黑" panose="020B0503020204020204" charset="-122"/>
                <a:ea typeface="微软雅黑" panose="020B0503020204020204" charset="-122"/>
                <a:cs typeface="微软雅黑" panose="020B0503020204020204" pitchFamily="34" charset="-120"/>
                <a:sym typeface="+mn-ea"/>
              </a:rPr>
              <a:t>理论和学术依据</a:t>
            </a:r>
            <a:endParaRPr lang="zh-CN" altLang="en-US" sz="2400" b="1" dirty="0">
              <a:solidFill>
                <a:schemeClr val="accent1">
                  <a:lumMod val="50000"/>
                </a:schemeClr>
              </a:solidFill>
              <a:latin typeface="微软雅黑" panose="020B0503020204020204" charset="-122"/>
              <a:ea typeface="微软雅黑" panose="020B0503020204020204" charset="-122"/>
              <a:cs typeface="微软雅黑" panose="020B0503020204020204" pitchFamily="34" charset="-120"/>
              <a:sym typeface="+mn-ea"/>
            </a:endParaRPr>
          </a:p>
        </p:txBody>
      </p:sp>
      <p:sp>
        <p:nvSpPr>
          <p:cNvPr id="3" name="文本框 2" descr="7b0a2020202022776f7264617274223a20227b5c2269645c223a32353030343038382c5c227469645c223a5c225c227d220a7d0a"/>
          <p:cNvSpPr txBox="1"/>
          <p:nvPr/>
        </p:nvSpPr>
        <p:spPr>
          <a:xfrm>
            <a:off x="620395" y="854710"/>
            <a:ext cx="1827530" cy="592455"/>
          </a:xfrm>
          <a:prstGeom prst="rect">
            <a:avLst/>
          </a:prstGeom>
          <a:noFill/>
          <a:ln>
            <a:solidFill>
              <a:schemeClr val="accent2">
                <a:lumMod val="75000"/>
              </a:schemeClr>
            </a:solidFill>
          </a:ln>
        </p:spPr>
        <p:txBody>
          <a:bodyPr wrap="square" rtlCol="0">
            <a:noAutofit/>
          </a:bodyPr>
          <a:p>
            <a:r>
              <a:rPr lang="zh-CN" altLang="en-US" sz="3200">
                <a:ln w="2270" cmpd="sng">
                  <a:solidFill>
                    <a:srgbClr val="C11B19"/>
                  </a:solidFill>
                  <a:prstDash val="solid"/>
                </a:ln>
                <a:gradFill>
                  <a:gsLst>
                    <a:gs pos="50000">
                      <a:srgbClr val="FFF6B9">
                        <a:alpha val="100000"/>
                        <a:alpha val="100000"/>
                      </a:srgbClr>
                    </a:gs>
                    <a:gs pos="0">
                      <a:srgbClr val="FFF39F"/>
                    </a:gs>
                    <a:gs pos="50000">
                      <a:srgbClr val="FFE471"/>
                    </a:gs>
                  </a:gsLst>
                  <a:lin ang="4800000" scaled="0"/>
                </a:gradFill>
                <a:effectLst>
                  <a:outerShdw dist="63500" dir="2700000" algn="tl" rotWithShape="0">
                    <a:srgbClr val="B53823">
                      <a:alpha val="100000"/>
                      <a:alpha val="100000"/>
                    </a:srgbClr>
                  </a:outerShdw>
                  <a:reflection blurRad="1135" stA="55000" endA="300" endPos="77000" dir="5400000" sy="-100000" algn="bl" rotWithShape="0"/>
                </a:effectLst>
                <a:latin typeface="汉仪力量黑简" panose="00020600040101010101" charset="-122"/>
                <a:ea typeface="汉仪力量黑简" panose="00020600040101010101" charset="-122"/>
              </a:rPr>
              <a:t>学术研究</a:t>
            </a:r>
            <a:endParaRPr lang="zh-CN" altLang="en-US" sz="3200">
              <a:ln w="2270" cmpd="sng">
                <a:solidFill>
                  <a:srgbClr val="C11B19"/>
                </a:solidFill>
                <a:prstDash val="solid"/>
              </a:ln>
              <a:gradFill>
                <a:gsLst>
                  <a:gs pos="50000">
                    <a:srgbClr val="FFF6B9">
                      <a:alpha val="100000"/>
                      <a:alpha val="100000"/>
                    </a:srgbClr>
                  </a:gs>
                  <a:gs pos="0">
                    <a:srgbClr val="FFF39F"/>
                  </a:gs>
                  <a:gs pos="50000">
                    <a:srgbClr val="FFE471"/>
                  </a:gs>
                </a:gsLst>
                <a:lin ang="4800000" scaled="0"/>
              </a:gradFill>
              <a:effectLst>
                <a:outerShdw dist="63500" dir="2700000" algn="tl" rotWithShape="0">
                  <a:srgbClr val="B53823">
                    <a:alpha val="100000"/>
                    <a:alpha val="100000"/>
                  </a:srgbClr>
                </a:outerShdw>
                <a:reflection blurRad="1135" stA="55000" endA="300" endPos="77000" dir="5400000" sy="-100000" algn="bl" rotWithShape="0"/>
              </a:effectLst>
              <a:latin typeface="汉仪力量黑简" panose="00020600040101010101" charset="-122"/>
              <a:ea typeface="汉仪力量黑简" panose="00020600040101010101" charset="-122"/>
            </a:endParaRPr>
          </a:p>
        </p:txBody>
      </p:sp>
      <p:sp>
        <p:nvSpPr>
          <p:cNvPr id="9" name="文本框 8"/>
          <p:cNvSpPr txBox="1"/>
          <p:nvPr/>
        </p:nvSpPr>
        <p:spPr>
          <a:xfrm>
            <a:off x="4064000" y="942975"/>
            <a:ext cx="3176905" cy="521970"/>
          </a:xfrm>
          <a:prstGeom prst="rect">
            <a:avLst/>
          </a:prstGeom>
          <a:noFill/>
        </p:spPr>
        <p:txBody>
          <a:bodyPr wrap="square" rtlCol="0">
            <a:spAutoFit/>
          </a:bodyPr>
          <a:p>
            <a:r>
              <a:rPr lang="zh-CN" altLang="en-US" sz="2800">
                <a:latin typeface="微软雅黑" panose="020B0503020204020204" charset="-122"/>
                <a:ea typeface="微软雅黑" panose="020B0503020204020204" charset="-122"/>
              </a:rPr>
              <a:t>解放战争研究方面</a:t>
            </a:r>
            <a:endParaRPr lang="zh-CN" altLang="en-US" sz="2800">
              <a:latin typeface="微软雅黑" panose="020B0503020204020204" charset="-122"/>
              <a:ea typeface="微软雅黑" panose="020B0503020204020204" charset="-122"/>
            </a:endParaRPr>
          </a:p>
        </p:txBody>
      </p:sp>
      <p:pic>
        <p:nvPicPr>
          <p:cNvPr id="19" name="图片 18"/>
          <p:cNvPicPr/>
          <p:nvPr>
            <p:custDataLst>
              <p:tags r:id="rId1"/>
            </p:custDataLst>
          </p:nvPr>
        </p:nvPicPr>
        <p:blipFill>
          <a:blip r:embed="rId2"/>
          <a:srcRect l="10279" t="10571" r="10442" b="9319"/>
          <a:stretch>
            <a:fillRect/>
          </a:stretch>
        </p:blipFill>
        <p:spPr>
          <a:xfrm>
            <a:off x="620395" y="1591310"/>
            <a:ext cx="2164715" cy="2442845"/>
          </a:xfrm>
          <a:prstGeom prst="rect">
            <a:avLst/>
          </a:prstGeom>
        </p:spPr>
      </p:pic>
      <p:sp>
        <p:nvSpPr>
          <p:cNvPr id="4" name="文本框 3"/>
          <p:cNvSpPr txBox="1"/>
          <p:nvPr/>
        </p:nvSpPr>
        <p:spPr>
          <a:xfrm>
            <a:off x="2953385" y="1770380"/>
            <a:ext cx="9054465" cy="2306955"/>
          </a:xfrm>
          <a:prstGeom prst="rect">
            <a:avLst/>
          </a:prstGeom>
        </p:spPr>
        <p:txBody>
          <a:bodyPr wrap="square">
            <a:spAutoFit/>
          </a:bodyPr>
          <a:p>
            <a:pPr marL="0" indent="266700" algn="just" defTabSz="266700">
              <a:lnSpc>
                <a:spcPct val="120000"/>
              </a:lnSpc>
              <a:spcBef>
                <a:spcPct val="0"/>
              </a:spcBef>
              <a:spcAft>
                <a:spcPct val="0"/>
              </a:spcAft>
            </a:pPr>
            <a:r>
              <a:rPr lang="zh-CN" altLang="en-US" sz="2000">
                <a:latin typeface="微软雅黑" panose="020B0503020204020204" charset="-122"/>
                <a:ea typeface="微软雅黑" panose="020B0503020204020204" charset="-122"/>
              </a:rPr>
              <a:t>金</a:t>
            </a:r>
            <a:r>
              <a:rPr lang="zh-CN" altLang="en-US" sz="2000">
                <a:solidFill>
                  <a:schemeClr val="tx1">
                    <a:lumMod val="95000"/>
                    <a:lumOff val="5000"/>
                  </a:schemeClr>
                </a:solidFill>
                <a:latin typeface="微软雅黑" panose="020B0503020204020204" charset="-122"/>
                <a:ea typeface="微软雅黑" panose="020B0503020204020204" charset="-122"/>
              </a:rPr>
              <a:t>冲及的</a:t>
            </a:r>
            <a:r>
              <a:rPr lang="en-US" altLang="zh-CN" sz="2000">
                <a:solidFill>
                  <a:schemeClr val="tx1">
                    <a:lumMod val="95000"/>
                    <a:lumOff val="5000"/>
                  </a:schemeClr>
                </a:solidFill>
                <a:latin typeface="微软雅黑" panose="020B0503020204020204" charset="-122"/>
                <a:ea typeface="微软雅黑" panose="020B0503020204020204" charset="-122"/>
              </a:rPr>
              <a:t>《</a:t>
            </a:r>
            <a:r>
              <a:rPr lang="zh-CN" altLang="en-US" sz="2000">
                <a:solidFill>
                  <a:schemeClr val="tx1">
                    <a:lumMod val="95000"/>
                    <a:lumOff val="5000"/>
                  </a:schemeClr>
                </a:solidFill>
                <a:latin typeface="微软雅黑" panose="020B0503020204020204" charset="-122"/>
                <a:ea typeface="微软雅黑" panose="020B0503020204020204" charset="-122"/>
              </a:rPr>
              <a:t>二十世纪中国史纲</a:t>
            </a:r>
            <a:r>
              <a:rPr lang="en-US" altLang="zh-CN" sz="2000">
                <a:solidFill>
                  <a:schemeClr val="tx1">
                    <a:lumMod val="95000"/>
                    <a:lumOff val="5000"/>
                  </a:schemeClr>
                </a:solidFill>
                <a:latin typeface="微软雅黑" panose="020B0503020204020204" charset="-122"/>
                <a:ea typeface="微软雅黑" panose="020B0503020204020204" charset="-122"/>
              </a:rPr>
              <a:t>》</a:t>
            </a:r>
            <a:r>
              <a:rPr lang="zh-CN" altLang="en-US" sz="2000">
                <a:solidFill>
                  <a:schemeClr val="tx1">
                    <a:lumMod val="95000"/>
                    <a:lumOff val="5000"/>
                  </a:schemeClr>
                </a:solidFill>
                <a:latin typeface="微软雅黑" panose="020B0503020204020204" charset="-122"/>
                <a:ea typeface="微软雅黑" panose="020B0503020204020204" charset="-122"/>
              </a:rPr>
              <a:t>对解放战争进行了深入剖析。书中指出，土地改革是中国共产党在解放战争中赢得农民支持的关键举措。通过土地改革，</a:t>
            </a:r>
            <a:r>
              <a:rPr lang="zh-CN" altLang="en-US" sz="2000">
                <a:solidFill>
                  <a:srgbClr val="FF0000"/>
                </a:solidFill>
                <a:latin typeface="微软雅黑" panose="020B0503020204020204" charset="-122"/>
                <a:ea typeface="微软雅黑" panose="020B0503020204020204" charset="-122"/>
              </a:rPr>
              <a:t>广大农民获得了土地，政治上翻了身，他们积极参军参战，支援前线，</a:t>
            </a:r>
            <a:r>
              <a:rPr lang="zh-CN" altLang="en-US" sz="2000">
                <a:solidFill>
                  <a:schemeClr val="tx1">
                    <a:lumMod val="95000"/>
                    <a:lumOff val="5000"/>
                  </a:schemeClr>
                </a:solidFill>
                <a:latin typeface="微软雅黑" panose="020B0503020204020204" charset="-122"/>
                <a:ea typeface="微软雅黑" panose="020B0503020204020204" charset="-122"/>
              </a:rPr>
              <a:t>为解放战争的胜利提供了源源不断的人力和物力支持。同时，</a:t>
            </a:r>
            <a:r>
              <a:rPr lang="zh-CN" altLang="en-US" sz="2000">
                <a:solidFill>
                  <a:srgbClr val="FF0000"/>
                </a:solidFill>
                <a:latin typeface="微软雅黑" panose="020B0503020204020204" charset="-122"/>
                <a:ea typeface="微软雅黑" panose="020B0503020204020204" charset="-122"/>
              </a:rPr>
              <a:t>城市中的工人运动、学生运动等也蓬勃发展，形成了反对国民党统治的第二条战线</a:t>
            </a:r>
            <a:r>
              <a:rPr lang="zh-CN" altLang="en-US" sz="2000">
                <a:solidFill>
                  <a:schemeClr val="tx1">
                    <a:lumMod val="95000"/>
                    <a:lumOff val="5000"/>
                  </a:schemeClr>
                </a:solidFill>
                <a:latin typeface="微软雅黑" panose="020B0503020204020204" charset="-122"/>
                <a:ea typeface="微软雅黑" panose="020B0503020204020204" charset="-122"/>
              </a:rPr>
              <a:t>，与人民解放军的军事斗争相互配合，加速了国民党政权的覆灭。</a:t>
            </a:r>
            <a:endParaRPr lang="zh-CN" altLang="en-US" sz="2000">
              <a:solidFill>
                <a:schemeClr val="tx1">
                  <a:lumMod val="95000"/>
                  <a:lumOff val="5000"/>
                </a:schemeClr>
              </a:solidFill>
              <a:latin typeface="微软雅黑" panose="020B0503020204020204" charset="-122"/>
              <a:ea typeface="微软雅黑" panose="020B0503020204020204" charset="-122"/>
            </a:endParaRPr>
          </a:p>
        </p:txBody>
      </p:sp>
      <p:pic>
        <p:nvPicPr>
          <p:cNvPr id="5" name="图片 4" descr="/private/var/folders/4t/4yt_6vhd12xcqwq7w6c90xr00000gn/T/com.kingsoft.wpsoffice.mac/photoeditapp/20250315225650/temp.pngtemp"/>
          <p:cNvPicPr>
            <a:picLocks noChangeAspect="1"/>
          </p:cNvPicPr>
          <p:nvPr>
            <p:custDataLst>
              <p:tags r:id="rId3"/>
            </p:custDataLst>
          </p:nvPr>
        </p:nvPicPr>
        <p:blipFill>
          <a:blip r:embed="rId4"/>
          <a:stretch>
            <a:fillRect/>
          </a:stretch>
        </p:blipFill>
        <p:spPr>
          <a:xfrm>
            <a:off x="620395" y="4094480"/>
            <a:ext cx="2164080" cy="2632710"/>
          </a:xfrm>
          <a:prstGeom prst="rect">
            <a:avLst/>
          </a:prstGeom>
        </p:spPr>
      </p:pic>
      <p:sp>
        <p:nvSpPr>
          <p:cNvPr id="6" name="文本框 5"/>
          <p:cNvSpPr txBox="1"/>
          <p:nvPr/>
        </p:nvSpPr>
        <p:spPr>
          <a:xfrm>
            <a:off x="2953385" y="4382770"/>
            <a:ext cx="9080500" cy="1938020"/>
          </a:xfrm>
          <a:prstGeom prst="rect">
            <a:avLst/>
          </a:prstGeom>
        </p:spPr>
        <p:txBody>
          <a:bodyPr wrap="square">
            <a:spAutoFit/>
          </a:bodyPr>
          <a:p>
            <a:pPr marL="0" indent="0" algn="just" defTabSz="266700">
              <a:lnSpc>
                <a:spcPct val="120000"/>
              </a:lnSpc>
              <a:spcBef>
                <a:spcPct val="0"/>
              </a:spcBef>
              <a:spcAft>
                <a:spcPct val="0"/>
              </a:spcAft>
            </a:pPr>
            <a:r>
              <a:rPr lang="en-US" altLang="zh-CN" sz="2000">
                <a:latin typeface="微软雅黑" panose="020B0503020204020204" charset="-122"/>
                <a:ea typeface="微软雅黑" panose="020B0503020204020204" charset="-122"/>
                <a:cs typeface="微软雅黑" panose="020B0503020204020204" charset="-122"/>
              </a:rPr>
              <a:t>      </a:t>
            </a:r>
            <a:r>
              <a:rPr lang="zh-CN" altLang="en-US" sz="2000">
                <a:latin typeface="微软雅黑" panose="020B0503020204020204" charset="-122"/>
                <a:ea typeface="微软雅黑" panose="020B0503020204020204" charset="-122"/>
                <a:cs typeface="微软雅黑" panose="020B0503020204020204" charset="-122"/>
              </a:rPr>
              <a:t>逄先知、金冲及主编的</a:t>
            </a:r>
            <a:r>
              <a:rPr lang="en-US" altLang="zh-CN" sz="2000">
                <a:latin typeface="微软雅黑" panose="020B0503020204020204" charset="-122"/>
                <a:ea typeface="微软雅黑" panose="020B0503020204020204" charset="-122"/>
                <a:cs typeface="微软雅黑" panose="020B0503020204020204" charset="-122"/>
              </a:rPr>
              <a:t>《</a:t>
            </a:r>
            <a:r>
              <a:rPr lang="zh-CN" altLang="en-US" sz="2000">
                <a:latin typeface="微软雅黑" panose="020B0503020204020204" charset="-122"/>
                <a:ea typeface="微软雅黑" panose="020B0503020204020204" charset="-122"/>
                <a:cs typeface="微软雅黑" panose="020B0503020204020204" charset="-122"/>
              </a:rPr>
              <a:t>毛泽东传（</a:t>
            </a:r>
            <a:r>
              <a:rPr lang="en-US" altLang="zh-CN" sz="2000">
                <a:latin typeface="微软雅黑" panose="020B0503020204020204" charset="-122"/>
                <a:ea typeface="微软雅黑" panose="020B0503020204020204" charset="-122"/>
                <a:cs typeface="微软雅黑" panose="020B0503020204020204" charset="-122"/>
              </a:rPr>
              <a:t>1893—1949</a:t>
            </a:r>
            <a:r>
              <a:rPr lang="zh-CN" altLang="en-US" sz="2000">
                <a:latin typeface="微软雅黑" panose="020B0503020204020204" charset="-122"/>
                <a:ea typeface="微软雅黑" panose="020B0503020204020204" charset="-122"/>
                <a:cs typeface="微软雅黑" panose="020B0503020204020204" charset="-122"/>
              </a:rPr>
              <a:t>）</a:t>
            </a:r>
            <a:r>
              <a:rPr lang="en-US" altLang="zh-CN" sz="2000">
                <a:latin typeface="微软雅黑" panose="020B0503020204020204" charset="-122"/>
                <a:ea typeface="微软雅黑" panose="020B0503020204020204" charset="-122"/>
                <a:cs typeface="微软雅黑" panose="020B0503020204020204" charset="-122"/>
              </a:rPr>
              <a:t>》</a:t>
            </a:r>
            <a:r>
              <a:rPr lang="zh-CN" altLang="en-US" sz="2000">
                <a:latin typeface="微软雅黑" panose="020B0503020204020204" charset="-122"/>
                <a:ea typeface="微软雅黑" panose="020B0503020204020204" charset="-122"/>
                <a:cs typeface="微软雅黑" panose="020B0503020204020204" charset="-122"/>
              </a:rPr>
              <a:t>，从毛泽东的领导视角展现了解放战争时期的历史进程。</a:t>
            </a:r>
            <a:r>
              <a:rPr lang="zh-CN" altLang="en-US" sz="2000">
                <a:solidFill>
                  <a:srgbClr val="FF0000"/>
                </a:solidFill>
                <a:latin typeface="微软雅黑" panose="020B0503020204020204" charset="-122"/>
                <a:ea typeface="微软雅黑" panose="020B0503020204020204" charset="-122"/>
                <a:cs typeface="微软雅黑" panose="020B0503020204020204" charset="-122"/>
              </a:rPr>
              <a:t>书中强调了毛泽东等中国共产党领导人在解放战争中运用人民战争思想，制定了正确的战略战术，成功地动员和组织了广大人民群众，使人民战争的力量得到了充分发挥。</a:t>
            </a:r>
            <a:r>
              <a:rPr lang="zh-CN" altLang="en-US" sz="2000">
                <a:latin typeface="微软雅黑" panose="020B0503020204020204" charset="-122"/>
                <a:ea typeface="微软雅黑" panose="020B0503020204020204" charset="-122"/>
                <a:cs typeface="微软雅黑" panose="020B0503020204020204" charset="-122"/>
              </a:rPr>
              <a:t>例如，在三大战役中，人民群众积极参与支前工作，保障了战役的胜利。</a:t>
            </a:r>
            <a:endParaRPr lang="zh-CN" altLang="en-US" sz="2000">
              <a:latin typeface="微软雅黑" panose="020B0503020204020204" charset="-122"/>
              <a:ea typeface="微软雅黑" panose="020B0503020204020204" charset="-122"/>
              <a:cs typeface="微软雅黑" panose="020B0503020204020204" charset="-122"/>
            </a:endParaRPr>
          </a:p>
        </p:txBody>
      </p:sp>
      <p:sp>
        <p:nvSpPr>
          <p:cNvPr id="14" name="文本框 13"/>
          <p:cNvSpPr txBox="1"/>
          <p:nvPr/>
        </p:nvSpPr>
        <p:spPr>
          <a:xfrm>
            <a:off x="2785110" y="3128645"/>
            <a:ext cx="9379585" cy="3709035"/>
          </a:xfrm>
          <a:prstGeom prst="rect">
            <a:avLst/>
          </a:prstGeom>
          <a:solidFill>
            <a:schemeClr val="accent4">
              <a:lumMod val="20000"/>
              <a:lumOff val="80000"/>
            </a:schemeClr>
          </a:solidFill>
        </p:spPr>
        <p:txBody>
          <a:bodyPr wrap="square">
            <a:spAutoFit/>
          </a:bodyPr>
          <a:p>
            <a:pPr marL="0" indent="0" algn="just" defTabSz="266700">
              <a:lnSpc>
                <a:spcPct val="120000"/>
              </a:lnSpc>
              <a:spcBef>
                <a:spcPct val="0"/>
              </a:spcBef>
              <a:spcAft>
                <a:spcPct val="0"/>
              </a:spcAft>
            </a:pPr>
            <a:r>
              <a:rPr lang="en-US" altLang="zh-CN" sz="2800">
                <a:latin typeface="微软雅黑" panose="020B0503020204020204" charset="-122"/>
                <a:ea typeface="微软雅黑" panose="020B0503020204020204" charset="-122"/>
                <a:cs typeface="微软雅黑" panose="020B0503020204020204" charset="-122"/>
              </a:rPr>
              <a:t>    </a:t>
            </a:r>
            <a:r>
              <a:rPr lang="en-US" altLang="zh-CN" sz="2800">
                <a:solidFill>
                  <a:srgbClr val="0070C0"/>
                </a:solidFill>
                <a:latin typeface="微软雅黑" panose="020B0503020204020204" charset="-122"/>
                <a:ea typeface="微软雅黑" panose="020B0503020204020204" charset="-122"/>
                <a:cs typeface="微软雅黑" panose="020B0503020204020204" charset="-122"/>
              </a:rPr>
              <a:t> </a:t>
            </a:r>
            <a:r>
              <a:rPr lang="zh-CN" altLang="en-US" sz="2800">
                <a:solidFill>
                  <a:srgbClr val="0070C0"/>
                </a:solidFill>
                <a:latin typeface="微软雅黑" panose="020B0503020204020204" charset="-122"/>
                <a:ea typeface="微软雅黑" panose="020B0503020204020204" charset="-122"/>
                <a:cs typeface="微软雅黑" panose="020B0503020204020204" charset="-122"/>
              </a:rPr>
              <a:t>理论和学术研究成果为我们提炼单元教学主题提供了支持和依据。</a:t>
            </a:r>
            <a:r>
              <a:rPr lang="zh-CN" altLang="en-US" sz="2800">
                <a:solidFill>
                  <a:srgbClr val="FF0000"/>
                </a:solidFill>
                <a:latin typeface="微软雅黑" panose="020B0503020204020204" charset="-122"/>
                <a:ea typeface="微软雅黑" panose="020B0503020204020204" charset="-122"/>
                <a:cs typeface="微软雅黑" panose="020B0503020204020204" charset="-122"/>
              </a:rPr>
              <a:t>“人民战争的力量：从团结御侮到解放新生” 这一主题，</a:t>
            </a:r>
            <a:r>
              <a:rPr lang="zh-CN" altLang="en-US" sz="2800">
                <a:solidFill>
                  <a:srgbClr val="0070C0"/>
                </a:solidFill>
                <a:latin typeface="微软雅黑" panose="020B0503020204020204" charset="-122"/>
                <a:ea typeface="微软雅黑" panose="020B0503020204020204" charset="-122"/>
                <a:cs typeface="微软雅黑" panose="020B0503020204020204" charset="-122"/>
              </a:rPr>
              <a:t>既体现了学术界对人民战争历史地位和作用的普遍认识，又突出了人民战争在中国近现代历史发展中的核心地位和中国共产党的中流砥柱作用，有助于引导学生从理论</a:t>
            </a:r>
            <a:r>
              <a:rPr lang="zh-CN" altLang="en-US" sz="2800">
                <a:solidFill>
                  <a:srgbClr val="0070C0"/>
                </a:solidFill>
                <a:latin typeface="微软雅黑" panose="020B0503020204020204" charset="-122"/>
                <a:ea typeface="微软雅黑" panose="020B0503020204020204" charset="-122"/>
                <a:cs typeface="微软雅黑" panose="020B0503020204020204" charset="-122"/>
              </a:rPr>
              <a:t>和学术研究的角度深入理解历史事件背后的本质和规律。</a:t>
            </a:r>
            <a:endParaRPr lang="zh-CN" altLang="en-US" sz="2800">
              <a:solidFill>
                <a:srgbClr val="0070C0"/>
              </a:solidFill>
              <a:latin typeface="微软雅黑" panose="020B0503020204020204" charset="-122"/>
              <a:ea typeface="微软雅黑" panose="020B0503020204020204" charset="-122"/>
              <a:cs typeface="微软雅黑" panose="020B0503020204020204" charset="-122"/>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descr="7b0a2020202022776f7264617274223a20227b5c2269645c223a32353030313037302c5c227469645c223a5c225c227d220a7d0a"/>
          <p:cNvSpPr txBox="1"/>
          <p:nvPr/>
        </p:nvSpPr>
        <p:spPr>
          <a:xfrm>
            <a:off x="0" y="118745"/>
            <a:ext cx="12192000" cy="592455"/>
          </a:xfrm>
          <a:prstGeom prst="rect">
            <a:avLst/>
          </a:prstGeom>
          <a:solidFill>
            <a:schemeClr val="accent4">
              <a:lumMod val="75000"/>
            </a:schemeClr>
          </a:solidFill>
        </p:spPr>
        <p:txBody>
          <a:bodyPr wrap="square" rtlCol="0">
            <a:noAutofit/>
          </a:bodyPr>
          <a:p>
            <a:endParaRPr lang="zh-CN" altLang="en-US" sz="2800">
              <a:solidFill>
                <a:schemeClr val="bg1"/>
              </a:solidFill>
              <a:latin typeface="微软雅黑" panose="020B0503020204020204" charset="-122"/>
              <a:ea typeface="微软雅黑" panose="020B0503020204020204" charset="-122"/>
            </a:endParaRPr>
          </a:p>
        </p:txBody>
      </p:sp>
      <p:sp>
        <p:nvSpPr>
          <p:cNvPr id="7" name="文本框 6"/>
          <p:cNvSpPr txBox="1"/>
          <p:nvPr/>
        </p:nvSpPr>
        <p:spPr>
          <a:xfrm>
            <a:off x="0" y="0"/>
            <a:ext cx="5652770" cy="710565"/>
          </a:xfrm>
          <a:prstGeom prst="rect">
            <a:avLst/>
          </a:prstGeom>
          <a:noFill/>
          <a:ln>
            <a:solidFill>
              <a:schemeClr val="bg1"/>
            </a:solidFill>
          </a:ln>
        </p:spPr>
        <p:txBody>
          <a:bodyPr wrap="square" rtlCol="0" anchor="t">
            <a:noAutofit/>
          </a:bodyPr>
          <a:p>
            <a:pPr indent="0" eaLnBrk="0" fontAlgn="auto" hangingPunct="0">
              <a:lnSpc>
                <a:spcPct val="150000"/>
              </a:lnSpc>
            </a:pPr>
            <a:r>
              <a:rPr lang="zh-CN" altLang="en-US" sz="2800" b="1">
                <a:solidFill>
                  <a:schemeClr val="bg1"/>
                </a:solidFill>
                <a:latin typeface="微软雅黑" panose="020B0503020204020204" charset="-122"/>
                <a:ea typeface="微软雅黑" panose="020B0503020204020204" charset="-122"/>
                <a:sym typeface="+mn-ea"/>
              </a:rPr>
              <a:t>二</a:t>
            </a:r>
            <a:r>
              <a:rPr lang="en-US" altLang="zh-CN" sz="2800" b="1">
                <a:solidFill>
                  <a:schemeClr val="bg1"/>
                </a:solidFill>
                <a:latin typeface="微软雅黑" panose="020B0503020204020204" charset="-122"/>
                <a:ea typeface="微软雅黑" panose="020B0503020204020204" charset="-122"/>
                <a:sym typeface="+mn-ea"/>
              </a:rPr>
              <a:t>、</a:t>
            </a:r>
            <a:r>
              <a:rPr lang="zh-CN" altLang="en-US" sz="2800" b="1">
                <a:solidFill>
                  <a:schemeClr val="bg1"/>
                </a:solidFill>
                <a:latin typeface="微软雅黑" panose="020B0503020204020204" charset="-122"/>
                <a:ea typeface="微软雅黑" panose="020B0503020204020204" charset="-122"/>
                <a:sym typeface="+mn-ea"/>
              </a:rPr>
              <a:t>大单元教学实践的关键环节</a:t>
            </a:r>
            <a:endParaRPr lang="zh-CN" altLang="en-US" sz="2800" b="1">
              <a:solidFill>
                <a:schemeClr val="bg1"/>
              </a:solidFill>
              <a:latin typeface="微软雅黑" panose="020B0503020204020204" charset="-122"/>
              <a:ea typeface="微软雅黑" panose="020B0503020204020204" charset="-122"/>
              <a:sym typeface="+mn-ea"/>
            </a:endParaRPr>
          </a:p>
          <a:p>
            <a:pPr indent="0" eaLnBrk="0" fontAlgn="auto" hangingPunct="0">
              <a:lnSpc>
                <a:spcPct val="150000"/>
              </a:lnSpc>
            </a:pPr>
            <a:endParaRPr lang="zh-CN" altLang="en-US" sz="2800" b="1">
              <a:solidFill>
                <a:schemeClr val="bg1"/>
              </a:solidFill>
              <a:latin typeface="微软雅黑" panose="020B0503020204020204" charset="-122"/>
              <a:ea typeface="微软雅黑" panose="020B0503020204020204" charset="-122"/>
              <a:sym typeface="+mn-ea"/>
            </a:endParaRPr>
          </a:p>
        </p:txBody>
      </p:sp>
      <p:sp>
        <p:nvSpPr>
          <p:cNvPr id="8" name="文本框 7"/>
          <p:cNvSpPr txBox="1"/>
          <p:nvPr/>
        </p:nvSpPr>
        <p:spPr>
          <a:xfrm>
            <a:off x="5652770" y="635"/>
            <a:ext cx="6362700" cy="710565"/>
          </a:xfrm>
          <a:prstGeom prst="rect">
            <a:avLst/>
          </a:prstGeom>
          <a:solidFill>
            <a:schemeClr val="accent2">
              <a:lumMod val="60000"/>
              <a:lumOff val="40000"/>
            </a:schemeClr>
          </a:solidFill>
          <a:ln>
            <a:solidFill>
              <a:schemeClr val="bg1"/>
            </a:solidFill>
          </a:ln>
        </p:spPr>
        <p:txBody>
          <a:bodyPr wrap="square" rtlCol="0" anchor="t">
            <a:noAutofit/>
          </a:bodyPr>
          <a:p>
            <a:pPr indent="0" algn="ctr" eaLnBrk="0" fontAlgn="auto" hangingPunct="0">
              <a:lnSpc>
                <a:spcPct val="150000"/>
              </a:lnSpc>
            </a:pPr>
            <a:r>
              <a:rPr lang="en-US" altLang="zh-CN" sz="2800" b="1">
                <a:solidFill>
                  <a:schemeClr val="accent2">
                    <a:lumMod val="50000"/>
                  </a:schemeClr>
                </a:solidFill>
                <a:latin typeface="微软雅黑" panose="020B0503020204020204" charset="-122"/>
                <a:ea typeface="微软雅黑" panose="020B0503020204020204" charset="-122"/>
                <a:sym typeface="+mn-ea"/>
              </a:rPr>
              <a:t>1.</a:t>
            </a:r>
            <a:r>
              <a:rPr lang="zh-CN" altLang="en-US" sz="2800" b="1">
                <a:solidFill>
                  <a:schemeClr val="accent2">
                    <a:lumMod val="50000"/>
                  </a:schemeClr>
                </a:solidFill>
                <a:latin typeface="微软雅黑" panose="020B0503020204020204" charset="-122"/>
                <a:ea typeface="微软雅黑" panose="020B0503020204020204" charset="-122"/>
                <a:sym typeface="+mn-ea"/>
              </a:rPr>
              <a:t>依据教学内容</a:t>
            </a:r>
            <a:r>
              <a:rPr lang="en-US" altLang="zh-CN" sz="2800" b="1">
                <a:solidFill>
                  <a:schemeClr val="accent2">
                    <a:lumMod val="50000"/>
                  </a:schemeClr>
                </a:solidFill>
                <a:latin typeface="微软雅黑" panose="020B0503020204020204" charset="-122"/>
                <a:ea typeface="微软雅黑" panose="020B0503020204020204" charset="-122"/>
                <a:sym typeface="+mn-ea"/>
              </a:rPr>
              <a:t>，</a:t>
            </a:r>
            <a:r>
              <a:rPr lang="zh-CN" altLang="en-US" sz="2800" b="1">
                <a:solidFill>
                  <a:schemeClr val="accent2">
                    <a:lumMod val="50000"/>
                  </a:schemeClr>
                </a:solidFill>
                <a:latin typeface="微软雅黑" panose="020B0503020204020204" charset="-122"/>
                <a:ea typeface="微软雅黑" panose="020B0503020204020204" charset="-122"/>
                <a:sym typeface="+mn-ea"/>
              </a:rPr>
              <a:t>提炼单元主题</a:t>
            </a:r>
            <a:endParaRPr lang="zh-CN" altLang="en-US" sz="2800" b="1">
              <a:solidFill>
                <a:schemeClr val="accent2">
                  <a:lumMod val="50000"/>
                </a:schemeClr>
              </a:solidFill>
              <a:latin typeface="微软雅黑" panose="020B0503020204020204" charset="-122"/>
              <a:ea typeface="微软雅黑" panose="020B0503020204020204" charset="-122"/>
              <a:sym typeface="+mn-ea"/>
            </a:endParaRPr>
          </a:p>
        </p:txBody>
      </p:sp>
      <p:grpSp>
        <p:nvGrpSpPr>
          <p:cNvPr id="11" name="新式中国风" descr="7b0a202020202274657874626f78223a20227b5c2269645c223a32303334313334332c5c227469645c223a5c225c227d220a7d0a"/>
          <p:cNvGrpSpPr/>
          <p:nvPr/>
        </p:nvGrpSpPr>
        <p:grpSpPr>
          <a:xfrm>
            <a:off x="1249045" y="1358900"/>
            <a:ext cx="9735185" cy="4617085"/>
            <a:chOff x="5370" y="3510"/>
            <a:chExt cx="8460" cy="3780"/>
          </a:xfrm>
        </p:grpSpPr>
        <p:pic>
          <p:nvPicPr>
            <p:cNvPr id="12" name="图片 11" descr="C:\Users\juziuu\Desktop\新版文本框\新式简约中国风-03.svg新式简约中国风-03"/>
            <p:cNvPicPr>
              <a:picLocks noChangeAspect="1"/>
            </p:cNvPicPr>
            <p:nvPr/>
          </p:nvPicPr>
          <p:blipFill>
            <a:blip r:embed="rId1">
              <a:extLst>
                <a:ext uri="{96DAC541-7B7A-43D3-8B79-37D633B846F1}">
                  <asvg:svgBlip xmlns:asvg="http://schemas.microsoft.com/office/drawing/2016/SVG/main" r:embed="rId2"/>
                </a:ext>
              </a:extLst>
            </a:blip>
            <a:srcRect/>
            <a:stretch>
              <a:fillRect/>
            </a:stretch>
          </p:blipFill>
          <p:spPr>
            <a:xfrm>
              <a:off x="5370" y="3510"/>
              <a:ext cx="8460" cy="3780"/>
            </a:xfrm>
            <a:prstGeom prst="rect">
              <a:avLst/>
            </a:prstGeom>
          </p:spPr>
        </p:pic>
        <p:sp>
          <p:nvSpPr>
            <p:cNvPr id="13" name="文本框 12"/>
            <p:cNvSpPr txBox="1"/>
            <p:nvPr/>
          </p:nvSpPr>
          <p:spPr>
            <a:xfrm>
              <a:off x="6077" y="4092"/>
              <a:ext cx="7311" cy="2616"/>
            </a:xfrm>
            <a:prstGeom prst="rect">
              <a:avLst/>
            </a:prstGeom>
            <a:solidFill>
              <a:schemeClr val="bg2"/>
            </a:solidFill>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50000"/>
                </a:lnSpc>
              </a:pPr>
              <a:r>
                <a:rPr lang="en-US" altLang="zh-CN" sz="2700">
                  <a:latin typeface="微软雅黑" panose="020B0503020204020204" charset="-122"/>
                  <a:ea typeface="微软雅黑" panose="020B0503020204020204" charset="-122"/>
                  <a:cs typeface="微软雅黑" panose="020B0503020204020204" charset="-122"/>
                </a:rPr>
                <a:t>    </a:t>
              </a:r>
              <a:r>
                <a:rPr lang="zh-CN" altLang="en-US" sz="2700">
                  <a:latin typeface="微软雅黑" panose="020B0503020204020204" charset="-122"/>
                  <a:ea typeface="微软雅黑" panose="020B0503020204020204" charset="-122"/>
                  <a:cs typeface="微软雅黑" panose="020B0503020204020204" charset="-122"/>
                </a:rPr>
                <a:t>综上所述，“人民战争的力量：从团结御侮到解放新生” 这一单元教学主题，紧密结合高中历史课程标准的要求，全面涵盖了本单元的教学内容，并且充分吸收了学术界的研究成果，能够为教学活动的开展和学生历史学科核心素养的培养提供有力的指导。</a:t>
              </a:r>
              <a:endParaRPr lang="zh-CN" altLang="en-US" sz="2700">
                <a:latin typeface="微软雅黑" panose="020B0503020204020204" charset="-122"/>
                <a:ea typeface="微软雅黑" panose="020B0503020204020204" charset="-122"/>
                <a:cs typeface="微软雅黑" panose="020B0503020204020204" charset="-122"/>
              </a:endParaRPr>
            </a:p>
            <a:p>
              <a:pPr algn="ctr">
                <a:lnSpc>
                  <a:spcPct val="150000"/>
                </a:lnSpc>
              </a:pPr>
              <a:endParaRPr lang="zh-CN" altLang="en-US" sz="1600">
                <a:latin typeface="微软雅黑" panose="020B0503020204020204" charset="-122"/>
                <a:ea typeface="微软雅黑" panose="020B0503020204020204" charset="-122"/>
                <a:cs typeface="微软雅黑" panose="020B0503020204020204" charset="-122"/>
              </a:endParaRPr>
            </a:p>
          </p:txBody>
        </p:sp>
      </p:grpSp>
    </p:spTree>
    <p:custDataLst>
      <p:tags r:id="rId3"/>
    </p:custDataLst>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descr="7b0a2020202022776f7264617274223a20227b5c2269645c223a32353030313037302c5c227469645c223a5c225c227d220a7d0a"/>
          <p:cNvSpPr txBox="1"/>
          <p:nvPr/>
        </p:nvSpPr>
        <p:spPr>
          <a:xfrm>
            <a:off x="0" y="118745"/>
            <a:ext cx="12192000" cy="592455"/>
          </a:xfrm>
          <a:prstGeom prst="rect">
            <a:avLst/>
          </a:prstGeom>
          <a:solidFill>
            <a:schemeClr val="accent4">
              <a:lumMod val="75000"/>
            </a:schemeClr>
          </a:solidFill>
        </p:spPr>
        <p:txBody>
          <a:bodyPr wrap="square" rtlCol="0">
            <a:noAutofit/>
          </a:bodyPr>
          <a:p>
            <a:endParaRPr lang="zh-CN" altLang="en-US" sz="2800">
              <a:solidFill>
                <a:schemeClr val="bg1"/>
              </a:solidFill>
              <a:latin typeface="微软雅黑" panose="020B0503020204020204" charset="-122"/>
              <a:ea typeface="微软雅黑" panose="020B0503020204020204" charset="-122"/>
            </a:endParaRPr>
          </a:p>
        </p:txBody>
      </p:sp>
      <p:sp>
        <p:nvSpPr>
          <p:cNvPr id="7" name="文本框 6"/>
          <p:cNvSpPr txBox="1"/>
          <p:nvPr/>
        </p:nvSpPr>
        <p:spPr>
          <a:xfrm>
            <a:off x="0" y="0"/>
            <a:ext cx="5652770" cy="710565"/>
          </a:xfrm>
          <a:prstGeom prst="rect">
            <a:avLst/>
          </a:prstGeom>
          <a:noFill/>
          <a:ln>
            <a:solidFill>
              <a:schemeClr val="bg1"/>
            </a:solidFill>
          </a:ln>
        </p:spPr>
        <p:txBody>
          <a:bodyPr wrap="square" rtlCol="0" anchor="t">
            <a:noAutofit/>
          </a:bodyPr>
          <a:p>
            <a:pPr indent="0" eaLnBrk="0" fontAlgn="auto" hangingPunct="0">
              <a:lnSpc>
                <a:spcPct val="150000"/>
              </a:lnSpc>
            </a:pPr>
            <a:r>
              <a:rPr lang="zh-CN" altLang="en-US" sz="2800" b="1">
                <a:solidFill>
                  <a:schemeClr val="bg1"/>
                </a:solidFill>
                <a:latin typeface="微软雅黑" panose="020B0503020204020204" charset="-122"/>
                <a:ea typeface="微软雅黑" panose="020B0503020204020204" charset="-122"/>
                <a:sym typeface="+mn-ea"/>
              </a:rPr>
              <a:t>二</a:t>
            </a:r>
            <a:r>
              <a:rPr lang="en-US" altLang="zh-CN" sz="2800" b="1">
                <a:solidFill>
                  <a:schemeClr val="bg1"/>
                </a:solidFill>
                <a:latin typeface="微软雅黑" panose="020B0503020204020204" charset="-122"/>
                <a:ea typeface="微软雅黑" panose="020B0503020204020204" charset="-122"/>
                <a:sym typeface="+mn-ea"/>
              </a:rPr>
              <a:t>、</a:t>
            </a:r>
            <a:r>
              <a:rPr lang="zh-CN" altLang="en-US" sz="2800" b="1">
                <a:solidFill>
                  <a:schemeClr val="bg1"/>
                </a:solidFill>
                <a:latin typeface="微软雅黑" panose="020B0503020204020204" charset="-122"/>
                <a:ea typeface="微软雅黑" panose="020B0503020204020204" charset="-122"/>
                <a:sym typeface="+mn-ea"/>
              </a:rPr>
              <a:t>大单元教学实践的关键环节</a:t>
            </a:r>
            <a:endParaRPr lang="zh-CN" altLang="en-US" sz="2800" b="1">
              <a:solidFill>
                <a:schemeClr val="bg1"/>
              </a:solidFill>
              <a:latin typeface="微软雅黑" panose="020B0503020204020204" charset="-122"/>
              <a:ea typeface="微软雅黑" panose="020B0503020204020204" charset="-122"/>
              <a:sym typeface="+mn-ea"/>
            </a:endParaRPr>
          </a:p>
          <a:p>
            <a:pPr indent="0" eaLnBrk="0" fontAlgn="auto" hangingPunct="0">
              <a:lnSpc>
                <a:spcPct val="150000"/>
              </a:lnSpc>
            </a:pPr>
            <a:endParaRPr lang="zh-CN" altLang="en-US" sz="2800" b="1">
              <a:solidFill>
                <a:schemeClr val="bg1"/>
              </a:solidFill>
              <a:latin typeface="微软雅黑" panose="020B0503020204020204" charset="-122"/>
              <a:ea typeface="微软雅黑" panose="020B0503020204020204" charset="-122"/>
              <a:sym typeface="+mn-ea"/>
            </a:endParaRPr>
          </a:p>
        </p:txBody>
      </p:sp>
      <p:sp>
        <p:nvSpPr>
          <p:cNvPr id="8" name="文本框 7"/>
          <p:cNvSpPr txBox="1"/>
          <p:nvPr/>
        </p:nvSpPr>
        <p:spPr>
          <a:xfrm>
            <a:off x="5334000" y="635"/>
            <a:ext cx="6858000" cy="710565"/>
          </a:xfrm>
          <a:prstGeom prst="rect">
            <a:avLst/>
          </a:prstGeom>
          <a:solidFill>
            <a:schemeClr val="accent2">
              <a:lumMod val="60000"/>
              <a:lumOff val="40000"/>
            </a:schemeClr>
          </a:solidFill>
          <a:ln>
            <a:solidFill>
              <a:schemeClr val="bg1"/>
            </a:solidFill>
          </a:ln>
        </p:spPr>
        <p:txBody>
          <a:bodyPr wrap="square" rtlCol="0" anchor="t">
            <a:noAutofit/>
          </a:bodyPr>
          <a:p>
            <a:pPr indent="0" algn="ctr" eaLnBrk="0" fontAlgn="auto" hangingPunct="0">
              <a:lnSpc>
                <a:spcPct val="150000"/>
              </a:lnSpc>
            </a:pPr>
            <a:r>
              <a:rPr lang="en-US" altLang="zh-CN" sz="2800" b="1">
                <a:solidFill>
                  <a:schemeClr val="accent2">
                    <a:lumMod val="50000"/>
                  </a:schemeClr>
                </a:solidFill>
                <a:latin typeface="微软雅黑" panose="020B0503020204020204" charset="-122"/>
                <a:ea typeface="微软雅黑" panose="020B0503020204020204" charset="-122"/>
                <a:sym typeface="+mn-ea"/>
              </a:rPr>
              <a:t>2.</a:t>
            </a:r>
            <a:r>
              <a:rPr lang="zh-CN" altLang="en-US" sz="2800" b="1">
                <a:solidFill>
                  <a:schemeClr val="accent2">
                    <a:lumMod val="50000"/>
                  </a:schemeClr>
                </a:solidFill>
                <a:latin typeface="微软雅黑" panose="020B0503020204020204" charset="-122"/>
                <a:ea typeface="微软雅黑" panose="020B0503020204020204" charset="-122"/>
                <a:sym typeface="+mn-ea"/>
              </a:rPr>
              <a:t>围绕单元主题</a:t>
            </a:r>
            <a:r>
              <a:rPr lang="en-US" altLang="zh-CN" sz="2800" b="1">
                <a:solidFill>
                  <a:schemeClr val="accent2">
                    <a:lumMod val="50000"/>
                  </a:schemeClr>
                </a:solidFill>
                <a:latin typeface="微软雅黑" panose="020B0503020204020204" charset="-122"/>
                <a:ea typeface="微软雅黑" panose="020B0503020204020204" charset="-122"/>
                <a:sym typeface="+mn-ea"/>
              </a:rPr>
              <a:t>，</a:t>
            </a:r>
            <a:r>
              <a:rPr lang="zh-CN" altLang="en-US" sz="2800" b="1">
                <a:solidFill>
                  <a:schemeClr val="accent2">
                    <a:lumMod val="50000"/>
                  </a:schemeClr>
                </a:solidFill>
                <a:latin typeface="微软雅黑" panose="020B0503020204020204" charset="-122"/>
                <a:ea typeface="微软雅黑" panose="020B0503020204020204" charset="-122"/>
                <a:sym typeface="+mn-ea"/>
              </a:rPr>
              <a:t>确定教学</a:t>
            </a:r>
            <a:r>
              <a:rPr lang="zh-CN" altLang="en-US" sz="2800" b="1">
                <a:solidFill>
                  <a:schemeClr val="accent2">
                    <a:lumMod val="50000"/>
                  </a:schemeClr>
                </a:solidFill>
                <a:latin typeface="微软雅黑" panose="020B0503020204020204" charset="-122"/>
                <a:ea typeface="微软雅黑" panose="020B0503020204020204" charset="-122"/>
                <a:sym typeface="+mn-ea"/>
              </a:rPr>
              <a:t>目标</a:t>
            </a:r>
            <a:endParaRPr lang="zh-CN" altLang="en-US" sz="2800" b="1">
              <a:solidFill>
                <a:schemeClr val="accent2">
                  <a:lumMod val="50000"/>
                </a:schemeClr>
              </a:solidFill>
              <a:latin typeface="微软雅黑" panose="020B0503020204020204" charset="-122"/>
              <a:ea typeface="微软雅黑" panose="020B0503020204020204" charset="-122"/>
              <a:sym typeface="+mn-ea"/>
            </a:endParaRPr>
          </a:p>
        </p:txBody>
      </p:sp>
      <p:sp>
        <p:nvSpPr>
          <p:cNvPr id="55" name="椭圆 54"/>
          <p:cNvSpPr/>
          <p:nvPr/>
        </p:nvSpPr>
        <p:spPr>
          <a:xfrm>
            <a:off x="9823450" y="118110"/>
            <a:ext cx="1669415" cy="592455"/>
          </a:xfrm>
          <a:prstGeom prst="ellipse">
            <a:avLst/>
          </a:prstGeom>
          <a:noFill/>
          <a:ln w="28575" cmpd="sng">
            <a:solidFill>
              <a:srgbClr val="FF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文本框 2"/>
          <p:cNvSpPr txBox="1"/>
          <p:nvPr/>
        </p:nvSpPr>
        <p:spPr>
          <a:xfrm>
            <a:off x="254000" y="1095058"/>
            <a:ext cx="5080000" cy="521970"/>
          </a:xfrm>
          <a:prstGeom prst="rect">
            <a:avLst/>
          </a:prstGeom>
        </p:spPr>
        <p:txBody>
          <a:bodyPr>
            <a:spAutoFit/>
          </a:bodyPr>
          <a:p>
            <a:pPr marL="0" indent="0" algn="just" defTabSz="266700">
              <a:spcBef>
                <a:spcPct val="0"/>
              </a:spcBef>
              <a:spcAft>
                <a:spcPct val="0"/>
              </a:spcAft>
            </a:pPr>
            <a:r>
              <a:rPr lang="zh-CN" altLang="en-US" sz="2800">
                <a:latin typeface="微软雅黑" panose="020B0503020204020204" charset="-122"/>
                <a:ea typeface="微软雅黑" panose="020B0503020204020204" charset="-122"/>
              </a:rPr>
              <a:t>什么是教学目标？</a:t>
            </a:r>
            <a:endParaRPr lang="zh-CN" altLang="en-US" sz="2800">
              <a:latin typeface="微软雅黑" panose="020B0503020204020204" charset="-122"/>
              <a:ea typeface="微软雅黑" panose="020B0503020204020204" charset="-122"/>
            </a:endParaRPr>
          </a:p>
        </p:txBody>
      </p:sp>
      <p:sp>
        <p:nvSpPr>
          <p:cNvPr id="4" name="文本框 3"/>
          <p:cNvSpPr txBox="1"/>
          <p:nvPr/>
        </p:nvSpPr>
        <p:spPr>
          <a:xfrm>
            <a:off x="3378835" y="941070"/>
            <a:ext cx="8617585" cy="1512570"/>
          </a:xfrm>
          <a:prstGeom prst="rect">
            <a:avLst/>
          </a:prstGeom>
          <a:ln>
            <a:solidFill>
              <a:schemeClr val="tx1"/>
            </a:solidFill>
          </a:ln>
        </p:spPr>
        <p:txBody>
          <a:bodyPr wrap="square">
            <a:spAutoFit/>
          </a:bodyPr>
          <a:p>
            <a:pPr marL="0" indent="0" algn="just" defTabSz="266700">
              <a:lnSpc>
                <a:spcPct val="110000"/>
              </a:lnSpc>
              <a:spcBef>
                <a:spcPct val="0"/>
              </a:spcBef>
              <a:spcAft>
                <a:spcPct val="0"/>
              </a:spcAft>
            </a:pPr>
            <a:r>
              <a:rPr lang="en-US" altLang="zh-CN" sz="2800">
                <a:latin typeface="微软雅黑" panose="020B0503020204020204" charset="-122"/>
                <a:ea typeface="微软雅黑" panose="020B0503020204020204" charset="-122"/>
              </a:rPr>
              <a:t>     </a:t>
            </a:r>
            <a:r>
              <a:rPr lang="zh-CN" altLang="en-US" sz="2800">
                <a:latin typeface="微软雅黑" panose="020B0503020204020204" charset="-122"/>
                <a:ea typeface="微软雅黑" panose="020B0503020204020204" charset="-122"/>
              </a:rPr>
              <a:t>教学目标是教学活动预期达成的结果，是教学活动的出发点和归宿，对教学活动起着明确导向、精准调控与科学评价的作用。</a:t>
            </a:r>
            <a:endParaRPr lang="zh-CN" altLang="en-US" sz="2800">
              <a:latin typeface="微软雅黑" panose="020B0503020204020204" charset="-122"/>
              <a:ea typeface="微软雅黑" panose="020B0503020204020204" charset="-122"/>
            </a:endParaRPr>
          </a:p>
        </p:txBody>
      </p:sp>
      <p:sp>
        <p:nvSpPr>
          <p:cNvPr id="5" name="文本框 4"/>
          <p:cNvSpPr txBox="1"/>
          <p:nvPr/>
        </p:nvSpPr>
        <p:spPr>
          <a:xfrm>
            <a:off x="467995" y="2891155"/>
            <a:ext cx="11529060" cy="1863725"/>
          </a:xfrm>
          <a:prstGeom prst="rect">
            <a:avLst/>
          </a:prstGeom>
        </p:spPr>
        <p:txBody>
          <a:bodyPr wrap="square">
            <a:spAutoFit/>
          </a:bodyPr>
          <a:p>
            <a:pPr marL="0" indent="0" algn="just" defTabSz="266700">
              <a:lnSpc>
                <a:spcPct val="120000"/>
              </a:lnSpc>
              <a:spcBef>
                <a:spcPct val="0"/>
              </a:spcBef>
              <a:spcAft>
                <a:spcPct val="0"/>
              </a:spcAft>
            </a:pPr>
            <a:r>
              <a:rPr lang="en-US" altLang="zh-CN" sz="2400">
                <a:latin typeface="微软雅黑" panose="020B0503020204020204" charset="-122"/>
                <a:ea typeface="微软雅黑" panose="020B0503020204020204" charset="-122"/>
              </a:rPr>
              <a:t>     </a:t>
            </a:r>
            <a:r>
              <a:rPr lang="en-US" altLang="zh-CN" sz="2400">
                <a:latin typeface="华文楷体" panose="02010600040101010101" charset="-122"/>
                <a:ea typeface="华文楷体" panose="02010600040101010101" charset="-122"/>
                <a:cs typeface="华文楷体" panose="02010600040101010101" charset="-122"/>
              </a:rPr>
              <a:t> </a:t>
            </a:r>
            <a:r>
              <a:rPr lang="zh-CN" altLang="en-US" sz="2400">
                <a:latin typeface="华文楷体" panose="02010600040101010101" charset="-122"/>
                <a:ea typeface="华文楷体" panose="02010600040101010101" charset="-122"/>
                <a:cs typeface="华文楷体" panose="02010600040101010101" charset="-122"/>
              </a:rPr>
              <a:t>教学目标是教学活动所预期达到的结果，是教育目的、培养目标在教学活动中的进一步具体化。它不仅规定了学生学习的方向，还为教学内容的选择、教学方法的运用以及教学评价的开展提供依据</a:t>
            </a:r>
            <a:r>
              <a:rPr lang="en-US" altLang="zh-CN" sz="2400">
                <a:latin typeface="华文楷体" panose="02010600040101010101" charset="-122"/>
                <a:ea typeface="华文楷体" panose="02010600040101010101" charset="-122"/>
                <a:cs typeface="华文楷体" panose="02010600040101010101" charset="-122"/>
              </a:rPr>
              <a:t>。</a:t>
            </a:r>
            <a:endParaRPr lang="zh-CN" altLang="en-US" sz="2400">
              <a:latin typeface="华文楷体" panose="02010600040101010101" charset="-122"/>
              <a:ea typeface="华文楷体" panose="02010600040101010101" charset="-122"/>
              <a:cs typeface="华文楷体" panose="02010600040101010101" charset="-122"/>
            </a:endParaRPr>
          </a:p>
          <a:p>
            <a:pPr marL="0" indent="0" algn="r" defTabSz="266700">
              <a:lnSpc>
                <a:spcPct val="120000"/>
              </a:lnSpc>
              <a:spcBef>
                <a:spcPct val="0"/>
              </a:spcBef>
              <a:spcAft>
                <a:spcPct val="0"/>
              </a:spcAft>
            </a:pPr>
            <a:r>
              <a:rPr lang="en-US" altLang="zh-CN" sz="2400">
                <a:latin typeface="华文楷体" panose="02010600040101010101" charset="-122"/>
                <a:ea typeface="华文楷体" panose="02010600040101010101" charset="-122"/>
                <a:cs typeface="华文楷体" panose="02010600040101010101" charset="-122"/>
              </a:rPr>
              <a:t>——</a:t>
            </a:r>
            <a:r>
              <a:rPr lang="zh-CN" altLang="en-US" sz="2400">
                <a:latin typeface="华文楷体" panose="02010600040101010101" charset="-122"/>
                <a:ea typeface="华文楷体" panose="02010600040101010101" charset="-122"/>
                <a:cs typeface="华文楷体" panose="02010600040101010101" charset="-122"/>
              </a:rPr>
              <a:t>华东师范大学</a:t>
            </a:r>
            <a:r>
              <a:rPr lang="en-US" altLang="zh-CN" sz="2400">
                <a:latin typeface="华文楷体" panose="02010600040101010101" charset="-122"/>
                <a:ea typeface="华文楷体" panose="02010600040101010101" charset="-122"/>
                <a:cs typeface="华文楷体" panose="02010600040101010101" charset="-122"/>
              </a:rPr>
              <a:t>   </a:t>
            </a:r>
            <a:r>
              <a:rPr lang="zh-CN" altLang="en-US" sz="2400">
                <a:latin typeface="华文楷体" panose="02010600040101010101" charset="-122"/>
                <a:ea typeface="华文楷体" panose="02010600040101010101" charset="-122"/>
                <a:cs typeface="华文楷体" panose="02010600040101010101" charset="-122"/>
              </a:rPr>
              <a:t>钟启泉</a:t>
            </a:r>
            <a:endParaRPr lang="zh-CN" altLang="en-US" sz="2400">
              <a:latin typeface="华文楷体" panose="02010600040101010101" charset="-122"/>
              <a:ea typeface="华文楷体" panose="02010600040101010101" charset="-122"/>
              <a:cs typeface="华文楷体" panose="02010600040101010101" charset="-122"/>
            </a:endParaRPr>
          </a:p>
        </p:txBody>
      </p:sp>
      <p:sp>
        <p:nvSpPr>
          <p:cNvPr id="6" name="文本框 5"/>
          <p:cNvSpPr txBox="1"/>
          <p:nvPr/>
        </p:nvSpPr>
        <p:spPr>
          <a:xfrm>
            <a:off x="467995" y="4961890"/>
            <a:ext cx="11278870" cy="1308735"/>
          </a:xfrm>
          <a:prstGeom prst="rect">
            <a:avLst/>
          </a:prstGeom>
        </p:spPr>
        <p:txBody>
          <a:bodyPr wrap="square">
            <a:spAutoFit/>
          </a:bodyPr>
          <a:p>
            <a:pPr marL="0" indent="0" algn="just" defTabSz="266700">
              <a:lnSpc>
                <a:spcPct val="110000"/>
              </a:lnSpc>
              <a:spcBef>
                <a:spcPct val="0"/>
              </a:spcBef>
              <a:spcAft>
                <a:spcPct val="0"/>
              </a:spcAft>
            </a:pPr>
            <a:r>
              <a:rPr lang="en-US" altLang="zh-CN" sz="2400">
                <a:latin typeface="华文楷体" panose="02010600040101010101" charset="-122"/>
                <a:ea typeface="华文楷体" panose="02010600040101010101" charset="-122"/>
              </a:rPr>
              <a:t>        </a:t>
            </a:r>
            <a:r>
              <a:rPr lang="zh-CN" altLang="en-US" sz="2400">
                <a:latin typeface="华文楷体" panose="02010600040101010101" charset="-122"/>
                <a:ea typeface="华文楷体" panose="02010600040101010101" charset="-122"/>
              </a:rPr>
              <a:t>教学目标是关于学生学习结果的预期，是教与学双方都应努力去实现的。它不是教师想要做什么，而是学生学会什么、能做到什么。</a:t>
            </a:r>
            <a:endParaRPr lang="zh-CN" altLang="en-US" sz="2400">
              <a:latin typeface="华文楷体" panose="02010600040101010101" charset="-122"/>
              <a:ea typeface="华文楷体" panose="02010600040101010101" charset="-122"/>
            </a:endParaRPr>
          </a:p>
          <a:p>
            <a:pPr marL="0" indent="0" algn="r" defTabSz="266700">
              <a:lnSpc>
                <a:spcPct val="110000"/>
              </a:lnSpc>
              <a:spcBef>
                <a:spcPct val="0"/>
              </a:spcBef>
              <a:spcAft>
                <a:spcPct val="0"/>
              </a:spcAft>
            </a:pPr>
            <a:r>
              <a:rPr lang="en-US" altLang="zh-CN" sz="2400">
                <a:latin typeface="华文楷体" panose="02010600040101010101" charset="-122"/>
                <a:ea typeface="华文楷体" panose="02010600040101010101" charset="-122"/>
              </a:rPr>
              <a:t>——</a:t>
            </a:r>
            <a:r>
              <a:rPr lang="zh-CN" altLang="en-US" sz="2400">
                <a:latin typeface="华文楷体" panose="02010600040101010101" charset="-122"/>
                <a:ea typeface="华文楷体" panose="02010600040101010101" charset="-122"/>
              </a:rPr>
              <a:t>华东师范大学</a:t>
            </a:r>
            <a:r>
              <a:rPr lang="en-US" altLang="zh-CN" sz="2400">
                <a:latin typeface="华文楷体" panose="02010600040101010101" charset="-122"/>
                <a:ea typeface="华文楷体" panose="02010600040101010101" charset="-122"/>
              </a:rPr>
              <a:t> </a:t>
            </a:r>
            <a:r>
              <a:rPr lang="zh-CN" altLang="en-US" sz="2400">
                <a:latin typeface="华文楷体" panose="02010600040101010101" charset="-122"/>
                <a:ea typeface="华文楷体" panose="02010600040101010101" charset="-122"/>
              </a:rPr>
              <a:t>崔允漷</a:t>
            </a:r>
            <a:endParaRPr lang="zh-CN" altLang="en-US" sz="2400">
              <a:latin typeface="华文楷体" panose="02010600040101010101" charset="-122"/>
              <a:ea typeface="华文楷体" panose="02010600040101010101"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linds(horizontal)">
                                      <p:cBhvr>
                                        <p:cTn id="7" dur="500"/>
                                        <p:tgtEl>
                                          <p:spTgt spid="5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linds(horizont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linds(horizontal)">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3" grpId="0"/>
      <p:bldP spid="5" grpId="0"/>
      <p:bldP spid="6" grpId="0"/>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descr="7b0a2020202022776f7264617274223a20227b5c2269645c223a32353030313037302c5c227469645c223a5c225c227d220a7d0a"/>
          <p:cNvSpPr txBox="1"/>
          <p:nvPr/>
        </p:nvSpPr>
        <p:spPr>
          <a:xfrm>
            <a:off x="0" y="118745"/>
            <a:ext cx="12192000" cy="592455"/>
          </a:xfrm>
          <a:prstGeom prst="rect">
            <a:avLst/>
          </a:prstGeom>
          <a:solidFill>
            <a:schemeClr val="accent4">
              <a:lumMod val="75000"/>
            </a:schemeClr>
          </a:solidFill>
        </p:spPr>
        <p:txBody>
          <a:bodyPr wrap="square" rtlCol="0">
            <a:noAutofit/>
          </a:bodyPr>
          <a:p>
            <a:endParaRPr lang="zh-CN" altLang="en-US" sz="2800">
              <a:solidFill>
                <a:schemeClr val="bg1"/>
              </a:solidFill>
              <a:latin typeface="微软雅黑" panose="020B0503020204020204" charset="-122"/>
              <a:ea typeface="微软雅黑" panose="020B0503020204020204" charset="-122"/>
            </a:endParaRPr>
          </a:p>
        </p:txBody>
      </p:sp>
      <p:sp>
        <p:nvSpPr>
          <p:cNvPr id="7" name="文本框 6"/>
          <p:cNvSpPr txBox="1"/>
          <p:nvPr/>
        </p:nvSpPr>
        <p:spPr>
          <a:xfrm>
            <a:off x="0" y="0"/>
            <a:ext cx="5652770" cy="710565"/>
          </a:xfrm>
          <a:prstGeom prst="rect">
            <a:avLst/>
          </a:prstGeom>
          <a:noFill/>
          <a:ln>
            <a:solidFill>
              <a:schemeClr val="bg1"/>
            </a:solidFill>
          </a:ln>
        </p:spPr>
        <p:txBody>
          <a:bodyPr wrap="square" rtlCol="0" anchor="t">
            <a:noAutofit/>
          </a:bodyPr>
          <a:p>
            <a:pPr indent="0" eaLnBrk="0" fontAlgn="auto" hangingPunct="0">
              <a:lnSpc>
                <a:spcPct val="150000"/>
              </a:lnSpc>
            </a:pPr>
            <a:r>
              <a:rPr lang="zh-CN" altLang="en-US" sz="2800" b="1">
                <a:solidFill>
                  <a:schemeClr val="bg1"/>
                </a:solidFill>
                <a:latin typeface="微软雅黑" panose="020B0503020204020204" charset="-122"/>
                <a:ea typeface="微软雅黑" panose="020B0503020204020204" charset="-122"/>
                <a:sym typeface="+mn-ea"/>
              </a:rPr>
              <a:t>二</a:t>
            </a:r>
            <a:r>
              <a:rPr lang="en-US" altLang="zh-CN" sz="2800" b="1">
                <a:solidFill>
                  <a:schemeClr val="bg1"/>
                </a:solidFill>
                <a:latin typeface="微软雅黑" panose="020B0503020204020204" charset="-122"/>
                <a:ea typeface="微软雅黑" panose="020B0503020204020204" charset="-122"/>
                <a:sym typeface="+mn-ea"/>
              </a:rPr>
              <a:t>、</a:t>
            </a:r>
            <a:r>
              <a:rPr lang="zh-CN" altLang="en-US" sz="2800" b="1">
                <a:solidFill>
                  <a:schemeClr val="bg1"/>
                </a:solidFill>
                <a:latin typeface="微软雅黑" panose="020B0503020204020204" charset="-122"/>
                <a:ea typeface="微软雅黑" panose="020B0503020204020204" charset="-122"/>
                <a:sym typeface="+mn-ea"/>
              </a:rPr>
              <a:t>大单元教学实践的关键环节</a:t>
            </a:r>
            <a:endParaRPr lang="zh-CN" altLang="en-US" sz="2800" b="1">
              <a:solidFill>
                <a:schemeClr val="bg1"/>
              </a:solidFill>
              <a:latin typeface="微软雅黑" panose="020B0503020204020204" charset="-122"/>
              <a:ea typeface="微软雅黑" panose="020B0503020204020204" charset="-122"/>
              <a:sym typeface="+mn-ea"/>
            </a:endParaRPr>
          </a:p>
          <a:p>
            <a:pPr indent="0" eaLnBrk="0" fontAlgn="auto" hangingPunct="0">
              <a:lnSpc>
                <a:spcPct val="150000"/>
              </a:lnSpc>
            </a:pPr>
            <a:endParaRPr lang="zh-CN" altLang="en-US" sz="2800" b="1">
              <a:solidFill>
                <a:schemeClr val="bg1"/>
              </a:solidFill>
              <a:latin typeface="微软雅黑" panose="020B0503020204020204" charset="-122"/>
              <a:ea typeface="微软雅黑" panose="020B0503020204020204" charset="-122"/>
              <a:sym typeface="+mn-ea"/>
            </a:endParaRPr>
          </a:p>
        </p:txBody>
      </p:sp>
      <p:sp>
        <p:nvSpPr>
          <p:cNvPr id="8" name="文本框 7"/>
          <p:cNvSpPr txBox="1"/>
          <p:nvPr/>
        </p:nvSpPr>
        <p:spPr>
          <a:xfrm>
            <a:off x="5334000" y="635"/>
            <a:ext cx="6858000" cy="710565"/>
          </a:xfrm>
          <a:prstGeom prst="rect">
            <a:avLst/>
          </a:prstGeom>
          <a:solidFill>
            <a:schemeClr val="accent2">
              <a:lumMod val="60000"/>
              <a:lumOff val="40000"/>
            </a:schemeClr>
          </a:solidFill>
          <a:ln>
            <a:solidFill>
              <a:schemeClr val="bg1"/>
            </a:solidFill>
          </a:ln>
        </p:spPr>
        <p:txBody>
          <a:bodyPr wrap="square" rtlCol="0" anchor="t">
            <a:noAutofit/>
          </a:bodyPr>
          <a:p>
            <a:pPr indent="0" algn="ctr" eaLnBrk="0" fontAlgn="auto" hangingPunct="0">
              <a:lnSpc>
                <a:spcPct val="150000"/>
              </a:lnSpc>
            </a:pPr>
            <a:r>
              <a:rPr lang="en-US" altLang="zh-CN" sz="2800" b="1">
                <a:solidFill>
                  <a:schemeClr val="accent2">
                    <a:lumMod val="50000"/>
                  </a:schemeClr>
                </a:solidFill>
                <a:latin typeface="微软雅黑" panose="020B0503020204020204" charset="-122"/>
                <a:ea typeface="微软雅黑" panose="020B0503020204020204" charset="-122"/>
                <a:sym typeface="+mn-ea"/>
              </a:rPr>
              <a:t>2.</a:t>
            </a:r>
            <a:r>
              <a:rPr lang="zh-CN" altLang="en-US" sz="2800" b="1">
                <a:solidFill>
                  <a:schemeClr val="accent2">
                    <a:lumMod val="50000"/>
                  </a:schemeClr>
                </a:solidFill>
                <a:latin typeface="微软雅黑" panose="020B0503020204020204" charset="-122"/>
                <a:ea typeface="微软雅黑" panose="020B0503020204020204" charset="-122"/>
                <a:sym typeface="+mn-ea"/>
              </a:rPr>
              <a:t>围绕单元主题</a:t>
            </a:r>
            <a:r>
              <a:rPr lang="en-US" altLang="zh-CN" sz="2800" b="1">
                <a:solidFill>
                  <a:schemeClr val="accent2">
                    <a:lumMod val="50000"/>
                  </a:schemeClr>
                </a:solidFill>
                <a:latin typeface="微软雅黑" panose="020B0503020204020204" charset="-122"/>
                <a:ea typeface="微软雅黑" panose="020B0503020204020204" charset="-122"/>
                <a:sym typeface="+mn-ea"/>
              </a:rPr>
              <a:t>，</a:t>
            </a:r>
            <a:r>
              <a:rPr lang="zh-CN" altLang="en-US" sz="2800" b="1">
                <a:solidFill>
                  <a:schemeClr val="accent2">
                    <a:lumMod val="50000"/>
                  </a:schemeClr>
                </a:solidFill>
                <a:latin typeface="微软雅黑" panose="020B0503020204020204" charset="-122"/>
                <a:ea typeface="微软雅黑" panose="020B0503020204020204" charset="-122"/>
                <a:sym typeface="+mn-ea"/>
              </a:rPr>
              <a:t>确定教学</a:t>
            </a:r>
            <a:r>
              <a:rPr lang="zh-CN" altLang="en-US" sz="2800" b="1">
                <a:solidFill>
                  <a:schemeClr val="accent2">
                    <a:lumMod val="50000"/>
                  </a:schemeClr>
                </a:solidFill>
                <a:latin typeface="微软雅黑" panose="020B0503020204020204" charset="-122"/>
                <a:ea typeface="微软雅黑" panose="020B0503020204020204" charset="-122"/>
                <a:sym typeface="+mn-ea"/>
              </a:rPr>
              <a:t>目标</a:t>
            </a:r>
            <a:endParaRPr lang="zh-CN" altLang="en-US" sz="2800" b="1">
              <a:solidFill>
                <a:schemeClr val="accent2">
                  <a:lumMod val="50000"/>
                </a:schemeClr>
              </a:solidFill>
              <a:latin typeface="微软雅黑" panose="020B0503020204020204" charset="-122"/>
              <a:ea typeface="微软雅黑" panose="020B0503020204020204" charset="-122"/>
              <a:sym typeface="+mn-ea"/>
            </a:endParaRPr>
          </a:p>
        </p:txBody>
      </p:sp>
      <p:sp>
        <p:nvSpPr>
          <p:cNvPr id="9" name="文本框 8"/>
          <p:cNvSpPr txBox="1"/>
          <p:nvPr/>
        </p:nvSpPr>
        <p:spPr>
          <a:xfrm>
            <a:off x="572770" y="847408"/>
            <a:ext cx="5080000" cy="521970"/>
          </a:xfrm>
          <a:prstGeom prst="rect">
            <a:avLst/>
          </a:prstGeom>
        </p:spPr>
        <p:txBody>
          <a:bodyPr>
            <a:spAutoFit/>
          </a:bodyPr>
          <a:p>
            <a:pPr marL="0" indent="0" algn="just" defTabSz="266700">
              <a:spcBef>
                <a:spcPct val="0"/>
              </a:spcBef>
              <a:spcAft>
                <a:spcPct val="0"/>
              </a:spcAft>
            </a:pPr>
            <a:r>
              <a:rPr lang="zh-CN" altLang="en-US" sz="2800">
                <a:latin typeface="微软雅黑" panose="020B0503020204020204" charset="-122"/>
                <a:ea typeface="微软雅黑" panose="020B0503020204020204" charset="-122"/>
              </a:rPr>
              <a:t>如何确定教学目标？</a:t>
            </a:r>
            <a:endParaRPr lang="zh-CN" altLang="en-US" sz="2800">
              <a:latin typeface="微软雅黑" panose="020B0503020204020204" charset="-122"/>
              <a:ea typeface="微软雅黑" panose="020B0503020204020204" charset="-122"/>
            </a:endParaRPr>
          </a:p>
        </p:txBody>
      </p:sp>
      <p:graphicFrame>
        <p:nvGraphicFramePr>
          <p:cNvPr id="10" name="表格 9"/>
          <p:cNvGraphicFramePr/>
          <p:nvPr>
            <p:custDataLst>
              <p:tags r:id="rId1"/>
            </p:custDataLst>
          </p:nvPr>
        </p:nvGraphicFramePr>
        <p:xfrm>
          <a:off x="949325" y="1505585"/>
          <a:ext cx="10292080" cy="4709160"/>
        </p:xfrm>
        <a:graphic>
          <a:graphicData uri="http://schemas.openxmlformats.org/drawingml/2006/table">
            <a:tbl>
              <a:tblPr firstRow="1" bandRow="1">
                <a:tableStyleId>{5C22544A-7EE6-4342-B048-85BDC9FD1C3A}</a:tableStyleId>
              </a:tblPr>
              <a:tblGrid>
                <a:gridCol w="2910205"/>
                <a:gridCol w="7381875"/>
              </a:tblGrid>
              <a:tr h="919480">
                <a:tc>
                  <a:txBody>
                    <a:bodyPr/>
                    <a:p>
                      <a:pPr>
                        <a:buNone/>
                      </a:pPr>
                      <a:endParaRPr lang="zh-CN" altLang="en-US"/>
                    </a:p>
                    <a:p>
                      <a:pPr algn="ctr">
                        <a:buNone/>
                      </a:pPr>
                      <a:r>
                        <a:rPr lang="zh-CN" altLang="en-US" sz="2800">
                          <a:latin typeface="微软雅黑" panose="020B0503020204020204" charset="-122"/>
                          <a:ea typeface="微软雅黑" panose="020B0503020204020204" charset="-122"/>
                        </a:rPr>
                        <a:t>学</a:t>
                      </a:r>
                      <a:r>
                        <a:rPr lang="en-US" altLang="zh-CN" sz="2800">
                          <a:latin typeface="微软雅黑" panose="020B0503020204020204" charset="-122"/>
                          <a:ea typeface="微软雅黑" panose="020B0503020204020204" charset="-122"/>
                        </a:rPr>
                        <a:t>  </a:t>
                      </a:r>
                      <a:r>
                        <a:rPr lang="zh-CN" altLang="en-US" sz="2800">
                          <a:latin typeface="微软雅黑" panose="020B0503020204020204" charset="-122"/>
                          <a:ea typeface="微软雅黑" panose="020B0503020204020204" charset="-122"/>
                        </a:rPr>
                        <a:t>者</a:t>
                      </a:r>
                      <a:endParaRPr lang="zh-CN" altLang="en-US" sz="2800">
                        <a:latin typeface="微软雅黑" panose="020B0503020204020204" charset="-122"/>
                        <a:ea typeface="微软雅黑" panose="020B0503020204020204" charset="-122"/>
                      </a:endParaRPr>
                    </a:p>
                  </a:txBody>
                  <a:tcPr/>
                </a:tc>
                <a:tc>
                  <a:txBody>
                    <a:bodyPr/>
                    <a:p>
                      <a:pPr>
                        <a:buNone/>
                      </a:pPr>
                      <a:endParaRPr lang="zh-CN" altLang="en-US" sz="2400">
                        <a:latin typeface="微软雅黑" panose="020B0503020204020204" charset="-122"/>
                        <a:ea typeface="微软雅黑" panose="020B0503020204020204" charset="-122"/>
                        <a:cs typeface="微软雅黑" panose="020B0503020204020204" charset="-122"/>
                      </a:endParaRPr>
                    </a:p>
                    <a:p>
                      <a:pPr algn="ctr">
                        <a:buNone/>
                      </a:pPr>
                      <a:r>
                        <a:rPr lang="zh-CN" altLang="en-US" sz="2800">
                          <a:latin typeface="微软雅黑" panose="020B0503020204020204" charset="-122"/>
                          <a:ea typeface="微软雅黑" panose="020B0503020204020204" charset="-122"/>
                          <a:cs typeface="微软雅黑" panose="020B0503020204020204" charset="-122"/>
                        </a:rPr>
                        <a:t>观点</a:t>
                      </a:r>
                      <a:r>
                        <a:rPr lang="en-US" altLang="zh-CN" sz="2800">
                          <a:latin typeface="微软雅黑" panose="020B0503020204020204" charset="-122"/>
                          <a:ea typeface="微软雅黑" panose="020B0503020204020204" charset="-122"/>
                          <a:cs typeface="微软雅黑" panose="020B0503020204020204" charset="-122"/>
                        </a:rPr>
                        <a:t>/</a:t>
                      </a:r>
                      <a:r>
                        <a:rPr lang="zh-CN" altLang="en-US" sz="2800">
                          <a:latin typeface="微软雅黑" panose="020B0503020204020204" charset="-122"/>
                          <a:ea typeface="微软雅黑" panose="020B0503020204020204" charset="-122"/>
                          <a:cs typeface="微软雅黑" panose="020B0503020204020204" charset="-122"/>
                        </a:rPr>
                        <a:t>主张</a:t>
                      </a:r>
                      <a:endParaRPr lang="zh-CN" altLang="en-US" sz="2800">
                        <a:latin typeface="微软雅黑" panose="020B0503020204020204" charset="-122"/>
                        <a:ea typeface="微软雅黑" panose="020B0503020204020204" charset="-122"/>
                        <a:cs typeface="微软雅黑" panose="020B0503020204020204" charset="-122"/>
                      </a:endParaRPr>
                    </a:p>
                  </a:txBody>
                  <a:tcPr/>
                </a:tc>
              </a:tr>
              <a:tr h="1302385">
                <a:tc>
                  <a:txBody>
                    <a:bodyPr/>
                    <a:p>
                      <a:pPr>
                        <a:buNone/>
                      </a:pPr>
                      <a:endParaRPr lang="zh-CN" altLang="en-US"/>
                    </a:p>
                    <a:p>
                      <a:pPr>
                        <a:buNone/>
                      </a:pPr>
                      <a:endParaRPr lang="zh-CN" altLang="en-US"/>
                    </a:p>
                  </a:txBody>
                  <a:tcPr/>
                </a:tc>
                <a:tc>
                  <a:txBody>
                    <a:bodyPr/>
                    <a:p>
                      <a:pPr>
                        <a:buNone/>
                      </a:pPr>
                      <a:endParaRPr lang="zh-CN" altLang="en-US"/>
                    </a:p>
                  </a:txBody>
                  <a:tcPr/>
                </a:tc>
              </a:tr>
              <a:tr h="1337945">
                <a:tc>
                  <a:txBody>
                    <a:bodyPr/>
                    <a:p>
                      <a:pPr>
                        <a:buNone/>
                      </a:pPr>
                      <a:endParaRPr lang="zh-CN" altLang="en-US"/>
                    </a:p>
                  </a:txBody>
                  <a:tcPr/>
                </a:tc>
                <a:tc>
                  <a:txBody>
                    <a:bodyPr/>
                    <a:p>
                      <a:pPr>
                        <a:buNone/>
                      </a:pPr>
                      <a:endParaRPr lang="zh-CN" altLang="en-US"/>
                    </a:p>
                  </a:txBody>
                  <a:tcPr/>
                </a:tc>
              </a:tr>
              <a:tr h="1149350">
                <a:tc>
                  <a:txBody>
                    <a:bodyPr/>
                    <a:p>
                      <a:pPr>
                        <a:buNone/>
                      </a:pPr>
                      <a:endParaRPr lang="zh-CN" altLang="en-US"/>
                    </a:p>
                  </a:txBody>
                  <a:tcPr/>
                </a:tc>
                <a:tc>
                  <a:txBody>
                    <a:bodyPr/>
                    <a:p>
                      <a:pPr>
                        <a:buNone/>
                      </a:pPr>
                      <a:endParaRPr lang="zh-CN" altLang="en-US"/>
                    </a:p>
                  </a:txBody>
                  <a:tcPr/>
                </a:tc>
              </a:tr>
            </a:tbl>
          </a:graphicData>
        </a:graphic>
      </p:graphicFrame>
      <p:sp>
        <p:nvSpPr>
          <p:cNvPr id="11" name="文本框 10"/>
          <p:cNvSpPr txBox="1"/>
          <p:nvPr/>
        </p:nvSpPr>
        <p:spPr>
          <a:xfrm>
            <a:off x="1727835" y="2882900"/>
            <a:ext cx="1814830" cy="460375"/>
          </a:xfrm>
          <a:prstGeom prst="rect">
            <a:avLst/>
          </a:prstGeom>
        </p:spPr>
        <p:txBody>
          <a:bodyPr wrap="square">
            <a:spAutoFit/>
          </a:bodyPr>
          <a:p>
            <a:pPr marL="0" indent="0" algn="just" defTabSz="266700">
              <a:spcBef>
                <a:spcPct val="0"/>
              </a:spcBef>
              <a:spcAft>
                <a:spcPct val="0"/>
              </a:spcAft>
            </a:pPr>
            <a:r>
              <a:rPr lang="zh-CN" altLang="en-US" sz="2400">
                <a:latin typeface="微软雅黑" panose="020B0503020204020204" charset="-122"/>
                <a:ea typeface="微软雅黑" panose="020B0503020204020204" charset="-122"/>
              </a:rPr>
              <a:t>崔允漷</a:t>
            </a:r>
            <a:endParaRPr lang="zh-CN" altLang="en-US" sz="2400">
              <a:latin typeface="微软雅黑" panose="020B0503020204020204" charset="-122"/>
              <a:ea typeface="微软雅黑" panose="020B0503020204020204" charset="-122"/>
            </a:endParaRPr>
          </a:p>
        </p:txBody>
      </p:sp>
      <p:sp>
        <p:nvSpPr>
          <p:cNvPr id="12" name="文本框 11"/>
          <p:cNvSpPr txBox="1"/>
          <p:nvPr/>
        </p:nvSpPr>
        <p:spPr>
          <a:xfrm>
            <a:off x="3891280" y="2350135"/>
            <a:ext cx="7350125" cy="1308735"/>
          </a:xfrm>
          <a:prstGeom prst="rect">
            <a:avLst/>
          </a:prstGeom>
        </p:spPr>
        <p:txBody>
          <a:bodyPr wrap="square">
            <a:spAutoFit/>
          </a:bodyPr>
          <a:p>
            <a:pPr marL="0" indent="0" algn="just" defTabSz="266700">
              <a:lnSpc>
                <a:spcPct val="110000"/>
              </a:lnSpc>
              <a:spcBef>
                <a:spcPct val="0"/>
              </a:spcBef>
              <a:spcAft>
                <a:spcPct val="0"/>
              </a:spcAft>
            </a:pPr>
            <a:r>
              <a:rPr lang="en-US" altLang="zh-CN" sz="2400">
                <a:latin typeface="微软雅黑" panose="020B0503020204020204" charset="-122"/>
                <a:ea typeface="微软雅黑" panose="020B0503020204020204" charset="-122"/>
              </a:rPr>
              <a:t> </a:t>
            </a:r>
            <a:r>
              <a:rPr lang="en-US" altLang="zh-CN" sz="2400">
                <a:latin typeface="Calibri" panose="020F0502020204030204" charset="0"/>
                <a:ea typeface="Calibri" panose="020F0502020204030204" charset="0"/>
              </a:rPr>
              <a:t>①</a:t>
            </a:r>
            <a:r>
              <a:rPr lang="zh-CN" altLang="en-US" sz="2400">
                <a:latin typeface="微软雅黑" panose="020B0503020204020204" charset="-122"/>
                <a:ea typeface="微软雅黑" panose="020B0503020204020204" charset="-122"/>
              </a:rPr>
              <a:t>课程标准规定了学科的课程性质、目标、内容框架等，为教学目标的设定提供了宏观指导</a:t>
            </a:r>
            <a:r>
              <a:rPr lang="en-US" altLang="zh-CN" sz="2400">
                <a:latin typeface="微软雅黑" panose="020B0503020204020204" charset="-122"/>
                <a:ea typeface="微软雅黑" panose="020B0503020204020204" charset="-122"/>
              </a:rPr>
              <a:t>；</a:t>
            </a:r>
            <a:r>
              <a:rPr lang="en-US" altLang="zh-CN" sz="2400">
                <a:latin typeface="Calibri" panose="020F0502020204030204" charset="0"/>
                <a:ea typeface="Calibri" panose="020F0502020204030204" charset="0"/>
              </a:rPr>
              <a:t>②</a:t>
            </a:r>
            <a:r>
              <a:rPr lang="zh-CN" altLang="en-US" sz="2400">
                <a:latin typeface="微软雅黑" panose="020B0503020204020204" charset="-122"/>
                <a:ea typeface="微软雅黑" panose="020B0503020204020204" charset="-122"/>
              </a:rPr>
              <a:t>学生的实际情况也是重要依据</a:t>
            </a:r>
            <a:r>
              <a:rPr lang="en-US" altLang="zh-CN" sz="2400">
                <a:latin typeface="微软雅黑" panose="020B0503020204020204" charset="-122"/>
                <a:ea typeface="微软雅黑" panose="020B0503020204020204" charset="-122"/>
              </a:rPr>
              <a:t>。</a:t>
            </a:r>
            <a:endParaRPr lang="en-US" altLang="zh-CN" sz="2400">
              <a:latin typeface="微软雅黑" panose="020B0503020204020204" charset="-122"/>
              <a:ea typeface="微软雅黑" panose="020B0503020204020204" charset="-122"/>
            </a:endParaRPr>
          </a:p>
        </p:txBody>
      </p:sp>
      <p:sp>
        <p:nvSpPr>
          <p:cNvPr id="13" name="文本框 12"/>
          <p:cNvSpPr txBox="1"/>
          <p:nvPr/>
        </p:nvSpPr>
        <p:spPr>
          <a:xfrm>
            <a:off x="1727835" y="4290060"/>
            <a:ext cx="1336040" cy="460375"/>
          </a:xfrm>
          <a:prstGeom prst="rect">
            <a:avLst/>
          </a:prstGeom>
        </p:spPr>
        <p:txBody>
          <a:bodyPr wrap="square">
            <a:spAutoFit/>
          </a:bodyPr>
          <a:p>
            <a:pPr marL="0" indent="0" algn="just" defTabSz="266700">
              <a:spcBef>
                <a:spcPct val="0"/>
              </a:spcBef>
              <a:spcAft>
                <a:spcPct val="0"/>
              </a:spcAft>
            </a:pPr>
            <a:r>
              <a:rPr lang="zh-CN" altLang="en-US" sz="2400">
                <a:latin typeface="微软雅黑" panose="020B0503020204020204" charset="-122"/>
                <a:ea typeface="微软雅黑" panose="020B0503020204020204" charset="-122"/>
              </a:rPr>
              <a:t>林崇德</a:t>
            </a:r>
            <a:endParaRPr lang="zh-CN" altLang="en-US" sz="2400">
              <a:latin typeface="微软雅黑" panose="020B0503020204020204" charset="-122"/>
              <a:ea typeface="微软雅黑" panose="020B0503020204020204" charset="-122"/>
            </a:endParaRPr>
          </a:p>
        </p:txBody>
      </p:sp>
      <p:sp>
        <p:nvSpPr>
          <p:cNvPr id="14" name="文本框 13"/>
          <p:cNvSpPr txBox="1"/>
          <p:nvPr/>
        </p:nvSpPr>
        <p:spPr>
          <a:xfrm>
            <a:off x="3891915" y="3765550"/>
            <a:ext cx="7349490" cy="1198880"/>
          </a:xfrm>
          <a:prstGeom prst="rect">
            <a:avLst/>
          </a:prstGeom>
        </p:spPr>
        <p:txBody>
          <a:bodyPr wrap="square">
            <a:spAutoFit/>
          </a:bodyPr>
          <a:p>
            <a:pPr marL="0" indent="0" algn="just" defTabSz="266700">
              <a:spcBef>
                <a:spcPct val="0"/>
              </a:spcBef>
              <a:spcAft>
                <a:spcPct val="0"/>
              </a:spcAft>
            </a:pPr>
            <a:r>
              <a:rPr lang="en-US" altLang="zh-CN" sz="2400">
                <a:latin typeface="Calibri" panose="020F0502020204030204" charset="0"/>
                <a:ea typeface="Calibri" panose="020F0502020204030204" charset="0"/>
              </a:rPr>
              <a:t> </a:t>
            </a:r>
            <a:r>
              <a:rPr lang="zh-CN" altLang="en-US" sz="2400">
                <a:latin typeface="Calibri" panose="020F0502020204030204" charset="0"/>
                <a:ea typeface="Calibri" panose="020F0502020204030204" charset="0"/>
              </a:rPr>
              <a:t>①</a:t>
            </a:r>
            <a:r>
              <a:rPr lang="zh-CN" altLang="en-US" sz="2400">
                <a:latin typeface="微软雅黑" panose="020B0503020204020204" charset="-122"/>
                <a:ea typeface="微软雅黑" panose="020B0503020204020204" charset="-122"/>
              </a:rPr>
              <a:t>了解学生的知识基础、认知能力、兴趣爱好及学习特点等，有助于制定符合学生发展需求的教学目标</a:t>
            </a:r>
            <a:r>
              <a:rPr lang="en-US" altLang="zh-CN" sz="2400">
                <a:latin typeface="微软雅黑" panose="020B0503020204020204" charset="-122"/>
                <a:ea typeface="微软雅黑" panose="020B0503020204020204" charset="-122"/>
              </a:rPr>
              <a:t>；</a:t>
            </a:r>
            <a:r>
              <a:rPr lang="en-US" altLang="zh-CN" sz="2400">
                <a:latin typeface="Calibri" panose="020F0502020204030204" charset="0"/>
                <a:ea typeface="Calibri" panose="020F0502020204030204" charset="0"/>
              </a:rPr>
              <a:t>②</a:t>
            </a:r>
            <a:r>
              <a:rPr lang="zh-CN" altLang="en-US" sz="2400">
                <a:latin typeface="微软雅黑" panose="020B0503020204020204" charset="-122"/>
                <a:ea typeface="微软雅黑" panose="020B0503020204020204" charset="-122"/>
              </a:rPr>
              <a:t>学科知识体系同样不可或缺。</a:t>
            </a:r>
            <a:endParaRPr lang="zh-CN" altLang="en-US" sz="2400">
              <a:latin typeface="微软雅黑" panose="020B0503020204020204" charset="-122"/>
              <a:ea typeface="微软雅黑" panose="020B0503020204020204" charset="-122"/>
            </a:endParaRPr>
          </a:p>
        </p:txBody>
      </p:sp>
      <p:sp>
        <p:nvSpPr>
          <p:cNvPr id="15" name="文本框 14"/>
          <p:cNvSpPr txBox="1"/>
          <p:nvPr/>
        </p:nvSpPr>
        <p:spPr>
          <a:xfrm>
            <a:off x="1727835" y="5514340"/>
            <a:ext cx="1193800" cy="460375"/>
          </a:xfrm>
          <a:prstGeom prst="rect">
            <a:avLst/>
          </a:prstGeom>
        </p:spPr>
        <p:txBody>
          <a:bodyPr wrap="square">
            <a:spAutoFit/>
          </a:bodyPr>
          <a:p>
            <a:pPr marL="0" indent="0" algn="just" defTabSz="266700">
              <a:spcBef>
                <a:spcPct val="0"/>
              </a:spcBef>
              <a:spcAft>
                <a:spcPct val="0"/>
              </a:spcAft>
            </a:pPr>
            <a:r>
              <a:rPr lang="zh-CN" altLang="en-US" sz="2400">
                <a:latin typeface="微软雅黑" panose="020B0503020204020204" charset="-122"/>
                <a:ea typeface="微软雅黑" panose="020B0503020204020204" charset="-122"/>
              </a:rPr>
              <a:t>施良方</a:t>
            </a:r>
            <a:endParaRPr lang="zh-CN" altLang="en-US" sz="2400">
              <a:latin typeface="微软雅黑" panose="020B0503020204020204" charset="-122"/>
              <a:ea typeface="微软雅黑" panose="020B0503020204020204" charset="-122"/>
            </a:endParaRPr>
          </a:p>
        </p:txBody>
      </p:sp>
      <p:sp>
        <p:nvSpPr>
          <p:cNvPr id="16" name="文本框 15"/>
          <p:cNvSpPr txBox="1"/>
          <p:nvPr/>
        </p:nvSpPr>
        <p:spPr>
          <a:xfrm>
            <a:off x="4025900" y="5297805"/>
            <a:ext cx="7080885" cy="829945"/>
          </a:xfrm>
          <a:prstGeom prst="rect">
            <a:avLst/>
          </a:prstGeom>
        </p:spPr>
        <p:txBody>
          <a:bodyPr wrap="square">
            <a:spAutoFit/>
          </a:bodyPr>
          <a:p>
            <a:pPr marL="0" indent="0" algn="just" defTabSz="266700">
              <a:spcBef>
                <a:spcPct val="0"/>
              </a:spcBef>
              <a:spcAft>
                <a:spcPct val="0"/>
              </a:spcAft>
            </a:pPr>
            <a:r>
              <a:rPr lang="zh-CN" altLang="en-US" sz="2400">
                <a:latin typeface="微软雅黑" panose="020B0503020204020204" charset="-122"/>
                <a:ea typeface="微软雅黑" panose="020B0503020204020204" charset="-122"/>
              </a:rPr>
              <a:t>教学目标应基于学科知识的逻辑结构，确保学生能系统掌握学科知识。</a:t>
            </a:r>
            <a:endParaRPr lang="zh-CN" altLang="en-US" sz="2400">
              <a:latin typeface="微软雅黑" panose="020B0503020204020204" charset="-122"/>
              <a:ea typeface="微软雅黑" panose="020B0503020204020204" charset="-122"/>
            </a:endParaRPr>
          </a:p>
        </p:txBody>
      </p:sp>
      <p:sp>
        <p:nvSpPr>
          <p:cNvPr id="55" name="椭圆 54"/>
          <p:cNvSpPr/>
          <p:nvPr/>
        </p:nvSpPr>
        <p:spPr>
          <a:xfrm>
            <a:off x="4210050" y="2290445"/>
            <a:ext cx="1669415" cy="592455"/>
          </a:xfrm>
          <a:prstGeom prst="ellipse">
            <a:avLst/>
          </a:prstGeom>
          <a:noFill/>
          <a:ln w="28575" cmpd="sng">
            <a:solidFill>
              <a:srgbClr val="FF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椭圆 2"/>
          <p:cNvSpPr/>
          <p:nvPr/>
        </p:nvSpPr>
        <p:spPr>
          <a:xfrm>
            <a:off x="9571990" y="2708275"/>
            <a:ext cx="1669415" cy="592455"/>
          </a:xfrm>
          <a:prstGeom prst="ellipse">
            <a:avLst/>
          </a:prstGeom>
          <a:noFill/>
          <a:ln w="28575" cmpd="sng">
            <a:solidFill>
              <a:srgbClr val="FF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 name="椭圆 3"/>
          <p:cNvSpPr/>
          <p:nvPr/>
        </p:nvSpPr>
        <p:spPr>
          <a:xfrm>
            <a:off x="4337050" y="4462145"/>
            <a:ext cx="1669415" cy="592455"/>
          </a:xfrm>
          <a:prstGeom prst="ellipse">
            <a:avLst/>
          </a:prstGeom>
          <a:noFill/>
          <a:ln w="28575" cmpd="sng">
            <a:solidFill>
              <a:srgbClr val="FF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椭圆 4"/>
          <p:cNvSpPr/>
          <p:nvPr/>
        </p:nvSpPr>
        <p:spPr>
          <a:xfrm>
            <a:off x="6445250" y="5211445"/>
            <a:ext cx="2583180" cy="592455"/>
          </a:xfrm>
          <a:prstGeom prst="ellipse">
            <a:avLst/>
          </a:prstGeom>
          <a:noFill/>
          <a:ln w="28575" cmpd="sng">
            <a:solidFill>
              <a:srgbClr val="FF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6" name="椭圆 5"/>
          <p:cNvSpPr/>
          <p:nvPr/>
        </p:nvSpPr>
        <p:spPr>
          <a:xfrm>
            <a:off x="4971415" y="3649345"/>
            <a:ext cx="6269990" cy="592455"/>
          </a:xfrm>
          <a:prstGeom prst="ellipse">
            <a:avLst/>
          </a:prstGeom>
          <a:noFill/>
          <a:ln w="28575" cmpd="sng">
            <a:solidFill>
              <a:srgbClr val="FF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linds(horizontal)">
                                      <p:cBhvr>
                                        <p:cTn id="10" dur="500"/>
                                        <p:tgtEl>
                                          <p:spTgt spid="1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linds(horizontal)">
                                      <p:cBhvr>
                                        <p:cTn id="13" dur="500"/>
                                        <p:tgtEl>
                                          <p:spTgt spid="15"/>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linds(horizontal)">
                                      <p:cBhvr>
                                        <p:cTn id="16" dur="500"/>
                                        <p:tgtEl>
                                          <p:spTgt spid="12"/>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linds(horizontal)">
                                      <p:cBhvr>
                                        <p:cTn id="19" dur="500"/>
                                        <p:tgtEl>
                                          <p:spTgt spid="14"/>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linds(horizontal)">
                                      <p:cBhvr>
                                        <p:cTn id="22" dur="500"/>
                                        <p:tgtEl>
                                          <p:spTgt spid="16"/>
                                        </p:tgtEl>
                                      </p:cBhvr>
                                    </p:animEffect>
                                  </p:childTnLst>
                                </p:cTn>
                              </p:par>
                              <p:par>
                                <p:cTn id="23" presetID="3" presetClass="entr" presetSubtype="1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linds(horizont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55"/>
                                        </p:tgtEl>
                                        <p:attrNameLst>
                                          <p:attrName>style.visibility</p:attrName>
                                        </p:attrNameLst>
                                      </p:cBhvr>
                                      <p:to>
                                        <p:strVal val="visible"/>
                                      </p:to>
                                    </p:set>
                                    <p:animEffect transition="in" filter="blinds(horizontal)">
                                      <p:cBhvr>
                                        <p:cTn id="30" dur="500"/>
                                        <p:tgtEl>
                                          <p:spTgt spid="55"/>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linds(horizontal)">
                                      <p:cBhvr>
                                        <p:cTn id="33" dur="500"/>
                                        <p:tgtEl>
                                          <p:spTgt spid="3"/>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blinds(horizontal)">
                                      <p:cBhvr>
                                        <p:cTn id="36" dur="500"/>
                                        <p:tgtEl>
                                          <p:spTgt spid="4"/>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blinds(horizontal)">
                                      <p:cBhvr>
                                        <p:cTn id="39" dur="500"/>
                                        <p:tgtEl>
                                          <p:spTgt spid="5"/>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blinds(horizontal)">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P spid="12" grpId="0"/>
      <p:bldP spid="14" grpId="0"/>
      <p:bldP spid="16" grpId="0"/>
      <p:bldP spid="55" grpId="0" bldLvl="0" animBg="1"/>
      <p:bldP spid="3" grpId="0" bldLvl="0" animBg="1"/>
      <p:bldP spid="4" grpId="0" bldLvl="0" animBg="1"/>
      <p:bldP spid="5" grpId="0" bldLvl="0" animBg="1"/>
      <p:bldP spid="6"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4" name="稻壳儿设计师小笼包原创文档"/>
          <p:cNvPicPr>
            <a:picLocks noChangeAspect="1"/>
          </p:cNvPicPr>
          <p:nvPr/>
        </p:nvPicPr>
        <p:blipFill rotWithShape="1">
          <a:blip r:embed="rId1" cstate="print">
            <a:extLst>
              <a:ext uri="{28A0092B-C50C-407E-A947-70E740481C1C}">
                <a14:useLocalDpi xmlns:a14="http://schemas.microsoft.com/office/drawing/2010/main" val="0"/>
              </a:ext>
            </a:extLst>
          </a:blip>
          <a:srcRect t="20426" r="76857" b="21666"/>
          <a:stretch>
            <a:fillRect/>
          </a:stretch>
        </p:blipFill>
        <p:spPr>
          <a:xfrm>
            <a:off x="-146" y="1266092"/>
            <a:ext cx="1094450" cy="4107766"/>
          </a:xfrm>
          <a:prstGeom prst="rect">
            <a:avLst/>
          </a:prstGeom>
        </p:spPr>
      </p:pic>
      <p:pic>
        <p:nvPicPr>
          <p:cNvPr id="20" name="稻壳儿设计师小笼包原创文档"/>
          <p:cNvPicPr>
            <a:picLocks noChangeAspect="1"/>
          </p:cNvPicPr>
          <p:nvPr/>
        </p:nvPicPr>
        <p:blipFill rotWithShape="1">
          <a:blip r:embed="rId2" cstate="print">
            <a:extLst>
              <a:ext uri="{28A0092B-C50C-407E-A947-70E740481C1C}">
                <a14:useLocalDpi xmlns:a14="http://schemas.microsoft.com/office/drawing/2010/main" val="0"/>
              </a:ext>
            </a:extLst>
          </a:blip>
          <a:srcRect l="69063" t="20426" b="21666"/>
          <a:stretch>
            <a:fillRect/>
          </a:stretch>
        </p:blipFill>
        <p:spPr>
          <a:xfrm>
            <a:off x="10598833" y="880159"/>
            <a:ext cx="1463040" cy="4107766"/>
          </a:xfrm>
          <a:prstGeom prst="rect">
            <a:avLst/>
          </a:prstGeom>
        </p:spPr>
      </p:pic>
      <p:sp>
        <p:nvSpPr>
          <p:cNvPr id="37" name="椭圆 36"/>
          <p:cNvSpPr/>
          <p:nvPr/>
        </p:nvSpPr>
        <p:spPr>
          <a:xfrm>
            <a:off x="5013960" y="1753235"/>
            <a:ext cx="1304290" cy="1181735"/>
          </a:xfrm>
          <a:prstGeom prst="ellipse">
            <a:avLst/>
          </a:prstGeom>
          <a:gradFill>
            <a:gsLst>
              <a:gs pos="0">
                <a:srgbClr val="FAEDE2"/>
              </a:gs>
              <a:gs pos="100000">
                <a:srgbClr val="F0D3A7"/>
              </a:gs>
            </a:gsLst>
            <a:lin scaled="1"/>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8" name="稻壳儿设计师小笼包原创文档"/>
          <p:cNvSpPr txBox="1"/>
          <p:nvPr/>
        </p:nvSpPr>
        <p:spPr>
          <a:xfrm>
            <a:off x="5193665" y="1919605"/>
            <a:ext cx="944880" cy="1015365"/>
          </a:xfrm>
          <a:prstGeom prst="rect">
            <a:avLst/>
          </a:prstGeom>
          <a:noFill/>
        </p:spPr>
        <p:txBody>
          <a:bodyPr wrap="none" rtlCol="0">
            <a:noAutofit/>
          </a:bodyPr>
          <a:p>
            <a:pPr algn="l"/>
            <a:r>
              <a:rPr lang="zh-CN" altLang="en-US" sz="6000" dirty="0">
                <a:solidFill>
                  <a:schemeClr val="accent2">
                    <a:lumMod val="75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壹</a:t>
            </a:r>
            <a:endParaRPr lang="zh-CN" altLang="en-US" sz="8000" dirty="0">
              <a:solidFill>
                <a:schemeClr val="accent2">
                  <a:lumMod val="75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endParaRPr lang="zh-CN" altLang="en-US" sz="8000" dirty="0">
              <a:solidFill>
                <a:schemeClr val="accent2">
                  <a:lumMod val="75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39" name="文本框 38"/>
          <p:cNvSpPr txBox="1"/>
          <p:nvPr/>
        </p:nvSpPr>
        <p:spPr>
          <a:xfrm>
            <a:off x="2573020" y="2152650"/>
            <a:ext cx="1313180" cy="2409190"/>
          </a:xfrm>
          <a:prstGeom prst="rect">
            <a:avLst/>
          </a:prstGeom>
          <a:solidFill>
            <a:schemeClr val="bg2"/>
          </a:solidFill>
        </p:spPr>
        <p:txBody>
          <a:bodyPr wrap="square" rtlCol="0">
            <a:noAutofit/>
          </a:bodyPr>
          <a:p>
            <a:endParaRPr lang="zh-CN" altLang="en-US"/>
          </a:p>
        </p:txBody>
      </p:sp>
      <p:sp>
        <p:nvSpPr>
          <p:cNvPr id="17" name="项标题"/>
          <p:cNvSpPr txBox="1"/>
          <p:nvPr>
            <p:custDataLst>
              <p:tags r:id="rId3"/>
            </p:custDataLst>
          </p:nvPr>
        </p:nvSpPr>
        <p:spPr>
          <a:xfrm>
            <a:off x="3298825" y="3178810"/>
            <a:ext cx="6713855" cy="697865"/>
          </a:xfrm>
          <a:prstGeom prst="rect">
            <a:avLst/>
          </a:prstGeom>
          <a:noFill/>
          <a:ln>
            <a:noFill/>
          </a:ln>
        </p:spPr>
        <p:txBody>
          <a:bodyPr wrap="square" lIns="0" tIns="0" rIns="0" bIns="0" rtlCol="0" anchor="ctr">
            <a:noAutofit/>
          </a:bodyPr>
          <a:lstStyle>
            <a:defPPr>
              <a:defRPr lang="zh-CN"/>
            </a:defPPr>
            <a:lvl1pPr>
              <a:lnSpc>
                <a:spcPct val="100000"/>
              </a:lnSpc>
              <a:defRPr sz="2800" spc="300">
                <a:solidFill>
                  <a:schemeClr val="accent4">
                    <a:lumMod val="50000"/>
                  </a:schemeClr>
                </a:solidFill>
                <a:latin typeface="+mn-ea"/>
              </a:defRPr>
            </a:lvl1pPr>
          </a:lstStyle>
          <a:p>
            <a:r>
              <a:rPr lang="en-US" altLang="zh-CN" dirty="0">
                <a:solidFill>
                  <a:schemeClr val="accent1"/>
                </a:solidFill>
                <a:latin typeface="微软雅黑" panose="020B0503020204020204" charset="-122"/>
                <a:ea typeface="微软雅黑" panose="020B0503020204020204" charset="-122"/>
              </a:rPr>
              <a:t> </a:t>
            </a:r>
            <a:r>
              <a:rPr lang="zh-CN" altLang="en-US" sz="4400" dirty="0">
                <a:solidFill>
                  <a:schemeClr val="accent2">
                    <a:lumMod val="50000"/>
                  </a:schemeClr>
                </a:solidFill>
                <a:latin typeface="微软雅黑" panose="020B0503020204020204" charset="-122"/>
                <a:ea typeface="微软雅黑" panose="020B0503020204020204" charset="-122"/>
                <a:sym typeface="+mn-ea"/>
              </a:rPr>
              <a:t>大单元教学的必要</a:t>
            </a:r>
            <a:r>
              <a:rPr lang="zh-CN" altLang="en-US" sz="4400" dirty="0">
                <a:solidFill>
                  <a:schemeClr val="accent2">
                    <a:lumMod val="50000"/>
                  </a:schemeClr>
                </a:solidFill>
                <a:latin typeface="微软雅黑" panose="020B0503020204020204" charset="-122"/>
                <a:ea typeface="微软雅黑" panose="020B0503020204020204" charset="-122"/>
                <a:sym typeface="+mn-ea"/>
              </a:rPr>
              <a:t>性</a:t>
            </a:r>
            <a:endParaRPr lang="zh-CN" altLang="en-US" sz="4400" dirty="0">
              <a:solidFill>
                <a:schemeClr val="accent2">
                  <a:lumMod val="50000"/>
                </a:schemeClr>
              </a:solidFill>
              <a:latin typeface="微软雅黑" panose="020B0503020204020204" charset="-122"/>
              <a:ea typeface="微软雅黑" panose="020B0503020204020204" charset="-122"/>
              <a:sym typeface="+mn-ea"/>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descr="7b0a2020202022776f7264617274223a20227b5c2269645c223a32353030313037302c5c227469645c223a5c225c227d220a7d0a"/>
          <p:cNvSpPr txBox="1"/>
          <p:nvPr/>
        </p:nvSpPr>
        <p:spPr>
          <a:xfrm>
            <a:off x="0" y="118745"/>
            <a:ext cx="12192000" cy="592455"/>
          </a:xfrm>
          <a:prstGeom prst="rect">
            <a:avLst/>
          </a:prstGeom>
          <a:solidFill>
            <a:schemeClr val="accent4">
              <a:lumMod val="75000"/>
            </a:schemeClr>
          </a:solidFill>
        </p:spPr>
        <p:txBody>
          <a:bodyPr wrap="square" rtlCol="0">
            <a:noAutofit/>
          </a:bodyPr>
          <a:p>
            <a:endParaRPr lang="zh-CN" altLang="en-US" sz="2800">
              <a:solidFill>
                <a:schemeClr val="bg1"/>
              </a:solidFill>
              <a:latin typeface="微软雅黑" panose="020B0503020204020204" charset="-122"/>
              <a:ea typeface="微软雅黑" panose="020B0503020204020204" charset="-122"/>
            </a:endParaRPr>
          </a:p>
        </p:txBody>
      </p:sp>
      <p:sp>
        <p:nvSpPr>
          <p:cNvPr id="7" name="文本框 6"/>
          <p:cNvSpPr txBox="1"/>
          <p:nvPr/>
        </p:nvSpPr>
        <p:spPr>
          <a:xfrm>
            <a:off x="0" y="0"/>
            <a:ext cx="4570730" cy="710565"/>
          </a:xfrm>
          <a:prstGeom prst="rect">
            <a:avLst/>
          </a:prstGeom>
          <a:noFill/>
          <a:ln>
            <a:solidFill>
              <a:schemeClr val="bg1"/>
            </a:solidFill>
          </a:ln>
        </p:spPr>
        <p:txBody>
          <a:bodyPr wrap="square" rtlCol="0" anchor="t">
            <a:noAutofit/>
          </a:bodyPr>
          <a:p>
            <a:pPr indent="0" eaLnBrk="0" fontAlgn="auto" hangingPunct="0">
              <a:lnSpc>
                <a:spcPct val="150000"/>
              </a:lnSpc>
            </a:pPr>
            <a:r>
              <a:rPr lang="zh-CN" altLang="en-US" sz="2400" b="1">
                <a:solidFill>
                  <a:schemeClr val="bg1"/>
                </a:solidFill>
                <a:latin typeface="微软雅黑" panose="020B0503020204020204" charset="-122"/>
                <a:ea typeface="微软雅黑" panose="020B0503020204020204" charset="-122"/>
                <a:sym typeface="+mn-ea"/>
              </a:rPr>
              <a:t>二</a:t>
            </a:r>
            <a:r>
              <a:rPr lang="en-US" altLang="zh-CN" sz="2400" b="1">
                <a:solidFill>
                  <a:schemeClr val="bg1"/>
                </a:solidFill>
                <a:latin typeface="微软雅黑" panose="020B0503020204020204" charset="-122"/>
                <a:ea typeface="微软雅黑" panose="020B0503020204020204" charset="-122"/>
                <a:sym typeface="+mn-ea"/>
              </a:rPr>
              <a:t>、</a:t>
            </a:r>
            <a:r>
              <a:rPr lang="zh-CN" altLang="en-US" sz="2400" b="1">
                <a:solidFill>
                  <a:schemeClr val="bg1"/>
                </a:solidFill>
                <a:latin typeface="微软雅黑" panose="020B0503020204020204" charset="-122"/>
                <a:ea typeface="微软雅黑" panose="020B0503020204020204" charset="-122"/>
                <a:sym typeface="+mn-ea"/>
              </a:rPr>
              <a:t>大单元教学实践的关键环节</a:t>
            </a:r>
            <a:endParaRPr lang="zh-CN" altLang="en-US" sz="2400" b="1">
              <a:solidFill>
                <a:schemeClr val="bg1"/>
              </a:solidFill>
              <a:latin typeface="微软雅黑" panose="020B0503020204020204" charset="-122"/>
              <a:ea typeface="微软雅黑" panose="020B0503020204020204" charset="-122"/>
              <a:sym typeface="+mn-ea"/>
            </a:endParaRPr>
          </a:p>
          <a:p>
            <a:pPr indent="0" eaLnBrk="0" fontAlgn="auto" hangingPunct="0">
              <a:lnSpc>
                <a:spcPct val="150000"/>
              </a:lnSpc>
            </a:pPr>
            <a:endParaRPr lang="zh-CN" altLang="en-US" sz="2400" b="1">
              <a:solidFill>
                <a:schemeClr val="bg1"/>
              </a:solidFill>
              <a:latin typeface="微软雅黑" panose="020B0503020204020204" charset="-122"/>
              <a:ea typeface="微软雅黑" panose="020B0503020204020204" charset="-122"/>
              <a:sym typeface="+mn-ea"/>
            </a:endParaRPr>
          </a:p>
        </p:txBody>
      </p:sp>
      <p:sp>
        <p:nvSpPr>
          <p:cNvPr id="8" name="文本框 7"/>
          <p:cNvSpPr txBox="1"/>
          <p:nvPr/>
        </p:nvSpPr>
        <p:spPr>
          <a:xfrm>
            <a:off x="4570730" y="0"/>
            <a:ext cx="5102225" cy="710565"/>
          </a:xfrm>
          <a:prstGeom prst="rect">
            <a:avLst/>
          </a:prstGeom>
          <a:noFill/>
          <a:ln>
            <a:solidFill>
              <a:schemeClr val="bg1"/>
            </a:solidFill>
          </a:ln>
          <a:extLst>
            <a:ext uri="{909E8E84-426E-40DD-AFC4-6F175D3DCCD1}">
              <a14:hiddenFill xmlns:a14="http://schemas.microsoft.com/office/drawing/2010/main">
                <a:solidFill>
                  <a:schemeClr val="accent2">
                    <a:lumMod val="60000"/>
                    <a:lumOff val="40000"/>
                  </a:schemeClr>
                </a:solidFill>
              </a14:hiddenFill>
            </a:ext>
          </a:extLst>
        </p:spPr>
        <p:txBody>
          <a:bodyPr wrap="square" rtlCol="0" anchor="t">
            <a:noAutofit/>
          </a:bodyPr>
          <a:p>
            <a:pPr indent="0" algn="l" eaLnBrk="0" fontAlgn="auto" hangingPunct="0">
              <a:lnSpc>
                <a:spcPct val="150000"/>
              </a:lnSpc>
            </a:pPr>
            <a:r>
              <a:rPr lang="en-US" altLang="zh-CN" sz="2400" b="1">
                <a:solidFill>
                  <a:schemeClr val="bg1"/>
                </a:solidFill>
                <a:latin typeface="微软雅黑" panose="020B0503020204020204" charset="-122"/>
                <a:ea typeface="微软雅黑" panose="020B0503020204020204" charset="-122"/>
                <a:sym typeface="+mn-ea"/>
              </a:rPr>
              <a:t>2.</a:t>
            </a:r>
            <a:r>
              <a:rPr lang="zh-CN" altLang="en-US" sz="2400" b="1">
                <a:solidFill>
                  <a:schemeClr val="bg1"/>
                </a:solidFill>
                <a:latin typeface="微软雅黑" panose="020B0503020204020204" charset="-122"/>
                <a:ea typeface="微软雅黑" panose="020B0503020204020204" charset="-122"/>
                <a:sym typeface="+mn-ea"/>
              </a:rPr>
              <a:t>围绕单元主题</a:t>
            </a:r>
            <a:r>
              <a:rPr lang="en-US" altLang="zh-CN" sz="2400" b="1">
                <a:solidFill>
                  <a:schemeClr val="bg1"/>
                </a:solidFill>
                <a:latin typeface="微软雅黑" panose="020B0503020204020204" charset="-122"/>
                <a:ea typeface="微软雅黑" panose="020B0503020204020204" charset="-122"/>
                <a:sym typeface="+mn-ea"/>
              </a:rPr>
              <a:t>，</a:t>
            </a:r>
            <a:r>
              <a:rPr lang="zh-CN" altLang="en-US" sz="2400" b="1">
                <a:solidFill>
                  <a:schemeClr val="bg1"/>
                </a:solidFill>
                <a:latin typeface="微软雅黑" panose="020B0503020204020204" charset="-122"/>
                <a:ea typeface="微软雅黑" panose="020B0503020204020204" charset="-122"/>
                <a:sym typeface="+mn-ea"/>
              </a:rPr>
              <a:t>确定教学目标</a:t>
            </a:r>
            <a:endParaRPr lang="zh-CN" altLang="en-US" sz="2400" b="1">
              <a:solidFill>
                <a:schemeClr val="bg1"/>
              </a:solidFill>
              <a:latin typeface="微软雅黑" panose="020B0503020204020204" charset="-122"/>
              <a:ea typeface="微软雅黑" panose="020B0503020204020204" charset="-122"/>
              <a:sym typeface="+mn-ea"/>
            </a:endParaRPr>
          </a:p>
        </p:txBody>
      </p:sp>
      <p:sp>
        <p:nvSpPr>
          <p:cNvPr id="3" name="文本框 2"/>
          <p:cNvSpPr txBox="1"/>
          <p:nvPr/>
        </p:nvSpPr>
        <p:spPr>
          <a:xfrm>
            <a:off x="9707880" y="635"/>
            <a:ext cx="2484120" cy="710565"/>
          </a:xfrm>
          <a:prstGeom prst="rect">
            <a:avLst/>
          </a:prstGeom>
          <a:solidFill>
            <a:schemeClr val="accent2">
              <a:lumMod val="60000"/>
              <a:lumOff val="40000"/>
            </a:schemeClr>
          </a:solidFill>
          <a:ln>
            <a:solidFill>
              <a:schemeClr val="bg1"/>
            </a:solidFill>
          </a:ln>
        </p:spPr>
        <p:txBody>
          <a:bodyPr wrap="square" rtlCol="0" anchor="t">
            <a:noAutofit/>
          </a:bodyPr>
          <a:p>
            <a:pPr indent="0" algn="ctr" eaLnBrk="0" fontAlgn="auto" hangingPunct="0">
              <a:lnSpc>
                <a:spcPct val="150000"/>
              </a:lnSpc>
            </a:pPr>
            <a:r>
              <a:rPr lang="zh-CN" altLang="en-US" sz="2800" b="1">
                <a:solidFill>
                  <a:schemeClr val="accent2">
                    <a:lumMod val="50000"/>
                  </a:schemeClr>
                </a:solidFill>
                <a:latin typeface="微软雅黑" panose="020B0503020204020204" charset="-122"/>
                <a:ea typeface="微软雅黑" panose="020B0503020204020204" charset="-122"/>
                <a:sym typeface="+mn-ea"/>
              </a:rPr>
              <a:t>学情</a:t>
            </a:r>
            <a:r>
              <a:rPr lang="zh-CN" altLang="en-US" sz="2800" b="1">
                <a:solidFill>
                  <a:schemeClr val="accent2">
                    <a:lumMod val="50000"/>
                  </a:schemeClr>
                </a:solidFill>
                <a:latin typeface="微软雅黑" panose="020B0503020204020204" charset="-122"/>
                <a:ea typeface="微软雅黑" panose="020B0503020204020204" charset="-122"/>
                <a:sym typeface="+mn-ea"/>
              </a:rPr>
              <a:t>分析</a:t>
            </a:r>
            <a:endParaRPr lang="zh-CN" altLang="en-US" sz="2800" b="1">
              <a:solidFill>
                <a:schemeClr val="accent2">
                  <a:lumMod val="50000"/>
                </a:schemeClr>
              </a:solidFill>
              <a:latin typeface="微软雅黑" panose="020B0503020204020204" charset="-122"/>
              <a:ea typeface="微软雅黑" panose="020B0503020204020204" charset="-122"/>
              <a:sym typeface="+mn-ea"/>
            </a:endParaRPr>
          </a:p>
        </p:txBody>
      </p:sp>
      <p:sp>
        <p:nvSpPr>
          <p:cNvPr id="4" name="文本框 3"/>
          <p:cNvSpPr txBox="1"/>
          <p:nvPr/>
        </p:nvSpPr>
        <p:spPr>
          <a:xfrm>
            <a:off x="4525010" y="822325"/>
            <a:ext cx="2626360" cy="439420"/>
          </a:xfrm>
          <a:prstGeom prst="rect">
            <a:avLst/>
          </a:prstGeom>
          <a:noFill/>
          <a:ln>
            <a:solidFill>
              <a:schemeClr val="tx1"/>
            </a:solidFill>
          </a:ln>
        </p:spPr>
        <p:txBody>
          <a:bodyPr wrap="square" rtlCol="0">
            <a:noAutofit/>
          </a:bodyPr>
          <a:p>
            <a:r>
              <a:rPr lang="zh-CN" altLang="en-US" sz="2400">
                <a:latin typeface="微软雅黑" panose="020B0503020204020204" charset="-122"/>
                <a:ea typeface="微软雅黑" panose="020B0503020204020204" charset="-122"/>
              </a:rPr>
              <a:t>初高中教材对比</a:t>
            </a:r>
            <a:endParaRPr lang="zh-CN" altLang="en-US" sz="2400">
              <a:latin typeface="微软雅黑" panose="020B0503020204020204" charset="-122"/>
              <a:ea typeface="微软雅黑" panose="020B0503020204020204" charset="-122"/>
            </a:endParaRPr>
          </a:p>
        </p:txBody>
      </p:sp>
      <p:graphicFrame>
        <p:nvGraphicFramePr>
          <p:cNvPr id="5" name="表格 4"/>
          <p:cNvGraphicFramePr/>
          <p:nvPr>
            <p:custDataLst>
              <p:tags r:id="rId1"/>
            </p:custDataLst>
          </p:nvPr>
        </p:nvGraphicFramePr>
        <p:xfrm>
          <a:off x="33020" y="1308100"/>
          <a:ext cx="12159615" cy="5106035"/>
        </p:xfrm>
        <a:graphic>
          <a:graphicData uri="http://schemas.openxmlformats.org/drawingml/2006/table">
            <a:tbl>
              <a:tblPr firstRow="1" bandRow="1">
                <a:tableStyleId>{5C22544A-7EE6-4342-B048-85BDC9FD1C3A}</a:tableStyleId>
              </a:tblPr>
              <a:tblGrid>
                <a:gridCol w="1603375"/>
                <a:gridCol w="5032375"/>
                <a:gridCol w="5523865"/>
              </a:tblGrid>
              <a:tr h="457200">
                <a:tc>
                  <a:txBody>
                    <a:bodyPr/>
                    <a:p>
                      <a:pPr>
                        <a:buNone/>
                      </a:pPr>
                      <a:r>
                        <a:rPr lang="zh-CN" altLang="en-US" sz="2400" b="0">
                          <a:latin typeface="微软雅黑" panose="020B0503020204020204" charset="-122"/>
                          <a:ea typeface="微软雅黑" panose="020B0503020204020204" charset="-122"/>
                        </a:rPr>
                        <a:t>比较项目</a:t>
                      </a:r>
                      <a:endParaRPr lang="zh-CN" altLang="en-US" sz="2400" b="0">
                        <a:latin typeface="微软雅黑" panose="020B0503020204020204" charset="-122"/>
                        <a:ea typeface="微软雅黑" panose="020B0503020204020204" charset="-122"/>
                      </a:endParaRPr>
                    </a:p>
                  </a:txBody>
                  <a:tcPr>
                    <a:solidFill>
                      <a:schemeClr val="accent5">
                        <a:lumMod val="75000"/>
                      </a:schemeClr>
                    </a:solidFill>
                  </a:tcPr>
                </a:tc>
                <a:tc>
                  <a:txBody>
                    <a:bodyPr/>
                    <a:p>
                      <a:pPr algn="ctr">
                        <a:buNone/>
                      </a:pPr>
                      <a:r>
                        <a:rPr lang="zh-CN" altLang="en-US" sz="2400" b="0">
                          <a:latin typeface="微软雅黑" panose="020B0503020204020204" charset="-122"/>
                          <a:ea typeface="微软雅黑" panose="020B0503020204020204" charset="-122"/>
                        </a:rPr>
                        <a:t>高中教材</a:t>
                      </a:r>
                      <a:endParaRPr lang="zh-CN" altLang="en-US" sz="2400" b="0">
                        <a:latin typeface="微软雅黑" panose="020B0503020204020204" charset="-122"/>
                        <a:ea typeface="微软雅黑" panose="020B0503020204020204" charset="-122"/>
                      </a:endParaRPr>
                    </a:p>
                  </a:txBody>
                  <a:tcPr>
                    <a:solidFill>
                      <a:schemeClr val="accent5">
                        <a:lumMod val="75000"/>
                      </a:schemeClr>
                    </a:solidFill>
                  </a:tcPr>
                </a:tc>
                <a:tc>
                  <a:txBody>
                    <a:bodyPr/>
                    <a:p>
                      <a:pPr algn="ctr">
                        <a:buNone/>
                      </a:pPr>
                      <a:r>
                        <a:rPr lang="zh-CN" altLang="en-US" sz="2400" b="0">
                          <a:latin typeface="微软雅黑" panose="020B0503020204020204" charset="-122"/>
                          <a:ea typeface="微软雅黑" panose="020B0503020204020204" charset="-122"/>
                        </a:rPr>
                        <a:t>初中教材</a:t>
                      </a:r>
                      <a:endParaRPr lang="zh-CN" altLang="en-US" sz="2400" b="0">
                        <a:latin typeface="微软雅黑" panose="020B0503020204020204" charset="-122"/>
                        <a:ea typeface="微软雅黑" panose="020B0503020204020204" charset="-122"/>
                      </a:endParaRPr>
                    </a:p>
                  </a:txBody>
                  <a:tcPr>
                    <a:solidFill>
                      <a:schemeClr val="accent5">
                        <a:lumMod val="75000"/>
                      </a:schemeClr>
                    </a:solidFill>
                  </a:tcPr>
                </a:tc>
              </a:tr>
              <a:tr h="4648835">
                <a:tc>
                  <a:txBody>
                    <a:bodyPr/>
                    <a:p>
                      <a:pPr>
                        <a:lnSpc>
                          <a:spcPct val="120000"/>
                        </a:lnSpc>
                        <a:buNone/>
                      </a:pPr>
                      <a:r>
                        <a:rPr lang="zh-CN" altLang="en-US" sz="2400" b="0">
                          <a:latin typeface="微软雅黑" panose="020B0503020204020204" charset="-122"/>
                          <a:ea typeface="微软雅黑" panose="020B0503020204020204" charset="-122"/>
                        </a:rPr>
                        <a:t>部分教材课时设置</a:t>
                      </a:r>
                      <a:endParaRPr lang="zh-CN" altLang="en-US" sz="2400" b="0">
                        <a:latin typeface="微软雅黑" panose="020B0503020204020204" charset="-122"/>
                        <a:ea typeface="微软雅黑" panose="020B0503020204020204" charset="-122"/>
                      </a:endParaRPr>
                    </a:p>
                  </a:txBody>
                  <a:tcPr>
                    <a:gradFill>
                      <a:gsLst>
                        <a:gs pos="44000">
                          <a:srgbClr val="A7CAD8"/>
                        </a:gs>
                        <a:gs pos="0">
                          <a:srgbClr val="C4DCE5"/>
                        </a:gs>
                        <a:gs pos="100000">
                          <a:srgbClr val="89B8CA"/>
                        </a:gs>
                      </a:gsLst>
                      <a:lin scaled="1"/>
                    </a:gradFill>
                  </a:tcPr>
                </a:tc>
                <a:tc>
                  <a:txBody>
                    <a:bodyPr/>
                    <a:p>
                      <a:pPr>
                        <a:lnSpc>
                          <a:spcPct val="120000"/>
                        </a:lnSpc>
                        <a:buNone/>
                      </a:pPr>
                      <a:r>
                        <a:rPr lang="zh-CN" altLang="en-US" sz="2400" b="0">
                          <a:latin typeface="微软雅黑" panose="020B0503020204020204" charset="-122"/>
                          <a:ea typeface="微软雅黑" panose="020B0503020204020204" charset="-122"/>
                          <a:cs typeface="微软雅黑" panose="020B0503020204020204" charset="-122"/>
                        </a:rPr>
                        <a:t>《普通高中教科书历史必修中外历史纲要（上）》</a:t>
                      </a:r>
                      <a:endParaRPr lang="zh-CN" altLang="en-US" sz="2400" b="0">
                        <a:latin typeface="微软雅黑" panose="020B0503020204020204" charset="-122"/>
                        <a:ea typeface="微软雅黑" panose="020B0503020204020204" charset="-122"/>
                        <a:cs typeface="微软雅黑" panose="020B0503020204020204" charset="-122"/>
                      </a:endParaRPr>
                    </a:p>
                    <a:p>
                      <a:pPr>
                        <a:lnSpc>
                          <a:spcPct val="120000"/>
                        </a:lnSpc>
                        <a:buNone/>
                      </a:pPr>
                      <a:r>
                        <a:rPr lang="zh-CN" altLang="en-US" sz="2400" b="0">
                          <a:latin typeface="微软雅黑" panose="020B0503020204020204" charset="-122"/>
                          <a:ea typeface="微软雅黑" panose="020B0503020204020204" charset="-122"/>
                          <a:cs typeface="微软雅黑" panose="020B0503020204020204" charset="-122"/>
                        </a:rPr>
                        <a:t>第八单元</a:t>
                      </a:r>
                      <a:r>
                        <a:rPr lang="en-US" altLang="zh-CN" sz="2400" b="0">
                          <a:latin typeface="微软雅黑" panose="020B0503020204020204" charset="-122"/>
                          <a:ea typeface="微软雅黑" panose="020B0503020204020204" charset="-122"/>
                          <a:cs typeface="微软雅黑" panose="020B0503020204020204" charset="-122"/>
                        </a:rPr>
                        <a:t> </a:t>
                      </a:r>
                      <a:r>
                        <a:rPr lang="zh-CN" altLang="en-US" sz="2400" b="0">
                          <a:latin typeface="微软雅黑" panose="020B0503020204020204" charset="-122"/>
                          <a:ea typeface="微软雅黑" panose="020B0503020204020204" charset="-122"/>
                          <a:cs typeface="微软雅黑" panose="020B0503020204020204" charset="-122"/>
                        </a:rPr>
                        <a:t>中华民族的抗日战争和人民解放战争</a:t>
                      </a:r>
                      <a:endParaRPr lang="zh-CN" altLang="en-US" sz="2400" b="0">
                        <a:latin typeface="微软雅黑" panose="020B0503020204020204" charset="-122"/>
                        <a:ea typeface="微软雅黑" panose="020B0503020204020204" charset="-122"/>
                        <a:cs typeface="微软雅黑" panose="020B0503020204020204" charset="-122"/>
                      </a:endParaRPr>
                    </a:p>
                    <a:p>
                      <a:pPr>
                        <a:lnSpc>
                          <a:spcPct val="120000"/>
                        </a:lnSpc>
                        <a:buNone/>
                      </a:pPr>
                      <a:r>
                        <a:rPr lang="zh-CN" altLang="en-US" sz="2000" b="0">
                          <a:latin typeface="微软雅黑" panose="020B0503020204020204" charset="-122"/>
                          <a:ea typeface="微软雅黑" panose="020B0503020204020204" charset="-122"/>
                          <a:cs typeface="微软雅黑" panose="020B0503020204020204" charset="-122"/>
                        </a:rPr>
                        <a:t>第</a:t>
                      </a:r>
                      <a:r>
                        <a:rPr lang="en-US" altLang="zh-CN" sz="2000" b="0">
                          <a:latin typeface="微软雅黑" panose="020B0503020204020204" charset="-122"/>
                          <a:ea typeface="微软雅黑" panose="020B0503020204020204" charset="-122"/>
                          <a:cs typeface="微软雅黑" panose="020B0503020204020204" charset="-122"/>
                        </a:rPr>
                        <a:t>22</a:t>
                      </a:r>
                      <a:r>
                        <a:rPr lang="zh-CN" altLang="en-US" sz="2000" b="0">
                          <a:latin typeface="微软雅黑" panose="020B0503020204020204" charset="-122"/>
                          <a:ea typeface="微软雅黑" panose="020B0503020204020204" charset="-122"/>
                          <a:cs typeface="微软雅黑" panose="020B0503020204020204" charset="-122"/>
                        </a:rPr>
                        <a:t>课</a:t>
                      </a:r>
                      <a:r>
                        <a:rPr lang="en-US" altLang="zh-CN" sz="2000" b="0">
                          <a:latin typeface="微软雅黑" panose="020B0503020204020204" charset="-122"/>
                          <a:ea typeface="微软雅黑" panose="020B0503020204020204" charset="-122"/>
                          <a:cs typeface="微软雅黑" panose="020B0503020204020204" charset="-122"/>
                        </a:rPr>
                        <a:t> </a:t>
                      </a:r>
                      <a:r>
                        <a:rPr lang="zh-CN" altLang="en-US" sz="2000" b="0">
                          <a:latin typeface="微软雅黑" panose="020B0503020204020204" charset="-122"/>
                          <a:ea typeface="微软雅黑" panose="020B0503020204020204" charset="-122"/>
                          <a:cs typeface="微软雅黑" panose="020B0503020204020204" charset="-122"/>
                        </a:rPr>
                        <a:t>从局部抗战到全国抗战</a:t>
                      </a:r>
                      <a:endParaRPr lang="zh-CN" altLang="en-US" sz="2000" b="0">
                        <a:latin typeface="微软雅黑" panose="020B0503020204020204" charset="-122"/>
                        <a:ea typeface="微软雅黑" panose="020B0503020204020204" charset="-122"/>
                        <a:cs typeface="微软雅黑" panose="020B0503020204020204" charset="-122"/>
                      </a:endParaRPr>
                    </a:p>
                    <a:p>
                      <a:pPr>
                        <a:lnSpc>
                          <a:spcPct val="120000"/>
                        </a:lnSpc>
                        <a:buNone/>
                      </a:pPr>
                      <a:r>
                        <a:rPr lang="zh-CN" altLang="en-US" sz="2000" b="0">
                          <a:latin typeface="微软雅黑" panose="020B0503020204020204" charset="-122"/>
                          <a:ea typeface="微软雅黑" panose="020B0503020204020204" charset="-122"/>
                          <a:cs typeface="微软雅黑" panose="020B0503020204020204" charset="-122"/>
                        </a:rPr>
                        <a:t>第</a:t>
                      </a:r>
                      <a:r>
                        <a:rPr lang="en-US" altLang="zh-CN" sz="2000" b="0">
                          <a:latin typeface="微软雅黑" panose="020B0503020204020204" charset="-122"/>
                          <a:ea typeface="微软雅黑" panose="020B0503020204020204" charset="-122"/>
                          <a:cs typeface="微软雅黑" panose="020B0503020204020204" charset="-122"/>
                        </a:rPr>
                        <a:t>23</a:t>
                      </a:r>
                      <a:r>
                        <a:rPr lang="zh-CN" altLang="en-US" sz="2000" b="0">
                          <a:latin typeface="微软雅黑" panose="020B0503020204020204" charset="-122"/>
                          <a:ea typeface="微软雅黑" panose="020B0503020204020204" charset="-122"/>
                          <a:cs typeface="微软雅黑" panose="020B0503020204020204" charset="-122"/>
                        </a:rPr>
                        <a:t>课</a:t>
                      </a:r>
                      <a:r>
                        <a:rPr lang="en-US" altLang="zh-CN" sz="2000" b="0">
                          <a:latin typeface="微软雅黑" panose="020B0503020204020204" charset="-122"/>
                          <a:ea typeface="微软雅黑" panose="020B0503020204020204" charset="-122"/>
                          <a:cs typeface="微软雅黑" panose="020B0503020204020204" charset="-122"/>
                        </a:rPr>
                        <a:t> </a:t>
                      </a:r>
                      <a:r>
                        <a:rPr lang="zh-CN" altLang="en-US" sz="2000" b="0">
                          <a:latin typeface="微软雅黑" panose="020B0503020204020204" charset="-122"/>
                          <a:ea typeface="微软雅黑" panose="020B0503020204020204" charset="-122"/>
                          <a:cs typeface="微软雅黑" panose="020B0503020204020204" charset="-122"/>
                        </a:rPr>
                        <a:t>全民族浴血奋战与抗日战争的胜利</a:t>
                      </a:r>
                      <a:endParaRPr lang="zh-CN" altLang="en-US" sz="2000" b="0">
                        <a:latin typeface="微软雅黑" panose="020B0503020204020204" charset="-122"/>
                        <a:ea typeface="微软雅黑" panose="020B0503020204020204" charset="-122"/>
                        <a:cs typeface="微软雅黑" panose="020B0503020204020204" charset="-122"/>
                      </a:endParaRPr>
                    </a:p>
                    <a:p>
                      <a:pPr>
                        <a:lnSpc>
                          <a:spcPct val="120000"/>
                        </a:lnSpc>
                        <a:buNone/>
                      </a:pPr>
                      <a:r>
                        <a:rPr lang="zh-CN" altLang="en-US" sz="2000" b="0">
                          <a:latin typeface="微软雅黑" panose="020B0503020204020204" charset="-122"/>
                          <a:ea typeface="微软雅黑" panose="020B0503020204020204" charset="-122"/>
                          <a:cs typeface="微软雅黑" panose="020B0503020204020204" charset="-122"/>
                        </a:rPr>
                        <a:t>第</a:t>
                      </a:r>
                      <a:r>
                        <a:rPr lang="en-US" altLang="zh-CN" sz="2000" b="0">
                          <a:latin typeface="微软雅黑" panose="020B0503020204020204" charset="-122"/>
                          <a:ea typeface="微软雅黑" panose="020B0503020204020204" charset="-122"/>
                          <a:cs typeface="微软雅黑" panose="020B0503020204020204" charset="-122"/>
                        </a:rPr>
                        <a:t>24</a:t>
                      </a:r>
                      <a:r>
                        <a:rPr lang="zh-CN" altLang="en-US" sz="2000" b="0">
                          <a:latin typeface="微软雅黑" panose="020B0503020204020204" charset="-122"/>
                          <a:ea typeface="微软雅黑" panose="020B0503020204020204" charset="-122"/>
                          <a:cs typeface="微软雅黑" panose="020B0503020204020204" charset="-122"/>
                        </a:rPr>
                        <a:t>课</a:t>
                      </a:r>
                      <a:r>
                        <a:rPr lang="en-US" altLang="zh-CN" sz="2000" b="0">
                          <a:latin typeface="微软雅黑" panose="020B0503020204020204" charset="-122"/>
                          <a:ea typeface="微软雅黑" panose="020B0503020204020204" charset="-122"/>
                          <a:cs typeface="微软雅黑" panose="020B0503020204020204" charset="-122"/>
                        </a:rPr>
                        <a:t> </a:t>
                      </a:r>
                      <a:r>
                        <a:rPr lang="zh-CN" altLang="en-US" sz="2000" b="0">
                          <a:latin typeface="微软雅黑" panose="020B0503020204020204" charset="-122"/>
                          <a:ea typeface="微软雅黑" panose="020B0503020204020204" charset="-122"/>
                          <a:cs typeface="微软雅黑" panose="020B0503020204020204" charset="-122"/>
                        </a:rPr>
                        <a:t>人民解放战争</a:t>
                      </a:r>
                      <a:endParaRPr lang="zh-CN" altLang="en-US" sz="2000" b="0">
                        <a:latin typeface="微软雅黑" panose="020B0503020204020204" charset="-122"/>
                        <a:ea typeface="微软雅黑" panose="020B0503020204020204" charset="-122"/>
                        <a:cs typeface="微软雅黑" panose="020B0503020204020204" charset="-122"/>
                      </a:endParaRPr>
                    </a:p>
                    <a:p>
                      <a:pPr>
                        <a:lnSpc>
                          <a:spcPct val="140000"/>
                        </a:lnSpc>
                        <a:buNone/>
                      </a:pPr>
                      <a:endParaRPr lang="zh-CN" altLang="en-US" sz="2000" b="0">
                        <a:latin typeface="微软雅黑" panose="020B0503020204020204" charset="-122"/>
                        <a:ea typeface="微软雅黑" panose="020B0503020204020204" charset="-122"/>
                        <a:cs typeface="微软雅黑" panose="020B0503020204020204" charset="-122"/>
                      </a:endParaRPr>
                    </a:p>
                  </a:txBody>
                  <a:tcPr>
                    <a:gradFill>
                      <a:gsLst>
                        <a:gs pos="44000">
                          <a:srgbClr val="A7CAD8"/>
                        </a:gs>
                        <a:gs pos="0">
                          <a:srgbClr val="C4DCE5"/>
                        </a:gs>
                        <a:gs pos="100000">
                          <a:srgbClr val="89B8CA"/>
                        </a:gs>
                      </a:gsLst>
                      <a:lin scaled="1"/>
                    </a:gradFill>
                  </a:tcPr>
                </a:tc>
                <a:tc>
                  <a:txBody>
                    <a:bodyPr/>
                    <a:p>
                      <a:pPr>
                        <a:lnSpc>
                          <a:spcPct val="120000"/>
                        </a:lnSpc>
                        <a:buNone/>
                      </a:pPr>
                      <a:r>
                        <a:rPr lang="zh-CN" altLang="en-US" sz="2400" b="0">
                          <a:latin typeface="微软雅黑" panose="020B0503020204020204" charset="-122"/>
                          <a:ea typeface="微软雅黑" panose="020B0503020204020204" charset="-122"/>
                          <a:cs typeface="微软雅黑" panose="020B0503020204020204" charset="-122"/>
                        </a:rPr>
                        <a:t>《义务教育教科书中国历史八年级上册》</a:t>
                      </a:r>
                      <a:endParaRPr lang="zh-CN" altLang="en-US" sz="2400" b="0">
                        <a:latin typeface="微软雅黑" panose="020B0503020204020204" charset="-122"/>
                        <a:ea typeface="微软雅黑" panose="020B0503020204020204" charset="-122"/>
                        <a:cs typeface="微软雅黑" panose="020B0503020204020204" charset="-122"/>
                      </a:endParaRPr>
                    </a:p>
                    <a:p>
                      <a:pPr>
                        <a:lnSpc>
                          <a:spcPct val="120000"/>
                        </a:lnSpc>
                        <a:buNone/>
                      </a:pPr>
                      <a:r>
                        <a:rPr lang="zh-CN" altLang="en-US" sz="2400" b="0">
                          <a:latin typeface="微软雅黑" panose="020B0503020204020204" charset="-122"/>
                          <a:ea typeface="微软雅黑" panose="020B0503020204020204" charset="-122"/>
                          <a:cs typeface="微软雅黑" panose="020B0503020204020204" charset="-122"/>
                        </a:rPr>
                        <a:t>第六单元</a:t>
                      </a:r>
                      <a:r>
                        <a:rPr lang="en-US" altLang="zh-CN" sz="2400" b="0">
                          <a:latin typeface="微软雅黑" panose="020B0503020204020204" charset="-122"/>
                          <a:ea typeface="微软雅黑" panose="020B0503020204020204" charset="-122"/>
                          <a:cs typeface="微软雅黑" panose="020B0503020204020204" charset="-122"/>
                        </a:rPr>
                        <a:t> </a:t>
                      </a:r>
                      <a:r>
                        <a:rPr lang="zh-CN" altLang="en-US" sz="2400" b="0">
                          <a:latin typeface="微软雅黑" panose="020B0503020204020204" charset="-122"/>
                          <a:ea typeface="微软雅黑" panose="020B0503020204020204" charset="-122"/>
                          <a:cs typeface="微软雅黑" panose="020B0503020204020204" charset="-122"/>
                        </a:rPr>
                        <a:t>中华民族的抗日战争</a:t>
                      </a:r>
                      <a:endParaRPr lang="zh-CN" altLang="en-US" sz="2400" b="0">
                        <a:latin typeface="微软雅黑" panose="020B0503020204020204" charset="-122"/>
                        <a:ea typeface="微软雅黑" panose="020B0503020204020204" charset="-122"/>
                        <a:cs typeface="微软雅黑" panose="020B0503020204020204" charset="-122"/>
                      </a:endParaRPr>
                    </a:p>
                    <a:p>
                      <a:pPr>
                        <a:lnSpc>
                          <a:spcPct val="120000"/>
                        </a:lnSpc>
                        <a:buNone/>
                      </a:pPr>
                      <a:r>
                        <a:rPr lang="zh-CN" altLang="en-US" sz="2000" b="0">
                          <a:latin typeface="微软雅黑" panose="020B0503020204020204" charset="-122"/>
                          <a:ea typeface="微软雅黑" panose="020B0503020204020204" charset="-122"/>
                          <a:cs typeface="微软雅黑" panose="020B0503020204020204" charset="-122"/>
                        </a:rPr>
                        <a:t>第</a:t>
                      </a:r>
                      <a:r>
                        <a:rPr lang="en-US" altLang="zh-CN" sz="2000" b="0">
                          <a:latin typeface="微软雅黑" panose="020B0503020204020204" charset="-122"/>
                          <a:ea typeface="微软雅黑" panose="020B0503020204020204" charset="-122"/>
                          <a:cs typeface="微软雅黑" panose="020B0503020204020204" charset="-122"/>
                        </a:rPr>
                        <a:t>18</a:t>
                      </a:r>
                      <a:r>
                        <a:rPr lang="zh-CN" altLang="en-US" sz="2000" b="0">
                          <a:latin typeface="微软雅黑" panose="020B0503020204020204" charset="-122"/>
                          <a:ea typeface="微软雅黑" panose="020B0503020204020204" charset="-122"/>
                          <a:cs typeface="微软雅黑" panose="020B0503020204020204" charset="-122"/>
                        </a:rPr>
                        <a:t>课</a:t>
                      </a:r>
                      <a:r>
                        <a:rPr lang="en-US" altLang="zh-CN" sz="2000" b="0">
                          <a:latin typeface="微软雅黑" panose="020B0503020204020204" charset="-122"/>
                          <a:ea typeface="微软雅黑" panose="020B0503020204020204" charset="-122"/>
                          <a:cs typeface="微软雅黑" panose="020B0503020204020204" charset="-122"/>
                        </a:rPr>
                        <a:t> </a:t>
                      </a:r>
                      <a:r>
                        <a:rPr lang="zh-CN" altLang="en-US" sz="2000" b="0">
                          <a:latin typeface="微软雅黑" panose="020B0503020204020204" charset="-122"/>
                          <a:ea typeface="微软雅黑" panose="020B0503020204020204" charset="-122"/>
                          <a:cs typeface="微软雅黑" panose="020B0503020204020204" charset="-122"/>
                        </a:rPr>
                        <a:t>从九一八事变到西安事变</a:t>
                      </a:r>
                      <a:endParaRPr lang="zh-CN" altLang="en-US" sz="2000" b="0">
                        <a:latin typeface="微软雅黑" panose="020B0503020204020204" charset="-122"/>
                        <a:ea typeface="微软雅黑" panose="020B0503020204020204" charset="-122"/>
                        <a:cs typeface="微软雅黑" panose="020B0503020204020204" charset="-122"/>
                      </a:endParaRPr>
                    </a:p>
                    <a:p>
                      <a:pPr>
                        <a:lnSpc>
                          <a:spcPct val="120000"/>
                        </a:lnSpc>
                        <a:buNone/>
                      </a:pPr>
                      <a:r>
                        <a:rPr lang="zh-CN" altLang="en-US" sz="2000" b="0">
                          <a:latin typeface="微软雅黑" panose="020B0503020204020204" charset="-122"/>
                          <a:ea typeface="微软雅黑" panose="020B0503020204020204" charset="-122"/>
                          <a:cs typeface="微软雅黑" panose="020B0503020204020204" charset="-122"/>
                        </a:rPr>
                        <a:t>第</a:t>
                      </a:r>
                      <a:r>
                        <a:rPr lang="en-US" altLang="zh-CN" sz="2000" b="0">
                          <a:latin typeface="微软雅黑" panose="020B0503020204020204" charset="-122"/>
                          <a:ea typeface="微软雅黑" panose="020B0503020204020204" charset="-122"/>
                          <a:cs typeface="微软雅黑" panose="020B0503020204020204" charset="-122"/>
                        </a:rPr>
                        <a:t>19</a:t>
                      </a:r>
                      <a:r>
                        <a:rPr lang="zh-CN" altLang="en-US" sz="2000" b="0">
                          <a:latin typeface="微软雅黑" panose="020B0503020204020204" charset="-122"/>
                          <a:ea typeface="微软雅黑" panose="020B0503020204020204" charset="-122"/>
                          <a:cs typeface="微软雅黑" panose="020B0503020204020204" charset="-122"/>
                        </a:rPr>
                        <a:t>课</a:t>
                      </a:r>
                      <a:r>
                        <a:rPr lang="en-US" altLang="zh-CN" sz="2000" b="0">
                          <a:latin typeface="微软雅黑" panose="020B0503020204020204" charset="-122"/>
                          <a:ea typeface="微软雅黑" panose="020B0503020204020204" charset="-122"/>
                          <a:cs typeface="微软雅黑" panose="020B0503020204020204" charset="-122"/>
                        </a:rPr>
                        <a:t> </a:t>
                      </a:r>
                      <a:r>
                        <a:rPr lang="zh-CN" altLang="en-US" sz="2000" b="0">
                          <a:latin typeface="微软雅黑" panose="020B0503020204020204" charset="-122"/>
                          <a:ea typeface="微软雅黑" panose="020B0503020204020204" charset="-122"/>
                          <a:cs typeface="微软雅黑" panose="020B0503020204020204" charset="-122"/>
                        </a:rPr>
                        <a:t>七七事变与全民族抗战</a:t>
                      </a:r>
                      <a:endParaRPr lang="zh-CN" altLang="en-US" sz="2000" b="0">
                        <a:latin typeface="微软雅黑" panose="020B0503020204020204" charset="-122"/>
                        <a:ea typeface="微软雅黑" panose="020B0503020204020204" charset="-122"/>
                        <a:cs typeface="微软雅黑" panose="020B0503020204020204" charset="-122"/>
                      </a:endParaRPr>
                    </a:p>
                    <a:p>
                      <a:pPr>
                        <a:lnSpc>
                          <a:spcPct val="120000"/>
                        </a:lnSpc>
                        <a:buNone/>
                      </a:pPr>
                      <a:r>
                        <a:rPr lang="zh-CN" altLang="en-US" sz="2000" b="0">
                          <a:latin typeface="微软雅黑" panose="020B0503020204020204" charset="-122"/>
                          <a:ea typeface="微软雅黑" panose="020B0503020204020204" charset="-122"/>
                          <a:cs typeface="微软雅黑" panose="020B0503020204020204" charset="-122"/>
                        </a:rPr>
                        <a:t>第</a:t>
                      </a:r>
                      <a:r>
                        <a:rPr lang="en-US" altLang="zh-CN" sz="2000" b="0">
                          <a:latin typeface="微软雅黑" panose="020B0503020204020204" charset="-122"/>
                          <a:ea typeface="微软雅黑" panose="020B0503020204020204" charset="-122"/>
                          <a:cs typeface="微软雅黑" panose="020B0503020204020204" charset="-122"/>
                        </a:rPr>
                        <a:t>20</a:t>
                      </a:r>
                      <a:r>
                        <a:rPr lang="zh-CN" altLang="en-US" sz="2000" b="0">
                          <a:latin typeface="微软雅黑" panose="020B0503020204020204" charset="-122"/>
                          <a:ea typeface="微软雅黑" panose="020B0503020204020204" charset="-122"/>
                          <a:cs typeface="微软雅黑" panose="020B0503020204020204" charset="-122"/>
                        </a:rPr>
                        <a:t>课</a:t>
                      </a:r>
                      <a:r>
                        <a:rPr lang="en-US" altLang="zh-CN" sz="2000" b="0">
                          <a:latin typeface="微软雅黑" panose="020B0503020204020204" charset="-122"/>
                          <a:ea typeface="微软雅黑" panose="020B0503020204020204" charset="-122"/>
                          <a:cs typeface="微软雅黑" panose="020B0503020204020204" charset="-122"/>
                        </a:rPr>
                        <a:t> </a:t>
                      </a:r>
                      <a:r>
                        <a:rPr lang="zh-CN" altLang="en-US" sz="2000" b="0">
                          <a:latin typeface="微软雅黑" panose="020B0503020204020204" charset="-122"/>
                          <a:ea typeface="微软雅黑" panose="020B0503020204020204" charset="-122"/>
                          <a:cs typeface="微软雅黑" panose="020B0503020204020204" charset="-122"/>
                        </a:rPr>
                        <a:t>正面战场的抗战</a:t>
                      </a:r>
                      <a:endParaRPr lang="zh-CN" altLang="en-US" sz="2000" b="0">
                        <a:latin typeface="微软雅黑" panose="020B0503020204020204" charset="-122"/>
                        <a:ea typeface="微软雅黑" panose="020B0503020204020204" charset="-122"/>
                        <a:cs typeface="微软雅黑" panose="020B0503020204020204" charset="-122"/>
                      </a:endParaRPr>
                    </a:p>
                    <a:p>
                      <a:pPr>
                        <a:lnSpc>
                          <a:spcPct val="120000"/>
                        </a:lnSpc>
                        <a:buNone/>
                      </a:pPr>
                      <a:r>
                        <a:rPr lang="zh-CN" altLang="en-US" sz="2000" b="0">
                          <a:latin typeface="微软雅黑" panose="020B0503020204020204" charset="-122"/>
                          <a:ea typeface="微软雅黑" panose="020B0503020204020204" charset="-122"/>
                          <a:cs typeface="微软雅黑" panose="020B0503020204020204" charset="-122"/>
                        </a:rPr>
                        <a:t>第</a:t>
                      </a:r>
                      <a:r>
                        <a:rPr lang="en-US" altLang="zh-CN" sz="2000" b="0">
                          <a:latin typeface="微软雅黑" panose="020B0503020204020204" charset="-122"/>
                          <a:ea typeface="微软雅黑" panose="020B0503020204020204" charset="-122"/>
                          <a:cs typeface="微软雅黑" panose="020B0503020204020204" charset="-122"/>
                        </a:rPr>
                        <a:t>21</a:t>
                      </a:r>
                      <a:r>
                        <a:rPr lang="zh-CN" altLang="en-US" sz="2000" b="0">
                          <a:latin typeface="微软雅黑" panose="020B0503020204020204" charset="-122"/>
                          <a:ea typeface="微软雅黑" panose="020B0503020204020204" charset="-122"/>
                          <a:cs typeface="微软雅黑" panose="020B0503020204020204" charset="-122"/>
                        </a:rPr>
                        <a:t>课</a:t>
                      </a:r>
                      <a:r>
                        <a:rPr lang="en-US" altLang="zh-CN" sz="2000" b="0">
                          <a:latin typeface="微软雅黑" panose="020B0503020204020204" charset="-122"/>
                          <a:ea typeface="微软雅黑" panose="020B0503020204020204" charset="-122"/>
                          <a:cs typeface="微软雅黑" panose="020B0503020204020204" charset="-122"/>
                        </a:rPr>
                        <a:t> </a:t>
                      </a:r>
                      <a:r>
                        <a:rPr lang="zh-CN" altLang="en-US" sz="2000" b="0">
                          <a:latin typeface="微软雅黑" panose="020B0503020204020204" charset="-122"/>
                          <a:ea typeface="微软雅黑" panose="020B0503020204020204" charset="-122"/>
                          <a:cs typeface="微软雅黑" panose="020B0503020204020204" charset="-122"/>
                        </a:rPr>
                        <a:t>敌后战场的抗战</a:t>
                      </a:r>
                      <a:endParaRPr lang="zh-CN" altLang="en-US" sz="2000" b="0">
                        <a:latin typeface="微软雅黑" panose="020B0503020204020204" charset="-122"/>
                        <a:ea typeface="微软雅黑" panose="020B0503020204020204" charset="-122"/>
                        <a:cs typeface="微软雅黑" panose="020B0503020204020204" charset="-122"/>
                      </a:endParaRPr>
                    </a:p>
                    <a:p>
                      <a:pPr>
                        <a:lnSpc>
                          <a:spcPct val="120000"/>
                        </a:lnSpc>
                        <a:buNone/>
                      </a:pPr>
                      <a:r>
                        <a:rPr lang="zh-CN" altLang="en-US" sz="2000" b="0">
                          <a:latin typeface="微软雅黑" panose="020B0503020204020204" charset="-122"/>
                          <a:ea typeface="微软雅黑" panose="020B0503020204020204" charset="-122"/>
                          <a:cs typeface="微软雅黑" panose="020B0503020204020204" charset="-122"/>
                        </a:rPr>
                        <a:t>第</a:t>
                      </a:r>
                      <a:r>
                        <a:rPr lang="en-US" altLang="zh-CN" sz="2000" b="0">
                          <a:latin typeface="微软雅黑" panose="020B0503020204020204" charset="-122"/>
                          <a:ea typeface="微软雅黑" panose="020B0503020204020204" charset="-122"/>
                          <a:cs typeface="微软雅黑" panose="020B0503020204020204" charset="-122"/>
                        </a:rPr>
                        <a:t>22</a:t>
                      </a:r>
                      <a:r>
                        <a:rPr lang="zh-CN" altLang="en-US" sz="2000" b="0">
                          <a:latin typeface="微软雅黑" panose="020B0503020204020204" charset="-122"/>
                          <a:ea typeface="微软雅黑" panose="020B0503020204020204" charset="-122"/>
                          <a:cs typeface="微软雅黑" panose="020B0503020204020204" charset="-122"/>
                        </a:rPr>
                        <a:t>课</a:t>
                      </a:r>
                      <a:r>
                        <a:rPr lang="en-US" altLang="zh-CN" sz="2000" b="0">
                          <a:latin typeface="微软雅黑" panose="020B0503020204020204" charset="-122"/>
                          <a:ea typeface="微软雅黑" panose="020B0503020204020204" charset="-122"/>
                          <a:cs typeface="微软雅黑" panose="020B0503020204020204" charset="-122"/>
                        </a:rPr>
                        <a:t> </a:t>
                      </a:r>
                      <a:r>
                        <a:rPr lang="zh-CN" altLang="en-US" sz="2000" b="0">
                          <a:latin typeface="微软雅黑" panose="020B0503020204020204" charset="-122"/>
                          <a:ea typeface="微软雅黑" panose="020B0503020204020204" charset="-122"/>
                          <a:cs typeface="微软雅黑" panose="020B0503020204020204" charset="-122"/>
                        </a:rPr>
                        <a:t>抗日战争的胜利</a:t>
                      </a:r>
                      <a:endParaRPr lang="zh-CN" altLang="en-US" sz="2000" b="0">
                        <a:latin typeface="微软雅黑" panose="020B0503020204020204" charset="-122"/>
                        <a:ea typeface="微软雅黑" panose="020B0503020204020204" charset="-122"/>
                        <a:cs typeface="微软雅黑" panose="020B0503020204020204" charset="-122"/>
                      </a:endParaRPr>
                    </a:p>
                    <a:p>
                      <a:pPr>
                        <a:lnSpc>
                          <a:spcPct val="120000"/>
                        </a:lnSpc>
                        <a:buNone/>
                      </a:pPr>
                      <a:r>
                        <a:rPr lang="zh-CN" altLang="en-US" sz="2400" b="0">
                          <a:latin typeface="微软雅黑" panose="020B0503020204020204" charset="-122"/>
                          <a:ea typeface="微软雅黑" panose="020B0503020204020204" charset="-122"/>
                          <a:cs typeface="微软雅黑" panose="020B0503020204020204" charset="-122"/>
                        </a:rPr>
                        <a:t>第七单元</a:t>
                      </a:r>
                      <a:r>
                        <a:rPr lang="en-US" altLang="zh-CN" sz="2400" b="0">
                          <a:latin typeface="微软雅黑" panose="020B0503020204020204" charset="-122"/>
                          <a:ea typeface="微软雅黑" panose="020B0503020204020204" charset="-122"/>
                          <a:cs typeface="微软雅黑" panose="020B0503020204020204" charset="-122"/>
                        </a:rPr>
                        <a:t> </a:t>
                      </a:r>
                      <a:r>
                        <a:rPr lang="zh-CN" altLang="en-US" sz="2400" b="0">
                          <a:latin typeface="微软雅黑" panose="020B0503020204020204" charset="-122"/>
                          <a:ea typeface="微软雅黑" panose="020B0503020204020204" charset="-122"/>
                          <a:cs typeface="微软雅黑" panose="020B0503020204020204" charset="-122"/>
                        </a:rPr>
                        <a:t>人民解放战争</a:t>
                      </a:r>
                      <a:endParaRPr lang="zh-CN" altLang="en-US" sz="2400" b="0">
                        <a:latin typeface="微软雅黑" panose="020B0503020204020204" charset="-122"/>
                        <a:ea typeface="微软雅黑" panose="020B0503020204020204" charset="-122"/>
                        <a:cs typeface="微软雅黑" panose="020B0503020204020204" charset="-122"/>
                      </a:endParaRPr>
                    </a:p>
                    <a:p>
                      <a:pPr>
                        <a:lnSpc>
                          <a:spcPct val="120000"/>
                        </a:lnSpc>
                        <a:buNone/>
                      </a:pPr>
                      <a:r>
                        <a:rPr lang="zh-CN" altLang="en-US" sz="2000" b="0">
                          <a:latin typeface="微软雅黑" panose="020B0503020204020204" charset="-122"/>
                          <a:ea typeface="微软雅黑" panose="020B0503020204020204" charset="-122"/>
                          <a:cs typeface="微软雅黑" panose="020B0503020204020204" charset="-122"/>
                        </a:rPr>
                        <a:t>第</a:t>
                      </a:r>
                      <a:r>
                        <a:rPr lang="en-US" altLang="zh-CN" sz="2000" b="0">
                          <a:latin typeface="微软雅黑" panose="020B0503020204020204" charset="-122"/>
                          <a:ea typeface="微软雅黑" panose="020B0503020204020204" charset="-122"/>
                          <a:cs typeface="微软雅黑" panose="020B0503020204020204" charset="-122"/>
                        </a:rPr>
                        <a:t>23</a:t>
                      </a:r>
                      <a:r>
                        <a:rPr lang="zh-CN" altLang="en-US" sz="2000" b="0">
                          <a:latin typeface="微软雅黑" panose="020B0503020204020204" charset="-122"/>
                          <a:ea typeface="微软雅黑" panose="020B0503020204020204" charset="-122"/>
                          <a:cs typeface="微软雅黑" panose="020B0503020204020204" charset="-122"/>
                        </a:rPr>
                        <a:t>课</a:t>
                      </a:r>
                      <a:r>
                        <a:rPr lang="en-US" altLang="zh-CN" sz="2000" b="0">
                          <a:latin typeface="微软雅黑" panose="020B0503020204020204" charset="-122"/>
                          <a:ea typeface="微软雅黑" panose="020B0503020204020204" charset="-122"/>
                          <a:cs typeface="微软雅黑" panose="020B0503020204020204" charset="-122"/>
                        </a:rPr>
                        <a:t> </a:t>
                      </a:r>
                      <a:r>
                        <a:rPr lang="zh-CN" altLang="en-US" sz="2000" b="0">
                          <a:latin typeface="微软雅黑" panose="020B0503020204020204" charset="-122"/>
                          <a:ea typeface="微软雅黑" panose="020B0503020204020204" charset="-122"/>
                          <a:cs typeface="微软雅黑" panose="020B0503020204020204" charset="-122"/>
                        </a:rPr>
                        <a:t>内战爆发</a:t>
                      </a:r>
                      <a:endParaRPr lang="zh-CN" altLang="en-US" sz="2000" b="0">
                        <a:latin typeface="微软雅黑" panose="020B0503020204020204" charset="-122"/>
                        <a:ea typeface="微软雅黑" panose="020B0503020204020204" charset="-122"/>
                        <a:cs typeface="微软雅黑" panose="020B0503020204020204" charset="-122"/>
                      </a:endParaRPr>
                    </a:p>
                    <a:p>
                      <a:pPr>
                        <a:lnSpc>
                          <a:spcPct val="120000"/>
                        </a:lnSpc>
                        <a:buNone/>
                      </a:pPr>
                      <a:r>
                        <a:rPr lang="zh-CN" altLang="en-US" sz="2000" b="0">
                          <a:latin typeface="微软雅黑" panose="020B0503020204020204" charset="-122"/>
                          <a:ea typeface="微软雅黑" panose="020B0503020204020204" charset="-122"/>
                          <a:cs typeface="微软雅黑" panose="020B0503020204020204" charset="-122"/>
                        </a:rPr>
                        <a:t>第</a:t>
                      </a:r>
                      <a:r>
                        <a:rPr lang="en-US" altLang="zh-CN" sz="2000" b="0">
                          <a:latin typeface="微软雅黑" panose="020B0503020204020204" charset="-122"/>
                          <a:ea typeface="微软雅黑" panose="020B0503020204020204" charset="-122"/>
                          <a:cs typeface="微软雅黑" panose="020B0503020204020204" charset="-122"/>
                        </a:rPr>
                        <a:t>24</a:t>
                      </a:r>
                      <a:r>
                        <a:rPr lang="zh-CN" altLang="en-US" sz="2000" b="0">
                          <a:latin typeface="微软雅黑" panose="020B0503020204020204" charset="-122"/>
                          <a:ea typeface="微软雅黑" panose="020B0503020204020204" charset="-122"/>
                          <a:cs typeface="微软雅黑" panose="020B0503020204020204" charset="-122"/>
                        </a:rPr>
                        <a:t>课</a:t>
                      </a:r>
                      <a:r>
                        <a:rPr lang="en-US" altLang="zh-CN" sz="2000" b="0">
                          <a:latin typeface="微软雅黑" panose="020B0503020204020204" charset="-122"/>
                          <a:ea typeface="微软雅黑" panose="020B0503020204020204" charset="-122"/>
                          <a:cs typeface="微软雅黑" panose="020B0503020204020204" charset="-122"/>
                        </a:rPr>
                        <a:t> </a:t>
                      </a:r>
                      <a:r>
                        <a:rPr lang="zh-CN" altLang="en-US" sz="2000" b="0">
                          <a:latin typeface="微软雅黑" panose="020B0503020204020204" charset="-122"/>
                          <a:ea typeface="微软雅黑" panose="020B0503020204020204" charset="-122"/>
                          <a:cs typeface="微软雅黑" panose="020B0503020204020204" charset="-122"/>
                        </a:rPr>
                        <a:t>人民解放战争的胜利</a:t>
                      </a:r>
                      <a:endParaRPr lang="en-US" altLang="zh-CN" sz="2000" b="0">
                        <a:latin typeface="微软雅黑" panose="020B0503020204020204" charset="-122"/>
                        <a:ea typeface="微软雅黑" panose="020B0503020204020204" charset="-122"/>
                        <a:cs typeface="微软雅黑" panose="020B0503020204020204" charset="-122"/>
                      </a:endParaRPr>
                    </a:p>
                  </a:txBody>
                  <a:tcPr>
                    <a:gradFill>
                      <a:gsLst>
                        <a:gs pos="44000">
                          <a:srgbClr val="A7CAD8"/>
                        </a:gs>
                        <a:gs pos="0">
                          <a:srgbClr val="C4DCE5"/>
                        </a:gs>
                        <a:gs pos="100000">
                          <a:srgbClr val="89B8CA"/>
                        </a:gs>
                      </a:gsLst>
                      <a:lin scaled="1"/>
                    </a:gradFill>
                  </a:tcPr>
                </a:tc>
              </a:tr>
            </a:tbl>
          </a:graphicData>
        </a:graphic>
      </p:graphicFrame>
    </p:spTree>
    <p:custDataLst>
      <p:tags r:id="rId2"/>
    </p:custDataLst>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descr="7b0a2020202022776f7264617274223a20227b5c2269645c223a32353030313037302c5c227469645c223a5c225c227d220a7d0a"/>
          <p:cNvSpPr txBox="1"/>
          <p:nvPr/>
        </p:nvSpPr>
        <p:spPr>
          <a:xfrm>
            <a:off x="0" y="118745"/>
            <a:ext cx="12192000" cy="592455"/>
          </a:xfrm>
          <a:prstGeom prst="rect">
            <a:avLst/>
          </a:prstGeom>
          <a:solidFill>
            <a:schemeClr val="accent4">
              <a:lumMod val="75000"/>
            </a:schemeClr>
          </a:solidFill>
        </p:spPr>
        <p:txBody>
          <a:bodyPr wrap="square" rtlCol="0">
            <a:noAutofit/>
          </a:bodyPr>
          <a:p>
            <a:endParaRPr lang="zh-CN" altLang="en-US" sz="2800">
              <a:solidFill>
                <a:schemeClr val="bg1"/>
              </a:solidFill>
              <a:latin typeface="微软雅黑" panose="020B0503020204020204" charset="-122"/>
              <a:ea typeface="微软雅黑" panose="020B0503020204020204" charset="-122"/>
            </a:endParaRPr>
          </a:p>
        </p:txBody>
      </p:sp>
      <p:sp>
        <p:nvSpPr>
          <p:cNvPr id="7" name="文本框 6"/>
          <p:cNvSpPr txBox="1"/>
          <p:nvPr/>
        </p:nvSpPr>
        <p:spPr>
          <a:xfrm>
            <a:off x="0" y="0"/>
            <a:ext cx="4570730" cy="710565"/>
          </a:xfrm>
          <a:prstGeom prst="rect">
            <a:avLst/>
          </a:prstGeom>
          <a:noFill/>
          <a:ln>
            <a:solidFill>
              <a:schemeClr val="bg1"/>
            </a:solidFill>
          </a:ln>
        </p:spPr>
        <p:txBody>
          <a:bodyPr wrap="square" rtlCol="0" anchor="t">
            <a:noAutofit/>
          </a:bodyPr>
          <a:p>
            <a:pPr indent="0" eaLnBrk="0" fontAlgn="auto" hangingPunct="0">
              <a:lnSpc>
                <a:spcPct val="150000"/>
              </a:lnSpc>
            </a:pPr>
            <a:r>
              <a:rPr lang="zh-CN" altLang="en-US" sz="2400" b="1">
                <a:solidFill>
                  <a:schemeClr val="bg1"/>
                </a:solidFill>
                <a:latin typeface="微软雅黑" panose="020B0503020204020204" charset="-122"/>
                <a:ea typeface="微软雅黑" panose="020B0503020204020204" charset="-122"/>
                <a:sym typeface="+mn-ea"/>
              </a:rPr>
              <a:t>二</a:t>
            </a:r>
            <a:r>
              <a:rPr lang="en-US" altLang="zh-CN" sz="2400" b="1">
                <a:solidFill>
                  <a:schemeClr val="bg1"/>
                </a:solidFill>
                <a:latin typeface="微软雅黑" panose="020B0503020204020204" charset="-122"/>
                <a:ea typeface="微软雅黑" panose="020B0503020204020204" charset="-122"/>
                <a:sym typeface="+mn-ea"/>
              </a:rPr>
              <a:t>、</a:t>
            </a:r>
            <a:r>
              <a:rPr lang="zh-CN" altLang="en-US" sz="2400" b="1">
                <a:solidFill>
                  <a:schemeClr val="bg1"/>
                </a:solidFill>
                <a:latin typeface="微软雅黑" panose="020B0503020204020204" charset="-122"/>
                <a:ea typeface="微软雅黑" panose="020B0503020204020204" charset="-122"/>
                <a:sym typeface="+mn-ea"/>
              </a:rPr>
              <a:t>大单元教学实践的关键环节</a:t>
            </a:r>
            <a:endParaRPr lang="zh-CN" altLang="en-US" sz="2400" b="1">
              <a:solidFill>
                <a:schemeClr val="bg1"/>
              </a:solidFill>
              <a:latin typeface="微软雅黑" panose="020B0503020204020204" charset="-122"/>
              <a:ea typeface="微软雅黑" panose="020B0503020204020204" charset="-122"/>
              <a:sym typeface="+mn-ea"/>
            </a:endParaRPr>
          </a:p>
          <a:p>
            <a:pPr indent="0" eaLnBrk="0" fontAlgn="auto" hangingPunct="0">
              <a:lnSpc>
                <a:spcPct val="150000"/>
              </a:lnSpc>
            </a:pPr>
            <a:endParaRPr lang="zh-CN" altLang="en-US" sz="2400" b="1">
              <a:solidFill>
                <a:schemeClr val="bg1"/>
              </a:solidFill>
              <a:latin typeface="微软雅黑" panose="020B0503020204020204" charset="-122"/>
              <a:ea typeface="微软雅黑" panose="020B0503020204020204" charset="-122"/>
              <a:sym typeface="+mn-ea"/>
            </a:endParaRPr>
          </a:p>
        </p:txBody>
      </p:sp>
      <p:sp>
        <p:nvSpPr>
          <p:cNvPr id="8" name="文本框 7"/>
          <p:cNvSpPr txBox="1"/>
          <p:nvPr/>
        </p:nvSpPr>
        <p:spPr>
          <a:xfrm>
            <a:off x="4570730" y="0"/>
            <a:ext cx="5102225" cy="710565"/>
          </a:xfrm>
          <a:prstGeom prst="rect">
            <a:avLst/>
          </a:prstGeom>
          <a:noFill/>
          <a:ln>
            <a:solidFill>
              <a:schemeClr val="bg1"/>
            </a:solidFill>
          </a:ln>
          <a:extLst>
            <a:ext uri="{909E8E84-426E-40DD-AFC4-6F175D3DCCD1}">
              <a14:hiddenFill xmlns:a14="http://schemas.microsoft.com/office/drawing/2010/main">
                <a:solidFill>
                  <a:schemeClr val="accent2">
                    <a:lumMod val="60000"/>
                    <a:lumOff val="40000"/>
                  </a:schemeClr>
                </a:solidFill>
              </a14:hiddenFill>
            </a:ext>
          </a:extLst>
        </p:spPr>
        <p:txBody>
          <a:bodyPr wrap="square" rtlCol="0" anchor="t">
            <a:noAutofit/>
          </a:bodyPr>
          <a:p>
            <a:pPr indent="0" algn="l" eaLnBrk="0" fontAlgn="auto" hangingPunct="0">
              <a:lnSpc>
                <a:spcPct val="150000"/>
              </a:lnSpc>
            </a:pPr>
            <a:r>
              <a:rPr lang="en-US" altLang="zh-CN" sz="2400" b="1">
                <a:solidFill>
                  <a:schemeClr val="bg1"/>
                </a:solidFill>
                <a:latin typeface="微软雅黑" panose="020B0503020204020204" charset="-122"/>
                <a:ea typeface="微软雅黑" panose="020B0503020204020204" charset="-122"/>
                <a:sym typeface="+mn-ea"/>
              </a:rPr>
              <a:t>2.</a:t>
            </a:r>
            <a:r>
              <a:rPr lang="zh-CN" altLang="en-US" sz="2400" b="1">
                <a:solidFill>
                  <a:schemeClr val="bg1"/>
                </a:solidFill>
                <a:latin typeface="微软雅黑" panose="020B0503020204020204" charset="-122"/>
                <a:ea typeface="微软雅黑" panose="020B0503020204020204" charset="-122"/>
                <a:sym typeface="+mn-ea"/>
              </a:rPr>
              <a:t>围绕单元主题</a:t>
            </a:r>
            <a:r>
              <a:rPr lang="en-US" altLang="zh-CN" sz="2400" b="1">
                <a:solidFill>
                  <a:schemeClr val="bg1"/>
                </a:solidFill>
                <a:latin typeface="微软雅黑" panose="020B0503020204020204" charset="-122"/>
                <a:ea typeface="微软雅黑" panose="020B0503020204020204" charset="-122"/>
                <a:sym typeface="+mn-ea"/>
              </a:rPr>
              <a:t>，</a:t>
            </a:r>
            <a:r>
              <a:rPr lang="zh-CN" altLang="en-US" sz="2400" b="1">
                <a:solidFill>
                  <a:schemeClr val="bg1"/>
                </a:solidFill>
                <a:latin typeface="微软雅黑" panose="020B0503020204020204" charset="-122"/>
                <a:ea typeface="微软雅黑" panose="020B0503020204020204" charset="-122"/>
                <a:sym typeface="+mn-ea"/>
              </a:rPr>
              <a:t>确定教学目标</a:t>
            </a:r>
            <a:endParaRPr lang="zh-CN" altLang="en-US" sz="2400" b="1">
              <a:solidFill>
                <a:schemeClr val="bg1"/>
              </a:solidFill>
              <a:latin typeface="微软雅黑" panose="020B0503020204020204" charset="-122"/>
              <a:ea typeface="微软雅黑" panose="020B0503020204020204" charset="-122"/>
              <a:sym typeface="+mn-ea"/>
            </a:endParaRPr>
          </a:p>
        </p:txBody>
      </p:sp>
      <p:sp>
        <p:nvSpPr>
          <p:cNvPr id="3" name="文本框 2"/>
          <p:cNvSpPr txBox="1"/>
          <p:nvPr/>
        </p:nvSpPr>
        <p:spPr>
          <a:xfrm>
            <a:off x="9707880" y="635"/>
            <a:ext cx="2484120" cy="710565"/>
          </a:xfrm>
          <a:prstGeom prst="rect">
            <a:avLst/>
          </a:prstGeom>
          <a:solidFill>
            <a:schemeClr val="accent2">
              <a:lumMod val="60000"/>
              <a:lumOff val="40000"/>
            </a:schemeClr>
          </a:solidFill>
          <a:ln>
            <a:solidFill>
              <a:schemeClr val="bg1"/>
            </a:solidFill>
          </a:ln>
        </p:spPr>
        <p:txBody>
          <a:bodyPr wrap="square" rtlCol="0" anchor="t">
            <a:noAutofit/>
          </a:bodyPr>
          <a:p>
            <a:pPr indent="0" algn="ctr" eaLnBrk="0" fontAlgn="auto" hangingPunct="0">
              <a:lnSpc>
                <a:spcPct val="150000"/>
              </a:lnSpc>
            </a:pPr>
            <a:r>
              <a:rPr lang="zh-CN" altLang="en-US" sz="2800" b="1">
                <a:solidFill>
                  <a:schemeClr val="accent2">
                    <a:lumMod val="50000"/>
                  </a:schemeClr>
                </a:solidFill>
                <a:latin typeface="微软雅黑" panose="020B0503020204020204" charset="-122"/>
                <a:ea typeface="微软雅黑" panose="020B0503020204020204" charset="-122"/>
                <a:sym typeface="+mn-ea"/>
              </a:rPr>
              <a:t>学情</a:t>
            </a:r>
            <a:r>
              <a:rPr lang="zh-CN" altLang="en-US" sz="2800" b="1">
                <a:solidFill>
                  <a:schemeClr val="accent2">
                    <a:lumMod val="50000"/>
                  </a:schemeClr>
                </a:solidFill>
                <a:latin typeface="微软雅黑" panose="020B0503020204020204" charset="-122"/>
                <a:ea typeface="微软雅黑" panose="020B0503020204020204" charset="-122"/>
                <a:sym typeface="+mn-ea"/>
              </a:rPr>
              <a:t>分析</a:t>
            </a:r>
            <a:endParaRPr lang="zh-CN" altLang="en-US" sz="2800" b="1">
              <a:solidFill>
                <a:schemeClr val="accent2">
                  <a:lumMod val="50000"/>
                </a:schemeClr>
              </a:solidFill>
              <a:latin typeface="微软雅黑" panose="020B0503020204020204" charset="-122"/>
              <a:ea typeface="微软雅黑" panose="020B0503020204020204" charset="-122"/>
              <a:sym typeface="+mn-ea"/>
            </a:endParaRPr>
          </a:p>
        </p:txBody>
      </p:sp>
      <p:sp>
        <p:nvSpPr>
          <p:cNvPr id="4" name="文本框 3"/>
          <p:cNvSpPr txBox="1"/>
          <p:nvPr/>
        </p:nvSpPr>
        <p:spPr>
          <a:xfrm>
            <a:off x="4525010" y="731520"/>
            <a:ext cx="2626360" cy="439420"/>
          </a:xfrm>
          <a:prstGeom prst="rect">
            <a:avLst/>
          </a:prstGeom>
          <a:noFill/>
          <a:ln>
            <a:solidFill>
              <a:schemeClr val="tx1"/>
            </a:solidFill>
          </a:ln>
        </p:spPr>
        <p:txBody>
          <a:bodyPr wrap="square" rtlCol="0">
            <a:noAutofit/>
          </a:bodyPr>
          <a:p>
            <a:r>
              <a:rPr lang="zh-CN" altLang="en-US" sz="2400">
                <a:latin typeface="微软雅黑" panose="020B0503020204020204" charset="-122"/>
                <a:ea typeface="微软雅黑" panose="020B0503020204020204" charset="-122"/>
              </a:rPr>
              <a:t>初高中</a:t>
            </a:r>
            <a:r>
              <a:rPr lang="zh-CN" altLang="en-US" sz="2400">
                <a:latin typeface="微软雅黑" panose="020B0503020204020204" charset="-122"/>
                <a:ea typeface="微软雅黑" panose="020B0503020204020204" charset="-122"/>
              </a:rPr>
              <a:t>课标对比</a:t>
            </a:r>
            <a:endParaRPr lang="zh-CN" altLang="en-US" sz="2400">
              <a:latin typeface="微软雅黑" panose="020B0503020204020204" charset="-122"/>
              <a:ea typeface="微软雅黑" panose="020B0503020204020204" charset="-122"/>
            </a:endParaRPr>
          </a:p>
        </p:txBody>
      </p:sp>
      <p:graphicFrame>
        <p:nvGraphicFramePr>
          <p:cNvPr id="18" name="表格 17"/>
          <p:cNvGraphicFramePr/>
          <p:nvPr>
            <p:custDataLst>
              <p:tags r:id="rId1"/>
            </p:custDataLst>
          </p:nvPr>
        </p:nvGraphicFramePr>
        <p:xfrm>
          <a:off x="635" y="1261110"/>
          <a:ext cx="12192000" cy="5115560"/>
        </p:xfrm>
        <a:graphic>
          <a:graphicData uri="http://schemas.openxmlformats.org/drawingml/2006/table">
            <a:tbl>
              <a:tblPr firstRow="1" bandRow="1">
                <a:tableStyleId>{5C22544A-7EE6-4342-B048-85BDC9FD1C3A}</a:tableStyleId>
              </a:tblPr>
              <a:tblGrid>
                <a:gridCol w="1123315"/>
                <a:gridCol w="4077970"/>
                <a:gridCol w="6990715"/>
              </a:tblGrid>
              <a:tr h="491490">
                <a:tc>
                  <a:txBody>
                    <a:bodyPr/>
                    <a:p>
                      <a:pPr>
                        <a:buNone/>
                      </a:pPr>
                      <a:r>
                        <a:rPr lang="zh-CN" altLang="en-US" sz="2000" b="0">
                          <a:latin typeface="微软雅黑" panose="020B0503020204020204" charset="-122"/>
                          <a:ea typeface="微软雅黑" panose="020B0503020204020204" charset="-122"/>
                        </a:rPr>
                        <a:t>课题</a:t>
                      </a:r>
                      <a:endParaRPr lang="zh-CN" altLang="en-US" sz="2000" b="0">
                        <a:latin typeface="微软雅黑" panose="020B0503020204020204" charset="-122"/>
                        <a:ea typeface="微软雅黑" panose="020B0503020204020204" charset="-122"/>
                      </a:endParaRPr>
                    </a:p>
                  </a:txBody>
                  <a:tcPr>
                    <a:solidFill>
                      <a:schemeClr val="accent5">
                        <a:lumMod val="75000"/>
                      </a:schemeClr>
                    </a:solidFill>
                  </a:tcPr>
                </a:tc>
                <a:tc>
                  <a:txBody>
                    <a:bodyPr/>
                    <a:p>
                      <a:pPr algn="ctr">
                        <a:buNone/>
                      </a:pPr>
                      <a:r>
                        <a:rPr lang="zh-CN" altLang="en-US" sz="2000" b="0">
                          <a:latin typeface="微软雅黑" panose="020B0503020204020204" charset="-122"/>
                          <a:ea typeface="微软雅黑" panose="020B0503020204020204" charset="-122"/>
                          <a:sym typeface="+mn-ea"/>
                        </a:rPr>
                        <a:t>高中课标</a:t>
                      </a:r>
                      <a:endParaRPr lang="zh-CN" altLang="en-US" sz="2000" b="0">
                        <a:latin typeface="微软雅黑" panose="020B0503020204020204" charset="-122"/>
                        <a:ea typeface="微软雅黑" panose="020B0503020204020204" charset="-122"/>
                        <a:cs typeface="黑体" panose="02010609060101010101" charset="-122"/>
                      </a:endParaRPr>
                    </a:p>
                  </a:txBody>
                  <a:tcPr>
                    <a:solidFill>
                      <a:schemeClr val="accent5">
                        <a:lumMod val="75000"/>
                      </a:schemeClr>
                    </a:solidFill>
                  </a:tcPr>
                </a:tc>
                <a:tc>
                  <a:txBody>
                    <a:bodyPr/>
                    <a:p>
                      <a:pPr algn="ctr">
                        <a:buNone/>
                      </a:pPr>
                      <a:r>
                        <a:rPr lang="zh-CN" altLang="en-US" sz="2000" b="0">
                          <a:latin typeface="微软雅黑" panose="020B0503020204020204" charset="-122"/>
                          <a:ea typeface="微软雅黑" panose="020B0503020204020204" charset="-122"/>
                          <a:cs typeface="微软雅黑" panose="020B0503020204020204" charset="-122"/>
                          <a:sym typeface="+mn-ea"/>
                        </a:rPr>
                        <a:t>初中</a:t>
                      </a:r>
                      <a:r>
                        <a:rPr lang="en-US" altLang="zh-CN" sz="2000" b="0">
                          <a:latin typeface="微软雅黑" panose="020B0503020204020204" charset="-122"/>
                          <a:ea typeface="微软雅黑" panose="020B0503020204020204" charset="-122"/>
                          <a:cs typeface="微软雅黑" panose="020B0503020204020204" charset="-122"/>
                          <a:sym typeface="+mn-ea"/>
                        </a:rPr>
                        <a:t>2022</a:t>
                      </a:r>
                      <a:r>
                        <a:rPr lang="zh-CN" altLang="en-US" sz="2000" b="0">
                          <a:latin typeface="微软雅黑" panose="020B0503020204020204" charset="-122"/>
                          <a:ea typeface="微软雅黑" panose="020B0503020204020204" charset="-122"/>
                          <a:cs typeface="微软雅黑" panose="020B0503020204020204" charset="-122"/>
                          <a:sym typeface="+mn-ea"/>
                        </a:rPr>
                        <a:t>年版课标</a:t>
                      </a:r>
                      <a:r>
                        <a:rPr lang="en-US" altLang="zh-CN" sz="2000" b="0">
                          <a:latin typeface="微软雅黑" panose="020B0503020204020204" charset="-122"/>
                          <a:ea typeface="微软雅黑" panose="020B0503020204020204" charset="-122"/>
                          <a:cs typeface="微软雅黑" panose="020B0503020204020204" charset="-122"/>
                        </a:rPr>
                        <a:t> </a:t>
                      </a:r>
                      <a:endParaRPr lang="zh-CN" altLang="en-US" sz="2000" b="0">
                        <a:latin typeface="微软雅黑" panose="020B0503020204020204" charset="-122"/>
                        <a:ea typeface="微软雅黑" panose="020B0503020204020204" charset="-122"/>
                        <a:cs typeface="微软雅黑" panose="020B0503020204020204" charset="-122"/>
                      </a:endParaRPr>
                    </a:p>
                  </a:txBody>
                  <a:tcPr>
                    <a:solidFill>
                      <a:schemeClr val="accent5">
                        <a:lumMod val="75000"/>
                      </a:schemeClr>
                    </a:solidFill>
                  </a:tcPr>
                </a:tc>
              </a:tr>
              <a:tr h="2722880">
                <a:tc>
                  <a:txBody>
                    <a:bodyPr/>
                    <a:p>
                      <a:pPr>
                        <a:buNone/>
                      </a:pPr>
                      <a:r>
                        <a:rPr lang="zh-CN" altLang="en-US" sz="1800">
                          <a:latin typeface="微软雅黑" panose="020B0503020204020204" charset="-122"/>
                          <a:ea typeface="微软雅黑" panose="020B0503020204020204" charset="-122"/>
                        </a:rPr>
                        <a:t>中华民族的抗日战争</a:t>
                      </a:r>
                      <a:endParaRPr lang="zh-CN" altLang="en-US" sz="1800">
                        <a:latin typeface="微软雅黑" panose="020B0503020204020204" charset="-122"/>
                        <a:ea typeface="微软雅黑" panose="020B0503020204020204" charset="-122"/>
                      </a:endParaRPr>
                    </a:p>
                  </a:txBody>
                  <a:tcPr/>
                </a:tc>
                <a:tc>
                  <a:txBody>
                    <a:bodyPr/>
                    <a:p>
                      <a:pPr>
                        <a:lnSpc>
                          <a:spcPct val="120000"/>
                        </a:lnSpc>
                        <a:buNone/>
                      </a:pPr>
                      <a:r>
                        <a:rPr lang="en-US" altLang="zh-CN" sz="1800">
                          <a:solidFill>
                            <a:schemeClr val="tx1"/>
                          </a:solidFill>
                          <a:latin typeface="微软雅黑" panose="020B0503020204020204" charset="-122"/>
                          <a:ea typeface="微软雅黑" panose="020B0503020204020204" charset="-122"/>
                          <a:sym typeface="+mn-ea"/>
                        </a:rPr>
                        <a:t>     </a:t>
                      </a:r>
                      <a:r>
                        <a:rPr lang="zh-CN" altLang="en-US" sz="1800">
                          <a:solidFill>
                            <a:schemeClr val="tx1"/>
                          </a:solidFill>
                          <a:latin typeface="微软雅黑" panose="020B0503020204020204" charset="-122"/>
                          <a:ea typeface="微软雅黑" panose="020B0503020204020204" charset="-122"/>
                          <a:sym typeface="+mn-ea"/>
                        </a:rPr>
                        <a:t>了解日本军国主义的侵华罪行；通过了解正面战场和敌后战场的抗战，</a:t>
                      </a:r>
                      <a:r>
                        <a:rPr lang="zh-CN" altLang="en-US" sz="1800">
                          <a:solidFill>
                            <a:srgbClr val="FF0000"/>
                          </a:solidFill>
                          <a:latin typeface="微软雅黑" panose="020B0503020204020204" charset="-122"/>
                          <a:ea typeface="微软雅黑" panose="020B0503020204020204" charset="-122"/>
                          <a:sym typeface="+mn-ea"/>
                        </a:rPr>
                        <a:t>感悟</a:t>
                      </a:r>
                      <a:r>
                        <a:rPr lang="zh-CN" altLang="en-US" sz="1800">
                          <a:solidFill>
                            <a:schemeClr val="tx1"/>
                          </a:solidFill>
                          <a:latin typeface="微软雅黑" panose="020B0503020204020204" charset="-122"/>
                          <a:ea typeface="微软雅黑" panose="020B0503020204020204" charset="-122"/>
                          <a:sym typeface="+mn-ea"/>
                        </a:rPr>
                        <a:t>中华民族英勇不屈的精神，</a:t>
                      </a:r>
                      <a:r>
                        <a:rPr lang="zh-CN" altLang="en-US" sz="1800">
                          <a:solidFill>
                            <a:srgbClr val="FF0000"/>
                          </a:solidFill>
                          <a:latin typeface="微软雅黑" panose="020B0503020204020204" charset="-122"/>
                          <a:ea typeface="微软雅黑" panose="020B0503020204020204" charset="-122"/>
                          <a:sym typeface="+mn-ea"/>
                        </a:rPr>
                        <a:t>认识</a:t>
                      </a:r>
                      <a:r>
                        <a:rPr lang="zh-CN" altLang="en-US" sz="1800">
                          <a:solidFill>
                            <a:schemeClr val="tx1"/>
                          </a:solidFill>
                          <a:latin typeface="微软雅黑" panose="020B0503020204020204" charset="-122"/>
                          <a:ea typeface="微软雅黑" panose="020B0503020204020204" charset="-122"/>
                          <a:sym typeface="+mn-ea"/>
                        </a:rPr>
                        <a:t>中国共产党是全民族团结抗战的中流砥柱；</a:t>
                      </a:r>
                      <a:r>
                        <a:rPr lang="zh-CN" altLang="en-US" sz="1800">
                          <a:solidFill>
                            <a:srgbClr val="FF0000"/>
                          </a:solidFill>
                          <a:latin typeface="微软雅黑" panose="020B0503020204020204" charset="-122"/>
                          <a:ea typeface="微软雅黑" panose="020B0503020204020204" charset="-122"/>
                          <a:sym typeface="+mn-ea"/>
                        </a:rPr>
                        <a:t>认识</a:t>
                      </a:r>
                      <a:r>
                        <a:rPr lang="zh-CN" altLang="en-US" sz="1800">
                          <a:solidFill>
                            <a:schemeClr val="tx1"/>
                          </a:solidFill>
                          <a:latin typeface="微软雅黑" panose="020B0503020204020204" charset="-122"/>
                          <a:ea typeface="微软雅黑" panose="020B0503020204020204" charset="-122"/>
                          <a:sym typeface="+mn-ea"/>
                        </a:rPr>
                        <a:t>中国战场是世界反法西斯战争的东方主战场，</a:t>
                      </a:r>
                      <a:r>
                        <a:rPr lang="zh-CN" altLang="en-US" sz="1800">
                          <a:solidFill>
                            <a:srgbClr val="FF0000"/>
                          </a:solidFill>
                          <a:latin typeface="微软雅黑" panose="020B0503020204020204" charset="-122"/>
                          <a:ea typeface="微软雅黑" panose="020B0503020204020204" charset="-122"/>
                          <a:sym typeface="+mn-ea"/>
                        </a:rPr>
                        <a:t>理解</a:t>
                      </a:r>
                      <a:r>
                        <a:rPr lang="zh-CN" altLang="en-US" sz="1800">
                          <a:solidFill>
                            <a:schemeClr val="tx1"/>
                          </a:solidFill>
                          <a:latin typeface="微软雅黑" panose="020B0503020204020204" charset="-122"/>
                          <a:ea typeface="微软雅黑" panose="020B0503020204020204" charset="-122"/>
                          <a:sym typeface="+mn-ea"/>
                        </a:rPr>
                        <a:t>十四年抗战胜利在中华民族伟大复兴中的</a:t>
                      </a:r>
                      <a:r>
                        <a:rPr lang="zh-CN" altLang="en-US" sz="1800">
                          <a:solidFill>
                            <a:srgbClr val="FF0000"/>
                          </a:solidFill>
                          <a:latin typeface="微软雅黑" panose="020B0503020204020204" charset="-122"/>
                          <a:ea typeface="微软雅黑" panose="020B0503020204020204" charset="-122"/>
                          <a:sym typeface="+mn-ea"/>
                        </a:rPr>
                        <a:t>历史意义。</a:t>
                      </a:r>
                      <a:endParaRPr lang="zh-CN" altLang="en-US" sz="1800">
                        <a:solidFill>
                          <a:srgbClr val="FF0000"/>
                        </a:solidFill>
                        <a:latin typeface="微软雅黑" panose="020B0503020204020204" charset="-122"/>
                        <a:ea typeface="微软雅黑" panose="020B0503020204020204" charset="-122"/>
                        <a:sym typeface="+mn-ea"/>
                      </a:endParaRPr>
                    </a:p>
                  </a:txBody>
                  <a:tcPr/>
                </a:tc>
                <a:tc>
                  <a:txBody>
                    <a:bodyPr/>
                    <a:p>
                      <a:pPr>
                        <a:lnSpc>
                          <a:spcPct val="120000"/>
                        </a:lnSpc>
                        <a:buNone/>
                      </a:pPr>
                      <a:r>
                        <a:rPr lang="en-US" altLang="zh-CN" sz="1800">
                          <a:latin typeface="微软雅黑" panose="020B0503020204020204" charset="-122"/>
                          <a:ea typeface="微软雅黑" panose="020B0503020204020204" charset="-122"/>
                        </a:rPr>
                        <a:t>    </a:t>
                      </a:r>
                      <a:r>
                        <a:rPr lang="zh-CN" altLang="en-US" sz="1800">
                          <a:latin typeface="微软雅黑" panose="020B0503020204020204" charset="-122"/>
                          <a:ea typeface="微软雅黑" panose="020B0503020204020204" charset="-122"/>
                          <a:sym typeface="+mn-ea"/>
                        </a:rPr>
                        <a:t>通过了解九一八事变</a:t>
                      </a:r>
                      <a:r>
                        <a:rPr lang="en-US" altLang="zh-CN" sz="1800">
                          <a:latin typeface="微软雅黑" panose="020B0503020204020204" charset="-122"/>
                          <a:ea typeface="微软雅黑" panose="020B0503020204020204" charset="-122"/>
                          <a:sym typeface="+mn-ea"/>
                        </a:rPr>
                        <a:t>、</a:t>
                      </a:r>
                      <a:r>
                        <a:rPr lang="zh-CN" altLang="en-US" sz="1800">
                          <a:latin typeface="微软雅黑" panose="020B0503020204020204" charset="-122"/>
                          <a:ea typeface="微软雅黑" panose="020B0503020204020204" charset="-122"/>
                          <a:sym typeface="+mn-ea"/>
                        </a:rPr>
                        <a:t>东北抗联</a:t>
                      </a:r>
                      <a:r>
                        <a:rPr lang="en-US" altLang="zh-CN" sz="1800">
                          <a:latin typeface="微软雅黑" panose="020B0503020204020204" charset="-122"/>
                          <a:ea typeface="微软雅黑" panose="020B0503020204020204" charset="-122"/>
                          <a:sym typeface="+mn-ea"/>
                        </a:rPr>
                        <a:t>、</a:t>
                      </a:r>
                      <a:r>
                        <a:rPr lang="zh-CN" altLang="en-US" sz="1800">
                          <a:latin typeface="微软雅黑" panose="020B0503020204020204" charset="-122"/>
                          <a:ea typeface="微软雅黑" panose="020B0503020204020204" charset="-122"/>
                          <a:sym typeface="+mn-ea"/>
                        </a:rPr>
                        <a:t>一二</a:t>
                      </a:r>
                      <a:r>
                        <a:rPr lang="en-US" altLang="zh-CN" sz="1800">
                          <a:latin typeface="微软雅黑" panose="020B0503020204020204" charset="-122"/>
                          <a:ea typeface="微软雅黑" panose="020B0503020204020204" charset="-122"/>
                          <a:sym typeface="+mn-ea"/>
                        </a:rPr>
                        <a:t>。</a:t>
                      </a:r>
                      <a:r>
                        <a:rPr lang="zh-CN" altLang="en-US" sz="1800">
                          <a:latin typeface="微软雅黑" panose="020B0503020204020204" charset="-122"/>
                          <a:ea typeface="微软雅黑" panose="020B0503020204020204" charset="-122"/>
                          <a:sym typeface="+mn-ea"/>
                        </a:rPr>
                        <a:t>九运动</a:t>
                      </a:r>
                      <a:r>
                        <a:rPr lang="en-US" altLang="zh-CN" sz="1800">
                          <a:latin typeface="微软雅黑" panose="020B0503020204020204" charset="-122"/>
                          <a:ea typeface="微软雅黑" panose="020B0503020204020204" charset="-122"/>
                          <a:sym typeface="+mn-ea"/>
                        </a:rPr>
                        <a:t>、</a:t>
                      </a:r>
                      <a:r>
                        <a:rPr lang="zh-CN" altLang="en-US" sz="1800">
                          <a:latin typeface="微软雅黑" panose="020B0503020204020204" charset="-122"/>
                          <a:ea typeface="微软雅黑" panose="020B0503020204020204" charset="-122"/>
                          <a:sym typeface="+mn-ea"/>
                        </a:rPr>
                        <a:t>西安事变、七七事变</a:t>
                      </a:r>
                      <a:r>
                        <a:rPr lang="en-US" altLang="zh-CN" sz="1800">
                          <a:latin typeface="微软雅黑" panose="020B0503020204020204" charset="-122"/>
                          <a:ea typeface="微软雅黑" panose="020B0503020204020204" charset="-122"/>
                          <a:sym typeface="+mn-ea"/>
                        </a:rPr>
                        <a:t>、</a:t>
                      </a:r>
                      <a:r>
                        <a:rPr lang="zh-CN" altLang="en-US" sz="1800">
                          <a:latin typeface="微软雅黑" panose="020B0503020204020204" charset="-122"/>
                          <a:ea typeface="微软雅黑" panose="020B0503020204020204" charset="-122"/>
                          <a:sym typeface="+mn-ea"/>
                        </a:rPr>
                        <a:t>南京大屠杀</a:t>
                      </a:r>
                      <a:r>
                        <a:rPr lang="en-US" altLang="zh-CN" sz="1800">
                          <a:latin typeface="微软雅黑" panose="020B0503020204020204" charset="-122"/>
                          <a:ea typeface="微软雅黑" panose="020B0503020204020204" charset="-122"/>
                          <a:sym typeface="+mn-ea"/>
                        </a:rPr>
                        <a:t>、</a:t>
                      </a:r>
                      <a:r>
                        <a:rPr lang="zh-CN" altLang="en-US" sz="1800">
                          <a:latin typeface="微软雅黑" panose="020B0503020204020204" charset="-122"/>
                          <a:ea typeface="微软雅黑" panose="020B0503020204020204" charset="-122"/>
                          <a:sym typeface="+mn-ea"/>
                        </a:rPr>
                        <a:t>正面战场和敌后战场的抗战等史事</a:t>
                      </a:r>
                      <a:r>
                        <a:rPr lang="en-US" altLang="zh-CN" sz="1800">
                          <a:latin typeface="微软雅黑" panose="020B0503020204020204" charset="-122"/>
                          <a:ea typeface="微软雅黑" panose="020B0503020204020204" charset="-122"/>
                          <a:sym typeface="+mn-ea"/>
                        </a:rPr>
                        <a:t>，</a:t>
                      </a:r>
                      <a:r>
                        <a:rPr lang="zh-CN" altLang="en-US" sz="1800">
                          <a:latin typeface="微软雅黑" panose="020B0503020204020204" charset="-122"/>
                          <a:ea typeface="微软雅黑" panose="020B0503020204020204" charset="-122"/>
                          <a:sym typeface="+mn-ea"/>
                        </a:rPr>
                        <a:t>认识日本侵华的罪行</a:t>
                      </a:r>
                      <a:r>
                        <a:rPr lang="en-US" altLang="zh-CN" sz="1800">
                          <a:latin typeface="微软雅黑" panose="020B0503020204020204" charset="-122"/>
                          <a:ea typeface="微软雅黑" panose="020B0503020204020204" charset="-122"/>
                          <a:sym typeface="+mn-ea"/>
                        </a:rPr>
                        <a:t>，</a:t>
                      </a:r>
                      <a:r>
                        <a:rPr lang="zh-CN" altLang="en-US" sz="1800">
                          <a:latin typeface="微软雅黑" panose="020B0503020204020204" charset="-122"/>
                          <a:ea typeface="微软雅黑" panose="020B0503020204020204" charset="-122"/>
                          <a:sym typeface="+mn-ea"/>
                        </a:rPr>
                        <a:t>认识中国人民十四年抗战的艰苦历程</a:t>
                      </a:r>
                      <a:r>
                        <a:rPr lang="en-US" altLang="zh-CN" sz="1800">
                          <a:latin typeface="微软雅黑" panose="020B0503020204020204" charset="-122"/>
                          <a:ea typeface="微软雅黑" panose="020B0503020204020204" charset="-122"/>
                          <a:sym typeface="+mn-ea"/>
                        </a:rPr>
                        <a:t>，</a:t>
                      </a:r>
                      <a:r>
                        <a:rPr lang="zh-CN" altLang="en-US" sz="1800">
                          <a:latin typeface="微软雅黑" panose="020B0503020204020204" charset="-122"/>
                          <a:ea typeface="微软雅黑" panose="020B0503020204020204" charset="-122"/>
                          <a:sym typeface="+mn-ea"/>
                        </a:rPr>
                        <a:t>认识中国共产党是全民族抗战的中流砥柱</a:t>
                      </a:r>
                      <a:r>
                        <a:rPr lang="en-US" altLang="zh-CN" sz="1800">
                          <a:latin typeface="微软雅黑" panose="020B0503020204020204" charset="-122"/>
                          <a:ea typeface="微软雅黑" panose="020B0503020204020204" charset="-122"/>
                          <a:sym typeface="+mn-ea"/>
                        </a:rPr>
                        <a:t>，</a:t>
                      </a:r>
                      <a:r>
                        <a:rPr lang="zh-CN" altLang="en-US" sz="1800">
                          <a:latin typeface="微软雅黑" panose="020B0503020204020204" charset="-122"/>
                          <a:ea typeface="微软雅黑" panose="020B0503020204020204" charset="-122"/>
                          <a:sym typeface="+mn-ea"/>
                        </a:rPr>
                        <a:t>知道中国战场是世界反法西斯战争的东方主战场</a:t>
                      </a:r>
                      <a:r>
                        <a:rPr lang="en-US" altLang="zh-CN" sz="1800">
                          <a:latin typeface="微软雅黑" panose="020B0503020204020204" charset="-122"/>
                          <a:ea typeface="微软雅黑" panose="020B0503020204020204" charset="-122"/>
                          <a:sym typeface="+mn-ea"/>
                        </a:rPr>
                        <a:t>，</a:t>
                      </a:r>
                      <a:r>
                        <a:rPr lang="zh-CN" altLang="en-US" sz="1800">
                          <a:latin typeface="微软雅黑" panose="020B0503020204020204" charset="-122"/>
                          <a:ea typeface="微软雅黑" panose="020B0503020204020204" charset="-122"/>
                          <a:sym typeface="+mn-ea"/>
                        </a:rPr>
                        <a:t>体会中国军民在抗日战争中孕育的抗战精神</a:t>
                      </a:r>
                      <a:r>
                        <a:rPr lang="en-US" altLang="zh-CN" sz="1800">
                          <a:latin typeface="微软雅黑" panose="020B0503020204020204" charset="-122"/>
                          <a:ea typeface="微软雅黑" panose="020B0503020204020204" charset="-122"/>
                          <a:sym typeface="+mn-ea"/>
                        </a:rPr>
                        <a:t>，</a:t>
                      </a:r>
                      <a:r>
                        <a:rPr lang="zh-CN" altLang="en-US" sz="1800">
                          <a:latin typeface="微软雅黑" panose="020B0503020204020204" charset="-122"/>
                          <a:ea typeface="微软雅黑" panose="020B0503020204020204" charset="-122"/>
                          <a:sym typeface="+mn-ea"/>
                        </a:rPr>
                        <a:t>认识抗日战争胜利在中华民族伟大复兴中的重要历史意义</a:t>
                      </a:r>
                      <a:r>
                        <a:rPr lang="en-US" altLang="zh-CN" sz="1800">
                          <a:latin typeface="微软雅黑" panose="020B0503020204020204" charset="-122"/>
                          <a:ea typeface="微软雅黑" panose="020B0503020204020204" charset="-122"/>
                          <a:sym typeface="+mn-ea"/>
                        </a:rPr>
                        <a:t>；</a:t>
                      </a:r>
                      <a:r>
                        <a:rPr lang="zh-CN" altLang="en-US" sz="1800">
                          <a:latin typeface="微软雅黑" panose="020B0503020204020204" charset="-122"/>
                          <a:ea typeface="微软雅黑" panose="020B0503020204020204" charset="-122"/>
                          <a:sym typeface="+mn-ea"/>
                        </a:rPr>
                        <a:t>通过了解中共七大</a:t>
                      </a:r>
                      <a:r>
                        <a:rPr lang="en-US" altLang="zh-CN" sz="1800">
                          <a:latin typeface="微软雅黑" panose="020B0503020204020204" charset="-122"/>
                          <a:ea typeface="微软雅黑" panose="020B0503020204020204" charset="-122"/>
                          <a:sym typeface="+mn-ea"/>
                        </a:rPr>
                        <a:t>，</a:t>
                      </a:r>
                      <a:r>
                        <a:rPr lang="zh-CN" altLang="en-US" sz="1800">
                          <a:latin typeface="微软雅黑" panose="020B0503020204020204" charset="-122"/>
                          <a:ea typeface="微软雅黑" panose="020B0503020204020204" charset="-122"/>
                          <a:sym typeface="+mn-ea"/>
                        </a:rPr>
                        <a:t>认识确立毛泽东思想作为党的指导思想的重大意义</a:t>
                      </a:r>
                      <a:r>
                        <a:rPr lang="en-US" altLang="zh-CN" sz="1800">
                          <a:latin typeface="微软雅黑" panose="020B0503020204020204" charset="-122"/>
                          <a:ea typeface="微软雅黑" panose="020B0503020204020204" charset="-122"/>
                          <a:sym typeface="+mn-ea"/>
                        </a:rPr>
                        <a:t>。</a:t>
                      </a:r>
                      <a:endParaRPr lang="en-US" altLang="zh-CN" sz="1800">
                        <a:latin typeface="微软雅黑" panose="020B0503020204020204" charset="-122"/>
                        <a:ea typeface="微软雅黑" panose="020B0503020204020204" charset="-122"/>
                      </a:endParaRPr>
                    </a:p>
                  </a:txBody>
                  <a:tcPr/>
                </a:tc>
              </a:tr>
              <a:tr h="1901190">
                <a:tc>
                  <a:txBody>
                    <a:bodyPr/>
                    <a:p>
                      <a:pPr>
                        <a:buNone/>
                      </a:pPr>
                      <a:r>
                        <a:rPr lang="zh-CN" altLang="en-US" sz="1800">
                          <a:latin typeface="微软雅黑" panose="020B0503020204020204" charset="-122"/>
                          <a:ea typeface="微软雅黑" panose="020B0503020204020204" charset="-122"/>
                        </a:rPr>
                        <a:t>人民解放战争</a:t>
                      </a:r>
                      <a:endParaRPr lang="zh-CN" altLang="en-US" sz="1800">
                        <a:latin typeface="微软雅黑" panose="020B0503020204020204" charset="-122"/>
                        <a:ea typeface="微软雅黑" panose="020B0503020204020204" charset="-122"/>
                      </a:endParaRPr>
                    </a:p>
                  </a:txBody>
                  <a:tcPr/>
                </a:tc>
                <a:tc>
                  <a:txBody>
                    <a:bodyPr/>
                    <a:p>
                      <a:pPr>
                        <a:lnSpc>
                          <a:spcPct val="110000"/>
                        </a:lnSpc>
                        <a:buNone/>
                      </a:pPr>
                      <a:r>
                        <a:rPr lang="en-US" altLang="zh-CN" sz="1800">
                          <a:solidFill>
                            <a:schemeClr val="tx1"/>
                          </a:solidFill>
                          <a:latin typeface="微软雅黑" panose="020B0503020204020204" charset="-122"/>
                          <a:ea typeface="微软雅黑" panose="020B0503020204020204" charset="-122"/>
                          <a:cs typeface="微软雅黑" panose="020B0503020204020204" charset="-122"/>
                          <a:sym typeface="+mn-ea"/>
                        </a:rPr>
                        <a:t>     通过了解全面内战的爆发及人民解放战争的进程，</a:t>
                      </a:r>
                      <a:r>
                        <a:rPr lang="en-US" altLang="zh-CN" sz="1800">
                          <a:solidFill>
                            <a:srgbClr val="FF0000"/>
                          </a:solidFill>
                          <a:latin typeface="微软雅黑" panose="020B0503020204020204" charset="-122"/>
                          <a:ea typeface="微软雅黑" panose="020B0503020204020204" charset="-122"/>
                          <a:cs typeface="微软雅黑" panose="020B0503020204020204" charset="-122"/>
                          <a:sym typeface="+mn-ea"/>
                        </a:rPr>
                        <a:t>分析</a:t>
                      </a:r>
                      <a:r>
                        <a:rPr lang="en-US" altLang="zh-CN" sz="1800">
                          <a:solidFill>
                            <a:schemeClr val="tx1"/>
                          </a:solidFill>
                          <a:latin typeface="微软雅黑" panose="020B0503020204020204" charset="-122"/>
                          <a:ea typeface="微软雅黑" panose="020B0503020204020204" charset="-122"/>
                          <a:cs typeface="微软雅黑" panose="020B0503020204020204" charset="-122"/>
                          <a:sym typeface="+mn-ea"/>
                        </a:rPr>
                        <a:t>国民党政权在大陆统治灭亡的</a:t>
                      </a:r>
                      <a:r>
                        <a:rPr lang="en-US" altLang="zh-CN" sz="1800">
                          <a:solidFill>
                            <a:srgbClr val="FF0000"/>
                          </a:solidFill>
                          <a:latin typeface="微软雅黑" panose="020B0503020204020204" charset="-122"/>
                          <a:ea typeface="微软雅黑" panose="020B0503020204020204" charset="-122"/>
                          <a:cs typeface="微软雅黑" panose="020B0503020204020204" charset="-122"/>
                          <a:sym typeface="+mn-ea"/>
                        </a:rPr>
                        <a:t>原因</a:t>
                      </a:r>
                      <a:r>
                        <a:rPr lang="en-US" altLang="zh-CN" sz="1800">
                          <a:solidFill>
                            <a:schemeClr val="tx1"/>
                          </a:solidFill>
                          <a:latin typeface="微软雅黑" panose="020B0503020204020204" charset="-122"/>
                          <a:ea typeface="微软雅黑" panose="020B0503020204020204" charset="-122"/>
                          <a:cs typeface="微软雅黑" panose="020B0503020204020204" charset="-122"/>
                          <a:sym typeface="+mn-ea"/>
                        </a:rPr>
                        <a:t>，</a:t>
                      </a:r>
                      <a:r>
                        <a:rPr lang="en-US" altLang="zh-CN" sz="1800">
                          <a:solidFill>
                            <a:srgbClr val="FF0000"/>
                          </a:solidFill>
                          <a:latin typeface="微软雅黑" panose="020B0503020204020204" charset="-122"/>
                          <a:ea typeface="微软雅黑" panose="020B0503020204020204" charset="-122"/>
                          <a:cs typeface="微软雅黑" panose="020B0503020204020204" charset="-122"/>
                          <a:sym typeface="+mn-ea"/>
                        </a:rPr>
                        <a:t>探讨</a:t>
                      </a:r>
                      <a:r>
                        <a:rPr lang="en-US" altLang="zh-CN" sz="1800">
                          <a:solidFill>
                            <a:schemeClr val="tx1"/>
                          </a:solidFill>
                          <a:latin typeface="微软雅黑" panose="020B0503020204020204" charset="-122"/>
                          <a:ea typeface="微软雅黑" panose="020B0503020204020204" charset="-122"/>
                          <a:cs typeface="微软雅黑" panose="020B0503020204020204" charset="-122"/>
                          <a:sym typeface="+mn-ea"/>
                        </a:rPr>
                        <a:t>中国共产党领导人民取得中国革命胜利的</a:t>
                      </a:r>
                      <a:r>
                        <a:rPr lang="en-US" altLang="zh-CN" sz="1800">
                          <a:solidFill>
                            <a:srgbClr val="FF0000"/>
                          </a:solidFill>
                          <a:latin typeface="微软雅黑" panose="020B0503020204020204" charset="-122"/>
                          <a:ea typeface="微软雅黑" panose="020B0503020204020204" charset="-122"/>
                          <a:cs typeface="微软雅黑" panose="020B0503020204020204" charset="-122"/>
                          <a:sym typeface="+mn-ea"/>
                        </a:rPr>
                        <a:t>原因和意义。</a:t>
                      </a:r>
                      <a:endParaRPr lang="en-US" altLang="zh-CN" sz="1800">
                        <a:solidFill>
                          <a:srgbClr val="FF0000"/>
                        </a:solidFill>
                        <a:latin typeface="微软雅黑" panose="020B0503020204020204" charset="-122"/>
                        <a:ea typeface="微软雅黑" panose="020B0503020204020204" charset="-122"/>
                        <a:cs typeface="微软雅黑" panose="020B0503020204020204" charset="-122"/>
                        <a:sym typeface="+mn-ea"/>
                      </a:endParaRPr>
                    </a:p>
                  </a:txBody>
                  <a:tcPr/>
                </a:tc>
                <a:tc>
                  <a:txBody>
                    <a:bodyPr/>
                    <a:p>
                      <a:pPr>
                        <a:lnSpc>
                          <a:spcPct val="110000"/>
                        </a:lnSpc>
                        <a:buNone/>
                      </a:pPr>
                      <a:r>
                        <a:rPr lang="en-US" altLang="zh-CN" sz="1800">
                          <a:latin typeface="微软雅黑" panose="020B0503020204020204" charset="-122"/>
                          <a:ea typeface="微软雅黑" panose="020B0503020204020204" charset="-122"/>
                        </a:rPr>
                        <a:t>    </a:t>
                      </a:r>
                      <a:r>
                        <a:rPr lang="zh-CN" altLang="en-US" sz="1800">
                          <a:latin typeface="微软雅黑" panose="020B0503020204020204" charset="-122"/>
                          <a:ea typeface="微软雅黑" panose="020B0503020204020204" charset="-122"/>
                          <a:sym typeface="+mn-ea"/>
                        </a:rPr>
                        <a:t>知道重庆谈判</a:t>
                      </a:r>
                      <a:r>
                        <a:rPr lang="en-US" altLang="zh-CN" sz="1800">
                          <a:latin typeface="微软雅黑" panose="020B0503020204020204" charset="-122"/>
                          <a:ea typeface="微软雅黑" panose="020B0503020204020204" charset="-122"/>
                          <a:sym typeface="+mn-ea"/>
                        </a:rPr>
                        <a:t>，</a:t>
                      </a:r>
                      <a:r>
                        <a:rPr lang="zh-CN" altLang="en-US" sz="1800">
                          <a:latin typeface="微软雅黑" panose="020B0503020204020204" charset="-122"/>
                          <a:ea typeface="微软雅黑" panose="020B0503020204020204" charset="-122"/>
                          <a:sym typeface="+mn-ea"/>
                        </a:rPr>
                        <a:t>理解中国共产党为争取和平民主作出的努力</a:t>
                      </a:r>
                      <a:r>
                        <a:rPr lang="en-US" altLang="zh-CN" sz="1800">
                          <a:latin typeface="微软雅黑" panose="020B0503020204020204" charset="-122"/>
                          <a:ea typeface="微软雅黑" panose="020B0503020204020204" charset="-122"/>
                          <a:sym typeface="+mn-ea"/>
                        </a:rPr>
                        <a:t>；</a:t>
                      </a:r>
                      <a:r>
                        <a:rPr lang="zh-CN" altLang="en-US" sz="1800">
                          <a:latin typeface="微软雅黑" panose="020B0503020204020204" charset="-122"/>
                          <a:ea typeface="微软雅黑" panose="020B0503020204020204" charset="-122"/>
                          <a:sym typeface="+mn-ea"/>
                        </a:rPr>
                        <a:t>了解全面内战的爆发</a:t>
                      </a:r>
                      <a:r>
                        <a:rPr lang="en-US" altLang="zh-CN" sz="1800">
                          <a:latin typeface="微软雅黑" panose="020B0503020204020204" charset="-122"/>
                          <a:ea typeface="微软雅黑" panose="020B0503020204020204" charset="-122"/>
                          <a:sym typeface="+mn-ea"/>
                        </a:rPr>
                        <a:t>、</a:t>
                      </a:r>
                      <a:r>
                        <a:rPr lang="zh-CN" altLang="en-US" sz="1800">
                          <a:latin typeface="微软雅黑" panose="020B0503020204020204" charset="-122"/>
                          <a:ea typeface="微软雅黑" panose="020B0503020204020204" charset="-122"/>
                          <a:sym typeface="+mn-ea"/>
                        </a:rPr>
                        <a:t>中共中央转战陕北和刘邓大军挺进大别山等史事</a:t>
                      </a:r>
                      <a:r>
                        <a:rPr lang="en-US" altLang="zh-CN" sz="1800">
                          <a:latin typeface="微软雅黑" panose="020B0503020204020204" charset="-122"/>
                          <a:ea typeface="微软雅黑" panose="020B0503020204020204" charset="-122"/>
                          <a:sym typeface="+mn-ea"/>
                        </a:rPr>
                        <a:t>；</a:t>
                      </a:r>
                      <a:r>
                        <a:rPr lang="zh-CN" altLang="en-US" sz="1800">
                          <a:latin typeface="微软雅黑" panose="020B0503020204020204" charset="-122"/>
                          <a:ea typeface="微软雅黑" panose="020B0503020204020204" charset="-122"/>
                          <a:sym typeface="+mn-ea"/>
                        </a:rPr>
                        <a:t>通过了解解放区的土地改革</a:t>
                      </a:r>
                      <a:r>
                        <a:rPr lang="en-US" altLang="zh-CN" sz="1800">
                          <a:latin typeface="微软雅黑" panose="020B0503020204020204" charset="-122"/>
                          <a:ea typeface="微软雅黑" panose="020B0503020204020204" charset="-122"/>
                          <a:sym typeface="+mn-ea"/>
                        </a:rPr>
                        <a:t>，</a:t>
                      </a:r>
                      <a:r>
                        <a:rPr lang="zh-CN" altLang="en-US" sz="1800">
                          <a:latin typeface="微软雅黑" panose="020B0503020204020204" charset="-122"/>
                          <a:ea typeface="微软雅黑" panose="020B0503020204020204" charset="-122"/>
                          <a:sym typeface="+mn-ea"/>
                        </a:rPr>
                        <a:t>辽沈</a:t>
                      </a:r>
                      <a:r>
                        <a:rPr lang="en-US" altLang="zh-CN" sz="1800">
                          <a:latin typeface="微软雅黑" panose="020B0503020204020204" charset="-122"/>
                          <a:ea typeface="微软雅黑" panose="020B0503020204020204" charset="-122"/>
                          <a:sym typeface="+mn-ea"/>
                        </a:rPr>
                        <a:t>、</a:t>
                      </a:r>
                      <a:r>
                        <a:rPr lang="zh-CN" altLang="en-US" sz="1800">
                          <a:latin typeface="微软雅黑" panose="020B0503020204020204" charset="-122"/>
                          <a:ea typeface="微软雅黑" panose="020B0503020204020204" charset="-122"/>
                          <a:sym typeface="+mn-ea"/>
                        </a:rPr>
                        <a:t>淮海</a:t>
                      </a:r>
                      <a:r>
                        <a:rPr lang="en-US" altLang="zh-CN" sz="1800">
                          <a:latin typeface="微软雅黑" panose="020B0503020204020204" charset="-122"/>
                          <a:ea typeface="微软雅黑" panose="020B0503020204020204" charset="-122"/>
                          <a:sym typeface="+mn-ea"/>
                        </a:rPr>
                        <a:t>、</a:t>
                      </a:r>
                      <a:r>
                        <a:rPr lang="zh-CN" altLang="en-US" sz="1800">
                          <a:latin typeface="微软雅黑" panose="020B0503020204020204" charset="-122"/>
                          <a:ea typeface="微软雅黑" panose="020B0503020204020204" charset="-122"/>
                          <a:sym typeface="+mn-ea"/>
                        </a:rPr>
                        <a:t>平津三大战役</a:t>
                      </a:r>
                      <a:r>
                        <a:rPr lang="en-US" altLang="zh-CN" sz="1800">
                          <a:latin typeface="微软雅黑" panose="020B0503020204020204" charset="-122"/>
                          <a:ea typeface="微软雅黑" panose="020B0503020204020204" charset="-122"/>
                          <a:sym typeface="+mn-ea"/>
                        </a:rPr>
                        <a:t>，</a:t>
                      </a:r>
                      <a:r>
                        <a:rPr lang="zh-CN" altLang="en-US" sz="1800">
                          <a:latin typeface="微软雅黑" panose="020B0503020204020204" charset="-122"/>
                          <a:ea typeface="微软雅黑" panose="020B0503020204020204" charset="-122"/>
                          <a:sym typeface="+mn-ea"/>
                        </a:rPr>
                        <a:t>中共七届二中全会</a:t>
                      </a:r>
                      <a:r>
                        <a:rPr lang="en-US" altLang="zh-CN" sz="1800">
                          <a:latin typeface="微软雅黑" panose="020B0503020204020204" charset="-122"/>
                          <a:ea typeface="微软雅黑" panose="020B0503020204020204" charset="-122"/>
                          <a:sym typeface="+mn-ea"/>
                        </a:rPr>
                        <a:t>，</a:t>
                      </a:r>
                      <a:r>
                        <a:rPr lang="zh-CN" altLang="en-US" sz="1800">
                          <a:latin typeface="微软雅黑" panose="020B0503020204020204" charset="-122"/>
                          <a:ea typeface="微软雅黑" panose="020B0503020204020204" charset="-122"/>
                          <a:sym typeface="+mn-ea"/>
                        </a:rPr>
                        <a:t>知道国民党反动统治的覆灭和人民解放战争迅速胜利的主要原因</a:t>
                      </a:r>
                      <a:r>
                        <a:rPr lang="en-US" altLang="zh-CN" sz="1800">
                          <a:latin typeface="微软雅黑" panose="020B0503020204020204" charset="-122"/>
                          <a:ea typeface="微软雅黑" panose="020B0503020204020204" charset="-122"/>
                          <a:sym typeface="+mn-ea"/>
                        </a:rPr>
                        <a:t>，</a:t>
                      </a:r>
                      <a:r>
                        <a:rPr lang="zh-CN" altLang="en-US" sz="1800">
                          <a:latin typeface="微软雅黑" panose="020B0503020204020204" charset="-122"/>
                          <a:ea typeface="微软雅黑" panose="020B0503020204020204" charset="-122"/>
                          <a:sym typeface="+mn-ea"/>
                        </a:rPr>
                        <a:t>以及中国共产党领导人民取得新民主主义革命胜利的意义</a:t>
                      </a:r>
                      <a:r>
                        <a:rPr lang="en-US" altLang="zh-CN" sz="1800">
                          <a:latin typeface="微软雅黑" panose="020B0503020204020204" charset="-122"/>
                          <a:ea typeface="微软雅黑" panose="020B0503020204020204" charset="-122"/>
                          <a:sym typeface="+mn-ea"/>
                        </a:rPr>
                        <a:t>。</a:t>
                      </a:r>
                      <a:endParaRPr lang="en-US" altLang="zh-CN" sz="1800">
                        <a:latin typeface="微软雅黑" panose="020B0503020204020204" charset="-122"/>
                        <a:ea typeface="微软雅黑" panose="020B0503020204020204" charset="-122"/>
                      </a:endParaRPr>
                    </a:p>
                  </a:txBody>
                  <a:tcPr/>
                </a:tc>
              </a:tr>
            </a:tbl>
          </a:graphicData>
        </a:graphic>
      </p:graphicFrame>
    </p:spTree>
    <p:custDataLst>
      <p:tags r:id="rId2"/>
    </p:custDataLst>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descr="7b0a2020202022776f7264617274223a20227b5c2269645c223a32353030313037302c5c227469645c223a5c225c227d220a7d0a"/>
          <p:cNvSpPr txBox="1"/>
          <p:nvPr/>
        </p:nvSpPr>
        <p:spPr>
          <a:xfrm>
            <a:off x="0" y="118745"/>
            <a:ext cx="12192000" cy="592455"/>
          </a:xfrm>
          <a:prstGeom prst="rect">
            <a:avLst/>
          </a:prstGeom>
          <a:solidFill>
            <a:schemeClr val="accent4">
              <a:lumMod val="75000"/>
            </a:schemeClr>
          </a:solidFill>
        </p:spPr>
        <p:txBody>
          <a:bodyPr wrap="square" rtlCol="0">
            <a:noAutofit/>
          </a:bodyPr>
          <a:p>
            <a:endParaRPr lang="zh-CN" altLang="en-US" sz="2800">
              <a:solidFill>
                <a:schemeClr val="bg1"/>
              </a:solidFill>
              <a:latin typeface="微软雅黑" panose="020B0503020204020204" charset="-122"/>
              <a:ea typeface="微软雅黑" panose="020B0503020204020204" charset="-122"/>
            </a:endParaRPr>
          </a:p>
        </p:txBody>
      </p:sp>
      <p:sp>
        <p:nvSpPr>
          <p:cNvPr id="7" name="文本框 6"/>
          <p:cNvSpPr txBox="1"/>
          <p:nvPr/>
        </p:nvSpPr>
        <p:spPr>
          <a:xfrm>
            <a:off x="0" y="0"/>
            <a:ext cx="4570730" cy="710565"/>
          </a:xfrm>
          <a:prstGeom prst="rect">
            <a:avLst/>
          </a:prstGeom>
          <a:noFill/>
          <a:ln>
            <a:solidFill>
              <a:schemeClr val="bg1"/>
            </a:solidFill>
          </a:ln>
        </p:spPr>
        <p:txBody>
          <a:bodyPr wrap="square" rtlCol="0" anchor="t">
            <a:noAutofit/>
          </a:bodyPr>
          <a:p>
            <a:pPr indent="0" eaLnBrk="0" fontAlgn="auto" hangingPunct="0">
              <a:lnSpc>
                <a:spcPct val="150000"/>
              </a:lnSpc>
            </a:pPr>
            <a:r>
              <a:rPr lang="zh-CN" altLang="en-US" sz="2400" b="1">
                <a:solidFill>
                  <a:schemeClr val="bg1"/>
                </a:solidFill>
                <a:latin typeface="微软雅黑" panose="020B0503020204020204" charset="-122"/>
                <a:ea typeface="微软雅黑" panose="020B0503020204020204" charset="-122"/>
                <a:sym typeface="+mn-ea"/>
              </a:rPr>
              <a:t>二</a:t>
            </a:r>
            <a:r>
              <a:rPr lang="en-US" altLang="zh-CN" sz="2400" b="1">
                <a:solidFill>
                  <a:schemeClr val="bg1"/>
                </a:solidFill>
                <a:latin typeface="微软雅黑" panose="020B0503020204020204" charset="-122"/>
                <a:ea typeface="微软雅黑" panose="020B0503020204020204" charset="-122"/>
                <a:sym typeface="+mn-ea"/>
              </a:rPr>
              <a:t>、</a:t>
            </a:r>
            <a:r>
              <a:rPr lang="zh-CN" altLang="en-US" sz="2400" b="1">
                <a:solidFill>
                  <a:schemeClr val="bg1"/>
                </a:solidFill>
                <a:latin typeface="微软雅黑" panose="020B0503020204020204" charset="-122"/>
                <a:ea typeface="微软雅黑" panose="020B0503020204020204" charset="-122"/>
                <a:sym typeface="+mn-ea"/>
              </a:rPr>
              <a:t>大单元教学实践的关键环节</a:t>
            </a:r>
            <a:endParaRPr lang="zh-CN" altLang="en-US" sz="2400" b="1">
              <a:solidFill>
                <a:schemeClr val="bg1"/>
              </a:solidFill>
              <a:latin typeface="微软雅黑" panose="020B0503020204020204" charset="-122"/>
              <a:ea typeface="微软雅黑" panose="020B0503020204020204" charset="-122"/>
              <a:sym typeface="+mn-ea"/>
            </a:endParaRPr>
          </a:p>
          <a:p>
            <a:pPr indent="0" eaLnBrk="0" fontAlgn="auto" hangingPunct="0">
              <a:lnSpc>
                <a:spcPct val="150000"/>
              </a:lnSpc>
            </a:pPr>
            <a:endParaRPr lang="zh-CN" altLang="en-US" sz="2400" b="1">
              <a:solidFill>
                <a:schemeClr val="bg1"/>
              </a:solidFill>
              <a:latin typeface="微软雅黑" panose="020B0503020204020204" charset="-122"/>
              <a:ea typeface="微软雅黑" panose="020B0503020204020204" charset="-122"/>
              <a:sym typeface="+mn-ea"/>
            </a:endParaRPr>
          </a:p>
        </p:txBody>
      </p:sp>
      <p:sp>
        <p:nvSpPr>
          <p:cNvPr id="8" name="文本框 7"/>
          <p:cNvSpPr txBox="1"/>
          <p:nvPr/>
        </p:nvSpPr>
        <p:spPr>
          <a:xfrm>
            <a:off x="4570730" y="0"/>
            <a:ext cx="5102225" cy="710565"/>
          </a:xfrm>
          <a:prstGeom prst="rect">
            <a:avLst/>
          </a:prstGeom>
          <a:noFill/>
          <a:ln>
            <a:solidFill>
              <a:schemeClr val="bg1"/>
            </a:solidFill>
          </a:ln>
          <a:extLst>
            <a:ext uri="{909E8E84-426E-40DD-AFC4-6F175D3DCCD1}">
              <a14:hiddenFill xmlns:a14="http://schemas.microsoft.com/office/drawing/2010/main">
                <a:solidFill>
                  <a:schemeClr val="accent2">
                    <a:lumMod val="60000"/>
                    <a:lumOff val="40000"/>
                  </a:schemeClr>
                </a:solidFill>
              </a14:hiddenFill>
            </a:ext>
          </a:extLst>
        </p:spPr>
        <p:txBody>
          <a:bodyPr wrap="square" rtlCol="0" anchor="t">
            <a:noAutofit/>
          </a:bodyPr>
          <a:p>
            <a:pPr indent="0" algn="l" eaLnBrk="0" fontAlgn="auto" hangingPunct="0">
              <a:lnSpc>
                <a:spcPct val="150000"/>
              </a:lnSpc>
            </a:pPr>
            <a:r>
              <a:rPr lang="en-US" altLang="zh-CN" sz="2400" b="1">
                <a:solidFill>
                  <a:schemeClr val="bg1"/>
                </a:solidFill>
                <a:latin typeface="微软雅黑" panose="020B0503020204020204" charset="-122"/>
                <a:ea typeface="微软雅黑" panose="020B0503020204020204" charset="-122"/>
                <a:sym typeface="+mn-ea"/>
              </a:rPr>
              <a:t>2.</a:t>
            </a:r>
            <a:r>
              <a:rPr lang="zh-CN" altLang="en-US" sz="2400" b="1">
                <a:solidFill>
                  <a:schemeClr val="bg1"/>
                </a:solidFill>
                <a:latin typeface="微软雅黑" panose="020B0503020204020204" charset="-122"/>
                <a:ea typeface="微软雅黑" panose="020B0503020204020204" charset="-122"/>
                <a:sym typeface="+mn-ea"/>
              </a:rPr>
              <a:t>围绕单元主题</a:t>
            </a:r>
            <a:r>
              <a:rPr lang="en-US" altLang="zh-CN" sz="2400" b="1">
                <a:solidFill>
                  <a:schemeClr val="bg1"/>
                </a:solidFill>
                <a:latin typeface="微软雅黑" panose="020B0503020204020204" charset="-122"/>
                <a:ea typeface="微软雅黑" panose="020B0503020204020204" charset="-122"/>
                <a:sym typeface="+mn-ea"/>
              </a:rPr>
              <a:t>，</a:t>
            </a:r>
            <a:r>
              <a:rPr lang="zh-CN" altLang="en-US" sz="2400" b="1">
                <a:solidFill>
                  <a:schemeClr val="bg1"/>
                </a:solidFill>
                <a:latin typeface="微软雅黑" panose="020B0503020204020204" charset="-122"/>
                <a:ea typeface="微软雅黑" panose="020B0503020204020204" charset="-122"/>
                <a:sym typeface="+mn-ea"/>
              </a:rPr>
              <a:t>确定教学目标</a:t>
            </a:r>
            <a:endParaRPr lang="zh-CN" altLang="en-US" sz="2400" b="1">
              <a:solidFill>
                <a:schemeClr val="bg1"/>
              </a:solidFill>
              <a:latin typeface="微软雅黑" panose="020B0503020204020204" charset="-122"/>
              <a:ea typeface="微软雅黑" panose="020B0503020204020204" charset="-122"/>
              <a:sym typeface="+mn-ea"/>
            </a:endParaRPr>
          </a:p>
        </p:txBody>
      </p:sp>
      <p:sp>
        <p:nvSpPr>
          <p:cNvPr id="3" name="文本框 2"/>
          <p:cNvSpPr txBox="1"/>
          <p:nvPr/>
        </p:nvSpPr>
        <p:spPr>
          <a:xfrm>
            <a:off x="9707880" y="635"/>
            <a:ext cx="2484120" cy="710565"/>
          </a:xfrm>
          <a:prstGeom prst="rect">
            <a:avLst/>
          </a:prstGeom>
          <a:solidFill>
            <a:schemeClr val="accent2">
              <a:lumMod val="60000"/>
              <a:lumOff val="40000"/>
            </a:schemeClr>
          </a:solidFill>
          <a:ln>
            <a:solidFill>
              <a:schemeClr val="bg1"/>
            </a:solidFill>
          </a:ln>
        </p:spPr>
        <p:txBody>
          <a:bodyPr wrap="square" rtlCol="0" anchor="t">
            <a:noAutofit/>
          </a:bodyPr>
          <a:p>
            <a:pPr indent="0" algn="ctr" eaLnBrk="0" fontAlgn="auto" hangingPunct="0">
              <a:lnSpc>
                <a:spcPct val="150000"/>
              </a:lnSpc>
            </a:pPr>
            <a:r>
              <a:rPr lang="zh-CN" altLang="en-US" sz="2800" b="1">
                <a:solidFill>
                  <a:schemeClr val="accent2">
                    <a:lumMod val="50000"/>
                  </a:schemeClr>
                </a:solidFill>
                <a:latin typeface="微软雅黑" panose="020B0503020204020204" charset="-122"/>
                <a:ea typeface="微软雅黑" panose="020B0503020204020204" charset="-122"/>
                <a:sym typeface="+mn-ea"/>
              </a:rPr>
              <a:t>学情</a:t>
            </a:r>
            <a:r>
              <a:rPr lang="zh-CN" altLang="en-US" sz="2800" b="1">
                <a:solidFill>
                  <a:schemeClr val="accent2">
                    <a:lumMod val="50000"/>
                  </a:schemeClr>
                </a:solidFill>
                <a:latin typeface="微软雅黑" panose="020B0503020204020204" charset="-122"/>
                <a:ea typeface="微软雅黑" panose="020B0503020204020204" charset="-122"/>
                <a:sym typeface="+mn-ea"/>
              </a:rPr>
              <a:t>分析</a:t>
            </a:r>
            <a:endParaRPr lang="zh-CN" altLang="en-US" sz="2800" b="1">
              <a:solidFill>
                <a:schemeClr val="accent2">
                  <a:lumMod val="50000"/>
                </a:schemeClr>
              </a:solidFill>
              <a:latin typeface="微软雅黑" panose="020B0503020204020204" charset="-122"/>
              <a:ea typeface="微软雅黑" panose="020B0503020204020204" charset="-122"/>
              <a:sym typeface="+mn-ea"/>
            </a:endParaRPr>
          </a:p>
        </p:txBody>
      </p:sp>
      <p:graphicFrame>
        <p:nvGraphicFramePr>
          <p:cNvPr id="4" name="表格 3"/>
          <p:cNvGraphicFramePr/>
          <p:nvPr>
            <p:custDataLst>
              <p:tags r:id="rId1"/>
            </p:custDataLst>
          </p:nvPr>
        </p:nvGraphicFramePr>
        <p:xfrm>
          <a:off x="904875" y="898525"/>
          <a:ext cx="9993630" cy="5111750"/>
        </p:xfrm>
        <a:graphic>
          <a:graphicData uri="http://schemas.openxmlformats.org/drawingml/2006/table">
            <a:tbl>
              <a:tblPr/>
              <a:tblGrid>
                <a:gridCol w="1665605"/>
                <a:gridCol w="1781175"/>
                <a:gridCol w="1550035"/>
                <a:gridCol w="1665605"/>
                <a:gridCol w="1665605"/>
                <a:gridCol w="1665605"/>
              </a:tblGrid>
              <a:tr h="544830">
                <a:tc gridSpan="6">
                  <a:txBody>
                    <a:bodyPr/>
                    <a:p>
                      <a:pPr marL="0" indent="0" algn="ctr">
                        <a:spcBef>
                          <a:spcPct val="0"/>
                        </a:spcBef>
                        <a:spcAft>
                          <a:spcPct val="0"/>
                        </a:spcAft>
                      </a:pPr>
                      <a:r>
                        <a:rPr lang="zh-CN" sz="2400">
                          <a:latin typeface="微软雅黑" panose="020B0503020204020204" charset="-122"/>
                          <a:ea typeface="微软雅黑" panose="020B0503020204020204" charset="-122"/>
                        </a:rPr>
                        <a:t>第八单元《中华民族的抗日战争和人民解放战争》学情调查表</a:t>
                      </a:r>
                      <a:endParaRPr lang="zh-CN" sz="2400">
                        <a:latin typeface="微软雅黑" panose="020B0503020204020204" charset="-122"/>
                        <a:ea typeface="微软雅黑" panose="020B0503020204020204"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hMerge="1">
                  <a:tcP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tcPr>
                </a:tc>
                <a:tc hMerge="1">
                  <a:tcP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tcPr>
                </a:tc>
                <a:tc hMerge="1">
                  <a:tcP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tcPr>
                </a:tc>
                <a:tc hMerge="1">
                  <a:tcP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tcPr>
                </a:tc>
                <a:tc hMerge="1">
                  <a:tcPr>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tcPr>
                </a:tc>
              </a:tr>
              <a:tr h="2269490">
                <a:tc>
                  <a:txBody>
                    <a:bodyPr/>
                    <a:p>
                      <a:pPr marL="0" indent="0" algn="just">
                        <a:spcBef>
                          <a:spcPct val="0"/>
                        </a:spcBef>
                        <a:spcAft>
                          <a:spcPct val="0"/>
                        </a:spcAft>
                      </a:pPr>
                      <a:r>
                        <a:rPr lang="zh-CN" sz="2000">
                          <a:latin typeface="微软雅黑" panose="020B0503020204020204" charset="-122"/>
                          <a:ea typeface="微软雅黑" panose="020B0503020204020204" charset="-122"/>
                        </a:rPr>
                        <a:t>你此前通过哪些途径了解过抗日战争或解放战争？</a:t>
                      </a:r>
                      <a:endParaRPr lang="zh-CN" sz="2000">
                        <a:latin typeface="微软雅黑" panose="020B0503020204020204" charset="-122"/>
                        <a:ea typeface="微软雅黑" panose="020B0503020204020204"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just">
                        <a:spcBef>
                          <a:spcPct val="0"/>
                        </a:spcBef>
                        <a:spcAft>
                          <a:spcPct val="0"/>
                        </a:spcAft>
                      </a:pPr>
                      <a:r>
                        <a:rPr lang="zh-CN" sz="2000">
                          <a:latin typeface="微软雅黑" panose="020B0503020204020204" charset="-122"/>
                          <a:ea typeface="微软雅黑" panose="020B0503020204020204" charset="-122"/>
                        </a:rPr>
                        <a:t>抗日战争的时间阶段与标志性事件是什么？</a:t>
                      </a:r>
                      <a:endParaRPr lang="zh-CN" sz="2000">
                        <a:latin typeface="微软雅黑" panose="020B0503020204020204" charset="-122"/>
                        <a:ea typeface="微软雅黑" panose="020B0503020204020204"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just">
                        <a:spcBef>
                          <a:spcPct val="0"/>
                        </a:spcBef>
                        <a:spcAft>
                          <a:spcPct val="0"/>
                        </a:spcAft>
                      </a:pPr>
                      <a:r>
                        <a:rPr lang="zh-CN" sz="2000">
                          <a:latin typeface="微软雅黑" panose="020B0503020204020204" charset="-122"/>
                          <a:ea typeface="微软雅黑" panose="020B0503020204020204" charset="-122"/>
                        </a:rPr>
                        <a:t>解放战争中关键战役的背景与结果是什么？</a:t>
                      </a:r>
                      <a:endParaRPr lang="zh-CN" sz="2000">
                        <a:latin typeface="微软雅黑" panose="020B0503020204020204" charset="-122"/>
                        <a:ea typeface="微软雅黑" panose="020B0503020204020204"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just">
                        <a:spcBef>
                          <a:spcPct val="0"/>
                        </a:spcBef>
                        <a:spcAft>
                          <a:spcPct val="0"/>
                        </a:spcAft>
                      </a:pPr>
                      <a:r>
                        <a:rPr lang="zh-CN" sz="2000">
                          <a:latin typeface="微软雅黑" panose="020B0503020204020204" charset="-122"/>
                          <a:ea typeface="微软雅黑" panose="020B0503020204020204" charset="-122"/>
                        </a:rPr>
                        <a:t>你认为两次战争胜利的原因什么？</a:t>
                      </a:r>
                      <a:endParaRPr lang="zh-CN" sz="2000">
                        <a:latin typeface="微软雅黑" panose="020B0503020204020204" charset="-122"/>
                        <a:ea typeface="微软雅黑" panose="020B0503020204020204"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just">
                        <a:spcBef>
                          <a:spcPct val="0"/>
                        </a:spcBef>
                        <a:spcAft>
                          <a:spcPct val="0"/>
                        </a:spcAft>
                      </a:pPr>
                      <a:r>
                        <a:rPr lang="zh-CN" sz="2000">
                          <a:latin typeface="微软雅黑" panose="020B0503020204020204" charset="-122"/>
                          <a:ea typeface="微软雅黑" panose="020B0503020204020204" charset="-122"/>
                        </a:rPr>
                        <a:t>你认为抗日战争与解放战争对中国历史发展的影响是什么？</a:t>
                      </a:r>
                      <a:endParaRPr lang="zh-CN" sz="2000">
                        <a:latin typeface="微软雅黑" panose="020B0503020204020204" charset="-122"/>
                        <a:ea typeface="微软雅黑" panose="020B0503020204020204"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just">
                        <a:spcBef>
                          <a:spcPct val="0"/>
                        </a:spcBef>
                        <a:spcAft>
                          <a:spcPct val="0"/>
                        </a:spcAft>
                      </a:pPr>
                      <a:r>
                        <a:rPr lang="zh-CN" sz="2000">
                          <a:latin typeface="微软雅黑" panose="020B0503020204020204" charset="-122"/>
                          <a:ea typeface="微软雅黑" panose="020B0503020204020204" charset="-122"/>
                        </a:rPr>
                        <a:t>你希望在本单元学习中重点探讨哪些问题？</a:t>
                      </a:r>
                      <a:endParaRPr lang="zh-CN" sz="2000">
                        <a:latin typeface="微软雅黑" panose="020B0503020204020204" charset="-122"/>
                        <a:ea typeface="微软雅黑" panose="020B0503020204020204"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2297430">
                <a:tc>
                  <a:txBody>
                    <a:bodyPr/>
                    <a:p>
                      <a:pPr marL="0" indent="0" algn="just">
                        <a:spcBef>
                          <a:spcPct val="0"/>
                        </a:spcBef>
                        <a:spcAft>
                          <a:spcPct val="0"/>
                        </a:spcAft>
                      </a:pPr>
                      <a:r>
                        <a:rPr lang="en-US" altLang="zh-CN" sz="2000">
                          <a:latin typeface="微软雅黑" panose="020B0503020204020204" charset="-122"/>
                          <a:ea typeface="微软雅黑" panose="020B0503020204020204" charset="-122"/>
                        </a:rPr>
                        <a:t> </a:t>
                      </a:r>
                      <a:endParaRPr lang="en-US" altLang="zh-CN" sz="2000">
                        <a:latin typeface="微软雅黑" panose="020B0503020204020204" charset="-122"/>
                        <a:ea typeface="微软雅黑" panose="020B0503020204020204"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just">
                        <a:spcBef>
                          <a:spcPct val="0"/>
                        </a:spcBef>
                        <a:spcAft>
                          <a:spcPct val="0"/>
                        </a:spcAft>
                      </a:pPr>
                      <a:r>
                        <a:rPr lang="en-US" altLang="zh-CN" sz="2000">
                          <a:latin typeface="微软雅黑" panose="020B0503020204020204" charset="-122"/>
                          <a:ea typeface="微软雅黑" panose="020B0503020204020204" charset="-122"/>
                        </a:rPr>
                        <a:t> </a:t>
                      </a:r>
                      <a:endParaRPr lang="en-US" altLang="zh-CN" sz="2000">
                        <a:latin typeface="微软雅黑" panose="020B0503020204020204" charset="-122"/>
                        <a:ea typeface="微软雅黑" panose="020B0503020204020204"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just">
                        <a:spcBef>
                          <a:spcPct val="0"/>
                        </a:spcBef>
                        <a:spcAft>
                          <a:spcPct val="0"/>
                        </a:spcAft>
                      </a:pPr>
                      <a:r>
                        <a:rPr lang="en-US" altLang="zh-CN" sz="2000">
                          <a:latin typeface="微软雅黑" panose="020B0503020204020204" charset="-122"/>
                          <a:ea typeface="微软雅黑" panose="020B0503020204020204" charset="-122"/>
                        </a:rPr>
                        <a:t> </a:t>
                      </a:r>
                      <a:endParaRPr lang="en-US" altLang="zh-CN" sz="2000">
                        <a:latin typeface="微软雅黑" panose="020B0503020204020204" charset="-122"/>
                        <a:ea typeface="微软雅黑" panose="020B0503020204020204"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just">
                        <a:spcBef>
                          <a:spcPct val="0"/>
                        </a:spcBef>
                        <a:spcAft>
                          <a:spcPct val="0"/>
                        </a:spcAft>
                      </a:pPr>
                      <a:r>
                        <a:rPr lang="en-US" altLang="zh-CN" sz="2000">
                          <a:latin typeface="微软雅黑" panose="020B0503020204020204" charset="-122"/>
                          <a:ea typeface="微软雅黑" panose="020B0503020204020204" charset="-122"/>
                        </a:rPr>
                        <a:t> </a:t>
                      </a:r>
                      <a:endParaRPr lang="en-US" altLang="zh-CN" sz="2000">
                        <a:latin typeface="微软雅黑" panose="020B0503020204020204" charset="-122"/>
                        <a:ea typeface="微软雅黑" panose="020B0503020204020204"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just">
                        <a:spcBef>
                          <a:spcPct val="0"/>
                        </a:spcBef>
                        <a:spcAft>
                          <a:spcPct val="0"/>
                        </a:spcAft>
                      </a:pPr>
                      <a:r>
                        <a:rPr lang="en-US" altLang="zh-CN" sz="2000">
                          <a:latin typeface="微软雅黑" panose="020B0503020204020204" charset="-122"/>
                          <a:ea typeface="微软雅黑" panose="020B0503020204020204" charset="-122"/>
                        </a:rPr>
                        <a:t> </a:t>
                      </a:r>
                      <a:endParaRPr lang="en-US" altLang="zh-CN" sz="2000">
                        <a:latin typeface="微软雅黑" panose="020B0503020204020204" charset="-122"/>
                        <a:ea typeface="微软雅黑" panose="020B0503020204020204"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a:spcBef>
                          <a:spcPct val="0"/>
                        </a:spcBef>
                        <a:spcAft>
                          <a:spcPct val="0"/>
                        </a:spcAft>
                      </a:pPr>
                      <a:endParaRPr sz="2000">
                        <a:latin typeface="微软雅黑" panose="020B0503020204020204" charset="-122"/>
                        <a:ea typeface="微软雅黑" panose="020B0503020204020204"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bl>
          </a:graphicData>
        </a:graphic>
      </p:graphicFrame>
    </p:spTree>
    <p:custDataLst>
      <p:tags r:id="rId2"/>
    </p:custDataLst>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descr="7b0a2020202022776f7264617274223a20227b5c2269645c223a32353030313037302c5c227469645c223a5c225c227d220a7d0a"/>
          <p:cNvSpPr txBox="1"/>
          <p:nvPr/>
        </p:nvSpPr>
        <p:spPr>
          <a:xfrm>
            <a:off x="0" y="118745"/>
            <a:ext cx="12192000" cy="592455"/>
          </a:xfrm>
          <a:prstGeom prst="rect">
            <a:avLst/>
          </a:prstGeom>
          <a:solidFill>
            <a:schemeClr val="accent4">
              <a:lumMod val="75000"/>
            </a:schemeClr>
          </a:solidFill>
        </p:spPr>
        <p:txBody>
          <a:bodyPr wrap="square" rtlCol="0">
            <a:noAutofit/>
          </a:bodyPr>
          <a:p>
            <a:endParaRPr lang="zh-CN" altLang="en-US" sz="2800">
              <a:solidFill>
                <a:schemeClr val="bg1"/>
              </a:solidFill>
              <a:latin typeface="微软雅黑" panose="020B0503020204020204" charset="-122"/>
              <a:ea typeface="微软雅黑" panose="020B0503020204020204" charset="-122"/>
            </a:endParaRPr>
          </a:p>
        </p:txBody>
      </p:sp>
      <p:sp>
        <p:nvSpPr>
          <p:cNvPr id="7" name="文本框 6"/>
          <p:cNvSpPr txBox="1"/>
          <p:nvPr/>
        </p:nvSpPr>
        <p:spPr>
          <a:xfrm>
            <a:off x="0" y="0"/>
            <a:ext cx="4570730" cy="710565"/>
          </a:xfrm>
          <a:prstGeom prst="rect">
            <a:avLst/>
          </a:prstGeom>
          <a:noFill/>
          <a:ln>
            <a:solidFill>
              <a:schemeClr val="bg1"/>
            </a:solidFill>
          </a:ln>
        </p:spPr>
        <p:txBody>
          <a:bodyPr wrap="square" rtlCol="0" anchor="t">
            <a:noAutofit/>
          </a:bodyPr>
          <a:p>
            <a:pPr indent="0" eaLnBrk="0" fontAlgn="auto" hangingPunct="0">
              <a:lnSpc>
                <a:spcPct val="150000"/>
              </a:lnSpc>
            </a:pPr>
            <a:r>
              <a:rPr lang="zh-CN" altLang="en-US" sz="2400" b="1">
                <a:solidFill>
                  <a:schemeClr val="bg1"/>
                </a:solidFill>
                <a:latin typeface="微软雅黑" panose="020B0503020204020204" charset="-122"/>
                <a:ea typeface="微软雅黑" panose="020B0503020204020204" charset="-122"/>
                <a:sym typeface="+mn-ea"/>
              </a:rPr>
              <a:t>二</a:t>
            </a:r>
            <a:r>
              <a:rPr lang="en-US" altLang="zh-CN" sz="2400" b="1">
                <a:solidFill>
                  <a:schemeClr val="bg1"/>
                </a:solidFill>
                <a:latin typeface="微软雅黑" panose="020B0503020204020204" charset="-122"/>
                <a:ea typeface="微软雅黑" panose="020B0503020204020204" charset="-122"/>
                <a:sym typeface="+mn-ea"/>
              </a:rPr>
              <a:t>、</a:t>
            </a:r>
            <a:r>
              <a:rPr lang="zh-CN" altLang="en-US" sz="2400" b="1">
                <a:solidFill>
                  <a:schemeClr val="bg1"/>
                </a:solidFill>
                <a:latin typeface="微软雅黑" panose="020B0503020204020204" charset="-122"/>
                <a:ea typeface="微软雅黑" panose="020B0503020204020204" charset="-122"/>
                <a:sym typeface="+mn-ea"/>
              </a:rPr>
              <a:t>大单元教学实践的关键环节</a:t>
            </a:r>
            <a:endParaRPr lang="zh-CN" altLang="en-US" sz="2400" b="1">
              <a:solidFill>
                <a:schemeClr val="bg1"/>
              </a:solidFill>
              <a:latin typeface="微软雅黑" panose="020B0503020204020204" charset="-122"/>
              <a:ea typeface="微软雅黑" panose="020B0503020204020204" charset="-122"/>
              <a:sym typeface="+mn-ea"/>
            </a:endParaRPr>
          </a:p>
          <a:p>
            <a:pPr indent="0" eaLnBrk="0" fontAlgn="auto" hangingPunct="0">
              <a:lnSpc>
                <a:spcPct val="150000"/>
              </a:lnSpc>
            </a:pPr>
            <a:endParaRPr lang="zh-CN" altLang="en-US" sz="2400" b="1">
              <a:solidFill>
                <a:schemeClr val="bg1"/>
              </a:solidFill>
              <a:latin typeface="微软雅黑" panose="020B0503020204020204" charset="-122"/>
              <a:ea typeface="微软雅黑" panose="020B0503020204020204" charset="-122"/>
              <a:sym typeface="+mn-ea"/>
            </a:endParaRPr>
          </a:p>
        </p:txBody>
      </p:sp>
      <p:sp>
        <p:nvSpPr>
          <p:cNvPr id="8" name="文本框 7"/>
          <p:cNvSpPr txBox="1"/>
          <p:nvPr/>
        </p:nvSpPr>
        <p:spPr>
          <a:xfrm>
            <a:off x="4570730" y="0"/>
            <a:ext cx="5102225" cy="710565"/>
          </a:xfrm>
          <a:prstGeom prst="rect">
            <a:avLst/>
          </a:prstGeom>
          <a:noFill/>
          <a:ln>
            <a:solidFill>
              <a:schemeClr val="bg1"/>
            </a:solidFill>
          </a:ln>
          <a:extLst>
            <a:ext uri="{909E8E84-426E-40DD-AFC4-6F175D3DCCD1}">
              <a14:hiddenFill xmlns:a14="http://schemas.microsoft.com/office/drawing/2010/main">
                <a:solidFill>
                  <a:schemeClr val="accent2">
                    <a:lumMod val="60000"/>
                    <a:lumOff val="40000"/>
                  </a:schemeClr>
                </a:solidFill>
              </a14:hiddenFill>
            </a:ext>
          </a:extLst>
        </p:spPr>
        <p:txBody>
          <a:bodyPr wrap="square" rtlCol="0" anchor="t">
            <a:noAutofit/>
          </a:bodyPr>
          <a:p>
            <a:pPr indent="0" algn="l" eaLnBrk="0" fontAlgn="auto" hangingPunct="0">
              <a:lnSpc>
                <a:spcPct val="150000"/>
              </a:lnSpc>
            </a:pPr>
            <a:r>
              <a:rPr lang="en-US" altLang="zh-CN" sz="2400" b="1">
                <a:solidFill>
                  <a:schemeClr val="bg1"/>
                </a:solidFill>
                <a:latin typeface="微软雅黑" panose="020B0503020204020204" charset="-122"/>
                <a:ea typeface="微软雅黑" panose="020B0503020204020204" charset="-122"/>
                <a:sym typeface="+mn-ea"/>
              </a:rPr>
              <a:t>2.</a:t>
            </a:r>
            <a:r>
              <a:rPr lang="zh-CN" altLang="en-US" sz="2400" b="1">
                <a:solidFill>
                  <a:schemeClr val="bg1"/>
                </a:solidFill>
                <a:latin typeface="微软雅黑" panose="020B0503020204020204" charset="-122"/>
                <a:ea typeface="微软雅黑" panose="020B0503020204020204" charset="-122"/>
                <a:sym typeface="+mn-ea"/>
              </a:rPr>
              <a:t>围绕单元主题</a:t>
            </a:r>
            <a:r>
              <a:rPr lang="en-US" altLang="zh-CN" sz="2400" b="1">
                <a:solidFill>
                  <a:schemeClr val="bg1"/>
                </a:solidFill>
                <a:latin typeface="微软雅黑" panose="020B0503020204020204" charset="-122"/>
                <a:ea typeface="微软雅黑" panose="020B0503020204020204" charset="-122"/>
                <a:sym typeface="+mn-ea"/>
              </a:rPr>
              <a:t>，</a:t>
            </a:r>
            <a:r>
              <a:rPr lang="zh-CN" altLang="en-US" sz="2400" b="1">
                <a:solidFill>
                  <a:schemeClr val="bg1"/>
                </a:solidFill>
                <a:latin typeface="微软雅黑" panose="020B0503020204020204" charset="-122"/>
                <a:ea typeface="微软雅黑" panose="020B0503020204020204" charset="-122"/>
                <a:sym typeface="+mn-ea"/>
              </a:rPr>
              <a:t>确定教学目标</a:t>
            </a:r>
            <a:endParaRPr lang="zh-CN" altLang="en-US" sz="2400" b="1">
              <a:solidFill>
                <a:schemeClr val="bg1"/>
              </a:solidFill>
              <a:latin typeface="微软雅黑" panose="020B0503020204020204" charset="-122"/>
              <a:ea typeface="微软雅黑" panose="020B0503020204020204" charset="-122"/>
              <a:sym typeface="+mn-ea"/>
            </a:endParaRPr>
          </a:p>
        </p:txBody>
      </p:sp>
      <p:sp>
        <p:nvSpPr>
          <p:cNvPr id="3" name="文本框 2"/>
          <p:cNvSpPr txBox="1"/>
          <p:nvPr/>
        </p:nvSpPr>
        <p:spPr>
          <a:xfrm>
            <a:off x="9707880" y="635"/>
            <a:ext cx="2484120" cy="710565"/>
          </a:xfrm>
          <a:prstGeom prst="rect">
            <a:avLst/>
          </a:prstGeom>
          <a:solidFill>
            <a:schemeClr val="accent2">
              <a:lumMod val="60000"/>
              <a:lumOff val="40000"/>
            </a:schemeClr>
          </a:solidFill>
          <a:ln>
            <a:solidFill>
              <a:schemeClr val="bg1"/>
            </a:solidFill>
          </a:ln>
        </p:spPr>
        <p:txBody>
          <a:bodyPr wrap="square" rtlCol="0" anchor="t">
            <a:noAutofit/>
          </a:bodyPr>
          <a:p>
            <a:pPr indent="0" algn="ctr" eaLnBrk="0" fontAlgn="auto" hangingPunct="0">
              <a:lnSpc>
                <a:spcPct val="150000"/>
              </a:lnSpc>
            </a:pPr>
            <a:r>
              <a:rPr lang="zh-CN" altLang="en-US" sz="2800" b="1">
                <a:solidFill>
                  <a:schemeClr val="accent2">
                    <a:lumMod val="50000"/>
                  </a:schemeClr>
                </a:solidFill>
                <a:latin typeface="微软雅黑" panose="020B0503020204020204" charset="-122"/>
                <a:ea typeface="微软雅黑" panose="020B0503020204020204" charset="-122"/>
                <a:sym typeface="+mn-ea"/>
              </a:rPr>
              <a:t>学情</a:t>
            </a:r>
            <a:r>
              <a:rPr lang="zh-CN" altLang="en-US" sz="2800" b="1">
                <a:solidFill>
                  <a:schemeClr val="accent2">
                    <a:lumMod val="50000"/>
                  </a:schemeClr>
                </a:solidFill>
                <a:latin typeface="微软雅黑" panose="020B0503020204020204" charset="-122"/>
                <a:ea typeface="微软雅黑" panose="020B0503020204020204" charset="-122"/>
                <a:sym typeface="+mn-ea"/>
              </a:rPr>
              <a:t>分析</a:t>
            </a:r>
            <a:endParaRPr lang="zh-CN" altLang="en-US" sz="2800" b="1">
              <a:solidFill>
                <a:schemeClr val="accent2">
                  <a:lumMod val="50000"/>
                </a:schemeClr>
              </a:solidFill>
              <a:latin typeface="微软雅黑" panose="020B0503020204020204" charset="-122"/>
              <a:ea typeface="微软雅黑" panose="020B0503020204020204" charset="-122"/>
              <a:sym typeface="+mn-ea"/>
            </a:endParaRPr>
          </a:p>
        </p:txBody>
      </p:sp>
      <p:sp>
        <p:nvSpPr>
          <p:cNvPr id="4" name="椭圆 3"/>
          <p:cNvSpPr/>
          <p:nvPr>
            <p:custDataLst>
              <p:tags r:id="rId1"/>
            </p:custDataLst>
          </p:nvPr>
        </p:nvSpPr>
        <p:spPr>
          <a:xfrm rot="10800000">
            <a:off x="5455285" y="1332230"/>
            <a:ext cx="1887855" cy="1887855"/>
          </a:xfrm>
          <a:prstGeom prst="ellipse">
            <a:avLst/>
          </a:prstGeom>
          <a:solidFill>
            <a:schemeClr val="accent1">
              <a:alpha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6" name="椭圆 5"/>
          <p:cNvSpPr/>
          <p:nvPr>
            <p:custDataLst>
              <p:tags r:id="rId2"/>
            </p:custDataLst>
          </p:nvPr>
        </p:nvSpPr>
        <p:spPr>
          <a:xfrm rot="10800000">
            <a:off x="4046855" y="1332230"/>
            <a:ext cx="1887855" cy="1887855"/>
          </a:xfrm>
          <a:prstGeom prst="ellipse">
            <a:avLst/>
          </a:prstGeom>
          <a:solidFill>
            <a:schemeClr val="accent1">
              <a:alpha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矩形 8"/>
          <p:cNvSpPr/>
          <p:nvPr>
            <p:custDataLst>
              <p:tags r:id="rId3"/>
            </p:custDataLst>
          </p:nvPr>
        </p:nvSpPr>
        <p:spPr>
          <a:xfrm>
            <a:off x="2583815" y="5153660"/>
            <a:ext cx="6932930" cy="1125855"/>
          </a:xfrm>
          <a:prstGeom prst="rect">
            <a:avLst/>
          </a:prstGeom>
        </p:spPr>
        <p:txBody>
          <a:bodyPr wrap="square" lIns="0" tIns="0" rIns="0" bIns="0">
            <a:noAutofit/>
          </a:bodyPr>
          <a:p>
            <a:pPr marL="0" indent="0" algn="just" defTabSz="266700">
              <a:lnSpc>
                <a:spcPct val="120000"/>
              </a:lnSpc>
              <a:spcBef>
                <a:spcPct val="0"/>
              </a:spcBef>
              <a:spcAft>
                <a:spcPct val="0"/>
              </a:spcAft>
            </a:pPr>
            <a:r>
              <a:rPr lang="en-US" altLang="zh-CN" sz="1600">
                <a:latin typeface="微软雅黑" panose="020B0503020204020204" charset="-122"/>
                <a:ea typeface="微软雅黑" panose="020B0503020204020204" charset="-122"/>
                <a:cs typeface="微软雅黑" panose="020B0503020204020204" charset="-122"/>
                <a:sym typeface="+mn-ea"/>
              </a:rPr>
              <a:t>     </a:t>
            </a:r>
            <a:r>
              <a:rPr lang="zh-CN" altLang="en-US" sz="1600">
                <a:latin typeface="微软雅黑" panose="020B0503020204020204" charset="-122"/>
                <a:ea typeface="微软雅黑" panose="020B0503020204020204" charset="-122"/>
                <a:cs typeface="微软雅黑" panose="020B0503020204020204" charset="-122"/>
                <a:sym typeface="+mn-ea"/>
              </a:rPr>
              <a:t>学生对中国近现代史中反抗侵略、争取解放的历史充满兴趣和民族自豪感，但这种情感更多停留在表面，缺乏深入的情感体验和理性思考。对于人民在战争中所展现出的伟大力量以及中国共产党在领导人民战争中的核心作用，学生的认识不够深刻，尚未将这些历史认知转化为坚定的价值认同和责任感。</a:t>
            </a:r>
            <a:endParaRPr lang="zh-CN" altLang="en-US" sz="1600" dirty="0">
              <a:solidFill>
                <a:schemeClr val="tx1">
                  <a:lumMod val="85000"/>
                  <a:lumOff val="15000"/>
                </a:schemeClr>
              </a:solidFill>
              <a:latin typeface="+mn-ea"/>
              <a:cs typeface="+mn-ea"/>
            </a:endParaRPr>
          </a:p>
        </p:txBody>
      </p:sp>
      <p:sp>
        <p:nvSpPr>
          <p:cNvPr id="10" name="矩形 9"/>
          <p:cNvSpPr/>
          <p:nvPr>
            <p:custDataLst>
              <p:tags r:id="rId4"/>
            </p:custDataLst>
          </p:nvPr>
        </p:nvSpPr>
        <p:spPr>
          <a:xfrm>
            <a:off x="5030470" y="4618355"/>
            <a:ext cx="1887855" cy="459105"/>
          </a:xfrm>
          <a:prstGeom prst="rect">
            <a:avLst/>
          </a:prstGeom>
          <a:noFill/>
          <a:ln>
            <a:solidFill>
              <a:schemeClr val="tx1"/>
            </a:solidFill>
          </a:ln>
        </p:spPr>
        <p:txBody>
          <a:bodyPr wrap="square" lIns="0" tIns="0" rIns="0" bIns="0" rtlCol="0" anchor="b" anchorCtr="0">
            <a:noAutofit/>
          </a:bodyPr>
          <a:p>
            <a:pPr algn="ctr">
              <a:spcBef>
                <a:spcPct val="0"/>
              </a:spcBef>
              <a:spcAft>
                <a:spcPct val="0"/>
              </a:spcAft>
            </a:pPr>
            <a:r>
              <a:rPr lang="zh-CN" altLang="en-US" sz="2000">
                <a:latin typeface="微软雅黑" panose="020B0503020204020204" charset="-122"/>
                <a:ea typeface="微软雅黑" panose="020B0503020204020204" charset="-122"/>
                <a:cs typeface="微软雅黑" panose="020B0503020204020204" charset="-122"/>
                <a:sym typeface="+mn-ea"/>
              </a:rPr>
              <a:t>情感态度方面</a:t>
            </a:r>
            <a:endParaRPr lang="zh-CN" altLang="en-US" sz="2000" b="1" kern="0">
              <a:solidFill>
                <a:schemeClr val="accent1"/>
              </a:solidFill>
              <a:latin typeface="+mn-ea"/>
              <a:cs typeface="+mn-ea"/>
            </a:endParaRPr>
          </a:p>
        </p:txBody>
      </p:sp>
      <p:sp>
        <p:nvSpPr>
          <p:cNvPr id="11" name="矩形 10"/>
          <p:cNvSpPr/>
          <p:nvPr>
            <p:custDataLst>
              <p:tags r:id="rId5"/>
            </p:custDataLst>
          </p:nvPr>
        </p:nvSpPr>
        <p:spPr>
          <a:xfrm>
            <a:off x="7570470" y="1760855"/>
            <a:ext cx="4465955" cy="2857500"/>
          </a:xfrm>
          <a:prstGeom prst="rect">
            <a:avLst/>
          </a:prstGeom>
        </p:spPr>
        <p:txBody>
          <a:bodyPr wrap="square" lIns="0" tIns="0" rIns="0" bIns="0">
            <a:noAutofit/>
          </a:bodyPr>
          <a:p>
            <a:pPr>
              <a:lnSpc>
                <a:spcPct val="130000"/>
              </a:lnSpc>
              <a:spcBef>
                <a:spcPct val="0"/>
              </a:spcBef>
              <a:spcAft>
                <a:spcPct val="0"/>
              </a:spcAft>
            </a:pPr>
            <a:r>
              <a:rPr lang="en-US" altLang="zh-CN" sz="1400">
                <a:latin typeface="微软雅黑" panose="020B0503020204020204" charset="-122"/>
                <a:ea typeface="微软雅黑" panose="020B0503020204020204" charset="-122"/>
                <a:cs typeface="微软雅黑" panose="020B0503020204020204" charset="-122"/>
                <a:sym typeface="+mn-ea"/>
              </a:rPr>
              <a:t>     </a:t>
            </a:r>
            <a:r>
              <a:rPr lang="en-US" altLang="zh-CN" sz="1600">
                <a:latin typeface="微软雅黑" panose="020B0503020204020204" charset="-122"/>
                <a:ea typeface="微软雅黑" panose="020B0503020204020204" charset="-122"/>
                <a:cs typeface="微软雅黑" panose="020B0503020204020204" charset="-122"/>
                <a:sym typeface="+mn-ea"/>
              </a:rPr>
              <a:t> </a:t>
            </a:r>
            <a:r>
              <a:rPr lang="zh-CN" altLang="en-US" sz="1600">
                <a:latin typeface="微软雅黑" panose="020B0503020204020204" charset="-122"/>
                <a:ea typeface="微软雅黑" panose="020B0503020204020204" charset="-122"/>
                <a:cs typeface="微软雅黑" panose="020B0503020204020204" charset="-122"/>
                <a:sym typeface="+mn-ea"/>
              </a:rPr>
              <a:t>在思维能力上，</a:t>
            </a:r>
            <a:r>
              <a:rPr lang="zh-CN" altLang="en-US" sz="160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高中学生正处于从形象思维向抽象思维过渡的阶段，具备一定的分析和归纳能力，但在运用历史思维方法解决问题方面仍存在欠缺</a:t>
            </a:r>
            <a:r>
              <a:rPr lang="en-US" altLang="zh-CN" sz="160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a:t>
            </a:r>
            <a:r>
              <a:rPr lang="zh-CN" altLang="en-US" sz="160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在史料处理能力上，学</a:t>
            </a:r>
            <a:r>
              <a:rPr lang="zh-CN" altLang="en-US" sz="1600">
                <a:latin typeface="微软雅黑" panose="020B0503020204020204" charset="-122"/>
                <a:ea typeface="微软雅黑" panose="020B0503020204020204" charset="-122"/>
                <a:cs typeface="微软雅黑" panose="020B0503020204020204" charset="-122"/>
                <a:sym typeface="+mn-ea"/>
              </a:rPr>
              <a:t>生对史料的辨别、分析和运用能力有待提高，难以从纷繁复杂的史料中准确提取有效信息并进行合理的历史解释</a:t>
            </a:r>
            <a:r>
              <a:rPr lang="en-US" altLang="zh-CN" sz="1600">
                <a:latin typeface="微软雅黑" panose="020B0503020204020204" charset="-122"/>
                <a:ea typeface="微软雅黑" panose="020B0503020204020204" charset="-122"/>
                <a:cs typeface="微软雅黑" panose="020B0503020204020204" charset="-122"/>
                <a:sym typeface="+mn-ea"/>
              </a:rPr>
              <a:t>；</a:t>
            </a:r>
            <a:r>
              <a:rPr lang="zh-CN" altLang="en-US" sz="1600">
                <a:latin typeface="微软雅黑" panose="020B0503020204020204" charset="-122"/>
                <a:ea typeface="微软雅黑" panose="020B0503020204020204" charset="-122"/>
                <a:cs typeface="微软雅黑" panose="020B0503020204020204" charset="-122"/>
                <a:sym typeface="+mn-ea"/>
              </a:rPr>
              <a:t>此外，学生的自主学习和合作探究能力也参差不齐，部分学生在小组合作中存在依赖心理，参与度不高</a:t>
            </a:r>
            <a:r>
              <a:rPr lang="en-US" altLang="zh-CN" sz="1600">
                <a:latin typeface="微软雅黑" panose="020B0503020204020204" charset="-122"/>
                <a:ea typeface="微软雅黑" panose="020B0503020204020204" charset="-122"/>
                <a:cs typeface="微软雅黑" panose="020B0503020204020204" charset="-122"/>
                <a:sym typeface="+mn-ea"/>
              </a:rPr>
              <a:t>。</a:t>
            </a:r>
            <a:endParaRPr lang="en-US" altLang="zh-CN" sz="16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2" name="矩形 11"/>
          <p:cNvSpPr/>
          <p:nvPr>
            <p:custDataLst>
              <p:tags r:id="rId6"/>
            </p:custDataLst>
          </p:nvPr>
        </p:nvSpPr>
        <p:spPr>
          <a:xfrm>
            <a:off x="8976995" y="1262380"/>
            <a:ext cx="1652905" cy="337185"/>
          </a:xfrm>
          <a:prstGeom prst="rect">
            <a:avLst/>
          </a:prstGeom>
          <a:noFill/>
          <a:ln>
            <a:solidFill>
              <a:schemeClr val="tx1"/>
            </a:solidFill>
          </a:ln>
        </p:spPr>
        <p:txBody>
          <a:bodyPr wrap="square" lIns="0" tIns="0" rIns="0" bIns="0" rtlCol="0" anchor="b" anchorCtr="0">
            <a:noAutofit/>
          </a:bodyPr>
          <a:p>
            <a:pPr>
              <a:spcBef>
                <a:spcPct val="0"/>
              </a:spcBef>
              <a:spcAft>
                <a:spcPct val="0"/>
              </a:spcAft>
            </a:pPr>
            <a:r>
              <a:rPr lang="en-US" altLang="zh-CN" sz="2000">
                <a:latin typeface="微软雅黑" panose="020B0503020204020204" charset="-122"/>
                <a:ea typeface="微软雅黑" panose="020B0503020204020204" charset="-122"/>
                <a:cs typeface="微软雅黑" panose="020B0503020204020204" charset="-122"/>
                <a:sym typeface="+mn-ea"/>
              </a:rPr>
              <a:t> </a:t>
            </a:r>
            <a:r>
              <a:rPr lang="zh-CN" altLang="en-US" sz="2000">
                <a:latin typeface="微软雅黑" panose="020B0503020204020204" charset="-122"/>
                <a:ea typeface="微软雅黑" panose="020B0503020204020204" charset="-122"/>
                <a:cs typeface="微软雅黑" panose="020B0503020204020204" charset="-122"/>
                <a:sym typeface="+mn-ea"/>
              </a:rPr>
              <a:t>能力水平方面</a:t>
            </a:r>
            <a:endParaRPr lang="zh-CN" altLang="en-US" sz="2000" b="1" kern="0">
              <a:solidFill>
                <a:schemeClr val="accent1"/>
              </a:solidFill>
              <a:latin typeface="+mn-ea"/>
              <a:cs typeface="+mn-ea"/>
            </a:endParaRPr>
          </a:p>
        </p:txBody>
      </p:sp>
      <p:sp>
        <p:nvSpPr>
          <p:cNvPr id="13" name="矩形 12"/>
          <p:cNvSpPr/>
          <p:nvPr>
            <p:custDataLst>
              <p:tags r:id="rId7"/>
            </p:custDataLst>
          </p:nvPr>
        </p:nvSpPr>
        <p:spPr>
          <a:xfrm>
            <a:off x="451485" y="1761490"/>
            <a:ext cx="3460115" cy="2480310"/>
          </a:xfrm>
          <a:prstGeom prst="rect">
            <a:avLst/>
          </a:prstGeom>
        </p:spPr>
        <p:txBody>
          <a:bodyPr wrap="square" lIns="0" tIns="0" rIns="0" bIns="0">
            <a:noAutofit/>
          </a:bodyPr>
          <a:p>
            <a:pPr algn="l">
              <a:lnSpc>
                <a:spcPct val="130000"/>
              </a:lnSpc>
              <a:spcBef>
                <a:spcPct val="0"/>
              </a:spcBef>
              <a:spcAft>
                <a:spcPct val="0"/>
              </a:spcAft>
            </a:pPr>
            <a:r>
              <a:rPr lang="en-US" altLang="zh-CN" sz="1400">
                <a:latin typeface="微软雅黑" panose="020B0503020204020204" charset="-122"/>
                <a:ea typeface="微软雅黑" panose="020B0503020204020204" charset="-122"/>
                <a:cs typeface="微软雅黑" panose="020B0503020204020204" charset="-122"/>
                <a:sym typeface="+mn-ea"/>
              </a:rPr>
              <a:t>   </a:t>
            </a:r>
            <a:r>
              <a:rPr lang="en-US" altLang="zh-CN" sz="1600">
                <a:latin typeface="微软雅黑" panose="020B0503020204020204" charset="-122"/>
                <a:ea typeface="微软雅黑" panose="020B0503020204020204" charset="-122"/>
                <a:cs typeface="微软雅黑" panose="020B0503020204020204" charset="-122"/>
                <a:sym typeface="+mn-ea"/>
              </a:rPr>
              <a:t>  </a:t>
            </a:r>
            <a:r>
              <a:rPr lang="zh-CN" altLang="en-US" sz="160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高中学生在初中阶段已对中国近现代史有了初步了解，知晓抗日战争和解放战争的一些基本史实，</a:t>
            </a:r>
            <a:r>
              <a:rPr lang="zh-CN" altLang="en-US" sz="1600">
                <a:latin typeface="微软雅黑" panose="020B0503020204020204" charset="-122"/>
                <a:ea typeface="微软雅黑" panose="020B0503020204020204" charset="-122"/>
                <a:cs typeface="微软雅黑" panose="020B0503020204020204" charset="-122"/>
                <a:sym typeface="+mn-ea"/>
              </a:rPr>
              <a:t>如抗日战争中的重要战役（淞沪会战、台儿庄战役等）以及解放战争的大致进程（三大战役、渡江战役等）。然而，他们的知识储备往往较为零散，对历史事件之间的内在联系和深层次原因理解不足。</a:t>
            </a:r>
            <a:endParaRPr lang="zh-CN" altLang="en-US" sz="1600" dirty="0">
              <a:solidFill>
                <a:schemeClr val="tx1">
                  <a:lumMod val="85000"/>
                  <a:lumOff val="15000"/>
                </a:schemeClr>
              </a:solidFill>
              <a:latin typeface="+mn-ea"/>
              <a:cs typeface="+mn-ea"/>
            </a:endParaRPr>
          </a:p>
        </p:txBody>
      </p:sp>
      <p:sp>
        <p:nvSpPr>
          <p:cNvPr id="14" name="矩形 13"/>
          <p:cNvSpPr/>
          <p:nvPr>
            <p:custDataLst>
              <p:tags r:id="rId8"/>
            </p:custDataLst>
          </p:nvPr>
        </p:nvSpPr>
        <p:spPr>
          <a:xfrm>
            <a:off x="1458595" y="1210945"/>
            <a:ext cx="1652905" cy="459105"/>
          </a:xfrm>
          <a:prstGeom prst="rect">
            <a:avLst/>
          </a:prstGeom>
          <a:noFill/>
          <a:ln>
            <a:solidFill>
              <a:schemeClr val="tx1"/>
            </a:solidFill>
          </a:ln>
        </p:spPr>
        <p:txBody>
          <a:bodyPr wrap="square" lIns="0" tIns="0" rIns="0" bIns="0" rtlCol="0" anchor="b" anchorCtr="0">
            <a:noAutofit/>
          </a:bodyPr>
          <a:p>
            <a:pPr algn="r">
              <a:spcBef>
                <a:spcPct val="0"/>
              </a:spcBef>
              <a:spcAft>
                <a:spcPct val="0"/>
              </a:spcAft>
            </a:pPr>
            <a:r>
              <a:rPr lang="zh-CN" altLang="en-US" sz="2000">
                <a:latin typeface="微软雅黑" panose="020B0503020204020204" charset="-122"/>
                <a:ea typeface="微软雅黑" panose="020B0503020204020204" charset="-122"/>
                <a:cs typeface="微软雅黑" panose="020B0503020204020204" charset="-122"/>
                <a:sym typeface="+mn-ea"/>
              </a:rPr>
              <a:t>知识基础方面</a:t>
            </a:r>
            <a:endParaRPr lang="zh-CN" altLang="en-US" sz="2000" b="1" kern="0">
              <a:solidFill>
                <a:schemeClr val="accent1"/>
              </a:solidFill>
              <a:latin typeface="+mn-ea"/>
              <a:cs typeface="+mn-ea"/>
            </a:endParaRPr>
          </a:p>
        </p:txBody>
      </p:sp>
      <p:sp>
        <p:nvSpPr>
          <p:cNvPr id="23" name="椭圆 22"/>
          <p:cNvSpPr/>
          <p:nvPr>
            <p:custDataLst>
              <p:tags r:id="rId9"/>
            </p:custDataLst>
          </p:nvPr>
        </p:nvSpPr>
        <p:spPr>
          <a:xfrm rot="10800000">
            <a:off x="4906010" y="2470785"/>
            <a:ext cx="1887855" cy="1887855"/>
          </a:xfrm>
          <a:prstGeom prst="ellipse">
            <a:avLst/>
          </a:prstGeom>
          <a:solidFill>
            <a:schemeClr val="accent1">
              <a:alpha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15" name="图片 4" descr="343439383331313b343532303032303bb8f6c8cbd0c5cfa2"/>
          <p:cNvPicPr>
            <a:picLocks noChangeAspect="1"/>
          </p:cNvPicPr>
          <p:nvPr>
            <p:custDataLst>
              <p:tags r:id="rId10"/>
            </p:custDataLst>
          </p:nvPr>
        </p:nvPicPr>
        <p:blipFill>
          <a:blip r:embed="rId11">
            <a:extLst>
              <a:ext uri="{96DAC541-7B7A-43D3-8B79-37D633B846F1}">
                <asvg:svgBlip xmlns:asvg="http://schemas.microsoft.com/office/drawing/2016/SVG/main" r:embed="rId12"/>
              </a:ext>
            </a:extLst>
          </a:blip>
          <a:stretch>
            <a:fillRect/>
          </a:stretch>
        </p:blipFill>
        <p:spPr>
          <a:xfrm>
            <a:off x="6152187" y="2078584"/>
            <a:ext cx="388799" cy="388799"/>
          </a:xfrm>
          <a:prstGeom prst="rect">
            <a:avLst/>
          </a:prstGeom>
        </p:spPr>
      </p:pic>
      <p:pic>
        <p:nvPicPr>
          <p:cNvPr id="16" name="图片 3" descr="343439383331313b343532303031393bd2b5bca8b9dcc0ed"/>
          <p:cNvPicPr>
            <a:picLocks noChangeAspect="1"/>
          </p:cNvPicPr>
          <p:nvPr>
            <p:custDataLst>
              <p:tags r:id="rId13"/>
            </p:custDataLst>
          </p:nvPr>
        </p:nvPicPr>
        <p:blipFill>
          <a:blip r:embed="rId14">
            <a:extLst>
              <a:ext uri="{96DAC541-7B7A-43D3-8B79-37D633B846F1}">
                <asvg:svgBlip xmlns:asvg="http://schemas.microsoft.com/office/drawing/2016/SVG/main" r:embed="rId15"/>
              </a:ext>
            </a:extLst>
          </a:blip>
          <a:stretch>
            <a:fillRect/>
          </a:stretch>
        </p:blipFill>
        <p:spPr>
          <a:xfrm>
            <a:off x="5059482" y="2078157"/>
            <a:ext cx="396000" cy="396000"/>
          </a:xfrm>
          <a:prstGeom prst="rect">
            <a:avLst/>
          </a:prstGeom>
        </p:spPr>
      </p:pic>
      <p:pic>
        <p:nvPicPr>
          <p:cNvPr id="18" name="图片 7" descr="343439383331313b343532303032333bc6f3d2b5bcf2bde9"/>
          <p:cNvPicPr>
            <a:picLocks noChangeAspect="1"/>
          </p:cNvPicPr>
          <p:nvPr>
            <p:custDataLst>
              <p:tags r:id="rId16"/>
            </p:custDataLst>
          </p:nvPr>
        </p:nvPicPr>
        <p:blipFill>
          <a:blip r:embed="rId17">
            <a:extLst>
              <a:ext uri="{96DAC541-7B7A-43D3-8B79-37D633B846F1}">
                <asvg:svgBlip xmlns:asvg="http://schemas.microsoft.com/office/drawing/2016/SVG/main" r:embed="rId18"/>
              </a:ext>
            </a:extLst>
          </a:blip>
          <a:stretch>
            <a:fillRect/>
          </a:stretch>
        </p:blipFill>
        <p:spPr>
          <a:xfrm>
            <a:off x="5581877" y="3220312"/>
            <a:ext cx="388800" cy="388800"/>
          </a:xfrm>
          <a:prstGeom prst="rect">
            <a:avLst/>
          </a:prstGeom>
        </p:spPr>
      </p:pic>
    </p:spTree>
    <p:custDataLst>
      <p:tags r:id="rId19"/>
    </p:custDataLst>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descr="7b0a2020202022776f7264617274223a20227b5c2269645c223a32353030313037302c5c227469645c223a5c225c227d220a7d0a"/>
          <p:cNvSpPr txBox="1"/>
          <p:nvPr/>
        </p:nvSpPr>
        <p:spPr>
          <a:xfrm>
            <a:off x="0" y="118745"/>
            <a:ext cx="12192000" cy="592455"/>
          </a:xfrm>
          <a:prstGeom prst="rect">
            <a:avLst/>
          </a:prstGeom>
          <a:solidFill>
            <a:schemeClr val="accent4">
              <a:lumMod val="75000"/>
            </a:schemeClr>
          </a:solidFill>
        </p:spPr>
        <p:txBody>
          <a:bodyPr wrap="square" rtlCol="0">
            <a:noAutofit/>
          </a:bodyPr>
          <a:p>
            <a:endParaRPr lang="zh-CN" altLang="en-US" sz="2800">
              <a:solidFill>
                <a:schemeClr val="bg1"/>
              </a:solidFill>
              <a:latin typeface="微软雅黑" panose="020B0503020204020204" charset="-122"/>
              <a:ea typeface="微软雅黑" panose="020B0503020204020204" charset="-122"/>
            </a:endParaRPr>
          </a:p>
        </p:txBody>
      </p:sp>
      <p:sp>
        <p:nvSpPr>
          <p:cNvPr id="7" name="文本框 6"/>
          <p:cNvSpPr txBox="1"/>
          <p:nvPr/>
        </p:nvSpPr>
        <p:spPr>
          <a:xfrm>
            <a:off x="0" y="-635"/>
            <a:ext cx="4517390" cy="710565"/>
          </a:xfrm>
          <a:prstGeom prst="rect">
            <a:avLst/>
          </a:prstGeom>
          <a:noFill/>
          <a:ln>
            <a:solidFill>
              <a:schemeClr val="bg1"/>
            </a:solidFill>
          </a:ln>
        </p:spPr>
        <p:txBody>
          <a:bodyPr wrap="square" rtlCol="0" anchor="t">
            <a:noAutofit/>
          </a:bodyPr>
          <a:p>
            <a:pPr indent="0" eaLnBrk="0" fontAlgn="auto" hangingPunct="0">
              <a:lnSpc>
                <a:spcPct val="150000"/>
              </a:lnSpc>
            </a:pPr>
            <a:r>
              <a:rPr lang="zh-CN" altLang="en-US" sz="2000" b="1">
                <a:solidFill>
                  <a:schemeClr val="bg1"/>
                </a:solidFill>
                <a:latin typeface="微软雅黑" panose="020B0503020204020204" charset="-122"/>
                <a:ea typeface="微软雅黑" panose="020B0503020204020204" charset="-122"/>
                <a:sym typeface="+mn-ea"/>
              </a:rPr>
              <a:t>二</a:t>
            </a:r>
            <a:r>
              <a:rPr lang="en-US" altLang="zh-CN" sz="2000" b="1">
                <a:solidFill>
                  <a:schemeClr val="bg1"/>
                </a:solidFill>
                <a:latin typeface="微软雅黑" panose="020B0503020204020204" charset="-122"/>
                <a:ea typeface="微软雅黑" panose="020B0503020204020204" charset="-122"/>
                <a:sym typeface="+mn-ea"/>
              </a:rPr>
              <a:t>、</a:t>
            </a:r>
            <a:r>
              <a:rPr lang="zh-CN" altLang="en-US" sz="2000" b="1">
                <a:solidFill>
                  <a:schemeClr val="bg1"/>
                </a:solidFill>
                <a:latin typeface="微软雅黑" panose="020B0503020204020204" charset="-122"/>
                <a:ea typeface="微软雅黑" panose="020B0503020204020204" charset="-122"/>
                <a:sym typeface="+mn-ea"/>
              </a:rPr>
              <a:t>大单元教学实践的关键环节</a:t>
            </a:r>
            <a:endParaRPr lang="zh-CN" altLang="en-US" sz="2000" b="1">
              <a:solidFill>
                <a:schemeClr val="bg1"/>
              </a:solidFill>
              <a:latin typeface="微软雅黑" panose="020B0503020204020204" charset="-122"/>
              <a:ea typeface="微软雅黑" panose="020B0503020204020204" charset="-122"/>
              <a:sym typeface="+mn-ea"/>
            </a:endParaRPr>
          </a:p>
          <a:p>
            <a:pPr indent="0" eaLnBrk="0" fontAlgn="auto" hangingPunct="0">
              <a:lnSpc>
                <a:spcPct val="150000"/>
              </a:lnSpc>
            </a:pPr>
            <a:endParaRPr lang="zh-CN" altLang="en-US" sz="2000" b="1">
              <a:solidFill>
                <a:schemeClr val="bg1"/>
              </a:solidFill>
              <a:latin typeface="微软雅黑" panose="020B0503020204020204" charset="-122"/>
              <a:ea typeface="微软雅黑" panose="020B0503020204020204" charset="-122"/>
              <a:sym typeface="+mn-ea"/>
            </a:endParaRPr>
          </a:p>
        </p:txBody>
      </p:sp>
      <p:sp>
        <p:nvSpPr>
          <p:cNvPr id="8" name="文本框 7"/>
          <p:cNvSpPr txBox="1"/>
          <p:nvPr/>
        </p:nvSpPr>
        <p:spPr>
          <a:xfrm>
            <a:off x="4517390" y="-635"/>
            <a:ext cx="4756150" cy="709930"/>
          </a:xfrm>
          <a:prstGeom prst="rect">
            <a:avLst/>
          </a:prstGeom>
          <a:noFill/>
          <a:ln>
            <a:solidFill>
              <a:schemeClr val="bg1"/>
            </a:solidFill>
          </a:ln>
          <a:extLst>
            <a:ext uri="{909E8E84-426E-40DD-AFC4-6F175D3DCCD1}">
              <a14:hiddenFill xmlns:a14="http://schemas.microsoft.com/office/drawing/2010/main">
                <a:solidFill>
                  <a:schemeClr val="accent2">
                    <a:lumMod val="60000"/>
                    <a:lumOff val="40000"/>
                  </a:schemeClr>
                </a:solidFill>
              </a14:hiddenFill>
            </a:ext>
          </a:extLst>
        </p:spPr>
        <p:txBody>
          <a:bodyPr wrap="square" rtlCol="0" anchor="t">
            <a:noAutofit/>
          </a:bodyPr>
          <a:p>
            <a:pPr indent="0" eaLnBrk="0" fontAlgn="auto" hangingPunct="0">
              <a:lnSpc>
                <a:spcPct val="150000"/>
              </a:lnSpc>
            </a:pPr>
            <a:r>
              <a:rPr lang="en-US" altLang="zh-CN" sz="2000" b="1">
                <a:solidFill>
                  <a:schemeClr val="bg1"/>
                </a:solidFill>
                <a:latin typeface="微软雅黑" panose="020B0503020204020204" charset="-122"/>
                <a:ea typeface="微软雅黑" panose="020B0503020204020204" charset="-122"/>
                <a:sym typeface="+mn-ea"/>
              </a:rPr>
              <a:t>2.</a:t>
            </a:r>
            <a:r>
              <a:rPr lang="zh-CN" altLang="en-US" sz="2000" b="1">
                <a:solidFill>
                  <a:schemeClr val="bg1"/>
                </a:solidFill>
                <a:latin typeface="微软雅黑" panose="020B0503020204020204" charset="-122"/>
                <a:ea typeface="微软雅黑" panose="020B0503020204020204" charset="-122"/>
                <a:sym typeface="+mn-ea"/>
              </a:rPr>
              <a:t>围绕单元主题</a:t>
            </a:r>
            <a:r>
              <a:rPr lang="en-US" altLang="zh-CN" sz="2000" b="1">
                <a:solidFill>
                  <a:schemeClr val="bg1"/>
                </a:solidFill>
                <a:latin typeface="微软雅黑" panose="020B0503020204020204" charset="-122"/>
                <a:ea typeface="微软雅黑" panose="020B0503020204020204" charset="-122"/>
                <a:sym typeface="+mn-ea"/>
              </a:rPr>
              <a:t>，</a:t>
            </a:r>
            <a:r>
              <a:rPr lang="zh-CN" altLang="en-US" sz="2000" b="1">
                <a:solidFill>
                  <a:schemeClr val="bg1"/>
                </a:solidFill>
                <a:latin typeface="微软雅黑" panose="020B0503020204020204" charset="-122"/>
                <a:ea typeface="微软雅黑" panose="020B0503020204020204" charset="-122"/>
                <a:sym typeface="+mn-ea"/>
              </a:rPr>
              <a:t>确定教学目标</a:t>
            </a:r>
            <a:endParaRPr lang="zh-CN" altLang="en-US" sz="2000" b="1">
              <a:solidFill>
                <a:schemeClr val="bg1"/>
              </a:solidFill>
              <a:latin typeface="微软雅黑" panose="020B0503020204020204" charset="-122"/>
              <a:ea typeface="微软雅黑" panose="020B0503020204020204" charset="-122"/>
              <a:sym typeface="+mn-ea"/>
            </a:endParaRPr>
          </a:p>
        </p:txBody>
      </p:sp>
      <p:sp>
        <p:nvSpPr>
          <p:cNvPr id="3" name="文本框 2"/>
          <p:cNvSpPr txBox="1"/>
          <p:nvPr/>
        </p:nvSpPr>
        <p:spPr>
          <a:xfrm>
            <a:off x="9281795" y="635"/>
            <a:ext cx="2927350" cy="710565"/>
          </a:xfrm>
          <a:prstGeom prst="rect">
            <a:avLst/>
          </a:prstGeom>
          <a:solidFill>
            <a:schemeClr val="accent2">
              <a:lumMod val="60000"/>
              <a:lumOff val="40000"/>
            </a:schemeClr>
          </a:solidFill>
          <a:ln>
            <a:solidFill>
              <a:schemeClr val="bg1"/>
            </a:solidFill>
          </a:ln>
        </p:spPr>
        <p:txBody>
          <a:bodyPr wrap="square" rtlCol="0" anchor="t">
            <a:noAutofit/>
          </a:bodyPr>
          <a:p>
            <a:pPr indent="0" algn="ctr" eaLnBrk="0" fontAlgn="auto" hangingPunct="0">
              <a:lnSpc>
                <a:spcPct val="150000"/>
              </a:lnSpc>
            </a:pPr>
            <a:r>
              <a:rPr lang="zh-CN" altLang="en-US" sz="2400" b="1">
                <a:solidFill>
                  <a:schemeClr val="accent2">
                    <a:lumMod val="50000"/>
                  </a:schemeClr>
                </a:solidFill>
                <a:latin typeface="微软雅黑" panose="020B0503020204020204" charset="-122"/>
                <a:ea typeface="微软雅黑" panose="020B0503020204020204" charset="-122"/>
                <a:sym typeface="+mn-ea"/>
              </a:rPr>
              <a:t>结构化的单元知识</a:t>
            </a:r>
            <a:endParaRPr lang="zh-CN" altLang="en-US" sz="2400" b="1">
              <a:solidFill>
                <a:schemeClr val="accent2">
                  <a:lumMod val="50000"/>
                </a:schemeClr>
              </a:solidFill>
              <a:latin typeface="微软雅黑" panose="020B0503020204020204" charset="-122"/>
              <a:ea typeface="微软雅黑" panose="020B0503020204020204" charset="-122"/>
              <a:sym typeface="+mn-ea"/>
            </a:endParaRPr>
          </a:p>
        </p:txBody>
      </p:sp>
      <p:sp>
        <p:nvSpPr>
          <p:cNvPr id="1073742850" name="文本框 1073742849"/>
          <p:cNvSpPr txBox="1"/>
          <p:nvPr/>
        </p:nvSpPr>
        <p:spPr>
          <a:xfrm>
            <a:off x="613410" y="1170940"/>
            <a:ext cx="453390" cy="4345305"/>
          </a:xfrm>
          <a:prstGeom prst="rect">
            <a:avLst/>
          </a:prstGeom>
          <a:solidFill>
            <a:srgbClr val="FFFFFF"/>
          </a:solidFill>
          <a:ln w="9525" cap="flat" cmpd="sng">
            <a:solidFill>
              <a:srgbClr val="000000"/>
            </a:solidFill>
            <a:prstDash val="solid"/>
            <a:miter/>
            <a:headEnd type="none" w="med" len="med"/>
            <a:tailEnd type="none" w="med" len="med"/>
          </a:ln>
        </p:spPr>
        <p:txBody>
          <a:bodyPr vert="eaVert" wrap="square" anchor="t" anchorCtr="0"/>
          <a:p>
            <a:r>
              <a:rPr lang="zh-CN" altLang="en-US" b="1"/>
              <a:t>人民战争的力量：从团结御侮到解放新生</a:t>
            </a:r>
            <a:endParaRPr lang="zh-CN" altLang="en-US"/>
          </a:p>
          <a:p>
            <a:endParaRPr lang="zh-CN" altLang="en-US"/>
          </a:p>
        </p:txBody>
      </p:sp>
      <p:sp>
        <p:nvSpPr>
          <p:cNvPr id="1073742855" name="直接连接符 1073742854"/>
          <p:cNvSpPr/>
          <p:nvPr/>
        </p:nvSpPr>
        <p:spPr>
          <a:xfrm>
            <a:off x="1087120" y="3224530"/>
            <a:ext cx="453390" cy="1270"/>
          </a:xfrm>
          <a:prstGeom prst="line">
            <a:avLst/>
          </a:prstGeom>
          <a:ln w="9525" cap="flat" cmpd="sng">
            <a:solidFill>
              <a:srgbClr val="000000"/>
            </a:solidFill>
            <a:prstDash val="solid"/>
            <a:headEnd type="none" w="med" len="med"/>
            <a:tailEnd type="none" w="med" len="med"/>
          </a:ln>
        </p:spPr>
      </p:sp>
      <p:sp>
        <p:nvSpPr>
          <p:cNvPr id="1073742854" name="直接连接符 1073742853"/>
          <p:cNvSpPr/>
          <p:nvPr/>
        </p:nvSpPr>
        <p:spPr>
          <a:xfrm flipH="1">
            <a:off x="1261110" y="1562100"/>
            <a:ext cx="635" cy="3480435"/>
          </a:xfrm>
          <a:prstGeom prst="line">
            <a:avLst/>
          </a:prstGeom>
          <a:ln w="9525" cap="flat" cmpd="sng">
            <a:solidFill>
              <a:srgbClr val="000000"/>
            </a:solidFill>
            <a:prstDash val="solid"/>
            <a:headEnd type="none" w="med" len="med"/>
            <a:tailEnd type="none" w="med" len="med"/>
          </a:ln>
        </p:spPr>
      </p:sp>
      <p:sp>
        <p:nvSpPr>
          <p:cNvPr id="1073742852" name="直接连接符 1073742851"/>
          <p:cNvSpPr/>
          <p:nvPr/>
        </p:nvSpPr>
        <p:spPr>
          <a:xfrm rot="240000" flipV="1">
            <a:off x="1263650" y="1540510"/>
            <a:ext cx="361315" cy="24765"/>
          </a:xfrm>
          <a:prstGeom prst="line">
            <a:avLst/>
          </a:prstGeom>
          <a:ln w="9525" cap="flat" cmpd="sng">
            <a:solidFill>
              <a:srgbClr val="000000"/>
            </a:solidFill>
            <a:prstDash val="solid"/>
            <a:headEnd type="none" w="med" len="med"/>
            <a:tailEnd type="none" w="med" len="med"/>
          </a:ln>
        </p:spPr>
      </p:sp>
      <p:sp>
        <p:nvSpPr>
          <p:cNvPr id="47" name="直接连接符 46"/>
          <p:cNvSpPr/>
          <p:nvPr/>
        </p:nvSpPr>
        <p:spPr>
          <a:xfrm rot="240000" flipV="1">
            <a:off x="1260475" y="5055235"/>
            <a:ext cx="361315" cy="24765"/>
          </a:xfrm>
          <a:prstGeom prst="line">
            <a:avLst/>
          </a:prstGeom>
          <a:ln w="9525" cap="flat" cmpd="sng">
            <a:solidFill>
              <a:srgbClr val="000000"/>
            </a:solidFill>
            <a:prstDash val="solid"/>
            <a:headEnd type="none" w="med" len="med"/>
            <a:tailEnd type="none" w="med" len="med"/>
          </a:ln>
        </p:spPr>
      </p:sp>
      <p:sp>
        <p:nvSpPr>
          <p:cNvPr id="1073742856" name="文本框 1073742855"/>
          <p:cNvSpPr txBox="1"/>
          <p:nvPr/>
        </p:nvSpPr>
        <p:spPr>
          <a:xfrm>
            <a:off x="1624965" y="1442085"/>
            <a:ext cx="4587875" cy="352425"/>
          </a:xfrm>
          <a:prstGeom prst="rect">
            <a:avLst/>
          </a:prstGeom>
          <a:solidFill>
            <a:srgbClr val="FFFFFF"/>
          </a:solidFill>
          <a:ln w="9525" cap="flat" cmpd="sng">
            <a:solidFill>
              <a:srgbClr val="000000"/>
            </a:solidFill>
            <a:prstDash val="solid"/>
            <a:miter/>
            <a:headEnd type="none" w="med" len="med"/>
            <a:tailEnd type="none" w="med" len="med"/>
          </a:ln>
        </p:spPr>
        <p:txBody>
          <a:bodyPr vert="horz" wrap="square" anchor="t" anchorCtr="0"/>
          <a:p>
            <a:r>
              <a:rPr lang="zh-CN" altLang="en-US" b="1"/>
              <a:t>民族觉醒：从局部抗战到全国抗战</a:t>
            </a:r>
            <a:endParaRPr lang="zh-CN" altLang="en-US" b="1"/>
          </a:p>
          <a:p>
            <a:endParaRPr lang="zh-CN" altLang="en-US" b="1"/>
          </a:p>
        </p:txBody>
      </p:sp>
      <p:sp>
        <p:nvSpPr>
          <p:cNvPr id="1073742857" name="文本框 1073742856"/>
          <p:cNvSpPr txBox="1"/>
          <p:nvPr/>
        </p:nvSpPr>
        <p:spPr>
          <a:xfrm>
            <a:off x="1420495" y="3048635"/>
            <a:ext cx="4811395" cy="353060"/>
          </a:xfrm>
          <a:prstGeom prst="rect">
            <a:avLst/>
          </a:prstGeom>
          <a:solidFill>
            <a:srgbClr val="FFFFFF"/>
          </a:solidFill>
          <a:ln w="9525" cap="flat" cmpd="sng">
            <a:solidFill>
              <a:srgbClr val="000000"/>
            </a:solidFill>
            <a:prstDash val="solid"/>
            <a:miter/>
            <a:headEnd type="none" w="med" len="med"/>
            <a:tailEnd type="none" w="med" len="med"/>
          </a:ln>
        </p:spPr>
        <p:txBody>
          <a:bodyPr vert="horz" wrap="square" anchor="t" anchorCtr="0"/>
          <a:p>
            <a:r>
              <a:rPr lang="zh-CN" altLang="en-US" b="1"/>
              <a:t>团结胜利：全民族浴血奋战与抗日战争的胜利</a:t>
            </a:r>
            <a:endParaRPr lang="zh-CN" altLang="en-US" b="1"/>
          </a:p>
          <a:p>
            <a:endParaRPr lang="zh-CN" altLang="en-US" b="1"/>
          </a:p>
        </p:txBody>
      </p:sp>
      <p:sp>
        <p:nvSpPr>
          <p:cNvPr id="1073742858" name="文本框 1073742857"/>
          <p:cNvSpPr txBox="1"/>
          <p:nvPr/>
        </p:nvSpPr>
        <p:spPr>
          <a:xfrm>
            <a:off x="1625600" y="4872355"/>
            <a:ext cx="4587875" cy="366395"/>
          </a:xfrm>
          <a:prstGeom prst="rect">
            <a:avLst/>
          </a:prstGeom>
          <a:solidFill>
            <a:srgbClr val="FFFFFF"/>
          </a:solidFill>
          <a:ln w="9525" cap="flat" cmpd="sng">
            <a:solidFill>
              <a:srgbClr val="000000"/>
            </a:solidFill>
            <a:prstDash val="solid"/>
            <a:miter/>
            <a:headEnd type="none" w="med" len="med"/>
            <a:tailEnd type="none" w="med" len="med"/>
          </a:ln>
        </p:spPr>
        <p:txBody>
          <a:bodyPr vert="horz" wrap="square" anchor="t" anchorCtr="0"/>
          <a:p>
            <a:r>
              <a:rPr lang="zh-CN" altLang="en-US" b="1"/>
              <a:t>解放新生：人民解放战争</a:t>
            </a:r>
            <a:endParaRPr lang="zh-CN" altLang="en-US"/>
          </a:p>
          <a:p>
            <a:endParaRPr lang="zh-CN" altLang="en-US"/>
          </a:p>
        </p:txBody>
      </p:sp>
      <p:sp>
        <p:nvSpPr>
          <p:cNvPr id="1073742859" name="直接连接符 1073742858"/>
          <p:cNvSpPr/>
          <p:nvPr/>
        </p:nvSpPr>
        <p:spPr>
          <a:xfrm>
            <a:off x="6195060" y="1595755"/>
            <a:ext cx="506095" cy="635"/>
          </a:xfrm>
          <a:prstGeom prst="line">
            <a:avLst/>
          </a:prstGeom>
          <a:ln w="9525" cap="flat" cmpd="sng">
            <a:solidFill>
              <a:srgbClr val="000000"/>
            </a:solidFill>
            <a:prstDash val="solid"/>
            <a:headEnd type="none" w="med" len="med"/>
            <a:tailEnd type="none" w="med" len="med"/>
          </a:ln>
        </p:spPr>
      </p:sp>
      <p:sp>
        <p:nvSpPr>
          <p:cNvPr id="1073742862" name="直接连接符 1073742861"/>
          <p:cNvSpPr/>
          <p:nvPr/>
        </p:nvSpPr>
        <p:spPr>
          <a:xfrm>
            <a:off x="6438265" y="1170940"/>
            <a:ext cx="635" cy="857885"/>
          </a:xfrm>
          <a:prstGeom prst="line">
            <a:avLst/>
          </a:prstGeom>
          <a:ln w="9525" cap="flat" cmpd="sng">
            <a:solidFill>
              <a:srgbClr val="000000"/>
            </a:solidFill>
            <a:prstDash val="solid"/>
            <a:headEnd type="none" w="med" len="med"/>
            <a:tailEnd type="none" w="med" len="med"/>
          </a:ln>
        </p:spPr>
      </p:sp>
      <p:sp>
        <p:nvSpPr>
          <p:cNvPr id="1073742860" name="直接连接符 1073742859"/>
          <p:cNvSpPr/>
          <p:nvPr/>
        </p:nvSpPr>
        <p:spPr>
          <a:xfrm>
            <a:off x="6438900" y="1188720"/>
            <a:ext cx="227965" cy="635"/>
          </a:xfrm>
          <a:prstGeom prst="line">
            <a:avLst/>
          </a:prstGeom>
          <a:ln w="9525" cap="flat" cmpd="sng">
            <a:solidFill>
              <a:srgbClr val="000000"/>
            </a:solidFill>
            <a:prstDash val="solid"/>
            <a:headEnd type="none" w="med" len="med"/>
            <a:tailEnd type="none" w="med" len="med"/>
          </a:ln>
        </p:spPr>
      </p:sp>
      <p:sp>
        <p:nvSpPr>
          <p:cNvPr id="48" name="直接连接符 47"/>
          <p:cNvSpPr/>
          <p:nvPr/>
        </p:nvSpPr>
        <p:spPr>
          <a:xfrm>
            <a:off x="6438265" y="2038350"/>
            <a:ext cx="227965" cy="2540"/>
          </a:xfrm>
          <a:prstGeom prst="line">
            <a:avLst/>
          </a:prstGeom>
          <a:ln w="9525" cap="flat" cmpd="sng">
            <a:solidFill>
              <a:srgbClr val="000000"/>
            </a:solidFill>
            <a:prstDash val="solid"/>
            <a:headEnd type="none" w="med" len="med"/>
            <a:tailEnd type="none" w="med" len="med"/>
          </a:ln>
        </p:spPr>
      </p:sp>
      <p:sp>
        <p:nvSpPr>
          <p:cNvPr id="1073742863" name="文本框 1073742862"/>
          <p:cNvSpPr txBox="1"/>
          <p:nvPr/>
        </p:nvSpPr>
        <p:spPr>
          <a:xfrm>
            <a:off x="6664325" y="1015365"/>
            <a:ext cx="4100830" cy="353060"/>
          </a:xfrm>
          <a:prstGeom prst="rect">
            <a:avLst/>
          </a:prstGeom>
          <a:solidFill>
            <a:srgbClr val="FFFFFF"/>
          </a:solidFill>
          <a:ln w="9525" cap="flat" cmpd="sng">
            <a:solidFill>
              <a:srgbClr val="000000"/>
            </a:solidFill>
            <a:prstDash val="solid"/>
            <a:miter/>
            <a:headEnd type="none" w="med" len="med"/>
            <a:tailEnd type="none" w="med" len="med"/>
          </a:ln>
        </p:spPr>
        <p:txBody>
          <a:bodyPr vert="horz" wrap="square" anchor="t" anchorCtr="0"/>
          <a:p>
            <a:r>
              <a:rPr lang="zh-CN" altLang="en-US" b="1"/>
              <a:t>中华民族到了最危险的时候——奏强音</a:t>
            </a:r>
            <a:endParaRPr lang="zh-CN" altLang="en-US" b="1"/>
          </a:p>
          <a:p>
            <a:endParaRPr lang="zh-CN" altLang="en-US" b="1"/>
          </a:p>
        </p:txBody>
      </p:sp>
      <p:sp>
        <p:nvSpPr>
          <p:cNvPr id="1073742864" name="文本框 1073742863"/>
          <p:cNvSpPr txBox="1"/>
          <p:nvPr/>
        </p:nvSpPr>
        <p:spPr>
          <a:xfrm>
            <a:off x="6702425" y="1452880"/>
            <a:ext cx="4101465" cy="340995"/>
          </a:xfrm>
          <a:prstGeom prst="rect">
            <a:avLst/>
          </a:prstGeom>
          <a:solidFill>
            <a:srgbClr val="FFFFFF"/>
          </a:solidFill>
          <a:ln w="9525" cap="flat" cmpd="sng">
            <a:solidFill>
              <a:srgbClr val="000000"/>
            </a:solidFill>
            <a:prstDash val="solid"/>
            <a:miter/>
            <a:headEnd type="none" w="med" len="med"/>
            <a:tailEnd type="none" w="med" len="med"/>
          </a:ln>
        </p:spPr>
        <p:txBody>
          <a:bodyPr vert="horz" wrap="square" anchor="t" anchorCtr="0"/>
          <a:p>
            <a:r>
              <a:rPr lang="zh-CN" altLang="en-US" b="1"/>
              <a:t>万众一心冒着敌人炮火前进——凝战线</a:t>
            </a:r>
            <a:endParaRPr lang="zh-CN" altLang="en-US"/>
          </a:p>
          <a:p>
            <a:endParaRPr lang="zh-CN" altLang="en-US"/>
          </a:p>
        </p:txBody>
      </p:sp>
      <p:sp>
        <p:nvSpPr>
          <p:cNvPr id="1073742865" name="文本框 1073742864"/>
          <p:cNvSpPr txBox="1"/>
          <p:nvPr/>
        </p:nvSpPr>
        <p:spPr>
          <a:xfrm>
            <a:off x="6684645" y="1878330"/>
            <a:ext cx="4101465" cy="295275"/>
          </a:xfrm>
          <a:prstGeom prst="rect">
            <a:avLst/>
          </a:prstGeom>
          <a:solidFill>
            <a:srgbClr val="FFFFFF"/>
          </a:solidFill>
          <a:ln w="9525" cap="flat" cmpd="sng">
            <a:solidFill>
              <a:srgbClr val="000000"/>
            </a:solidFill>
            <a:prstDash val="solid"/>
            <a:miter/>
            <a:headEnd type="none" w="med" len="med"/>
            <a:tailEnd type="none" w="med" len="med"/>
          </a:ln>
        </p:spPr>
        <p:txBody>
          <a:bodyPr wrap="square"/>
          <a:p>
            <a:r>
              <a:rPr lang="zh-CN" altLang="en-US" b="1"/>
              <a:t>用人民的血肉筑成新的长城——铸精魂</a:t>
            </a:r>
            <a:endParaRPr lang="zh-CN" altLang="en-US" b="1"/>
          </a:p>
          <a:p>
            <a:endParaRPr lang="zh-CN" altLang="en-US" b="1"/>
          </a:p>
        </p:txBody>
      </p:sp>
      <p:sp>
        <p:nvSpPr>
          <p:cNvPr id="1073742871" name="直接连接符 1073742870"/>
          <p:cNvSpPr/>
          <p:nvPr/>
        </p:nvSpPr>
        <p:spPr>
          <a:xfrm>
            <a:off x="6195695" y="3225800"/>
            <a:ext cx="551815" cy="2540"/>
          </a:xfrm>
          <a:prstGeom prst="line">
            <a:avLst/>
          </a:prstGeom>
          <a:ln w="9525" cap="flat" cmpd="sng">
            <a:solidFill>
              <a:srgbClr val="000000"/>
            </a:solidFill>
            <a:prstDash val="solid"/>
            <a:headEnd type="none" w="med" len="med"/>
            <a:tailEnd type="none" w="med" len="med"/>
          </a:ln>
        </p:spPr>
      </p:sp>
      <p:sp>
        <p:nvSpPr>
          <p:cNvPr id="49" name="直接连接符 48"/>
          <p:cNvSpPr/>
          <p:nvPr/>
        </p:nvSpPr>
        <p:spPr>
          <a:xfrm>
            <a:off x="6442710" y="2806700"/>
            <a:ext cx="1270" cy="822960"/>
          </a:xfrm>
          <a:prstGeom prst="line">
            <a:avLst/>
          </a:prstGeom>
          <a:ln w="9525" cap="flat" cmpd="sng">
            <a:solidFill>
              <a:srgbClr val="000000"/>
            </a:solidFill>
            <a:prstDash val="solid"/>
            <a:headEnd type="none" w="med" len="med"/>
            <a:tailEnd type="none" w="med" len="med"/>
          </a:ln>
        </p:spPr>
      </p:sp>
      <p:sp>
        <p:nvSpPr>
          <p:cNvPr id="50" name="直接连接符 49"/>
          <p:cNvSpPr/>
          <p:nvPr/>
        </p:nvSpPr>
        <p:spPr>
          <a:xfrm>
            <a:off x="6437630" y="3627755"/>
            <a:ext cx="310515" cy="1270"/>
          </a:xfrm>
          <a:prstGeom prst="line">
            <a:avLst/>
          </a:prstGeom>
          <a:ln w="9525" cap="flat" cmpd="sng">
            <a:solidFill>
              <a:srgbClr val="000000"/>
            </a:solidFill>
            <a:prstDash val="solid"/>
            <a:headEnd type="none" w="med" len="med"/>
            <a:tailEnd type="none" w="med" len="med"/>
          </a:ln>
        </p:spPr>
      </p:sp>
      <p:sp>
        <p:nvSpPr>
          <p:cNvPr id="51" name="直接连接符 50"/>
          <p:cNvSpPr/>
          <p:nvPr/>
        </p:nvSpPr>
        <p:spPr>
          <a:xfrm>
            <a:off x="6419215" y="2807335"/>
            <a:ext cx="310515" cy="635"/>
          </a:xfrm>
          <a:prstGeom prst="line">
            <a:avLst/>
          </a:prstGeom>
          <a:ln w="9525" cap="flat" cmpd="sng">
            <a:solidFill>
              <a:srgbClr val="000000"/>
            </a:solidFill>
            <a:prstDash val="solid"/>
            <a:headEnd type="none" w="med" len="med"/>
            <a:tailEnd type="none" w="med" len="med"/>
          </a:ln>
        </p:spPr>
      </p:sp>
      <p:sp>
        <p:nvSpPr>
          <p:cNvPr id="1073742869" name="文本框 1073742868"/>
          <p:cNvSpPr txBox="1"/>
          <p:nvPr/>
        </p:nvSpPr>
        <p:spPr>
          <a:xfrm>
            <a:off x="6747510" y="2683510"/>
            <a:ext cx="3371850" cy="313690"/>
          </a:xfrm>
          <a:prstGeom prst="rect">
            <a:avLst/>
          </a:prstGeom>
          <a:solidFill>
            <a:srgbClr val="FFFFFF"/>
          </a:solidFill>
          <a:ln w="9525" cap="flat" cmpd="sng">
            <a:solidFill>
              <a:srgbClr val="000000"/>
            </a:solidFill>
            <a:prstDash val="solid"/>
            <a:miter/>
            <a:headEnd type="none" w="med" len="med"/>
            <a:tailEnd type="none" w="med" len="med"/>
          </a:ln>
        </p:spPr>
        <p:txBody>
          <a:bodyPr vert="horz" wrap="square" anchor="t" anchorCtr="0"/>
          <a:p>
            <a:pPr algn="ctr"/>
            <a:r>
              <a:rPr lang="zh-CN" altLang="en-US" b="1"/>
              <a:t>中国胜利</a:t>
            </a:r>
            <a:endParaRPr lang="zh-CN" altLang="en-US" b="1"/>
          </a:p>
          <a:p>
            <a:endParaRPr lang="zh-CN" altLang="en-US" b="1"/>
          </a:p>
        </p:txBody>
      </p:sp>
      <p:sp>
        <p:nvSpPr>
          <p:cNvPr id="52" name="直接连接符 51"/>
          <p:cNvSpPr/>
          <p:nvPr/>
        </p:nvSpPr>
        <p:spPr>
          <a:xfrm>
            <a:off x="6441440" y="4658360"/>
            <a:ext cx="1270" cy="802005"/>
          </a:xfrm>
          <a:prstGeom prst="line">
            <a:avLst/>
          </a:prstGeom>
          <a:ln w="9525" cap="flat" cmpd="sng">
            <a:solidFill>
              <a:srgbClr val="000000"/>
            </a:solidFill>
            <a:prstDash val="solid"/>
            <a:headEnd type="none" w="med" len="med"/>
            <a:tailEnd type="none" w="med" len="med"/>
          </a:ln>
        </p:spPr>
      </p:sp>
      <p:sp>
        <p:nvSpPr>
          <p:cNvPr id="53" name="直接连接符 52"/>
          <p:cNvSpPr/>
          <p:nvPr/>
        </p:nvSpPr>
        <p:spPr>
          <a:xfrm>
            <a:off x="6231890" y="5043170"/>
            <a:ext cx="452755" cy="635"/>
          </a:xfrm>
          <a:prstGeom prst="line">
            <a:avLst/>
          </a:prstGeom>
          <a:ln w="9525" cap="flat" cmpd="sng">
            <a:solidFill>
              <a:srgbClr val="000000"/>
            </a:solidFill>
            <a:prstDash val="solid"/>
            <a:headEnd type="none" w="med" len="med"/>
            <a:tailEnd type="none" w="med" len="med"/>
          </a:ln>
        </p:spPr>
      </p:sp>
      <p:sp>
        <p:nvSpPr>
          <p:cNvPr id="54" name="直接连接符 53"/>
          <p:cNvSpPr/>
          <p:nvPr/>
        </p:nvSpPr>
        <p:spPr>
          <a:xfrm>
            <a:off x="6438265" y="4658360"/>
            <a:ext cx="267335" cy="635"/>
          </a:xfrm>
          <a:prstGeom prst="line">
            <a:avLst/>
          </a:prstGeom>
          <a:ln w="9525" cap="flat" cmpd="sng">
            <a:solidFill>
              <a:srgbClr val="000000"/>
            </a:solidFill>
            <a:prstDash val="solid"/>
            <a:headEnd type="none" w="med" len="med"/>
            <a:tailEnd type="none" w="med" len="med"/>
          </a:ln>
        </p:spPr>
      </p:sp>
      <p:sp>
        <p:nvSpPr>
          <p:cNvPr id="55" name="直接连接符 54"/>
          <p:cNvSpPr/>
          <p:nvPr/>
        </p:nvSpPr>
        <p:spPr>
          <a:xfrm>
            <a:off x="6442710" y="5459730"/>
            <a:ext cx="302895" cy="635"/>
          </a:xfrm>
          <a:prstGeom prst="line">
            <a:avLst/>
          </a:prstGeom>
          <a:ln w="9525" cap="flat" cmpd="sng">
            <a:solidFill>
              <a:srgbClr val="000000"/>
            </a:solidFill>
            <a:prstDash val="solid"/>
            <a:headEnd type="none" w="med" len="med"/>
            <a:tailEnd type="none" w="med" len="med"/>
          </a:ln>
        </p:spPr>
      </p:sp>
      <p:sp>
        <p:nvSpPr>
          <p:cNvPr id="1073742877" name="文本框 1073742876"/>
          <p:cNvSpPr txBox="1"/>
          <p:nvPr/>
        </p:nvSpPr>
        <p:spPr>
          <a:xfrm>
            <a:off x="6729730" y="4510405"/>
            <a:ext cx="1910080" cy="313055"/>
          </a:xfrm>
          <a:prstGeom prst="rect">
            <a:avLst/>
          </a:prstGeom>
          <a:solidFill>
            <a:srgbClr val="FFFFFF"/>
          </a:solidFill>
          <a:ln w="9525" cap="flat" cmpd="sng">
            <a:solidFill>
              <a:srgbClr val="000000"/>
            </a:solidFill>
            <a:prstDash val="solid"/>
            <a:miter/>
            <a:headEnd type="none" w="med" len="med"/>
            <a:tailEnd type="none" w="med" len="med"/>
          </a:ln>
        </p:spPr>
        <p:txBody>
          <a:bodyPr vert="horz" wrap="square" anchor="t" anchorCtr="0"/>
          <a:p>
            <a:pPr algn="ctr"/>
            <a:r>
              <a:rPr lang="zh-CN" altLang="en-US" b="1"/>
              <a:t>人民的期待</a:t>
            </a:r>
            <a:endParaRPr lang="zh-CN" altLang="en-US" b="1"/>
          </a:p>
          <a:p>
            <a:endParaRPr lang="zh-CN" altLang="en-US" b="1"/>
          </a:p>
        </p:txBody>
      </p:sp>
      <p:sp>
        <p:nvSpPr>
          <p:cNvPr id="1073742878" name="文本框 1073742877"/>
          <p:cNvSpPr txBox="1"/>
          <p:nvPr/>
        </p:nvSpPr>
        <p:spPr>
          <a:xfrm>
            <a:off x="6725920" y="4880610"/>
            <a:ext cx="1910080" cy="340995"/>
          </a:xfrm>
          <a:prstGeom prst="rect">
            <a:avLst/>
          </a:prstGeom>
          <a:solidFill>
            <a:srgbClr val="FFFFFF"/>
          </a:solidFill>
          <a:ln w="9525" cap="flat" cmpd="sng">
            <a:solidFill>
              <a:srgbClr val="000000"/>
            </a:solidFill>
            <a:prstDash val="solid"/>
            <a:miter/>
            <a:headEnd type="none" w="med" len="med"/>
            <a:tailEnd type="none" w="med" len="med"/>
          </a:ln>
        </p:spPr>
        <p:txBody>
          <a:bodyPr vert="horz" wrap="square" anchor="t" anchorCtr="0"/>
          <a:p>
            <a:pPr algn="ctr"/>
            <a:r>
              <a:rPr lang="zh-CN" altLang="en-US" b="1"/>
              <a:t>人民的选择</a:t>
            </a:r>
            <a:endParaRPr lang="zh-CN" altLang="en-US"/>
          </a:p>
          <a:p>
            <a:endParaRPr lang="zh-CN" altLang="en-US"/>
          </a:p>
        </p:txBody>
      </p:sp>
      <p:sp>
        <p:nvSpPr>
          <p:cNvPr id="1073742879" name="文本框 1073742878"/>
          <p:cNvSpPr txBox="1"/>
          <p:nvPr/>
        </p:nvSpPr>
        <p:spPr>
          <a:xfrm>
            <a:off x="6746875" y="5278755"/>
            <a:ext cx="1892935" cy="340995"/>
          </a:xfrm>
          <a:prstGeom prst="rect">
            <a:avLst/>
          </a:prstGeom>
          <a:solidFill>
            <a:srgbClr val="FFFFFF"/>
          </a:solidFill>
          <a:ln w="9525" cap="flat" cmpd="sng">
            <a:solidFill>
              <a:srgbClr val="000000"/>
            </a:solidFill>
            <a:prstDash val="solid"/>
            <a:miter/>
            <a:headEnd type="none" w="med" len="med"/>
            <a:tailEnd type="none" w="med" len="med"/>
          </a:ln>
        </p:spPr>
        <p:txBody>
          <a:bodyPr vert="horz" wrap="square" anchor="t" anchorCtr="0"/>
          <a:p>
            <a:pPr algn="ctr"/>
            <a:r>
              <a:rPr lang="zh-CN" altLang="en-US" b="1"/>
              <a:t>人民的胜利</a:t>
            </a:r>
            <a:endParaRPr lang="zh-CN" altLang="en-US" b="1"/>
          </a:p>
          <a:p>
            <a:endParaRPr lang="zh-CN" altLang="en-US" b="1"/>
          </a:p>
        </p:txBody>
      </p:sp>
      <p:sp>
        <p:nvSpPr>
          <p:cNvPr id="1073742884" name="直接连接符 1073742883"/>
          <p:cNvSpPr/>
          <p:nvPr/>
        </p:nvSpPr>
        <p:spPr>
          <a:xfrm>
            <a:off x="11182985" y="1170940"/>
            <a:ext cx="635" cy="4448175"/>
          </a:xfrm>
          <a:prstGeom prst="line">
            <a:avLst/>
          </a:prstGeom>
          <a:ln w="9525" cap="flat" cmpd="sng">
            <a:solidFill>
              <a:srgbClr val="000000"/>
            </a:solidFill>
            <a:prstDash val="solid"/>
            <a:headEnd type="none" w="med" len="med"/>
            <a:tailEnd type="none" w="med" len="med"/>
          </a:ln>
        </p:spPr>
      </p:sp>
      <p:sp>
        <p:nvSpPr>
          <p:cNvPr id="1073742882" name="直接连接符 1073742881"/>
          <p:cNvSpPr/>
          <p:nvPr/>
        </p:nvSpPr>
        <p:spPr>
          <a:xfrm>
            <a:off x="10841355" y="1189355"/>
            <a:ext cx="303530" cy="1270"/>
          </a:xfrm>
          <a:prstGeom prst="line">
            <a:avLst/>
          </a:prstGeom>
          <a:ln w="9525" cap="flat" cmpd="sng">
            <a:solidFill>
              <a:srgbClr val="000000"/>
            </a:solidFill>
            <a:prstDash val="solid"/>
            <a:headEnd type="none" w="med" len="med"/>
            <a:tailEnd type="none" w="med" len="med"/>
          </a:ln>
        </p:spPr>
      </p:sp>
      <p:sp>
        <p:nvSpPr>
          <p:cNvPr id="56" name="直接连接符 55"/>
          <p:cNvSpPr/>
          <p:nvPr/>
        </p:nvSpPr>
        <p:spPr>
          <a:xfrm>
            <a:off x="8943975" y="5621655"/>
            <a:ext cx="2239645" cy="635"/>
          </a:xfrm>
          <a:prstGeom prst="line">
            <a:avLst/>
          </a:prstGeom>
          <a:ln w="9525" cap="flat" cmpd="sng">
            <a:solidFill>
              <a:srgbClr val="000000"/>
            </a:solidFill>
            <a:prstDash val="solid"/>
            <a:headEnd type="none" w="med" len="med"/>
            <a:tailEnd type="none" w="med" len="med"/>
          </a:ln>
        </p:spPr>
      </p:sp>
      <p:sp>
        <p:nvSpPr>
          <p:cNvPr id="1073742885" name="文本框 1073742884"/>
          <p:cNvSpPr txBox="1"/>
          <p:nvPr/>
        </p:nvSpPr>
        <p:spPr>
          <a:xfrm>
            <a:off x="11411585" y="1878330"/>
            <a:ext cx="452755" cy="2789555"/>
          </a:xfrm>
          <a:prstGeom prst="rect">
            <a:avLst/>
          </a:prstGeom>
          <a:solidFill>
            <a:srgbClr val="FFFFFF"/>
          </a:solidFill>
          <a:ln w="9525" cap="flat" cmpd="sng">
            <a:solidFill>
              <a:srgbClr val="000000"/>
            </a:solidFill>
            <a:prstDash val="solid"/>
            <a:miter/>
            <a:headEnd type="none" w="med" len="med"/>
            <a:tailEnd type="none" w="med" len="med"/>
          </a:ln>
        </p:spPr>
        <p:txBody>
          <a:bodyPr vert="eaVert" wrap="square" anchor="t" anchorCtr="0"/>
          <a:p>
            <a:r>
              <a:rPr lang="zh-CN" altLang="en-US" b="1"/>
              <a:t>人民群众是历史的推动者</a:t>
            </a:r>
            <a:endParaRPr lang="zh-CN" altLang="en-US" b="1"/>
          </a:p>
          <a:p>
            <a:endParaRPr lang="zh-CN" altLang="en-US" b="1"/>
          </a:p>
        </p:txBody>
      </p:sp>
      <p:sp>
        <p:nvSpPr>
          <p:cNvPr id="57" name="文本框 56"/>
          <p:cNvSpPr txBox="1"/>
          <p:nvPr/>
        </p:nvSpPr>
        <p:spPr>
          <a:xfrm>
            <a:off x="278765" y="5806440"/>
            <a:ext cx="1377950" cy="367665"/>
          </a:xfrm>
          <a:prstGeom prst="rect">
            <a:avLst/>
          </a:prstGeom>
          <a:solidFill>
            <a:schemeClr val="accent3">
              <a:lumMod val="40000"/>
              <a:lumOff val="60000"/>
            </a:schemeClr>
          </a:solidFill>
          <a:ln>
            <a:solidFill>
              <a:schemeClr val="tx1"/>
            </a:solidFill>
          </a:ln>
        </p:spPr>
        <p:txBody>
          <a:bodyPr wrap="square" rtlCol="0">
            <a:noAutofit/>
          </a:bodyPr>
          <a:p>
            <a:r>
              <a:rPr lang="zh-CN" altLang="en-US" b="1"/>
              <a:t>单元主</a:t>
            </a:r>
            <a:r>
              <a:rPr lang="en-US" altLang="zh-CN" b="1"/>
              <a:t> </a:t>
            </a:r>
            <a:r>
              <a:rPr lang="zh-CN" altLang="en-US" b="1"/>
              <a:t>题</a:t>
            </a:r>
            <a:endParaRPr lang="zh-CN" altLang="en-US" b="1"/>
          </a:p>
        </p:txBody>
      </p:sp>
      <p:sp>
        <p:nvSpPr>
          <p:cNvPr id="58" name="直接连接符 57"/>
          <p:cNvSpPr/>
          <p:nvPr/>
        </p:nvSpPr>
        <p:spPr>
          <a:xfrm>
            <a:off x="1656715" y="6038850"/>
            <a:ext cx="2413000" cy="5080"/>
          </a:xfrm>
          <a:prstGeom prst="line">
            <a:avLst/>
          </a:prstGeom>
          <a:ln w="9525" cap="flat" cmpd="sng">
            <a:solidFill>
              <a:srgbClr val="000000"/>
            </a:solidFill>
            <a:prstDash val="solid"/>
            <a:headEnd type="none" w="med" len="med"/>
            <a:tailEnd type="none" w="med" len="med"/>
          </a:ln>
        </p:spPr>
      </p:sp>
      <p:sp>
        <p:nvSpPr>
          <p:cNvPr id="59" name="文本框 58"/>
          <p:cNvSpPr txBox="1"/>
          <p:nvPr/>
        </p:nvSpPr>
        <p:spPr>
          <a:xfrm>
            <a:off x="4072255" y="5861050"/>
            <a:ext cx="3300095" cy="313055"/>
          </a:xfrm>
          <a:prstGeom prst="rect">
            <a:avLst/>
          </a:prstGeom>
          <a:solidFill>
            <a:schemeClr val="accent3">
              <a:lumMod val="40000"/>
              <a:lumOff val="60000"/>
            </a:schemeClr>
          </a:solidFill>
          <a:ln>
            <a:solidFill>
              <a:schemeClr val="tx1"/>
            </a:solidFill>
          </a:ln>
        </p:spPr>
        <p:txBody>
          <a:bodyPr wrap="square" rtlCol="0">
            <a:noAutofit/>
          </a:bodyPr>
          <a:p>
            <a:r>
              <a:rPr lang="en-US" altLang="zh-CN"/>
              <a:t>          </a:t>
            </a:r>
            <a:r>
              <a:rPr lang="zh-CN" altLang="en-US" b="1"/>
              <a:t>单</a:t>
            </a:r>
            <a:r>
              <a:rPr lang="en-US" altLang="zh-CN" b="1"/>
              <a:t>     </a:t>
            </a:r>
            <a:r>
              <a:rPr lang="zh-CN" altLang="en-US" b="1"/>
              <a:t>元</a:t>
            </a:r>
            <a:r>
              <a:rPr lang="en-US" altLang="zh-CN" b="1"/>
              <a:t>      </a:t>
            </a:r>
            <a:r>
              <a:rPr lang="zh-CN" altLang="en-US" b="1"/>
              <a:t>知</a:t>
            </a:r>
            <a:r>
              <a:rPr lang="en-US" altLang="zh-CN" b="1"/>
              <a:t>         </a:t>
            </a:r>
            <a:r>
              <a:rPr lang="zh-CN" altLang="en-US" b="1"/>
              <a:t>识</a:t>
            </a:r>
            <a:endParaRPr lang="zh-CN" altLang="en-US" b="1"/>
          </a:p>
        </p:txBody>
      </p:sp>
      <p:sp>
        <p:nvSpPr>
          <p:cNvPr id="60" name="直接连接符 59"/>
          <p:cNvSpPr/>
          <p:nvPr/>
        </p:nvSpPr>
        <p:spPr>
          <a:xfrm>
            <a:off x="7371715" y="6063615"/>
            <a:ext cx="3469005" cy="1270"/>
          </a:xfrm>
          <a:prstGeom prst="line">
            <a:avLst/>
          </a:prstGeom>
          <a:ln w="9525" cap="flat" cmpd="sng">
            <a:solidFill>
              <a:srgbClr val="000000"/>
            </a:solidFill>
            <a:prstDash val="solid"/>
            <a:headEnd type="none" w="med" len="med"/>
            <a:tailEnd type="none" w="med" len="med"/>
          </a:ln>
        </p:spPr>
      </p:sp>
      <p:sp>
        <p:nvSpPr>
          <p:cNvPr id="61" name="文本框 60"/>
          <p:cNvSpPr txBox="1"/>
          <p:nvPr/>
        </p:nvSpPr>
        <p:spPr>
          <a:xfrm>
            <a:off x="10841355" y="5905500"/>
            <a:ext cx="1377950" cy="295275"/>
          </a:xfrm>
          <a:prstGeom prst="rect">
            <a:avLst/>
          </a:prstGeom>
          <a:solidFill>
            <a:schemeClr val="accent3">
              <a:lumMod val="40000"/>
              <a:lumOff val="60000"/>
            </a:schemeClr>
          </a:solidFill>
          <a:ln>
            <a:solidFill>
              <a:schemeClr val="tx1"/>
            </a:solidFill>
          </a:ln>
        </p:spPr>
        <p:txBody>
          <a:bodyPr wrap="square" rtlCol="0">
            <a:noAutofit/>
          </a:bodyPr>
          <a:p>
            <a:r>
              <a:rPr lang="zh-CN" altLang="en-US" b="1"/>
              <a:t>单元大概念</a:t>
            </a:r>
            <a:r>
              <a:rPr lang="en-US" altLang="zh-CN" b="1"/>
              <a:t>   </a:t>
            </a:r>
            <a:endParaRPr lang="zh-CN" altLang="en-US" b="1"/>
          </a:p>
        </p:txBody>
      </p:sp>
      <p:sp>
        <p:nvSpPr>
          <p:cNvPr id="1073742880" name="直接连接符 1073742879"/>
          <p:cNvSpPr/>
          <p:nvPr/>
        </p:nvSpPr>
        <p:spPr>
          <a:xfrm>
            <a:off x="3593465" y="1878330"/>
            <a:ext cx="635" cy="1118870"/>
          </a:xfrm>
          <a:prstGeom prst="line">
            <a:avLst/>
          </a:prstGeom>
          <a:ln w="9525" cap="flat" cmpd="sng">
            <a:solidFill>
              <a:srgbClr val="000000"/>
            </a:solidFill>
            <a:prstDash val="solid"/>
            <a:headEnd type="none" w="med" len="med"/>
            <a:tailEnd type="arrow" w="med" len="med"/>
          </a:ln>
        </p:spPr>
      </p:sp>
      <p:sp>
        <p:nvSpPr>
          <p:cNvPr id="62" name="直接连接符 61"/>
          <p:cNvSpPr/>
          <p:nvPr/>
        </p:nvSpPr>
        <p:spPr>
          <a:xfrm>
            <a:off x="3592830" y="3507740"/>
            <a:ext cx="635" cy="1237615"/>
          </a:xfrm>
          <a:prstGeom prst="line">
            <a:avLst/>
          </a:prstGeom>
          <a:ln w="9525" cap="flat" cmpd="sng">
            <a:solidFill>
              <a:srgbClr val="000000"/>
            </a:solidFill>
            <a:prstDash val="solid"/>
            <a:headEnd type="none" w="med" len="med"/>
            <a:tailEnd type="arrow" w="med" len="med"/>
          </a:ln>
        </p:spPr>
      </p:sp>
      <p:sp>
        <p:nvSpPr>
          <p:cNvPr id="4" name="文本框 3"/>
          <p:cNvSpPr txBox="1"/>
          <p:nvPr/>
        </p:nvSpPr>
        <p:spPr>
          <a:xfrm>
            <a:off x="6747510" y="3124200"/>
            <a:ext cx="3371850" cy="313690"/>
          </a:xfrm>
          <a:prstGeom prst="rect">
            <a:avLst/>
          </a:prstGeom>
          <a:solidFill>
            <a:srgbClr val="FFFFFF"/>
          </a:solidFill>
          <a:ln w="9525" cap="flat" cmpd="sng">
            <a:solidFill>
              <a:srgbClr val="000000"/>
            </a:solidFill>
            <a:prstDash val="solid"/>
            <a:miter/>
            <a:headEnd type="none" w="med" len="med"/>
            <a:tailEnd type="none" w="med" len="med"/>
          </a:ln>
        </p:spPr>
        <p:txBody>
          <a:bodyPr vert="horz" wrap="square" anchor="t" anchorCtr="0"/>
          <a:p>
            <a:pPr algn="ctr"/>
            <a:r>
              <a:rPr lang="zh-CN" altLang="en-US" b="1"/>
              <a:t>世界</a:t>
            </a:r>
            <a:r>
              <a:rPr lang="zh-CN" altLang="en-US" b="1"/>
              <a:t>胜利</a:t>
            </a:r>
            <a:endParaRPr lang="zh-CN" altLang="en-US" b="1"/>
          </a:p>
          <a:p>
            <a:r>
              <a:rPr lang="en-US" altLang="zh-CN" b="1"/>
              <a:t> </a:t>
            </a:r>
            <a:endParaRPr lang="en-US" altLang="zh-CN" b="1"/>
          </a:p>
        </p:txBody>
      </p:sp>
      <p:sp>
        <p:nvSpPr>
          <p:cNvPr id="5" name="文本框 4"/>
          <p:cNvSpPr txBox="1"/>
          <p:nvPr/>
        </p:nvSpPr>
        <p:spPr>
          <a:xfrm>
            <a:off x="6747510" y="3507740"/>
            <a:ext cx="3371850" cy="313690"/>
          </a:xfrm>
          <a:prstGeom prst="rect">
            <a:avLst/>
          </a:prstGeom>
          <a:solidFill>
            <a:srgbClr val="FFFFFF"/>
          </a:solidFill>
          <a:ln w="9525" cap="flat" cmpd="sng">
            <a:solidFill>
              <a:srgbClr val="000000"/>
            </a:solidFill>
            <a:prstDash val="solid"/>
            <a:miter/>
            <a:headEnd type="none" w="med" len="med"/>
            <a:tailEnd type="none" w="med" len="med"/>
          </a:ln>
        </p:spPr>
        <p:txBody>
          <a:bodyPr vert="horz" wrap="square" anchor="t" anchorCtr="0"/>
          <a:p>
            <a:pPr algn="ctr"/>
            <a:r>
              <a:rPr lang="zh-CN" altLang="en-US" b="1"/>
              <a:t>民族胜利</a:t>
            </a:r>
            <a:endParaRPr lang="zh-CN" altLang="en-US" b="1"/>
          </a:p>
          <a:p>
            <a:r>
              <a:rPr lang="en-US" altLang="zh-CN" b="1"/>
              <a:t> </a:t>
            </a:r>
            <a:endParaRPr lang="en-US" altLang="zh-CN" b="1"/>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descr="7b0a2020202022776f7264617274223a20227b5c2269645c223a32353030313037302c5c227469645c223a5c225c227d220a7d0a"/>
          <p:cNvSpPr txBox="1"/>
          <p:nvPr/>
        </p:nvSpPr>
        <p:spPr>
          <a:xfrm>
            <a:off x="0" y="118745"/>
            <a:ext cx="12192000" cy="592455"/>
          </a:xfrm>
          <a:prstGeom prst="rect">
            <a:avLst/>
          </a:prstGeom>
          <a:solidFill>
            <a:schemeClr val="accent4">
              <a:lumMod val="75000"/>
            </a:schemeClr>
          </a:solidFill>
        </p:spPr>
        <p:txBody>
          <a:bodyPr wrap="square" rtlCol="0">
            <a:noAutofit/>
          </a:bodyPr>
          <a:p>
            <a:endParaRPr lang="zh-CN" altLang="en-US" sz="2800">
              <a:solidFill>
                <a:schemeClr val="bg1"/>
              </a:solidFill>
              <a:latin typeface="微软雅黑" panose="020B0503020204020204" charset="-122"/>
              <a:ea typeface="微软雅黑" panose="020B0503020204020204" charset="-122"/>
            </a:endParaRPr>
          </a:p>
        </p:txBody>
      </p:sp>
      <p:sp>
        <p:nvSpPr>
          <p:cNvPr id="7" name="文本框 6"/>
          <p:cNvSpPr txBox="1"/>
          <p:nvPr/>
        </p:nvSpPr>
        <p:spPr>
          <a:xfrm>
            <a:off x="0" y="0"/>
            <a:ext cx="4826635" cy="710565"/>
          </a:xfrm>
          <a:prstGeom prst="rect">
            <a:avLst/>
          </a:prstGeom>
          <a:noFill/>
          <a:ln>
            <a:solidFill>
              <a:schemeClr val="bg1"/>
            </a:solidFill>
          </a:ln>
        </p:spPr>
        <p:txBody>
          <a:bodyPr wrap="square" rtlCol="0" anchor="t">
            <a:noAutofit/>
          </a:bodyPr>
          <a:p>
            <a:pPr indent="0" eaLnBrk="0" fontAlgn="auto" hangingPunct="0">
              <a:lnSpc>
                <a:spcPct val="150000"/>
              </a:lnSpc>
            </a:pPr>
            <a:r>
              <a:rPr lang="en-US" altLang="zh-CN" sz="2800" b="1">
                <a:solidFill>
                  <a:schemeClr val="bg1"/>
                </a:solidFill>
                <a:latin typeface="微软雅黑" panose="020B0503020204020204" charset="-122"/>
                <a:ea typeface="微软雅黑" panose="020B0503020204020204" charset="-122"/>
                <a:sym typeface="+mn-ea"/>
              </a:rPr>
              <a:t>  </a:t>
            </a:r>
            <a:r>
              <a:rPr lang="zh-CN" altLang="en-US" sz="2400" b="1">
                <a:solidFill>
                  <a:schemeClr val="bg1"/>
                </a:solidFill>
                <a:latin typeface="微软雅黑" panose="020B0503020204020204" charset="-122"/>
                <a:ea typeface="微软雅黑" panose="020B0503020204020204" charset="-122"/>
                <a:sym typeface="+mn-ea"/>
              </a:rPr>
              <a:t>二</a:t>
            </a:r>
            <a:r>
              <a:rPr lang="en-US" altLang="zh-CN" sz="2400" b="1">
                <a:solidFill>
                  <a:schemeClr val="bg1"/>
                </a:solidFill>
                <a:latin typeface="微软雅黑" panose="020B0503020204020204" charset="-122"/>
                <a:ea typeface="微软雅黑" panose="020B0503020204020204" charset="-122"/>
                <a:sym typeface="+mn-ea"/>
              </a:rPr>
              <a:t>、</a:t>
            </a:r>
            <a:r>
              <a:rPr lang="zh-CN" altLang="en-US" sz="2400" b="1">
                <a:solidFill>
                  <a:schemeClr val="bg1"/>
                </a:solidFill>
                <a:latin typeface="微软雅黑" panose="020B0503020204020204" charset="-122"/>
                <a:ea typeface="微软雅黑" panose="020B0503020204020204" charset="-122"/>
                <a:sym typeface="+mn-ea"/>
              </a:rPr>
              <a:t>大单元教学实践的关键环节</a:t>
            </a:r>
            <a:endParaRPr lang="zh-CN" altLang="en-US" sz="2800" b="1">
              <a:solidFill>
                <a:schemeClr val="bg1"/>
              </a:solidFill>
              <a:latin typeface="微软雅黑" panose="020B0503020204020204" charset="-122"/>
              <a:ea typeface="微软雅黑" panose="020B0503020204020204" charset="-122"/>
              <a:sym typeface="+mn-ea"/>
            </a:endParaRPr>
          </a:p>
          <a:p>
            <a:pPr indent="0" eaLnBrk="0" fontAlgn="auto" hangingPunct="0">
              <a:lnSpc>
                <a:spcPct val="150000"/>
              </a:lnSpc>
            </a:pPr>
            <a:endParaRPr lang="zh-CN" altLang="en-US" sz="2800" b="1">
              <a:solidFill>
                <a:schemeClr val="bg1"/>
              </a:solidFill>
              <a:latin typeface="微软雅黑" panose="020B0503020204020204" charset="-122"/>
              <a:ea typeface="微软雅黑" panose="020B0503020204020204" charset="-122"/>
              <a:sym typeface="+mn-ea"/>
            </a:endParaRPr>
          </a:p>
        </p:txBody>
      </p:sp>
      <p:sp>
        <p:nvSpPr>
          <p:cNvPr id="5" name="文本框 4"/>
          <p:cNvSpPr txBox="1"/>
          <p:nvPr/>
        </p:nvSpPr>
        <p:spPr>
          <a:xfrm>
            <a:off x="4826635" y="0"/>
            <a:ext cx="7364730" cy="711200"/>
          </a:xfrm>
          <a:prstGeom prst="rect">
            <a:avLst/>
          </a:prstGeom>
          <a:solidFill>
            <a:schemeClr val="accent2">
              <a:lumMod val="60000"/>
              <a:lumOff val="40000"/>
            </a:schemeClr>
          </a:solidFill>
          <a:ln>
            <a:solidFill>
              <a:schemeClr val="bg1"/>
            </a:solidFill>
          </a:ln>
        </p:spPr>
        <p:txBody>
          <a:bodyPr wrap="square" rtlCol="0" anchor="t">
            <a:noAutofit/>
          </a:bodyPr>
          <a:p>
            <a:pPr indent="0" algn="ctr" eaLnBrk="0" fontAlgn="auto" hangingPunct="0">
              <a:lnSpc>
                <a:spcPct val="150000"/>
              </a:lnSpc>
            </a:pPr>
            <a:r>
              <a:rPr lang="en-US" altLang="zh-CN" sz="2800" b="1">
                <a:solidFill>
                  <a:schemeClr val="accent2">
                    <a:lumMod val="50000"/>
                  </a:schemeClr>
                </a:solidFill>
                <a:latin typeface="微软雅黑" panose="020B0503020204020204" charset="-122"/>
                <a:ea typeface="微软雅黑" panose="020B0503020204020204" charset="-122"/>
                <a:sym typeface="+mn-ea"/>
              </a:rPr>
              <a:t>3.</a:t>
            </a:r>
            <a:r>
              <a:rPr lang="zh-CN" altLang="en-US" sz="2800" b="1">
                <a:solidFill>
                  <a:schemeClr val="accent2">
                    <a:lumMod val="50000"/>
                  </a:schemeClr>
                </a:solidFill>
                <a:latin typeface="微软雅黑" panose="020B0503020204020204" charset="-122"/>
                <a:ea typeface="微软雅黑" panose="020B0503020204020204" charset="-122"/>
                <a:sym typeface="+mn-ea"/>
              </a:rPr>
              <a:t>依据教学目标</a:t>
            </a:r>
            <a:r>
              <a:rPr lang="en-US" altLang="zh-CN" sz="2800" b="1">
                <a:solidFill>
                  <a:schemeClr val="accent2">
                    <a:lumMod val="50000"/>
                  </a:schemeClr>
                </a:solidFill>
                <a:latin typeface="微软雅黑" panose="020B0503020204020204" charset="-122"/>
                <a:ea typeface="微软雅黑" panose="020B0503020204020204" charset="-122"/>
                <a:sym typeface="+mn-ea"/>
              </a:rPr>
              <a:t>，</a:t>
            </a:r>
            <a:r>
              <a:rPr lang="zh-CN" altLang="en-US" sz="2800" b="1">
                <a:solidFill>
                  <a:schemeClr val="accent2">
                    <a:lumMod val="50000"/>
                  </a:schemeClr>
                </a:solidFill>
                <a:latin typeface="微软雅黑" panose="020B0503020204020204" charset="-122"/>
                <a:ea typeface="微软雅黑" panose="020B0503020204020204" charset="-122"/>
                <a:sym typeface="+mn-ea"/>
              </a:rPr>
              <a:t>设计任务驱动</a:t>
            </a:r>
            <a:endParaRPr lang="zh-CN" altLang="en-US" sz="2800" b="1">
              <a:solidFill>
                <a:schemeClr val="accent2">
                  <a:lumMod val="50000"/>
                </a:schemeClr>
              </a:solidFill>
              <a:latin typeface="微软雅黑" panose="020B0503020204020204" charset="-122"/>
              <a:ea typeface="微软雅黑" panose="020B0503020204020204" charset="-122"/>
              <a:sym typeface="+mn-ea"/>
            </a:endParaRPr>
          </a:p>
        </p:txBody>
      </p:sp>
      <p:sp>
        <p:nvSpPr>
          <p:cNvPr id="3" name="文本框 2"/>
          <p:cNvSpPr txBox="1"/>
          <p:nvPr/>
        </p:nvSpPr>
        <p:spPr>
          <a:xfrm>
            <a:off x="609600" y="856615"/>
            <a:ext cx="1638935" cy="521970"/>
          </a:xfrm>
          <a:prstGeom prst="rect">
            <a:avLst/>
          </a:prstGeom>
          <a:noFill/>
          <a:ln>
            <a:gradFill>
              <a:gsLst>
                <a:gs pos="50000">
                  <a:schemeClr val="tx1"/>
                </a:gs>
                <a:gs pos="0">
                  <a:schemeClr val="tx1">
                    <a:lumMod val="25000"/>
                    <a:lumOff val="75000"/>
                  </a:schemeClr>
                </a:gs>
                <a:gs pos="100000">
                  <a:schemeClr val="tx1">
                    <a:lumMod val="85000"/>
                  </a:schemeClr>
                </a:gs>
              </a:gsLst>
              <a:lin ang="5400000" scaled="0"/>
            </a:gradFill>
          </a:ln>
        </p:spPr>
        <p:txBody>
          <a:bodyPr wrap="square" rtlCol="0" anchor="t">
            <a:spAutoFit/>
          </a:bodyPr>
          <a:p>
            <a:r>
              <a:rPr lang="zh-CN" altLang="en-US" sz="2800" b="1">
                <a:solidFill>
                  <a:schemeClr val="accent2">
                    <a:lumMod val="50000"/>
                  </a:schemeClr>
                </a:solidFill>
                <a:latin typeface="微软雅黑" panose="020B0503020204020204" charset="-122"/>
                <a:ea typeface="微软雅黑" panose="020B0503020204020204" charset="-122"/>
                <a:sym typeface="+mn-ea"/>
              </a:rPr>
              <a:t>任务</a:t>
            </a:r>
            <a:r>
              <a:rPr lang="zh-CN" altLang="en-US" sz="2800" b="1">
                <a:solidFill>
                  <a:schemeClr val="accent2">
                    <a:lumMod val="50000"/>
                  </a:schemeClr>
                </a:solidFill>
                <a:latin typeface="微软雅黑" panose="020B0503020204020204" charset="-122"/>
                <a:ea typeface="微软雅黑" panose="020B0503020204020204" charset="-122"/>
                <a:sym typeface="+mn-ea"/>
              </a:rPr>
              <a:t>设计</a:t>
            </a:r>
            <a:endParaRPr lang="zh-CN" altLang="en-US" sz="2800" b="1">
              <a:solidFill>
                <a:schemeClr val="accent2">
                  <a:lumMod val="50000"/>
                </a:schemeClr>
              </a:solidFill>
              <a:latin typeface="微软雅黑" panose="020B0503020204020204" charset="-122"/>
              <a:ea typeface="微软雅黑" panose="020B0503020204020204" charset="-122"/>
              <a:sym typeface="+mn-ea"/>
            </a:endParaRPr>
          </a:p>
        </p:txBody>
      </p:sp>
      <p:graphicFrame>
        <p:nvGraphicFramePr>
          <p:cNvPr id="4" name="表格 3"/>
          <p:cNvGraphicFramePr/>
          <p:nvPr>
            <p:custDataLst>
              <p:tags r:id="rId1"/>
            </p:custDataLst>
          </p:nvPr>
        </p:nvGraphicFramePr>
        <p:xfrm>
          <a:off x="609600" y="1524000"/>
          <a:ext cx="11111865" cy="2757170"/>
        </p:xfrm>
        <a:graphic>
          <a:graphicData uri="http://schemas.openxmlformats.org/drawingml/2006/table">
            <a:tbl>
              <a:tblPr/>
              <a:tblGrid>
                <a:gridCol w="2557145"/>
                <a:gridCol w="3021330"/>
                <a:gridCol w="5533390"/>
              </a:tblGrid>
              <a:tr h="316230">
                <a:tc>
                  <a:txBody>
                    <a:bodyPr/>
                    <a:p>
                      <a:pPr marL="0" indent="0" algn="ctr">
                        <a:spcBef>
                          <a:spcPct val="0"/>
                        </a:spcBef>
                        <a:spcAft>
                          <a:spcPct val="0"/>
                        </a:spcAft>
                      </a:pPr>
                      <a:r>
                        <a:rPr lang="zh-CN" sz="2000">
                          <a:latin typeface="微软雅黑" panose="020B0503020204020204" charset="-122"/>
                          <a:ea typeface="微软雅黑" panose="020B0503020204020204" charset="-122"/>
                        </a:rPr>
                        <a:t>课时</a:t>
                      </a:r>
                      <a:endParaRPr lang="zh-CN" sz="2000">
                        <a:latin typeface="微软雅黑" panose="020B0503020204020204" charset="-122"/>
                        <a:ea typeface="微软雅黑" panose="020B0503020204020204"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a:spcBef>
                          <a:spcPct val="0"/>
                        </a:spcBef>
                        <a:spcAft>
                          <a:spcPct val="0"/>
                        </a:spcAft>
                      </a:pPr>
                      <a:r>
                        <a:rPr lang="zh-CN" sz="2000">
                          <a:latin typeface="微软雅黑" panose="020B0503020204020204" charset="-122"/>
                          <a:ea typeface="微软雅黑" panose="020B0503020204020204" charset="-122"/>
                        </a:rPr>
                        <a:t>核心任务</a:t>
                      </a:r>
                      <a:endParaRPr lang="zh-CN" sz="2000">
                        <a:latin typeface="微软雅黑" panose="020B0503020204020204" charset="-122"/>
                        <a:ea typeface="微软雅黑" panose="020B0503020204020204"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400050" algn="just">
                        <a:spcBef>
                          <a:spcPct val="0"/>
                        </a:spcBef>
                        <a:spcAft>
                          <a:spcPct val="0"/>
                        </a:spcAft>
                      </a:pPr>
                      <a:r>
                        <a:rPr lang="zh-CN" sz="2000">
                          <a:latin typeface="微软雅黑" panose="020B0503020204020204" charset="-122"/>
                          <a:ea typeface="微软雅黑" panose="020B0503020204020204" charset="-122"/>
                        </a:rPr>
                        <a:t>关键</a:t>
                      </a:r>
                      <a:r>
                        <a:rPr lang="zh-CN" sz="2000">
                          <a:latin typeface="微软雅黑" panose="020B0503020204020204" charset="-122"/>
                          <a:ea typeface="微软雅黑" panose="020B0503020204020204" charset="-122"/>
                        </a:rPr>
                        <a:t>问题</a:t>
                      </a:r>
                      <a:endParaRPr lang="zh-CN" sz="2000">
                        <a:latin typeface="微软雅黑" panose="020B0503020204020204" charset="-122"/>
                        <a:ea typeface="微软雅黑" panose="020B0503020204020204"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640715">
                <a:tc>
                  <a:txBody>
                    <a:bodyPr/>
                    <a:p>
                      <a:pPr marL="0" indent="0" algn="just">
                        <a:lnSpc>
                          <a:spcPct val="140000"/>
                        </a:lnSpc>
                        <a:spcBef>
                          <a:spcPct val="0"/>
                        </a:spcBef>
                        <a:spcAft>
                          <a:spcPct val="0"/>
                        </a:spcAft>
                      </a:pPr>
                      <a:r>
                        <a:rPr lang="zh-CN" sz="2000">
                          <a:latin typeface="微软雅黑" panose="020B0503020204020204" charset="-122"/>
                          <a:ea typeface="微软雅黑" panose="020B0503020204020204" charset="-122"/>
                          <a:cs typeface="微软雅黑" panose="020B0503020204020204" charset="-122"/>
                        </a:rPr>
                        <a:t>第</a:t>
                      </a:r>
                      <a:r>
                        <a:rPr lang="en-US" altLang="zh-CN" sz="2000">
                          <a:latin typeface="微软雅黑" panose="020B0503020204020204" charset="-122"/>
                          <a:ea typeface="微软雅黑" panose="020B0503020204020204" charset="-122"/>
                          <a:cs typeface="微软雅黑" panose="020B0503020204020204" charset="-122"/>
                        </a:rPr>
                        <a:t>1</a:t>
                      </a:r>
                      <a:r>
                        <a:rPr lang="zh-CN" altLang="en-US" sz="2000">
                          <a:latin typeface="微软雅黑" panose="020B0503020204020204" charset="-122"/>
                          <a:ea typeface="微软雅黑" panose="020B0503020204020204" charset="-122"/>
                          <a:cs typeface="微软雅黑" panose="020B0503020204020204" charset="-122"/>
                        </a:rPr>
                        <a:t>课</a:t>
                      </a:r>
                      <a:r>
                        <a:rPr lang="zh-CN" sz="2000">
                          <a:latin typeface="微软雅黑" panose="020B0503020204020204" charset="-122"/>
                          <a:ea typeface="微软雅黑" panose="020B0503020204020204" charset="-122"/>
                          <a:cs typeface="微软雅黑" panose="020B0503020204020204" charset="-122"/>
                        </a:rPr>
                        <a:t>民族觉醒：从局部抗战到全国抗战</a:t>
                      </a:r>
                      <a:endParaRPr lang="zh-CN" sz="2000">
                        <a:latin typeface="微软雅黑" panose="020B0503020204020204" charset="-122"/>
                        <a:ea typeface="微软雅黑" panose="020B0503020204020204" charset="-122"/>
                        <a:cs typeface="微软雅黑" panose="020B0503020204020204"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just">
                        <a:lnSpc>
                          <a:spcPct val="140000"/>
                        </a:lnSpc>
                        <a:spcBef>
                          <a:spcPct val="0"/>
                        </a:spcBef>
                        <a:spcAft>
                          <a:spcPct val="0"/>
                        </a:spcAft>
                      </a:pPr>
                      <a:r>
                        <a:rPr lang="zh-CN" sz="2000">
                          <a:latin typeface="微软雅黑" panose="020B0503020204020204" charset="-122"/>
                          <a:ea typeface="微软雅黑" panose="020B0503020204020204" charset="-122"/>
                        </a:rPr>
                        <a:t>解析民族危机深化与全民族觉醒的互动逻辑</a:t>
                      </a:r>
                      <a:endParaRPr lang="zh-CN" sz="2000">
                        <a:latin typeface="微软雅黑" panose="020B0503020204020204" charset="-122"/>
                        <a:ea typeface="微软雅黑" panose="020B0503020204020204"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just">
                        <a:lnSpc>
                          <a:spcPct val="140000"/>
                        </a:lnSpc>
                        <a:spcBef>
                          <a:spcPct val="0"/>
                        </a:spcBef>
                        <a:spcAft>
                          <a:spcPct val="0"/>
                        </a:spcAft>
                      </a:pPr>
                      <a:r>
                        <a:rPr lang="zh-CN" sz="2000">
                          <a:latin typeface="Calibri" panose="020F0502020204030204" charset="0"/>
                          <a:ea typeface="Calibri" panose="020F0502020204030204" charset="0"/>
                        </a:rPr>
                        <a:t>①</a:t>
                      </a:r>
                      <a:r>
                        <a:rPr lang="zh-CN" sz="2000">
                          <a:latin typeface="微软雅黑" panose="020B0503020204020204" charset="-122"/>
                          <a:ea typeface="微软雅黑" panose="020B0503020204020204" charset="-122"/>
                        </a:rPr>
                        <a:t>日本侵华如何推动</a:t>
                      </a:r>
                      <a:r>
                        <a:rPr lang="zh-CN" sz="2000">
                          <a:latin typeface="微软雅黑" panose="020B0503020204020204" charset="-122"/>
                          <a:ea typeface="微软雅黑" panose="020B0503020204020204" charset="-122"/>
                        </a:rPr>
                        <a:t>抗日民族统一战线的形成？</a:t>
                      </a:r>
                      <a:endParaRPr lang="zh-CN" sz="2000">
                        <a:latin typeface="微软雅黑" panose="020B0503020204020204" charset="-122"/>
                        <a:ea typeface="微软雅黑" panose="020B0503020204020204" charset="-122"/>
                      </a:endParaRPr>
                    </a:p>
                    <a:p>
                      <a:pPr marL="0" indent="0" algn="just">
                        <a:lnSpc>
                          <a:spcPct val="140000"/>
                        </a:lnSpc>
                        <a:spcBef>
                          <a:spcPct val="0"/>
                        </a:spcBef>
                        <a:spcAft>
                          <a:spcPct val="0"/>
                        </a:spcAft>
                      </a:pPr>
                      <a:r>
                        <a:rPr lang="zh-CN" sz="2000">
                          <a:latin typeface="Calibri" panose="020F0502020204030204" charset="0"/>
                          <a:ea typeface="Calibri" panose="020F0502020204030204" charset="0"/>
                        </a:rPr>
                        <a:t>②</a:t>
                      </a:r>
                      <a:r>
                        <a:rPr lang="zh-CN" sz="2000">
                          <a:latin typeface="微软雅黑" panose="020B0503020204020204" charset="-122"/>
                          <a:ea typeface="微软雅黑" panose="020B0503020204020204" charset="-122"/>
                        </a:rPr>
                        <a:t>社会各阶层的反应如何体现人民战争的力量？</a:t>
                      </a:r>
                      <a:endParaRPr lang="zh-CN" sz="2000">
                        <a:latin typeface="微软雅黑" panose="020B0503020204020204" charset="-122"/>
                        <a:ea typeface="微软雅黑" panose="020B0503020204020204"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979170">
                <a:tc>
                  <a:txBody>
                    <a:bodyPr/>
                    <a:p>
                      <a:pPr marL="0" indent="0" algn="just">
                        <a:lnSpc>
                          <a:spcPct val="140000"/>
                        </a:lnSpc>
                        <a:spcBef>
                          <a:spcPct val="0"/>
                        </a:spcBef>
                        <a:spcAft>
                          <a:spcPct val="0"/>
                        </a:spcAft>
                      </a:pPr>
                      <a:r>
                        <a:rPr lang="zh-CN" sz="2000">
                          <a:latin typeface="微软雅黑" panose="020B0503020204020204" charset="-122"/>
                          <a:ea typeface="微软雅黑" panose="020B0503020204020204" charset="-122"/>
                          <a:cs typeface="微软雅黑" panose="020B0503020204020204" charset="-122"/>
                        </a:rPr>
                        <a:t>第</a:t>
                      </a:r>
                      <a:r>
                        <a:rPr lang="en-US" altLang="zh-CN" sz="2000">
                          <a:latin typeface="微软雅黑" panose="020B0503020204020204" charset="-122"/>
                          <a:ea typeface="微软雅黑" panose="020B0503020204020204" charset="-122"/>
                          <a:cs typeface="微软雅黑" panose="020B0503020204020204" charset="-122"/>
                        </a:rPr>
                        <a:t>2</a:t>
                      </a:r>
                      <a:r>
                        <a:rPr lang="zh-CN" sz="2000">
                          <a:latin typeface="微软雅黑" panose="020B0503020204020204" charset="-122"/>
                          <a:ea typeface="微软雅黑" panose="020B0503020204020204" charset="-122"/>
                          <a:cs typeface="微软雅黑" panose="020B0503020204020204" charset="-122"/>
                        </a:rPr>
                        <a:t>课团结胜利：全民族浴血奋战与抗日战争的胜利</a:t>
                      </a:r>
                      <a:endParaRPr lang="zh-CN" sz="2000">
                        <a:latin typeface="微软雅黑" panose="020B0503020204020204" charset="-122"/>
                        <a:ea typeface="微软雅黑" panose="020B0503020204020204" charset="-122"/>
                        <a:cs typeface="微软雅黑" panose="020B0503020204020204"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just">
                        <a:lnSpc>
                          <a:spcPct val="140000"/>
                        </a:lnSpc>
                        <a:spcBef>
                          <a:spcPct val="0"/>
                        </a:spcBef>
                        <a:spcAft>
                          <a:spcPct val="0"/>
                        </a:spcAft>
                      </a:pPr>
                      <a:r>
                        <a:rPr lang="zh-CN" sz="2000">
                          <a:latin typeface="微软雅黑" panose="020B0503020204020204" charset="-122"/>
                          <a:ea typeface="微软雅黑" panose="020B0503020204020204" charset="-122"/>
                        </a:rPr>
                        <a:t>论证人民战争的力量在抗战胜利中的决定性作用。</a:t>
                      </a:r>
                      <a:endParaRPr lang="zh-CN" sz="2000">
                        <a:latin typeface="微软雅黑" panose="020B0503020204020204" charset="-122"/>
                        <a:ea typeface="微软雅黑" panose="020B0503020204020204"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just">
                        <a:lnSpc>
                          <a:spcPct val="140000"/>
                        </a:lnSpc>
                        <a:spcBef>
                          <a:spcPct val="0"/>
                        </a:spcBef>
                        <a:spcAft>
                          <a:spcPct val="0"/>
                        </a:spcAft>
                      </a:pPr>
                      <a:r>
                        <a:rPr lang="zh-CN" sz="2000">
                          <a:latin typeface="微软雅黑" panose="020B0503020204020204" charset="-122"/>
                          <a:ea typeface="微软雅黑" panose="020B0503020204020204" charset="-122"/>
                        </a:rPr>
                        <a:t>①为什么</a:t>
                      </a:r>
                      <a:r>
                        <a:rPr lang="zh-CN" sz="2000">
                          <a:latin typeface="微软雅黑" panose="020B0503020204020204" charset="-122"/>
                          <a:ea typeface="微软雅黑" panose="020B0503020204020204" charset="-122"/>
                        </a:rPr>
                        <a:t>说中国共产党在全民抗战中发挥的中流砥柱作用</a:t>
                      </a:r>
                      <a:r>
                        <a:rPr lang="zh-CN" sz="2000">
                          <a:latin typeface="微软雅黑" panose="020B0503020204020204" charset="-122"/>
                          <a:ea typeface="微软雅黑" panose="020B0503020204020204" charset="-122"/>
                        </a:rPr>
                        <a:t>？</a:t>
                      </a:r>
                      <a:endParaRPr lang="zh-CN" sz="2000">
                        <a:latin typeface="微软雅黑" panose="020B0503020204020204" charset="-122"/>
                        <a:ea typeface="微软雅黑" panose="020B0503020204020204" charset="-122"/>
                      </a:endParaRPr>
                    </a:p>
                    <a:p>
                      <a:pPr marL="0" indent="0" algn="just">
                        <a:lnSpc>
                          <a:spcPct val="140000"/>
                        </a:lnSpc>
                        <a:spcBef>
                          <a:spcPct val="0"/>
                        </a:spcBef>
                        <a:spcAft>
                          <a:spcPct val="0"/>
                        </a:spcAft>
                      </a:pPr>
                      <a:r>
                        <a:rPr lang="zh-CN" sz="2000">
                          <a:latin typeface="Calibri" panose="020F0502020204030204" charset="0"/>
                          <a:ea typeface="Calibri" panose="020F0502020204030204" charset="0"/>
                        </a:rPr>
                        <a:t>②</a:t>
                      </a:r>
                      <a:r>
                        <a:rPr lang="zh-CN" sz="2000">
                          <a:latin typeface="微软雅黑" panose="020B0503020204020204" charset="-122"/>
                          <a:ea typeface="微软雅黑" panose="020B0503020204020204" charset="-122"/>
                        </a:rPr>
                        <a:t>人民的支持与</a:t>
                      </a:r>
                      <a:r>
                        <a:rPr lang="zh-CN" sz="2000">
                          <a:latin typeface="微软雅黑" panose="020B0503020204020204" charset="-122"/>
                          <a:ea typeface="微软雅黑" panose="020B0503020204020204" charset="-122"/>
                        </a:rPr>
                        <a:t>参与对战争</a:t>
                      </a:r>
                      <a:r>
                        <a:rPr lang="zh-CN" sz="2000">
                          <a:latin typeface="微软雅黑" panose="020B0503020204020204" charset="-122"/>
                          <a:ea typeface="微软雅黑" panose="020B0503020204020204" charset="-122"/>
                        </a:rPr>
                        <a:t>胜利的作用是什么？</a:t>
                      </a:r>
                      <a:endParaRPr lang="zh-CN" sz="2000">
                        <a:latin typeface="微软雅黑" panose="020B0503020204020204" charset="-122"/>
                        <a:ea typeface="微软雅黑" panose="020B0503020204020204"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821055">
                <a:tc>
                  <a:txBody>
                    <a:bodyPr/>
                    <a:p>
                      <a:pPr marL="0" indent="0" algn="just">
                        <a:lnSpc>
                          <a:spcPct val="140000"/>
                        </a:lnSpc>
                        <a:spcBef>
                          <a:spcPct val="0"/>
                        </a:spcBef>
                        <a:spcAft>
                          <a:spcPct val="0"/>
                        </a:spcAft>
                      </a:pPr>
                      <a:r>
                        <a:rPr lang="en-US" altLang="zh-CN" sz="2000">
                          <a:latin typeface="微软雅黑" panose="020B0503020204020204" charset="-122"/>
                          <a:ea typeface="微软雅黑" panose="020B0503020204020204" charset="-122"/>
                          <a:cs typeface="微软雅黑" panose="020B0503020204020204" charset="-122"/>
                        </a:rPr>
                        <a:t> </a:t>
                      </a:r>
                      <a:r>
                        <a:rPr lang="zh-CN" sz="2000">
                          <a:latin typeface="微软雅黑" panose="020B0503020204020204" charset="-122"/>
                          <a:ea typeface="微软雅黑" panose="020B0503020204020204" charset="-122"/>
                          <a:cs typeface="微软雅黑" panose="020B0503020204020204" charset="-122"/>
                        </a:rPr>
                        <a:t>第</a:t>
                      </a:r>
                      <a:r>
                        <a:rPr lang="en-US" altLang="zh-CN" sz="2000">
                          <a:latin typeface="微软雅黑" panose="020B0503020204020204" charset="-122"/>
                          <a:ea typeface="微软雅黑" panose="020B0503020204020204" charset="-122"/>
                          <a:cs typeface="微软雅黑" panose="020B0503020204020204" charset="-122"/>
                        </a:rPr>
                        <a:t>3</a:t>
                      </a:r>
                      <a:r>
                        <a:rPr lang="zh-CN" altLang="en-US" sz="2000">
                          <a:latin typeface="微软雅黑" panose="020B0503020204020204" charset="-122"/>
                          <a:ea typeface="微软雅黑" panose="020B0503020204020204" charset="-122"/>
                          <a:cs typeface="微软雅黑" panose="020B0503020204020204" charset="-122"/>
                        </a:rPr>
                        <a:t>课</a:t>
                      </a:r>
                      <a:r>
                        <a:rPr lang="zh-CN" sz="2000">
                          <a:latin typeface="微软雅黑" panose="020B0503020204020204" charset="-122"/>
                          <a:ea typeface="微软雅黑" panose="020B0503020204020204" charset="-122"/>
                          <a:cs typeface="微软雅黑" panose="020B0503020204020204" charset="-122"/>
                        </a:rPr>
                        <a:t>解放新生：人民解放战争</a:t>
                      </a:r>
                      <a:endParaRPr lang="zh-CN" sz="2000">
                        <a:latin typeface="微软雅黑" panose="020B0503020204020204" charset="-122"/>
                        <a:ea typeface="微软雅黑" panose="020B0503020204020204" charset="-122"/>
                        <a:cs typeface="微软雅黑" panose="020B0503020204020204"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just">
                        <a:lnSpc>
                          <a:spcPct val="140000"/>
                        </a:lnSpc>
                        <a:spcBef>
                          <a:spcPct val="0"/>
                        </a:spcBef>
                        <a:spcAft>
                          <a:spcPct val="0"/>
                        </a:spcAft>
                      </a:pPr>
                      <a:r>
                        <a:rPr lang="zh-CN" sz="2000">
                          <a:latin typeface="微软雅黑" panose="020B0503020204020204" charset="-122"/>
                          <a:ea typeface="微软雅黑" panose="020B0503020204020204" charset="-122"/>
                        </a:rPr>
                        <a:t>探究解放战争中人民力量与国家命运的重构</a:t>
                      </a:r>
                      <a:endParaRPr lang="zh-CN" sz="2000">
                        <a:latin typeface="微软雅黑" panose="020B0503020204020204" charset="-122"/>
                        <a:ea typeface="微软雅黑" panose="020B0503020204020204"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just">
                        <a:lnSpc>
                          <a:spcPct val="140000"/>
                        </a:lnSpc>
                        <a:spcBef>
                          <a:spcPct val="0"/>
                        </a:spcBef>
                        <a:spcAft>
                          <a:spcPct val="0"/>
                        </a:spcAft>
                      </a:pPr>
                      <a:r>
                        <a:rPr lang="zh-CN" sz="2000">
                          <a:latin typeface="Calibri" panose="020F0502020204030204" charset="0"/>
                          <a:ea typeface="Calibri" panose="020F0502020204030204" charset="0"/>
                        </a:rPr>
                        <a:t>①</a:t>
                      </a:r>
                      <a:r>
                        <a:rPr lang="zh-CN" sz="2000">
                          <a:latin typeface="微软雅黑" panose="020B0503020204020204" charset="-122"/>
                          <a:ea typeface="微软雅黑" panose="020B0503020204020204" charset="-122"/>
                        </a:rPr>
                        <a:t>土地改革如何激发农民革命热情？</a:t>
                      </a:r>
                      <a:endParaRPr lang="zh-CN" sz="2000">
                        <a:latin typeface="微软雅黑" panose="020B0503020204020204" charset="-122"/>
                        <a:ea typeface="微软雅黑" panose="020B0503020204020204" charset="-122"/>
                      </a:endParaRPr>
                    </a:p>
                    <a:p>
                      <a:pPr marL="0" indent="0" algn="just">
                        <a:lnSpc>
                          <a:spcPct val="140000"/>
                        </a:lnSpc>
                        <a:spcBef>
                          <a:spcPct val="0"/>
                        </a:spcBef>
                        <a:spcAft>
                          <a:spcPct val="0"/>
                        </a:spcAft>
                      </a:pPr>
                      <a:r>
                        <a:rPr lang="zh-CN" sz="2000">
                          <a:latin typeface="Calibri" panose="020F0502020204030204" charset="0"/>
                          <a:ea typeface="Calibri" panose="020F0502020204030204" charset="0"/>
                        </a:rPr>
                        <a:t>②</a:t>
                      </a:r>
                      <a:r>
                        <a:rPr lang="zh-CN" sz="2000">
                          <a:latin typeface="微软雅黑" panose="020B0503020204020204" charset="-122"/>
                          <a:ea typeface="微软雅黑" panose="020B0503020204020204" charset="-122"/>
                        </a:rPr>
                        <a:t>解放区民主实践对新中国政权建设的意义？</a:t>
                      </a:r>
                      <a:endParaRPr lang="zh-CN" sz="2000">
                        <a:latin typeface="微软雅黑" panose="020B0503020204020204" charset="-122"/>
                        <a:ea typeface="微软雅黑" panose="020B0503020204020204" charset="-122"/>
                      </a:endParaRPr>
                    </a:p>
                  </a:txBody>
                  <a:tcPr marL="68580" marR="68580" marT="0" marB="0" anchor="t"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bl>
          </a:graphicData>
        </a:graphic>
      </p:graphicFrame>
    </p:spTree>
    <p:custDataLst>
      <p:tags r:id="rId2"/>
    </p:custDataLst>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descr="7b0a2020202022776f7264617274223a20227b5c2269645c223a32353030313037302c5c227469645c223a5c225c227d220a7d0a"/>
          <p:cNvSpPr txBox="1"/>
          <p:nvPr/>
        </p:nvSpPr>
        <p:spPr>
          <a:xfrm>
            <a:off x="0" y="118745"/>
            <a:ext cx="12192000" cy="592455"/>
          </a:xfrm>
          <a:prstGeom prst="rect">
            <a:avLst/>
          </a:prstGeom>
          <a:solidFill>
            <a:schemeClr val="accent4">
              <a:lumMod val="75000"/>
            </a:schemeClr>
          </a:solidFill>
        </p:spPr>
        <p:txBody>
          <a:bodyPr wrap="square" rtlCol="0">
            <a:noAutofit/>
          </a:bodyPr>
          <a:p>
            <a:endParaRPr lang="zh-CN" altLang="en-US" sz="2800">
              <a:solidFill>
                <a:schemeClr val="bg1"/>
              </a:solidFill>
              <a:latin typeface="微软雅黑" panose="020B0503020204020204" charset="-122"/>
              <a:ea typeface="微软雅黑" panose="020B0503020204020204" charset="-122"/>
            </a:endParaRPr>
          </a:p>
        </p:txBody>
      </p:sp>
      <p:sp>
        <p:nvSpPr>
          <p:cNvPr id="7" name="文本框 6"/>
          <p:cNvSpPr txBox="1"/>
          <p:nvPr/>
        </p:nvSpPr>
        <p:spPr>
          <a:xfrm>
            <a:off x="0" y="0"/>
            <a:ext cx="6096000" cy="710565"/>
          </a:xfrm>
          <a:prstGeom prst="rect">
            <a:avLst/>
          </a:prstGeom>
          <a:noFill/>
          <a:ln>
            <a:solidFill>
              <a:schemeClr val="bg1"/>
            </a:solidFill>
          </a:ln>
        </p:spPr>
        <p:txBody>
          <a:bodyPr wrap="square" rtlCol="0" anchor="t">
            <a:noAutofit/>
          </a:bodyPr>
          <a:p>
            <a:pPr indent="0" eaLnBrk="0" fontAlgn="auto" hangingPunct="0">
              <a:lnSpc>
                <a:spcPct val="150000"/>
              </a:lnSpc>
            </a:pPr>
            <a:r>
              <a:rPr lang="en-US" altLang="zh-CN" sz="2800" b="1">
                <a:solidFill>
                  <a:schemeClr val="bg1"/>
                </a:solidFill>
                <a:latin typeface="微软雅黑" panose="020B0503020204020204" charset="-122"/>
                <a:ea typeface="微软雅黑" panose="020B0503020204020204" charset="-122"/>
                <a:sym typeface="+mn-ea"/>
              </a:rPr>
              <a:t>  </a:t>
            </a:r>
            <a:r>
              <a:rPr lang="zh-CN" altLang="en-US" sz="2800" b="1">
                <a:solidFill>
                  <a:schemeClr val="bg1"/>
                </a:solidFill>
                <a:latin typeface="微软雅黑" panose="020B0503020204020204" charset="-122"/>
                <a:ea typeface="微软雅黑" panose="020B0503020204020204" charset="-122"/>
                <a:sym typeface="+mn-ea"/>
              </a:rPr>
              <a:t>二</a:t>
            </a:r>
            <a:r>
              <a:rPr lang="en-US" altLang="zh-CN" sz="2800" b="1">
                <a:solidFill>
                  <a:schemeClr val="bg1"/>
                </a:solidFill>
                <a:latin typeface="微软雅黑" panose="020B0503020204020204" charset="-122"/>
                <a:ea typeface="微软雅黑" panose="020B0503020204020204" charset="-122"/>
                <a:sym typeface="+mn-ea"/>
              </a:rPr>
              <a:t>、</a:t>
            </a:r>
            <a:r>
              <a:rPr lang="zh-CN" altLang="en-US" sz="2800" b="1">
                <a:solidFill>
                  <a:schemeClr val="bg1"/>
                </a:solidFill>
                <a:latin typeface="微软雅黑" panose="020B0503020204020204" charset="-122"/>
                <a:ea typeface="微软雅黑" panose="020B0503020204020204" charset="-122"/>
                <a:sym typeface="+mn-ea"/>
              </a:rPr>
              <a:t>大单元教学实践的关键环节</a:t>
            </a:r>
            <a:endParaRPr lang="zh-CN" altLang="en-US" sz="2800" b="1">
              <a:solidFill>
                <a:schemeClr val="bg1"/>
              </a:solidFill>
              <a:latin typeface="微软雅黑" panose="020B0503020204020204" charset="-122"/>
              <a:ea typeface="微软雅黑" panose="020B0503020204020204" charset="-122"/>
              <a:sym typeface="+mn-ea"/>
            </a:endParaRPr>
          </a:p>
          <a:p>
            <a:pPr indent="0" eaLnBrk="0" fontAlgn="auto" hangingPunct="0">
              <a:lnSpc>
                <a:spcPct val="150000"/>
              </a:lnSpc>
            </a:pPr>
            <a:endParaRPr lang="zh-CN" altLang="en-US" sz="2800" b="1">
              <a:solidFill>
                <a:schemeClr val="bg1"/>
              </a:solidFill>
              <a:latin typeface="微软雅黑" panose="020B0503020204020204" charset="-122"/>
              <a:ea typeface="微软雅黑" panose="020B0503020204020204" charset="-122"/>
              <a:sym typeface="+mn-ea"/>
            </a:endParaRPr>
          </a:p>
        </p:txBody>
      </p:sp>
      <p:sp>
        <p:nvSpPr>
          <p:cNvPr id="5" name="文本框 4"/>
          <p:cNvSpPr txBox="1"/>
          <p:nvPr/>
        </p:nvSpPr>
        <p:spPr>
          <a:xfrm>
            <a:off x="5695315" y="0"/>
            <a:ext cx="6477635" cy="711200"/>
          </a:xfrm>
          <a:prstGeom prst="rect">
            <a:avLst/>
          </a:prstGeom>
          <a:solidFill>
            <a:schemeClr val="accent2">
              <a:lumMod val="60000"/>
              <a:lumOff val="40000"/>
            </a:schemeClr>
          </a:solidFill>
          <a:ln>
            <a:solidFill>
              <a:schemeClr val="bg1"/>
            </a:solidFill>
          </a:ln>
        </p:spPr>
        <p:txBody>
          <a:bodyPr wrap="square" rtlCol="0" anchor="t">
            <a:noAutofit/>
          </a:bodyPr>
          <a:p>
            <a:pPr indent="0" algn="ctr" eaLnBrk="0" fontAlgn="auto" hangingPunct="0">
              <a:lnSpc>
                <a:spcPct val="150000"/>
              </a:lnSpc>
            </a:pPr>
            <a:r>
              <a:rPr lang="en-US" altLang="zh-CN" sz="2800" b="1">
                <a:solidFill>
                  <a:schemeClr val="accent2">
                    <a:lumMod val="50000"/>
                  </a:schemeClr>
                </a:solidFill>
                <a:latin typeface="微软雅黑" panose="020B0503020204020204" charset="-122"/>
                <a:ea typeface="微软雅黑" panose="020B0503020204020204" charset="-122"/>
                <a:sym typeface="+mn-ea"/>
              </a:rPr>
              <a:t>3.</a:t>
            </a:r>
            <a:r>
              <a:rPr lang="zh-CN" altLang="en-US" sz="2800" b="1">
                <a:solidFill>
                  <a:schemeClr val="accent2">
                    <a:lumMod val="50000"/>
                  </a:schemeClr>
                </a:solidFill>
                <a:latin typeface="微软雅黑" panose="020B0503020204020204" charset="-122"/>
                <a:ea typeface="微软雅黑" panose="020B0503020204020204" charset="-122"/>
                <a:sym typeface="+mn-ea"/>
              </a:rPr>
              <a:t>依据教学目标</a:t>
            </a:r>
            <a:r>
              <a:rPr lang="en-US" altLang="zh-CN" sz="2800" b="1">
                <a:solidFill>
                  <a:schemeClr val="accent2">
                    <a:lumMod val="50000"/>
                  </a:schemeClr>
                </a:solidFill>
                <a:latin typeface="微软雅黑" panose="020B0503020204020204" charset="-122"/>
                <a:ea typeface="微软雅黑" panose="020B0503020204020204" charset="-122"/>
                <a:sym typeface="+mn-ea"/>
              </a:rPr>
              <a:t>，</a:t>
            </a:r>
            <a:r>
              <a:rPr lang="zh-CN" altLang="en-US" sz="2800" b="1">
                <a:solidFill>
                  <a:schemeClr val="accent2">
                    <a:lumMod val="50000"/>
                  </a:schemeClr>
                </a:solidFill>
                <a:latin typeface="微软雅黑" panose="020B0503020204020204" charset="-122"/>
                <a:ea typeface="微软雅黑" panose="020B0503020204020204" charset="-122"/>
                <a:sym typeface="+mn-ea"/>
              </a:rPr>
              <a:t>设计任务驱动</a:t>
            </a:r>
            <a:endParaRPr lang="zh-CN" altLang="en-US" sz="2800" b="1">
              <a:solidFill>
                <a:schemeClr val="accent2">
                  <a:lumMod val="50000"/>
                </a:schemeClr>
              </a:solidFill>
              <a:latin typeface="微软雅黑" panose="020B0503020204020204" charset="-122"/>
              <a:ea typeface="微软雅黑" panose="020B0503020204020204" charset="-122"/>
              <a:sym typeface="+mn-ea"/>
            </a:endParaRPr>
          </a:p>
        </p:txBody>
      </p:sp>
      <p:sp>
        <p:nvSpPr>
          <p:cNvPr id="3" name="文本框 2"/>
          <p:cNvSpPr txBox="1"/>
          <p:nvPr/>
        </p:nvSpPr>
        <p:spPr>
          <a:xfrm>
            <a:off x="304800" y="857250"/>
            <a:ext cx="1638935" cy="521970"/>
          </a:xfrm>
          <a:prstGeom prst="rect">
            <a:avLst/>
          </a:prstGeom>
          <a:noFill/>
          <a:ln>
            <a:gradFill>
              <a:gsLst>
                <a:gs pos="50000">
                  <a:schemeClr val="tx1"/>
                </a:gs>
                <a:gs pos="0">
                  <a:schemeClr val="tx1">
                    <a:lumMod val="25000"/>
                    <a:lumOff val="75000"/>
                  </a:schemeClr>
                </a:gs>
                <a:gs pos="100000">
                  <a:schemeClr val="tx1">
                    <a:lumMod val="85000"/>
                  </a:schemeClr>
                </a:gs>
              </a:gsLst>
              <a:lin ang="5400000" scaled="0"/>
            </a:gradFill>
          </a:ln>
        </p:spPr>
        <p:txBody>
          <a:bodyPr wrap="square" rtlCol="0" anchor="t">
            <a:spAutoFit/>
          </a:bodyPr>
          <a:p>
            <a:r>
              <a:rPr lang="zh-CN" altLang="en-US" sz="2800" b="1">
                <a:solidFill>
                  <a:schemeClr val="accent2">
                    <a:lumMod val="50000"/>
                  </a:schemeClr>
                </a:solidFill>
                <a:latin typeface="微软雅黑" panose="020B0503020204020204" charset="-122"/>
                <a:ea typeface="微软雅黑" panose="020B0503020204020204" charset="-122"/>
                <a:sym typeface="+mn-ea"/>
              </a:rPr>
              <a:t>教学</a:t>
            </a:r>
            <a:r>
              <a:rPr lang="zh-CN" altLang="en-US" sz="2800" b="1">
                <a:solidFill>
                  <a:schemeClr val="accent2">
                    <a:lumMod val="50000"/>
                  </a:schemeClr>
                </a:solidFill>
                <a:latin typeface="微软雅黑" panose="020B0503020204020204" charset="-122"/>
                <a:ea typeface="微软雅黑" panose="020B0503020204020204" charset="-122"/>
                <a:sym typeface="+mn-ea"/>
              </a:rPr>
              <a:t>过程</a:t>
            </a:r>
            <a:endParaRPr lang="zh-CN" altLang="en-US" sz="2800" b="1">
              <a:solidFill>
                <a:schemeClr val="accent2">
                  <a:lumMod val="50000"/>
                </a:schemeClr>
              </a:solidFill>
              <a:latin typeface="微软雅黑" panose="020B0503020204020204" charset="-122"/>
              <a:ea typeface="微软雅黑" panose="020B0503020204020204" charset="-122"/>
              <a:sym typeface="+mn-ea"/>
            </a:endParaRPr>
          </a:p>
        </p:txBody>
      </p:sp>
      <p:sp>
        <p:nvSpPr>
          <p:cNvPr id="6" name="文本框 5"/>
          <p:cNvSpPr txBox="1"/>
          <p:nvPr/>
        </p:nvSpPr>
        <p:spPr>
          <a:xfrm>
            <a:off x="-635" y="1851025"/>
            <a:ext cx="12173585" cy="4970145"/>
          </a:xfrm>
          <a:prstGeom prst="rect">
            <a:avLst/>
          </a:prstGeom>
          <a:solidFill>
            <a:schemeClr val="bg2"/>
          </a:solidFill>
        </p:spPr>
        <p:txBody>
          <a:bodyPr wrap="square">
            <a:noAutofit/>
          </a:bodyPr>
          <a:p>
            <a:pPr marL="0" indent="0" algn="just" defTabSz="266700">
              <a:lnSpc>
                <a:spcPct val="130000"/>
              </a:lnSpc>
              <a:spcBef>
                <a:spcPct val="0"/>
              </a:spcBef>
              <a:spcAft>
                <a:spcPct val="0"/>
              </a:spcAft>
            </a:pPr>
            <a:r>
              <a:rPr lang="zh-CN" altLang="en-US">
                <a:latin typeface="微软雅黑" panose="020B0503020204020204" charset="-122"/>
                <a:ea typeface="微软雅黑" panose="020B0503020204020204" charset="-122"/>
                <a:cs typeface="微软雅黑" panose="020B0503020204020204" charset="-122"/>
              </a:rPr>
              <a:t>【创设情境】导入：</a:t>
            </a:r>
            <a:r>
              <a:rPr lang="en-US" altLang="zh-CN">
                <a:latin typeface="微软雅黑" panose="020B0503020204020204" charset="-122"/>
                <a:ea typeface="微软雅黑" panose="020B0503020204020204" charset="-122"/>
                <a:cs typeface="微软雅黑" panose="020B0503020204020204" charset="-122"/>
              </a:rPr>
              <a:t>《</a:t>
            </a:r>
            <a:r>
              <a:rPr lang="zh-CN" altLang="en-US">
                <a:latin typeface="微软雅黑" panose="020B0503020204020204" charset="-122"/>
                <a:ea typeface="微软雅黑" panose="020B0503020204020204" charset="-122"/>
                <a:cs typeface="微软雅黑" panose="020B0503020204020204" charset="-122"/>
              </a:rPr>
              <a:t>义勇军进行曲</a:t>
            </a:r>
            <a:r>
              <a:rPr lang="en-US" altLang="zh-CN">
                <a:latin typeface="微软雅黑" panose="020B0503020204020204" charset="-122"/>
                <a:ea typeface="微软雅黑" panose="020B0503020204020204" charset="-122"/>
                <a:cs typeface="微软雅黑" panose="020B0503020204020204" charset="-122"/>
              </a:rPr>
              <a:t>》</a:t>
            </a:r>
            <a:r>
              <a:rPr lang="zh-CN" altLang="en-US">
                <a:latin typeface="微软雅黑" panose="020B0503020204020204" charset="-122"/>
                <a:ea typeface="微软雅黑" panose="020B0503020204020204" charset="-122"/>
                <a:cs typeface="微软雅黑" panose="020B0503020204020204" charset="-122"/>
              </a:rPr>
              <a:t>。由讲述</a:t>
            </a:r>
            <a:r>
              <a:rPr lang="en-US" altLang="zh-CN">
                <a:latin typeface="微软雅黑" panose="020B0503020204020204" charset="-122"/>
                <a:ea typeface="微软雅黑" panose="020B0503020204020204" charset="-122"/>
                <a:cs typeface="微软雅黑" panose="020B0503020204020204" charset="-122"/>
              </a:rPr>
              <a:t>《</a:t>
            </a:r>
            <a:r>
              <a:rPr lang="zh-CN" altLang="en-US">
                <a:latin typeface="微软雅黑" panose="020B0503020204020204" charset="-122"/>
                <a:ea typeface="微软雅黑" panose="020B0503020204020204" charset="-122"/>
                <a:cs typeface="微软雅黑" panose="020B0503020204020204" charset="-122"/>
              </a:rPr>
              <a:t>义勇军进行曲</a:t>
            </a:r>
            <a:r>
              <a:rPr lang="en-US" altLang="zh-CN">
                <a:latin typeface="微软雅黑" panose="020B0503020204020204" charset="-122"/>
                <a:ea typeface="微软雅黑" panose="020B0503020204020204" charset="-122"/>
                <a:cs typeface="微软雅黑" panose="020B0503020204020204" charset="-122"/>
              </a:rPr>
              <a:t>》</a:t>
            </a:r>
            <a:r>
              <a:rPr lang="zh-CN" altLang="en-US">
                <a:latin typeface="微软雅黑" panose="020B0503020204020204" charset="-122"/>
                <a:ea typeface="微软雅黑" panose="020B0503020204020204" charset="-122"/>
                <a:cs typeface="微软雅黑" panose="020B0503020204020204" charset="-122"/>
              </a:rPr>
              <a:t>引出“民族觉醒”的主题。</a:t>
            </a:r>
            <a:endParaRPr lang="en-US" altLang="zh-CN">
              <a:latin typeface="微软雅黑" panose="020B0503020204020204" charset="-122"/>
              <a:ea typeface="微软雅黑" panose="020B0503020204020204" charset="-122"/>
              <a:cs typeface="微软雅黑" panose="020B0503020204020204" charset="-122"/>
            </a:endParaRPr>
          </a:p>
          <a:p>
            <a:pPr marL="0" indent="0" algn="just" defTabSz="266700">
              <a:lnSpc>
                <a:spcPct val="130000"/>
              </a:lnSpc>
              <a:spcBef>
                <a:spcPct val="0"/>
              </a:spcBef>
              <a:spcAft>
                <a:spcPct val="0"/>
              </a:spcAft>
            </a:pPr>
            <a:r>
              <a:rPr lang="zh-CN" altLang="en-US">
                <a:solidFill>
                  <a:srgbClr val="C00000"/>
                </a:solidFill>
                <a:latin typeface="微软雅黑" panose="020B0503020204020204" charset="-122"/>
                <a:ea typeface="微软雅黑" panose="020B0503020204020204" charset="-122"/>
                <a:cs typeface="微软雅黑" panose="020B0503020204020204" charset="-122"/>
              </a:rPr>
              <a:t>【活动一】中华民族到了最危险的时候</a:t>
            </a:r>
            <a:r>
              <a:rPr lang="en-US" altLang="zh-CN">
                <a:solidFill>
                  <a:srgbClr val="C00000"/>
                </a:solidFill>
                <a:latin typeface="微软雅黑" panose="020B0503020204020204" charset="-122"/>
                <a:ea typeface="微软雅黑" panose="020B0503020204020204" charset="-122"/>
                <a:cs typeface="微软雅黑" panose="020B0503020204020204" charset="-122"/>
              </a:rPr>
              <a:t>——</a:t>
            </a:r>
            <a:r>
              <a:rPr lang="zh-CN" altLang="en-US">
                <a:solidFill>
                  <a:srgbClr val="C00000"/>
                </a:solidFill>
                <a:latin typeface="微软雅黑" panose="020B0503020204020204" charset="-122"/>
                <a:ea typeface="微软雅黑" panose="020B0503020204020204" charset="-122"/>
                <a:cs typeface="微软雅黑" panose="020B0503020204020204" charset="-122"/>
              </a:rPr>
              <a:t>奏强音</a:t>
            </a:r>
            <a:endParaRPr lang="zh-CN" altLang="en-US">
              <a:latin typeface="微软雅黑" panose="020B0503020204020204" charset="-122"/>
              <a:ea typeface="微软雅黑" panose="020B0503020204020204" charset="-122"/>
              <a:cs typeface="微软雅黑" panose="020B0503020204020204" charset="-122"/>
            </a:endParaRPr>
          </a:p>
          <a:p>
            <a:pPr marL="0" indent="0" algn="just" defTabSz="266700">
              <a:lnSpc>
                <a:spcPct val="130000"/>
              </a:lnSpc>
              <a:spcBef>
                <a:spcPct val="0"/>
              </a:spcBef>
              <a:spcAft>
                <a:spcPct val="0"/>
              </a:spcAft>
            </a:pPr>
            <a:r>
              <a:rPr lang="en-US" altLang="zh-CN">
                <a:latin typeface="微软雅黑" panose="020B0503020204020204" charset="-122"/>
                <a:ea typeface="微软雅黑" panose="020B0503020204020204" charset="-122"/>
                <a:cs typeface="微软雅黑" panose="020B0503020204020204" charset="-122"/>
              </a:rPr>
              <a:t>      </a:t>
            </a:r>
            <a:r>
              <a:rPr lang="zh-CN" altLang="en-US">
                <a:latin typeface="微软雅黑" panose="020B0503020204020204" charset="-122"/>
                <a:ea typeface="微软雅黑" panose="020B0503020204020204" charset="-122"/>
                <a:cs typeface="微软雅黑" panose="020B0503020204020204" charset="-122"/>
              </a:rPr>
              <a:t>任务</a:t>
            </a:r>
            <a:r>
              <a:rPr lang="en-US" altLang="zh-CN">
                <a:latin typeface="微软雅黑" panose="020B0503020204020204" charset="-122"/>
                <a:ea typeface="微软雅黑" panose="020B0503020204020204" charset="-122"/>
                <a:cs typeface="微软雅黑" panose="020B0503020204020204" charset="-122"/>
              </a:rPr>
              <a:t>1</a:t>
            </a:r>
            <a:r>
              <a:rPr lang="zh-CN" altLang="en-US">
                <a:latin typeface="微软雅黑" panose="020B0503020204020204" charset="-122"/>
                <a:ea typeface="微软雅黑" panose="020B0503020204020204" charset="-122"/>
                <a:cs typeface="微软雅黑" panose="020B0503020204020204" charset="-122"/>
              </a:rPr>
              <a:t>：日本侵华的罪行</a:t>
            </a:r>
            <a:r>
              <a:rPr lang="zh-CN" altLang="en-US">
                <a:latin typeface="微软雅黑" panose="020B0503020204020204" charset="-122"/>
                <a:ea typeface="微软雅黑" panose="020B0503020204020204" charset="-122"/>
                <a:cs typeface="微软雅黑" panose="020B0503020204020204" charset="-122"/>
              </a:rPr>
              <a:t>和特点（时空观念、史料实证、历史解释）</a:t>
            </a:r>
            <a:endParaRPr lang="zh-CN" altLang="en-US">
              <a:latin typeface="微软雅黑" panose="020B0503020204020204" charset="-122"/>
              <a:ea typeface="微软雅黑" panose="020B0503020204020204" charset="-122"/>
              <a:cs typeface="微软雅黑" panose="020B0503020204020204" charset="-122"/>
            </a:endParaRPr>
          </a:p>
          <a:p>
            <a:pPr marL="0" indent="400050" algn="just" defTabSz="266700">
              <a:lnSpc>
                <a:spcPct val="130000"/>
              </a:lnSpc>
              <a:spcBef>
                <a:spcPct val="0"/>
              </a:spcBef>
              <a:spcAft>
                <a:spcPct val="0"/>
              </a:spcAft>
            </a:pPr>
            <a:r>
              <a:rPr lang="zh-CN" altLang="en-US">
                <a:latin typeface="微软雅黑" panose="020B0503020204020204" charset="-122"/>
                <a:ea typeface="微软雅黑" panose="020B0503020204020204" charset="-122"/>
                <a:cs typeface="微软雅黑" panose="020B0503020204020204" charset="-122"/>
              </a:rPr>
              <a:t>任务</a:t>
            </a:r>
            <a:r>
              <a:rPr lang="en-US" altLang="zh-CN">
                <a:latin typeface="微软雅黑" panose="020B0503020204020204" charset="-122"/>
                <a:ea typeface="微软雅黑" panose="020B0503020204020204" charset="-122"/>
                <a:cs typeface="微软雅黑" panose="020B0503020204020204" charset="-122"/>
              </a:rPr>
              <a:t>2</a:t>
            </a:r>
            <a:r>
              <a:rPr lang="zh-CN" altLang="en-US">
                <a:latin typeface="微软雅黑" panose="020B0503020204020204" charset="-122"/>
                <a:ea typeface="微软雅黑" panose="020B0503020204020204" charset="-122"/>
                <a:cs typeface="微软雅黑" panose="020B0503020204020204" charset="-122"/>
              </a:rPr>
              <a:t>：日军侵华后中国社会矛盾的变化。（唯物史观）</a:t>
            </a:r>
            <a:endParaRPr lang="zh-CN" altLang="en-US">
              <a:latin typeface="微软雅黑" panose="020B0503020204020204" charset="-122"/>
              <a:ea typeface="微软雅黑" panose="020B0503020204020204" charset="-122"/>
              <a:cs typeface="微软雅黑" panose="020B0503020204020204" charset="-122"/>
            </a:endParaRPr>
          </a:p>
          <a:p>
            <a:pPr marL="0" indent="0" algn="just" defTabSz="266700">
              <a:lnSpc>
                <a:spcPct val="130000"/>
              </a:lnSpc>
              <a:spcBef>
                <a:spcPct val="0"/>
              </a:spcBef>
              <a:spcAft>
                <a:spcPct val="0"/>
              </a:spcAft>
            </a:pPr>
            <a:r>
              <a:rPr lang="zh-CN" altLang="en-US">
                <a:solidFill>
                  <a:srgbClr val="C00000"/>
                </a:solidFill>
                <a:latin typeface="微软雅黑" panose="020B0503020204020204" charset="-122"/>
                <a:ea typeface="微软雅黑" panose="020B0503020204020204" charset="-122"/>
                <a:cs typeface="微软雅黑" panose="020B0503020204020204" charset="-122"/>
              </a:rPr>
              <a:t>【活动二】万众一心冒着敌人炮火前进</a:t>
            </a:r>
            <a:r>
              <a:rPr lang="en-US" altLang="zh-CN">
                <a:solidFill>
                  <a:srgbClr val="C00000"/>
                </a:solidFill>
                <a:latin typeface="微软雅黑" panose="020B0503020204020204" charset="-122"/>
                <a:ea typeface="微软雅黑" panose="020B0503020204020204" charset="-122"/>
                <a:cs typeface="微软雅黑" panose="020B0503020204020204" charset="-122"/>
              </a:rPr>
              <a:t>——</a:t>
            </a:r>
            <a:r>
              <a:rPr lang="zh-CN" altLang="en-US">
                <a:solidFill>
                  <a:srgbClr val="C00000"/>
                </a:solidFill>
                <a:latin typeface="微软雅黑" panose="020B0503020204020204" charset="-122"/>
                <a:ea typeface="微软雅黑" panose="020B0503020204020204" charset="-122"/>
                <a:cs typeface="微软雅黑" panose="020B0503020204020204" charset="-122"/>
              </a:rPr>
              <a:t>凝战线</a:t>
            </a:r>
            <a:endParaRPr lang="zh-CN" altLang="en-US">
              <a:latin typeface="微软雅黑" panose="020B0503020204020204" charset="-122"/>
              <a:ea typeface="微软雅黑" panose="020B0503020204020204" charset="-122"/>
              <a:cs typeface="微软雅黑" panose="020B0503020204020204" charset="-122"/>
            </a:endParaRPr>
          </a:p>
          <a:p>
            <a:pPr marL="0" indent="400050" algn="just" defTabSz="266700">
              <a:lnSpc>
                <a:spcPct val="130000"/>
              </a:lnSpc>
              <a:spcBef>
                <a:spcPct val="0"/>
              </a:spcBef>
              <a:spcAft>
                <a:spcPct val="0"/>
              </a:spcAft>
            </a:pPr>
            <a:r>
              <a:rPr lang="zh-CN" altLang="en-US">
                <a:latin typeface="微软雅黑" panose="020B0503020204020204" charset="-122"/>
                <a:ea typeface="微软雅黑" panose="020B0503020204020204" charset="-122"/>
                <a:cs typeface="微软雅黑" panose="020B0503020204020204" charset="-122"/>
              </a:rPr>
              <a:t>任务</a:t>
            </a:r>
            <a:r>
              <a:rPr lang="en-US" altLang="zh-CN">
                <a:latin typeface="微软雅黑" panose="020B0503020204020204" charset="-122"/>
                <a:ea typeface="微软雅黑" panose="020B0503020204020204" charset="-122"/>
                <a:cs typeface="微软雅黑" panose="020B0503020204020204" charset="-122"/>
              </a:rPr>
              <a:t>1</a:t>
            </a:r>
            <a:r>
              <a:rPr lang="zh-CN" altLang="en-US">
                <a:latin typeface="微软雅黑" panose="020B0503020204020204" charset="-122"/>
                <a:ea typeface="微软雅黑" panose="020B0503020204020204" charset="-122"/>
                <a:cs typeface="微软雅黑" panose="020B0503020204020204" charset="-122"/>
              </a:rPr>
              <a:t>：中国共产党为建立抗日民族统一战线做的努力。（时空观念、史料实证、历史解释、家国情怀）</a:t>
            </a:r>
            <a:endParaRPr lang="zh-CN" altLang="en-US">
              <a:latin typeface="微软雅黑" panose="020B0503020204020204" charset="-122"/>
              <a:ea typeface="微软雅黑" panose="020B0503020204020204" charset="-122"/>
              <a:cs typeface="微软雅黑" panose="020B0503020204020204" charset="-122"/>
            </a:endParaRPr>
          </a:p>
          <a:p>
            <a:pPr marL="0" indent="400050" algn="just" defTabSz="266700">
              <a:lnSpc>
                <a:spcPct val="130000"/>
              </a:lnSpc>
              <a:spcBef>
                <a:spcPct val="0"/>
              </a:spcBef>
              <a:spcAft>
                <a:spcPct val="0"/>
              </a:spcAft>
            </a:pPr>
            <a:r>
              <a:rPr lang="zh-CN" altLang="en-US">
                <a:latin typeface="微软雅黑" panose="020B0503020204020204" charset="-122"/>
                <a:ea typeface="微软雅黑" panose="020B0503020204020204" charset="-122"/>
                <a:cs typeface="微软雅黑" panose="020B0503020204020204" charset="-122"/>
              </a:rPr>
              <a:t>任务</a:t>
            </a:r>
            <a:r>
              <a:rPr lang="en-US" altLang="zh-CN">
                <a:latin typeface="微软雅黑" panose="020B0503020204020204" charset="-122"/>
                <a:ea typeface="微软雅黑" panose="020B0503020204020204" charset="-122"/>
                <a:cs typeface="微软雅黑" panose="020B0503020204020204" charset="-122"/>
              </a:rPr>
              <a:t>2</a:t>
            </a:r>
            <a:r>
              <a:rPr lang="zh-CN" altLang="en-US">
                <a:latin typeface="微软雅黑" panose="020B0503020204020204" charset="-122"/>
                <a:ea typeface="微软雅黑" panose="020B0503020204020204" charset="-122"/>
                <a:cs typeface="微软雅黑" panose="020B0503020204020204" charset="-122"/>
              </a:rPr>
              <a:t>：不同社会阶层（农民、工人、学生、民族资产阶级等）参与抗战的形式是什么？这些行动的特点？带来的影响是什么？（史料实证、历史解释、唯物史观、家国情怀）</a:t>
            </a:r>
            <a:endParaRPr lang="zh-CN" altLang="en-US">
              <a:latin typeface="微软雅黑" panose="020B0503020204020204" charset="-122"/>
              <a:ea typeface="微软雅黑" panose="020B0503020204020204" charset="-122"/>
              <a:cs typeface="微软雅黑" panose="020B0503020204020204" charset="-122"/>
            </a:endParaRPr>
          </a:p>
          <a:p>
            <a:pPr marL="0" indent="0" algn="just" defTabSz="266700">
              <a:lnSpc>
                <a:spcPct val="130000"/>
              </a:lnSpc>
              <a:spcBef>
                <a:spcPct val="0"/>
              </a:spcBef>
              <a:spcAft>
                <a:spcPct val="0"/>
              </a:spcAft>
            </a:pPr>
            <a:r>
              <a:rPr lang="zh-CN" altLang="en-US">
                <a:solidFill>
                  <a:srgbClr val="C00000"/>
                </a:solidFill>
                <a:latin typeface="微软雅黑" panose="020B0503020204020204" charset="-122"/>
                <a:ea typeface="微软雅黑" panose="020B0503020204020204" charset="-122"/>
                <a:cs typeface="微软雅黑" panose="020B0503020204020204" charset="-122"/>
              </a:rPr>
              <a:t>【活动三】用人民的血肉筑成新的长城</a:t>
            </a:r>
            <a:r>
              <a:rPr lang="en-US" altLang="zh-CN">
                <a:solidFill>
                  <a:srgbClr val="C00000"/>
                </a:solidFill>
                <a:latin typeface="微软雅黑" panose="020B0503020204020204" charset="-122"/>
                <a:ea typeface="微软雅黑" panose="020B0503020204020204" charset="-122"/>
                <a:cs typeface="微软雅黑" panose="020B0503020204020204" charset="-122"/>
              </a:rPr>
              <a:t>——</a:t>
            </a:r>
            <a:r>
              <a:rPr lang="zh-CN" altLang="en-US">
                <a:solidFill>
                  <a:srgbClr val="C00000"/>
                </a:solidFill>
                <a:latin typeface="微软雅黑" panose="020B0503020204020204" charset="-122"/>
                <a:ea typeface="微软雅黑" panose="020B0503020204020204" charset="-122"/>
                <a:cs typeface="微软雅黑" panose="020B0503020204020204" charset="-122"/>
              </a:rPr>
              <a:t>铸精魂</a:t>
            </a:r>
            <a:endParaRPr lang="zh-CN" altLang="en-US">
              <a:latin typeface="微软雅黑" panose="020B0503020204020204" charset="-122"/>
              <a:ea typeface="微软雅黑" panose="020B0503020204020204" charset="-122"/>
              <a:cs typeface="微软雅黑" panose="020B0503020204020204" charset="-122"/>
            </a:endParaRPr>
          </a:p>
          <a:p>
            <a:pPr marL="0" indent="400050" algn="just" defTabSz="266700">
              <a:lnSpc>
                <a:spcPct val="130000"/>
              </a:lnSpc>
              <a:spcBef>
                <a:spcPct val="0"/>
              </a:spcBef>
              <a:spcAft>
                <a:spcPct val="0"/>
              </a:spcAft>
            </a:pPr>
            <a:r>
              <a:rPr lang="zh-CN" altLang="en-US">
                <a:latin typeface="微软雅黑" panose="020B0503020204020204" charset="-122"/>
                <a:ea typeface="微软雅黑" panose="020B0503020204020204" charset="-122"/>
                <a:cs typeface="微软雅黑" panose="020B0503020204020204" charset="-122"/>
              </a:rPr>
              <a:t>任务</a:t>
            </a:r>
            <a:r>
              <a:rPr lang="en-US" altLang="zh-CN">
                <a:latin typeface="微软雅黑" panose="020B0503020204020204" charset="-122"/>
                <a:ea typeface="微软雅黑" panose="020B0503020204020204" charset="-122"/>
                <a:cs typeface="微软雅黑" panose="020B0503020204020204" charset="-122"/>
              </a:rPr>
              <a:t>1</a:t>
            </a:r>
            <a:r>
              <a:rPr lang="zh-CN" altLang="en-US">
                <a:latin typeface="微软雅黑" panose="020B0503020204020204" charset="-122"/>
                <a:ea typeface="微软雅黑" panose="020B0503020204020204" charset="-122"/>
                <a:cs typeface="微软雅黑" panose="020B0503020204020204" charset="-122"/>
              </a:rPr>
              <a:t>：抗日战争前后民众的心态变化和原因（史料实证）</a:t>
            </a:r>
            <a:endParaRPr lang="zh-CN" altLang="en-US">
              <a:latin typeface="微软雅黑" panose="020B0503020204020204" charset="-122"/>
              <a:ea typeface="微软雅黑" panose="020B0503020204020204" charset="-122"/>
              <a:cs typeface="微软雅黑" panose="020B0503020204020204" charset="-122"/>
            </a:endParaRPr>
          </a:p>
          <a:p>
            <a:pPr marL="0" indent="400050" algn="just" defTabSz="266700">
              <a:lnSpc>
                <a:spcPct val="130000"/>
              </a:lnSpc>
              <a:spcBef>
                <a:spcPct val="0"/>
              </a:spcBef>
              <a:spcAft>
                <a:spcPct val="0"/>
              </a:spcAft>
            </a:pPr>
            <a:r>
              <a:rPr lang="zh-CN" altLang="en-US">
                <a:latin typeface="微软雅黑" panose="020B0503020204020204" charset="-122"/>
                <a:ea typeface="微软雅黑" panose="020B0503020204020204" charset="-122"/>
                <a:cs typeface="微软雅黑" panose="020B0503020204020204" charset="-122"/>
              </a:rPr>
              <a:t>任务</a:t>
            </a:r>
            <a:r>
              <a:rPr lang="en-US" altLang="zh-CN">
                <a:latin typeface="微软雅黑" panose="020B0503020204020204" charset="-122"/>
                <a:ea typeface="微软雅黑" panose="020B0503020204020204" charset="-122"/>
                <a:cs typeface="微软雅黑" panose="020B0503020204020204" charset="-122"/>
              </a:rPr>
              <a:t>2:  </a:t>
            </a:r>
            <a:r>
              <a:rPr lang="zh-CN" altLang="en-US">
                <a:latin typeface="微软雅黑" panose="020B0503020204020204" charset="-122"/>
                <a:ea typeface="微软雅黑" panose="020B0503020204020204" charset="-122"/>
                <a:cs typeface="微软雅黑" panose="020B0503020204020204" charset="-122"/>
              </a:rPr>
              <a:t>结合抗日英雄赵一曼、小说四世同堂等事例，思考国与家的关系。（唯物史观、家国情怀）</a:t>
            </a:r>
            <a:endParaRPr lang="zh-CN" altLang="en-US">
              <a:latin typeface="微软雅黑" panose="020B0503020204020204" charset="-122"/>
              <a:ea typeface="微软雅黑" panose="020B0503020204020204" charset="-122"/>
              <a:cs typeface="微软雅黑" panose="020B0503020204020204" charset="-122"/>
            </a:endParaRPr>
          </a:p>
          <a:p>
            <a:pPr marL="0" indent="0" algn="just" defTabSz="266700">
              <a:lnSpc>
                <a:spcPct val="130000"/>
              </a:lnSpc>
              <a:spcBef>
                <a:spcPct val="0"/>
              </a:spcBef>
              <a:spcAft>
                <a:spcPct val="0"/>
              </a:spcAft>
            </a:pPr>
            <a:r>
              <a:rPr lang="zh-CN" altLang="en-US">
                <a:latin typeface="微软雅黑" panose="020B0503020204020204" charset="-122"/>
                <a:ea typeface="微软雅黑" panose="020B0503020204020204" charset="-122"/>
                <a:cs typeface="微软雅黑" panose="020B0503020204020204" charset="-122"/>
              </a:rPr>
              <a:t>【小结】出示</a:t>
            </a:r>
            <a:r>
              <a:rPr lang="zh-CN" altLang="en-US">
                <a:latin typeface="微软雅黑" panose="020B0503020204020204" charset="-122"/>
                <a:ea typeface="微软雅黑" panose="020B0503020204020204" charset="-122"/>
                <a:cs typeface="微软雅黑" panose="020B0503020204020204" charset="-122"/>
              </a:rPr>
              <a:t>本课的知识结构图，为下一课的学习打下铺垫。并联系现实：“正是在危难面前众志成城、万众一心的精神铸就了中华民族不倒的长城，而这在今天依旧在照亮我们伟大复兴的前行道路</a:t>
            </a:r>
            <a:r>
              <a:rPr lang="en-US" altLang="zh-CN">
                <a:latin typeface="微软雅黑" panose="020B0503020204020204" charset="-122"/>
                <a:ea typeface="微软雅黑" panose="020B0503020204020204" charset="-122"/>
                <a:cs typeface="微软雅黑" panose="020B0503020204020204" charset="-122"/>
              </a:rPr>
              <a:t>……”</a:t>
            </a:r>
            <a:endParaRPr lang="en-US" altLang="zh-CN">
              <a:latin typeface="微软雅黑" panose="020B0503020204020204" charset="-122"/>
              <a:ea typeface="微软雅黑" panose="020B0503020204020204" charset="-122"/>
              <a:cs typeface="微软雅黑" panose="020B0503020204020204" charset="-122"/>
            </a:endParaRPr>
          </a:p>
        </p:txBody>
      </p:sp>
      <p:sp>
        <p:nvSpPr>
          <p:cNvPr id="8" name="文本框 7"/>
          <p:cNvSpPr txBox="1"/>
          <p:nvPr/>
        </p:nvSpPr>
        <p:spPr>
          <a:xfrm>
            <a:off x="2463800" y="857250"/>
            <a:ext cx="6096000" cy="460375"/>
          </a:xfrm>
          <a:prstGeom prst="rect">
            <a:avLst/>
          </a:prstGeom>
          <a:noFill/>
        </p:spPr>
        <p:txBody>
          <a:bodyPr wrap="square" rtlCol="0" anchor="t">
            <a:spAutoFit/>
          </a:bodyPr>
          <a:p>
            <a:r>
              <a:rPr lang="en-US" altLang="zh-CN" sz="2400">
                <a:latin typeface="微软雅黑" panose="020B0503020204020204" charset="-122"/>
                <a:ea typeface="微软雅黑" panose="020B0503020204020204" charset="-122"/>
                <a:cs typeface="微软雅黑" panose="020B0503020204020204" charset="-122"/>
                <a:sym typeface="+mn-ea"/>
              </a:rPr>
              <a:t> </a:t>
            </a:r>
            <a:r>
              <a:rPr lang="zh-CN" altLang="en-US" sz="2400">
                <a:latin typeface="微软雅黑" panose="020B0503020204020204" charset="-122"/>
                <a:ea typeface="微软雅黑" panose="020B0503020204020204" charset="-122"/>
                <a:cs typeface="微软雅黑" panose="020B0503020204020204" charset="-122"/>
                <a:sym typeface="+mn-ea"/>
              </a:rPr>
              <a:t>课时</a:t>
            </a:r>
            <a:r>
              <a:rPr lang="en-US" altLang="zh-CN" sz="2400">
                <a:latin typeface="微软雅黑" panose="020B0503020204020204" charset="-122"/>
                <a:ea typeface="微软雅黑" panose="020B0503020204020204" charset="-122"/>
                <a:cs typeface="微软雅黑" panose="020B0503020204020204" charset="-122"/>
                <a:sym typeface="+mn-ea"/>
              </a:rPr>
              <a:t>1   </a:t>
            </a:r>
            <a:r>
              <a:rPr lang="zh-CN" altLang="en-US" sz="2400">
                <a:latin typeface="微软雅黑" panose="020B0503020204020204" charset="-122"/>
                <a:ea typeface="微软雅黑" panose="020B0503020204020204" charset="-122"/>
                <a:cs typeface="微软雅黑" panose="020B0503020204020204" charset="-122"/>
                <a:sym typeface="+mn-ea"/>
              </a:rPr>
              <a:t>民族觉醒：从局部抗战到全国抗战</a:t>
            </a:r>
            <a:endParaRPr lang="zh-CN" altLang="en-US" sz="2400">
              <a:latin typeface="微软雅黑" panose="020B0503020204020204" charset="-122"/>
              <a:ea typeface="微软雅黑" panose="020B0503020204020204" charset="-122"/>
              <a:cs typeface="微软雅黑" panose="020B0503020204020204" charset="-122"/>
              <a:sym typeface="+mn-ea"/>
            </a:endParaRPr>
          </a:p>
        </p:txBody>
      </p:sp>
      <p:sp>
        <p:nvSpPr>
          <p:cNvPr id="9" name="文本框 8"/>
          <p:cNvSpPr txBox="1"/>
          <p:nvPr/>
        </p:nvSpPr>
        <p:spPr>
          <a:xfrm>
            <a:off x="2552065" y="1400175"/>
            <a:ext cx="5690235" cy="423545"/>
          </a:xfrm>
          <a:prstGeom prst="rect">
            <a:avLst/>
          </a:prstGeom>
          <a:solidFill>
            <a:schemeClr val="accent4">
              <a:lumMod val="40000"/>
              <a:lumOff val="60000"/>
            </a:schemeClr>
          </a:solidFill>
        </p:spPr>
        <p:txBody>
          <a:bodyPr wrap="square" rtlCol="0" anchor="t">
            <a:spAutoFit/>
          </a:bodyPr>
          <a:p>
            <a:pPr marL="0" indent="0" algn="just">
              <a:lnSpc>
                <a:spcPct val="120000"/>
              </a:lnSpc>
              <a:spcBef>
                <a:spcPct val="0"/>
              </a:spcBef>
              <a:spcAft>
                <a:spcPct val="0"/>
              </a:spcAft>
            </a:pPr>
            <a:r>
              <a:rPr lang="zh-CN">
                <a:solidFill>
                  <a:srgbClr val="C00000"/>
                </a:solidFill>
                <a:latin typeface="微软雅黑" panose="020B0503020204020204" charset="-122"/>
                <a:ea typeface="微软雅黑" panose="020B0503020204020204" charset="-122"/>
                <a:sym typeface="+mn-ea"/>
              </a:rPr>
              <a:t>核心任务</a:t>
            </a:r>
            <a:r>
              <a:rPr lang="en-US" altLang="zh-CN">
                <a:solidFill>
                  <a:srgbClr val="C00000"/>
                </a:solidFill>
                <a:latin typeface="微软雅黑" panose="020B0503020204020204" charset="-122"/>
                <a:ea typeface="微软雅黑" panose="020B0503020204020204" charset="-122"/>
                <a:sym typeface="+mn-ea"/>
              </a:rPr>
              <a:t>：</a:t>
            </a:r>
            <a:r>
              <a:rPr lang="zh-CN">
                <a:solidFill>
                  <a:srgbClr val="C00000"/>
                </a:solidFill>
                <a:latin typeface="微软雅黑" panose="020B0503020204020204" charset="-122"/>
                <a:ea typeface="微软雅黑" panose="020B0503020204020204" charset="-122"/>
                <a:sym typeface="+mn-ea"/>
              </a:rPr>
              <a:t>解析民族危机深化与全民族觉醒的互动逻辑</a:t>
            </a:r>
            <a:endParaRPr lang="zh-CN" altLang="en-US">
              <a:solidFill>
                <a:srgbClr val="C00000"/>
              </a:solidFill>
              <a:latin typeface="微软雅黑" panose="020B0503020204020204" charset="-122"/>
              <a:ea typeface="微软雅黑" panose="020B0503020204020204" charset="-122"/>
              <a:sym typeface="+mn-ea"/>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descr="7b0a2020202022776f7264617274223a20227b5c2269645c223a32353030313037302c5c227469645c223a5c225c227d220a7d0a"/>
          <p:cNvSpPr txBox="1"/>
          <p:nvPr/>
        </p:nvSpPr>
        <p:spPr>
          <a:xfrm>
            <a:off x="0" y="118745"/>
            <a:ext cx="12192000" cy="592455"/>
          </a:xfrm>
          <a:prstGeom prst="rect">
            <a:avLst/>
          </a:prstGeom>
          <a:solidFill>
            <a:schemeClr val="accent4">
              <a:lumMod val="75000"/>
            </a:schemeClr>
          </a:solidFill>
        </p:spPr>
        <p:txBody>
          <a:bodyPr wrap="square" rtlCol="0">
            <a:noAutofit/>
          </a:bodyPr>
          <a:p>
            <a:endParaRPr lang="zh-CN" altLang="en-US" sz="2800">
              <a:solidFill>
                <a:schemeClr val="bg1"/>
              </a:solidFill>
              <a:latin typeface="微软雅黑" panose="020B0503020204020204" charset="-122"/>
              <a:ea typeface="微软雅黑" panose="020B0503020204020204" charset="-122"/>
            </a:endParaRPr>
          </a:p>
        </p:txBody>
      </p:sp>
      <p:sp>
        <p:nvSpPr>
          <p:cNvPr id="7" name="文本框 6"/>
          <p:cNvSpPr txBox="1"/>
          <p:nvPr/>
        </p:nvSpPr>
        <p:spPr>
          <a:xfrm>
            <a:off x="0" y="0"/>
            <a:ext cx="6096000" cy="710565"/>
          </a:xfrm>
          <a:prstGeom prst="rect">
            <a:avLst/>
          </a:prstGeom>
          <a:noFill/>
          <a:ln>
            <a:solidFill>
              <a:schemeClr val="bg1"/>
            </a:solidFill>
          </a:ln>
        </p:spPr>
        <p:txBody>
          <a:bodyPr wrap="square" rtlCol="0" anchor="t">
            <a:noAutofit/>
          </a:bodyPr>
          <a:p>
            <a:pPr indent="0" eaLnBrk="0" fontAlgn="auto" hangingPunct="0">
              <a:lnSpc>
                <a:spcPct val="150000"/>
              </a:lnSpc>
            </a:pPr>
            <a:r>
              <a:rPr lang="en-US" altLang="zh-CN" sz="2800" b="1">
                <a:solidFill>
                  <a:schemeClr val="bg1"/>
                </a:solidFill>
                <a:latin typeface="微软雅黑" panose="020B0503020204020204" charset="-122"/>
                <a:ea typeface="微软雅黑" panose="020B0503020204020204" charset="-122"/>
                <a:sym typeface="+mn-ea"/>
              </a:rPr>
              <a:t>  </a:t>
            </a:r>
            <a:r>
              <a:rPr lang="zh-CN" altLang="en-US" sz="2800" b="1">
                <a:solidFill>
                  <a:schemeClr val="bg1"/>
                </a:solidFill>
                <a:latin typeface="微软雅黑" panose="020B0503020204020204" charset="-122"/>
                <a:ea typeface="微软雅黑" panose="020B0503020204020204" charset="-122"/>
                <a:sym typeface="+mn-ea"/>
              </a:rPr>
              <a:t>二</a:t>
            </a:r>
            <a:r>
              <a:rPr lang="en-US" altLang="zh-CN" sz="2800" b="1">
                <a:solidFill>
                  <a:schemeClr val="bg1"/>
                </a:solidFill>
                <a:latin typeface="微软雅黑" panose="020B0503020204020204" charset="-122"/>
                <a:ea typeface="微软雅黑" panose="020B0503020204020204" charset="-122"/>
                <a:sym typeface="+mn-ea"/>
              </a:rPr>
              <a:t>、</a:t>
            </a:r>
            <a:r>
              <a:rPr lang="zh-CN" altLang="en-US" sz="2800" b="1">
                <a:solidFill>
                  <a:schemeClr val="bg1"/>
                </a:solidFill>
                <a:latin typeface="微软雅黑" panose="020B0503020204020204" charset="-122"/>
                <a:ea typeface="微软雅黑" panose="020B0503020204020204" charset="-122"/>
                <a:sym typeface="+mn-ea"/>
              </a:rPr>
              <a:t>大单元教学实践的关键环节</a:t>
            </a:r>
            <a:endParaRPr lang="zh-CN" altLang="en-US" sz="2800" b="1">
              <a:solidFill>
                <a:schemeClr val="bg1"/>
              </a:solidFill>
              <a:latin typeface="微软雅黑" panose="020B0503020204020204" charset="-122"/>
              <a:ea typeface="微软雅黑" panose="020B0503020204020204" charset="-122"/>
              <a:sym typeface="+mn-ea"/>
            </a:endParaRPr>
          </a:p>
          <a:p>
            <a:pPr indent="0" eaLnBrk="0" fontAlgn="auto" hangingPunct="0">
              <a:lnSpc>
                <a:spcPct val="150000"/>
              </a:lnSpc>
            </a:pPr>
            <a:endParaRPr lang="zh-CN" altLang="en-US" sz="2800" b="1">
              <a:solidFill>
                <a:schemeClr val="bg1"/>
              </a:solidFill>
              <a:latin typeface="微软雅黑" panose="020B0503020204020204" charset="-122"/>
              <a:ea typeface="微软雅黑" panose="020B0503020204020204" charset="-122"/>
              <a:sym typeface="+mn-ea"/>
            </a:endParaRPr>
          </a:p>
        </p:txBody>
      </p:sp>
      <p:sp>
        <p:nvSpPr>
          <p:cNvPr id="5" name="文本框 4"/>
          <p:cNvSpPr txBox="1"/>
          <p:nvPr/>
        </p:nvSpPr>
        <p:spPr>
          <a:xfrm>
            <a:off x="5695315" y="0"/>
            <a:ext cx="6477635" cy="711200"/>
          </a:xfrm>
          <a:prstGeom prst="rect">
            <a:avLst/>
          </a:prstGeom>
          <a:solidFill>
            <a:schemeClr val="accent2">
              <a:lumMod val="60000"/>
              <a:lumOff val="40000"/>
            </a:schemeClr>
          </a:solidFill>
          <a:ln>
            <a:solidFill>
              <a:schemeClr val="bg1"/>
            </a:solidFill>
          </a:ln>
        </p:spPr>
        <p:txBody>
          <a:bodyPr wrap="square" rtlCol="0" anchor="t">
            <a:noAutofit/>
          </a:bodyPr>
          <a:p>
            <a:pPr indent="0" algn="ctr" eaLnBrk="0" fontAlgn="auto" hangingPunct="0">
              <a:lnSpc>
                <a:spcPct val="150000"/>
              </a:lnSpc>
            </a:pPr>
            <a:r>
              <a:rPr lang="en-US" altLang="zh-CN" sz="2800" b="1">
                <a:solidFill>
                  <a:schemeClr val="accent2">
                    <a:lumMod val="50000"/>
                  </a:schemeClr>
                </a:solidFill>
                <a:latin typeface="微软雅黑" panose="020B0503020204020204" charset="-122"/>
                <a:ea typeface="微软雅黑" panose="020B0503020204020204" charset="-122"/>
                <a:sym typeface="+mn-ea"/>
              </a:rPr>
              <a:t>3.</a:t>
            </a:r>
            <a:r>
              <a:rPr lang="zh-CN" altLang="en-US" sz="2800" b="1">
                <a:solidFill>
                  <a:schemeClr val="accent2">
                    <a:lumMod val="50000"/>
                  </a:schemeClr>
                </a:solidFill>
                <a:latin typeface="微软雅黑" panose="020B0503020204020204" charset="-122"/>
                <a:ea typeface="微软雅黑" panose="020B0503020204020204" charset="-122"/>
                <a:sym typeface="+mn-ea"/>
              </a:rPr>
              <a:t>依据教学目标</a:t>
            </a:r>
            <a:r>
              <a:rPr lang="en-US" altLang="zh-CN" sz="2800" b="1">
                <a:solidFill>
                  <a:schemeClr val="accent2">
                    <a:lumMod val="50000"/>
                  </a:schemeClr>
                </a:solidFill>
                <a:latin typeface="微软雅黑" panose="020B0503020204020204" charset="-122"/>
                <a:ea typeface="微软雅黑" panose="020B0503020204020204" charset="-122"/>
                <a:sym typeface="+mn-ea"/>
              </a:rPr>
              <a:t>，</a:t>
            </a:r>
            <a:r>
              <a:rPr lang="zh-CN" altLang="en-US" sz="2800" b="1">
                <a:solidFill>
                  <a:schemeClr val="accent2">
                    <a:lumMod val="50000"/>
                  </a:schemeClr>
                </a:solidFill>
                <a:latin typeface="微软雅黑" panose="020B0503020204020204" charset="-122"/>
                <a:ea typeface="微软雅黑" panose="020B0503020204020204" charset="-122"/>
                <a:sym typeface="+mn-ea"/>
              </a:rPr>
              <a:t>设计任务驱动</a:t>
            </a:r>
            <a:endParaRPr lang="zh-CN" altLang="en-US" sz="2800" b="1">
              <a:solidFill>
                <a:schemeClr val="accent2">
                  <a:lumMod val="50000"/>
                </a:schemeClr>
              </a:solidFill>
              <a:latin typeface="微软雅黑" panose="020B0503020204020204" charset="-122"/>
              <a:ea typeface="微软雅黑" panose="020B0503020204020204" charset="-122"/>
              <a:sym typeface="+mn-ea"/>
            </a:endParaRPr>
          </a:p>
        </p:txBody>
      </p:sp>
      <p:sp>
        <p:nvSpPr>
          <p:cNvPr id="3" name="文本框 2"/>
          <p:cNvSpPr txBox="1"/>
          <p:nvPr/>
        </p:nvSpPr>
        <p:spPr>
          <a:xfrm>
            <a:off x="304800" y="857250"/>
            <a:ext cx="1638935" cy="521970"/>
          </a:xfrm>
          <a:prstGeom prst="rect">
            <a:avLst/>
          </a:prstGeom>
          <a:noFill/>
          <a:ln>
            <a:gradFill>
              <a:gsLst>
                <a:gs pos="50000">
                  <a:schemeClr val="tx1"/>
                </a:gs>
                <a:gs pos="0">
                  <a:schemeClr val="tx1">
                    <a:lumMod val="25000"/>
                    <a:lumOff val="75000"/>
                  </a:schemeClr>
                </a:gs>
                <a:gs pos="100000">
                  <a:schemeClr val="tx1">
                    <a:lumMod val="85000"/>
                  </a:schemeClr>
                </a:gs>
              </a:gsLst>
              <a:lin ang="5400000" scaled="0"/>
            </a:gradFill>
          </a:ln>
        </p:spPr>
        <p:txBody>
          <a:bodyPr wrap="square" rtlCol="0" anchor="t">
            <a:spAutoFit/>
          </a:bodyPr>
          <a:p>
            <a:r>
              <a:rPr lang="zh-CN" altLang="en-US" sz="2800" b="1">
                <a:solidFill>
                  <a:schemeClr val="accent2">
                    <a:lumMod val="50000"/>
                  </a:schemeClr>
                </a:solidFill>
                <a:latin typeface="微软雅黑" panose="020B0503020204020204" charset="-122"/>
                <a:ea typeface="微软雅黑" panose="020B0503020204020204" charset="-122"/>
                <a:sym typeface="+mn-ea"/>
              </a:rPr>
              <a:t>教学</a:t>
            </a:r>
            <a:r>
              <a:rPr lang="zh-CN" altLang="en-US" sz="2800" b="1">
                <a:solidFill>
                  <a:schemeClr val="accent2">
                    <a:lumMod val="50000"/>
                  </a:schemeClr>
                </a:solidFill>
                <a:latin typeface="微软雅黑" panose="020B0503020204020204" charset="-122"/>
                <a:ea typeface="微软雅黑" panose="020B0503020204020204" charset="-122"/>
                <a:sym typeface="+mn-ea"/>
              </a:rPr>
              <a:t>过程</a:t>
            </a:r>
            <a:endParaRPr lang="zh-CN" altLang="en-US" sz="2800" b="1">
              <a:solidFill>
                <a:schemeClr val="accent2">
                  <a:lumMod val="50000"/>
                </a:schemeClr>
              </a:solidFill>
              <a:latin typeface="微软雅黑" panose="020B0503020204020204" charset="-122"/>
              <a:ea typeface="微软雅黑" panose="020B0503020204020204" charset="-122"/>
              <a:sym typeface="+mn-ea"/>
            </a:endParaRPr>
          </a:p>
        </p:txBody>
      </p:sp>
      <p:sp>
        <p:nvSpPr>
          <p:cNvPr id="4" name="文本框 3"/>
          <p:cNvSpPr txBox="1"/>
          <p:nvPr/>
        </p:nvSpPr>
        <p:spPr>
          <a:xfrm>
            <a:off x="2578100" y="857250"/>
            <a:ext cx="8343265" cy="460375"/>
          </a:xfrm>
          <a:prstGeom prst="rect">
            <a:avLst/>
          </a:prstGeom>
        </p:spPr>
        <p:txBody>
          <a:bodyPr wrap="square">
            <a:spAutoFit/>
          </a:bodyPr>
          <a:p>
            <a:pPr marL="0" indent="0" algn="just" defTabSz="266700">
              <a:spcBef>
                <a:spcPct val="0"/>
              </a:spcBef>
              <a:spcAft>
                <a:spcPct val="0"/>
              </a:spcAft>
            </a:pPr>
            <a:r>
              <a:rPr lang="zh-CN" altLang="en-US" sz="2400">
                <a:latin typeface="微软雅黑" panose="020B0503020204020204" charset="-122"/>
                <a:ea typeface="微软雅黑" panose="020B0503020204020204" charset="-122"/>
                <a:cs typeface="微软雅黑" panose="020B0503020204020204" charset="-122"/>
              </a:rPr>
              <a:t>第</a:t>
            </a:r>
            <a:r>
              <a:rPr lang="en-US" altLang="zh-CN" sz="2400">
                <a:latin typeface="微软雅黑" panose="020B0503020204020204" charset="-122"/>
                <a:ea typeface="微软雅黑" panose="020B0503020204020204" charset="-122"/>
                <a:cs typeface="微软雅黑" panose="020B0503020204020204" charset="-122"/>
              </a:rPr>
              <a:t>2</a:t>
            </a:r>
            <a:r>
              <a:rPr lang="zh-CN" altLang="en-US" sz="2400">
                <a:latin typeface="微软雅黑" panose="020B0503020204020204" charset="-122"/>
                <a:ea typeface="微软雅黑" panose="020B0503020204020204" charset="-122"/>
                <a:cs typeface="微软雅黑" panose="020B0503020204020204" charset="-122"/>
              </a:rPr>
              <a:t>课时</a:t>
            </a:r>
            <a:r>
              <a:rPr lang="en-US" altLang="zh-CN" sz="2400">
                <a:latin typeface="微软雅黑" panose="020B0503020204020204" charset="-122"/>
                <a:ea typeface="微软雅黑" panose="020B0503020204020204" charset="-122"/>
                <a:cs typeface="微软雅黑" panose="020B0503020204020204" charset="-122"/>
              </a:rPr>
              <a:t>  </a:t>
            </a:r>
            <a:r>
              <a:rPr lang="zh-CN" altLang="en-US" sz="2400">
                <a:latin typeface="微软雅黑" panose="020B0503020204020204" charset="-122"/>
                <a:ea typeface="微软雅黑" panose="020B0503020204020204" charset="-122"/>
                <a:cs typeface="微软雅黑" panose="020B0503020204020204" charset="-122"/>
              </a:rPr>
              <a:t>团结</a:t>
            </a:r>
            <a:r>
              <a:rPr lang="zh-CN" altLang="en-US" sz="2400">
                <a:latin typeface="微软雅黑" panose="020B0503020204020204" charset="-122"/>
                <a:ea typeface="微软雅黑" panose="020B0503020204020204" charset="-122"/>
                <a:cs typeface="微软雅黑" panose="020B0503020204020204" charset="-122"/>
              </a:rPr>
              <a:t>胜利：全民族浴血奋战与抗日战争的胜利</a:t>
            </a:r>
            <a:endParaRPr lang="zh-CN" altLang="en-US" sz="2400">
              <a:latin typeface="微软雅黑" panose="020B0503020204020204" charset="-122"/>
              <a:ea typeface="微软雅黑" panose="020B0503020204020204" charset="-122"/>
              <a:cs typeface="微软雅黑" panose="020B0503020204020204" charset="-122"/>
            </a:endParaRPr>
          </a:p>
        </p:txBody>
      </p:sp>
      <p:sp>
        <p:nvSpPr>
          <p:cNvPr id="9" name="文本框 8"/>
          <p:cNvSpPr txBox="1"/>
          <p:nvPr/>
        </p:nvSpPr>
        <p:spPr>
          <a:xfrm>
            <a:off x="19050" y="1779905"/>
            <a:ext cx="12172950" cy="5096510"/>
          </a:xfrm>
          <a:prstGeom prst="rect">
            <a:avLst/>
          </a:prstGeom>
          <a:solidFill>
            <a:schemeClr val="bg2"/>
          </a:solidFill>
        </p:spPr>
        <p:txBody>
          <a:bodyPr wrap="square">
            <a:noAutofit/>
          </a:bodyPr>
          <a:p>
            <a:pPr marL="0" indent="0" algn="just" defTabSz="266700">
              <a:lnSpc>
                <a:spcPct val="130000"/>
              </a:lnSpc>
              <a:spcBef>
                <a:spcPct val="0"/>
              </a:spcBef>
              <a:spcAft>
                <a:spcPct val="0"/>
              </a:spcAft>
            </a:pPr>
            <a:r>
              <a:rPr lang="zh-CN" altLang="en-US" sz="2000">
                <a:latin typeface="微软雅黑" panose="020B0503020204020204" charset="-122"/>
                <a:ea typeface="微软雅黑" panose="020B0503020204020204" charset="-122"/>
                <a:cs typeface="微软雅黑" panose="020B0503020204020204" charset="-122"/>
              </a:rPr>
              <a:t>【创设情境】导入：结合上一节课</a:t>
            </a:r>
            <a:r>
              <a:rPr lang="zh-CN" altLang="en-US" sz="2000">
                <a:latin typeface="微软雅黑" panose="020B0503020204020204" charset="-122"/>
                <a:ea typeface="微软雅黑" panose="020B0503020204020204" charset="-122"/>
                <a:cs typeface="微软雅黑" panose="020B0503020204020204" charset="-122"/>
              </a:rPr>
              <a:t>的中华民族已经觉醒，引入主题“团结抗战”，敌人注定灭亡于全民抗战的巨浪之中。</a:t>
            </a:r>
            <a:endParaRPr lang="zh-CN" altLang="en-US" sz="2000">
              <a:latin typeface="微软雅黑" panose="020B0503020204020204" charset="-122"/>
              <a:ea typeface="微软雅黑" panose="020B0503020204020204" charset="-122"/>
              <a:cs typeface="微软雅黑" panose="020B0503020204020204" charset="-122"/>
            </a:endParaRPr>
          </a:p>
          <a:p>
            <a:pPr marL="0" indent="0" algn="just" defTabSz="266700">
              <a:lnSpc>
                <a:spcPct val="130000"/>
              </a:lnSpc>
              <a:spcBef>
                <a:spcPct val="0"/>
              </a:spcBef>
              <a:spcAft>
                <a:spcPct val="0"/>
              </a:spcAft>
            </a:pPr>
            <a:r>
              <a:rPr lang="zh-CN" altLang="en-US" sz="2000">
                <a:solidFill>
                  <a:srgbClr val="C00000"/>
                </a:solidFill>
                <a:latin typeface="微软雅黑" panose="020B0503020204020204" charset="-122"/>
                <a:ea typeface="微软雅黑" panose="020B0503020204020204" charset="-122"/>
                <a:cs typeface="微软雅黑" panose="020B0503020204020204" charset="-122"/>
              </a:rPr>
              <a:t>【活动一】中国胜利</a:t>
            </a:r>
            <a:endParaRPr lang="zh-CN" altLang="en-US" sz="2000">
              <a:latin typeface="微软雅黑" panose="020B0503020204020204" charset="-122"/>
              <a:ea typeface="微软雅黑" panose="020B0503020204020204" charset="-122"/>
              <a:cs typeface="微软雅黑" panose="020B0503020204020204" charset="-122"/>
            </a:endParaRPr>
          </a:p>
          <a:p>
            <a:pPr marL="0" indent="0" algn="just" defTabSz="266700">
              <a:lnSpc>
                <a:spcPct val="130000"/>
              </a:lnSpc>
              <a:spcBef>
                <a:spcPct val="0"/>
              </a:spcBef>
              <a:spcAft>
                <a:spcPct val="0"/>
              </a:spcAft>
            </a:pPr>
            <a:r>
              <a:rPr lang="zh-CN" altLang="en-US" sz="2000">
                <a:latin typeface="微软雅黑" panose="020B0503020204020204" charset="-122"/>
                <a:ea typeface="微软雅黑" panose="020B0503020204020204" charset="-122"/>
                <a:cs typeface="微软雅黑" panose="020B0503020204020204" charset="-122"/>
              </a:rPr>
              <a:t>任务</a:t>
            </a:r>
            <a:r>
              <a:rPr lang="en-US" altLang="zh-CN" sz="2000">
                <a:latin typeface="微软雅黑" panose="020B0503020204020204" charset="-122"/>
                <a:ea typeface="微软雅黑" panose="020B0503020204020204" charset="-122"/>
                <a:cs typeface="微软雅黑" panose="020B0503020204020204" charset="-122"/>
              </a:rPr>
              <a:t>1</a:t>
            </a:r>
            <a:r>
              <a:rPr lang="zh-CN" altLang="en-US" sz="2000">
                <a:latin typeface="微软雅黑" panose="020B0503020204020204" charset="-122"/>
                <a:ea typeface="微软雅黑" panose="020B0503020204020204" charset="-122"/>
                <a:cs typeface="微软雅黑" panose="020B0503020204020204" charset="-122"/>
              </a:rPr>
              <a:t>：正面战场的抗战活动和敌后战场的抗战</a:t>
            </a:r>
            <a:r>
              <a:rPr lang="zh-CN" altLang="en-US" sz="2000">
                <a:latin typeface="微软雅黑" panose="020B0503020204020204" charset="-122"/>
                <a:ea typeface="微软雅黑" panose="020B0503020204020204" charset="-122"/>
                <a:cs typeface="微软雅黑" panose="020B0503020204020204" charset="-122"/>
              </a:rPr>
              <a:t>活动。（时空观念、史料实证、家国情怀）</a:t>
            </a:r>
            <a:endParaRPr lang="zh-CN" altLang="en-US" sz="2000">
              <a:latin typeface="微软雅黑" panose="020B0503020204020204" charset="-122"/>
              <a:ea typeface="微软雅黑" panose="020B0503020204020204" charset="-122"/>
              <a:cs typeface="微软雅黑" panose="020B0503020204020204" charset="-122"/>
            </a:endParaRPr>
          </a:p>
          <a:p>
            <a:pPr marL="0" indent="0" algn="just" defTabSz="266700">
              <a:lnSpc>
                <a:spcPct val="130000"/>
              </a:lnSpc>
              <a:spcBef>
                <a:spcPct val="0"/>
              </a:spcBef>
              <a:spcAft>
                <a:spcPct val="0"/>
              </a:spcAft>
            </a:pPr>
            <a:r>
              <a:rPr lang="zh-CN" altLang="en-US" sz="2000">
                <a:latin typeface="微软雅黑" panose="020B0503020204020204" charset="-122"/>
                <a:ea typeface="微软雅黑" panose="020B0503020204020204" charset="-122"/>
                <a:cs typeface="微软雅黑" panose="020B0503020204020204" charset="-122"/>
              </a:rPr>
              <a:t>任务</a:t>
            </a:r>
            <a:r>
              <a:rPr lang="en-US" altLang="zh-CN" sz="2000">
                <a:latin typeface="微软雅黑" panose="020B0503020204020204" charset="-122"/>
                <a:ea typeface="微软雅黑" panose="020B0503020204020204" charset="-122"/>
                <a:cs typeface="微软雅黑" panose="020B0503020204020204" charset="-122"/>
              </a:rPr>
              <a:t>2</a:t>
            </a:r>
            <a:r>
              <a:rPr lang="zh-CN" altLang="en-US" sz="2000">
                <a:latin typeface="微软雅黑" panose="020B0503020204020204" charset="-122"/>
                <a:ea typeface="微软雅黑" panose="020B0503020204020204" charset="-122"/>
                <a:cs typeface="微软雅黑" panose="020B0503020204020204" charset="-122"/>
              </a:rPr>
              <a:t>：正面战场在全民族抗战中发挥了怎样的作用</a:t>
            </a:r>
            <a:r>
              <a:rPr lang="en-US" altLang="zh-CN" sz="2000">
                <a:latin typeface="微软雅黑" panose="020B0503020204020204" charset="-122"/>
                <a:ea typeface="微软雅黑" panose="020B0503020204020204" charset="-122"/>
                <a:cs typeface="微软雅黑" panose="020B0503020204020204" charset="-122"/>
              </a:rPr>
              <a:t>？</a:t>
            </a:r>
            <a:r>
              <a:rPr lang="zh-CN" altLang="en-US" sz="2000">
                <a:latin typeface="微软雅黑" panose="020B0503020204020204" charset="-122"/>
                <a:ea typeface="微软雅黑" panose="020B0503020204020204" charset="-122"/>
                <a:cs typeface="微软雅黑" panose="020B0503020204020204" charset="-122"/>
              </a:rPr>
              <a:t>（史料实证、历史解释、唯物史观）</a:t>
            </a:r>
            <a:endParaRPr lang="zh-CN" altLang="en-US" sz="2000">
              <a:latin typeface="微软雅黑" panose="020B0503020204020204" charset="-122"/>
              <a:ea typeface="微软雅黑" panose="020B0503020204020204" charset="-122"/>
              <a:cs typeface="微软雅黑" panose="020B0503020204020204" charset="-122"/>
            </a:endParaRPr>
          </a:p>
          <a:p>
            <a:pPr marL="0" indent="0" algn="just" defTabSz="266700">
              <a:lnSpc>
                <a:spcPct val="130000"/>
              </a:lnSpc>
              <a:spcBef>
                <a:spcPct val="0"/>
              </a:spcBef>
              <a:spcAft>
                <a:spcPct val="0"/>
              </a:spcAft>
            </a:pPr>
            <a:r>
              <a:rPr lang="zh-CN" altLang="en-US" sz="2000">
                <a:latin typeface="微软雅黑" panose="020B0503020204020204" charset="-122"/>
                <a:ea typeface="微软雅黑" panose="020B0503020204020204" charset="-122"/>
                <a:cs typeface="微软雅黑" panose="020B0503020204020204" charset="-122"/>
              </a:rPr>
              <a:t>任务</a:t>
            </a:r>
            <a:r>
              <a:rPr lang="en-US" altLang="zh-CN" sz="2000">
                <a:latin typeface="微软雅黑" panose="020B0503020204020204" charset="-122"/>
                <a:ea typeface="微软雅黑" panose="020B0503020204020204" charset="-122"/>
                <a:cs typeface="微软雅黑" panose="020B0503020204020204" charset="-122"/>
              </a:rPr>
              <a:t>3:</a:t>
            </a:r>
            <a:r>
              <a:rPr lang="zh-CN" altLang="en-US" sz="2000">
                <a:latin typeface="微软雅黑" panose="020B0503020204020204" charset="-122"/>
                <a:ea typeface="微软雅黑" panose="020B0503020204020204" charset="-122"/>
                <a:cs typeface="微软雅黑" panose="020B0503020204020204" charset="-122"/>
              </a:rPr>
              <a:t>为什么中国共产党在全民族抗战中发挥的中流砥柱的作用</a:t>
            </a:r>
            <a:r>
              <a:rPr lang="en-US" altLang="zh-CN" sz="2000">
                <a:latin typeface="微软雅黑" panose="020B0503020204020204" charset="-122"/>
                <a:ea typeface="微软雅黑" panose="020B0503020204020204" charset="-122"/>
                <a:cs typeface="微软雅黑" panose="020B0503020204020204" charset="-122"/>
              </a:rPr>
              <a:t>？（</a:t>
            </a:r>
            <a:r>
              <a:rPr lang="zh-CN" altLang="en-US" sz="2000">
                <a:latin typeface="微软雅黑" panose="020B0503020204020204" charset="-122"/>
                <a:ea typeface="微软雅黑" panose="020B0503020204020204" charset="-122"/>
                <a:cs typeface="微软雅黑" panose="020B0503020204020204" charset="-122"/>
              </a:rPr>
              <a:t>史料实证</a:t>
            </a:r>
            <a:r>
              <a:rPr lang="en-US" altLang="zh-CN" sz="2000">
                <a:latin typeface="微软雅黑" panose="020B0503020204020204" charset="-122"/>
                <a:ea typeface="微软雅黑" panose="020B0503020204020204" charset="-122"/>
                <a:cs typeface="微软雅黑" panose="020B0503020204020204" charset="-122"/>
              </a:rPr>
              <a:t>、</a:t>
            </a:r>
            <a:r>
              <a:rPr lang="zh-CN" altLang="en-US" sz="2000">
                <a:latin typeface="微软雅黑" panose="020B0503020204020204" charset="-122"/>
                <a:ea typeface="微软雅黑" panose="020B0503020204020204" charset="-122"/>
                <a:cs typeface="微软雅黑" panose="020B0503020204020204" charset="-122"/>
              </a:rPr>
              <a:t>历史解释</a:t>
            </a:r>
            <a:r>
              <a:rPr lang="en-US" altLang="zh-CN" sz="2000">
                <a:latin typeface="微软雅黑" panose="020B0503020204020204" charset="-122"/>
                <a:ea typeface="微软雅黑" panose="020B0503020204020204" charset="-122"/>
                <a:cs typeface="微软雅黑" panose="020B0503020204020204" charset="-122"/>
              </a:rPr>
              <a:t>、</a:t>
            </a:r>
            <a:r>
              <a:rPr lang="zh-CN" altLang="en-US" sz="2000">
                <a:latin typeface="微软雅黑" panose="020B0503020204020204" charset="-122"/>
                <a:ea typeface="微软雅黑" panose="020B0503020204020204" charset="-122"/>
                <a:cs typeface="微软雅黑" panose="020B0503020204020204" charset="-122"/>
              </a:rPr>
              <a:t>家国情怀</a:t>
            </a:r>
            <a:r>
              <a:rPr lang="en-US" altLang="zh-CN" sz="2000">
                <a:latin typeface="微软雅黑" panose="020B0503020204020204" charset="-122"/>
                <a:ea typeface="微软雅黑" panose="020B0503020204020204" charset="-122"/>
                <a:cs typeface="微软雅黑" panose="020B0503020204020204" charset="-122"/>
              </a:rPr>
              <a:t>）</a:t>
            </a:r>
            <a:endParaRPr lang="zh-CN" altLang="en-US" sz="2000">
              <a:latin typeface="微软雅黑" panose="020B0503020204020204" charset="-122"/>
              <a:ea typeface="微软雅黑" panose="020B0503020204020204" charset="-122"/>
              <a:cs typeface="微软雅黑" panose="020B0503020204020204" charset="-122"/>
            </a:endParaRPr>
          </a:p>
          <a:p>
            <a:pPr marL="0" indent="0" algn="just" defTabSz="266700">
              <a:lnSpc>
                <a:spcPct val="130000"/>
              </a:lnSpc>
              <a:spcBef>
                <a:spcPct val="0"/>
              </a:spcBef>
              <a:spcAft>
                <a:spcPct val="0"/>
              </a:spcAft>
            </a:pPr>
            <a:r>
              <a:rPr lang="zh-CN" altLang="en-US" sz="2000">
                <a:solidFill>
                  <a:srgbClr val="C00000"/>
                </a:solidFill>
                <a:latin typeface="微软雅黑" panose="020B0503020204020204" charset="-122"/>
                <a:ea typeface="微软雅黑" panose="020B0503020204020204" charset="-122"/>
                <a:cs typeface="微软雅黑" panose="020B0503020204020204" charset="-122"/>
              </a:rPr>
              <a:t>【活动二】世界胜利</a:t>
            </a:r>
            <a:endParaRPr lang="zh-CN" altLang="en-US" sz="2000">
              <a:latin typeface="微软雅黑" panose="020B0503020204020204" charset="-122"/>
              <a:ea typeface="微软雅黑" panose="020B0503020204020204" charset="-122"/>
              <a:cs typeface="微软雅黑" panose="020B0503020204020204" charset="-122"/>
            </a:endParaRPr>
          </a:p>
          <a:p>
            <a:pPr marL="0" indent="0" algn="just" defTabSz="266700">
              <a:lnSpc>
                <a:spcPct val="130000"/>
              </a:lnSpc>
              <a:spcBef>
                <a:spcPct val="0"/>
              </a:spcBef>
              <a:spcAft>
                <a:spcPct val="0"/>
              </a:spcAft>
            </a:pPr>
            <a:r>
              <a:rPr lang="zh-CN" altLang="en-US" sz="2000">
                <a:latin typeface="微软雅黑" panose="020B0503020204020204" charset="-122"/>
                <a:ea typeface="微软雅黑" panose="020B0503020204020204" charset="-122"/>
                <a:cs typeface="微软雅黑" panose="020B0503020204020204" charset="-122"/>
              </a:rPr>
              <a:t>任务</a:t>
            </a:r>
            <a:r>
              <a:rPr lang="en-US" altLang="zh-CN" sz="2000">
                <a:latin typeface="微软雅黑" panose="020B0503020204020204" charset="-122"/>
                <a:ea typeface="微软雅黑" panose="020B0503020204020204" charset="-122"/>
                <a:cs typeface="微软雅黑" panose="020B0503020204020204" charset="-122"/>
              </a:rPr>
              <a:t>1</a:t>
            </a:r>
            <a:r>
              <a:rPr lang="zh-CN" altLang="en-US" sz="2000">
                <a:latin typeface="微软雅黑" panose="020B0503020204020204" charset="-122"/>
                <a:ea typeface="微软雅黑" panose="020B0503020204020204" charset="-122"/>
                <a:cs typeface="微软雅黑" panose="020B0503020204020204" charset="-122"/>
              </a:rPr>
              <a:t>：为什么中国</a:t>
            </a:r>
            <a:r>
              <a:rPr lang="zh-CN" altLang="en-US" sz="2000">
                <a:latin typeface="微软雅黑" panose="020B0503020204020204" charset="-122"/>
                <a:ea typeface="微软雅黑" panose="020B0503020204020204" charset="-122"/>
                <a:cs typeface="微软雅黑" panose="020B0503020204020204" charset="-122"/>
              </a:rPr>
              <a:t>战场是世界反法西斯战争的东方主战场？（史料实证、历史解释）</a:t>
            </a:r>
            <a:endParaRPr lang="zh-CN" altLang="en-US" sz="2000">
              <a:latin typeface="微软雅黑" panose="020B0503020204020204" charset="-122"/>
              <a:ea typeface="微软雅黑" panose="020B0503020204020204" charset="-122"/>
              <a:cs typeface="微软雅黑" panose="020B0503020204020204" charset="-122"/>
            </a:endParaRPr>
          </a:p>
          <a:p>
            <a:pPr marL="0" indent="0" algn="just" defTabSz="266700">
              <a:lnSpc>
                <a:spcPct val="130000"/>
              </a:lnSpc>
              <a:spcBef>
                <a:spcPct val="0"/>
              </a:spcBef>
              <a:spcAft>
                <a:spcPct val="0"/>
              </a:spcAft>
            </a:pPr>
            <a:r>
              <a:rPr lang="zh-CN" altLang="en-US" sz="2000">
                <a:solidFill>
                  <a:srgbClr val="C00000"/>
                </a:solidFill>
                <a:latin typeface="微软雅黑" panose="020B0503020204020204" charset="-122"/>
                <a:ea typeface="微软雅黑" panose="020B0503020204020204" charset="-122"/>
                <a:cs typeface="微软雅黑" panose="020B0503020204020204" charset="-122"/>
                <a:sym typeface="+mn-ea"/>
              </a:rPr>
              <a:t>【活动三】民族胜利</a:t>
            </a:r>
            <a:endParaRPr lang="zh-CN" altLang="en-US" sz="2000">
              <a:latin typeface="微软雅黑" panose="020B0503020204020204" charset="-122"/>
              <a:ea typeface="微软雅黑" panose="020B0503020204020204" charset="-122"/>
              <a:cs typeface="微软雅黑" panose="020B0503020204020204" charset="-122"/>
            </a:endParaRPr>
          </a:p>
          <a:p>
            <a:pPr marL="0" indent="0" algn="just" defTabSz="266700">
              <a:lnSpc>
                <a:spcPct val="130000"/>
              </a:lnSpc>
              <a:spcBef>
                <a:spcPct val="0"/>
              </a:spcBef>
              <a:spcAft>
                <a:spcPct val="0"/>
              </a:spcAft>
            </a:pPr>
            <a:r>
              <a:rPr lang="zh-CN" altLang="en-US" sz="2000">
                <a:latin typeface="微软雅黑" panose="020B0503020204020204" charset="-122"/>
                <a:ea typeface="微软雅黑" panose="020B0503020204020204" charset="-122"/>
                <a:cs typeface="微软雅黑" panose="020B0503020204020204" charset="-122"/>
              </a:rPr>
              <a:t>任务</a:t>
            </a:r>
            <a:r>
              <a:rPr lang="en-US" altLang="zh-CN" sz="2000">
                <a:latin typeface="微软雅黑" panose="020B0503020204020204" charset="-122"/>
                <a:ea typeface="微软雅黑" panose="020B0503020204020204" charset="-122"/>
                <a:cs typeface="微软雅黑" panose="020B0503020204020204" charset="-122"/>
              </a:rPr>
              <a:t>1</a:t>
            </a:r>
            <a:r>
              <a:rPr lang="zh-CN" altLang="en-US" sz="2000">
                <a:latin typeface="微软雅黑" panose="020B0503020204020204" charset="-122"/>
                <a:ea typeface="微软雅黑" panose="020B0503020204020204" charset="-122"/>
                <a:cs typeface="微软雅黑" panose="020B0503020204020204" charset="-122"/>
              </a:rPr>
              <a:t>：探</a:t>
            </a:r>
            <a:r>
              <a:rPr lang="zh-CN" altLang="en-US" sz="2000">
                <a:latin typeface="微软雅黑" panose="020B0503020204020204" charset="-122"/>
                <a:ea typeface="微软雅黑" panose="020B0503020204020204" charset="-122"/>
                <a:cs typeface="微软雅黑" panose="020B0503020204020204" charset="-122"/>
              </a:rPr>
              <a:t>究抗日战争最终能够取得胜利的原因及</a:t>
            </a:r>
            <a:r>
              <a:rPr lang="zh-CN" altLang="en-US" sz="2000">
                <a:latin typeface="微软雅黑" panose="020B0503020204020204" charset="-122"/>
                <a:ea typeface="微软雅黑" panose="020B0503020204020204" charset="-122"/>
                <a:cs typeface="微软雅黑" panose="020B0503020204020204" charset="-122"/>
              </a:rPr>
              <a:t>意义（时空观念、历史解释）</a:t>
            </a:r>
            <a:endParaRPr lang="zh-CN" altLang="en-US" sz="2000">
              <a:latin typeface="微软雅黑" panose="020B0503020204020204" charset="-122"/>
              <a:ea typeface="微软雅黑" panose="020B0503020204020204" charset="-122"/>
              <a:cs typeface="微软雅黑" panose="020B0503020204020204" charset="-122"/>
            </a:endParaRPr>
          </a:p>
          <a:p>
            <a:pPr marL="0" indent="0" algn="just" defTabSz="266700">
              <a:lnSpc>
                <a:spcPct val="130000"/>
              </a:lnSpc>
              <a:spcBef>
                <a:spcPct val="0"/>
              </a:spcBef>
              <a:spcAft>
                <a:spcPct val="0"/>
              </a:spcAft>
            </a:pPr>
            <a:r>
              <a:rPr lang="zh-CN" altLang="en-US" sz="2000">
                <a:latin typeface="微软雅黑" panose="020B0503020204020204" charset="-122"/>
                <a:ea typeface="微软雅黑" panose="020B0503020204020204" charset="-122"/>
                <a:cs typeface="微软雅黑" panose="020B0503020204020204" charset="-122"/>
              </a:rPr>
              <a:t>【小结】用视频回顾中华民族的抗战历程，展现中国人民战争的力量</a:t>
            </a:r>
            <a:r>
              <a:rPr lang="en-US" altLang="zh-CN" sz="2000">
                <a:latin typeface="微软雅黑" panose="020B0503020204020204" charset="-122"/>
                <a:ea typeface="微软雅黑" panose="020B0503020204020204" charset="-122"/>
                <a:cs typeface="微软雅黑" panose="020B0503020204020204" charset="-122"/>
              </a:rPr>
              <a:t>，</a:t>
            </a:r>
            <a:r>
              <a:rPr lang="zh-CN" altLang="en-US" sz="2000">
                <a:latin typeface="微软雅黑" panose="020B0503020204020204" charset="-122"/>
                <a:ea typeface="微软雅黑" panose="020B0503020204020204" charset="-122"/>
                <a:cs typeface="微软雅黑" panose="020B0503020204020204" charset="-122"/>
              </a:rPr>
              <a:t>为下一课的学习打下铺垫；并提问“我们胜利了？（三遍）”，用以思考抗战胜利后的中国发展趋势。</a:t>
            </a:r>
            <a:endParaRPr lang="zh-CN" altLang="en-US" sz="2000">
              <a:latin typeface="微软雅黑" panose="020B0503020204020204" charset="-122"/>
              <a:ea typeface="微软雅黑" panose="020B0503020204020204" charset="-122"/>
              <a:cs typeface="微软雅黑" panose="020B0503020204020204" charset="-122"/>
            </a:endParaRPr>
          </a:p>
        </p:txBody>
      </p:sp>
      <p:sp>
        <p:nvSpPr>
          <p:cNvPr id="10" name="文本框 9"/>
          <p:cNvSpPr txBox="1"/>
          <p:nvPr/>
        </p:nvSpPr>
        <p:spPr>
          <a:xfrm>
            <a:off x="2229485" y="1330325"/>
            <a:ext cx="9943465" cy="398780"/>
          </a:xfrm>
          <a:prstGeom prst="rect">
            <a:avLst/>
          </a:prstGeom>
          <a:solidFill>
            <a:schemeClr val="accent5">
              <a:lumMod val="20000"/>
              <a:lumOff val="80000"/>
            </a:schemeClr>
          </a:solidFill>
        </p:spPr>
        <p:txBody>
          <a:bodyPr wrap="square" rtlCol="0" anchor="t">
            <a:spAutoFit/>
          </a:bodyPr>
          <a:p>
            <a:r>
              <a:rPr lang="zh-CN" sz="2000">
                <a:solidFill>
                  <a:srgbClr val="C00000"/>
                </a:solidFill>
                <a:latin typeface="微软雅黑" panose="020B0503020204020204" charset="-122"/>
                <a:ea typeface="微软雅黑" panose="020B0503020204020204" charset="-122"/>
                <a:sym typeface="+mn-ea"/>
              </a:rPr>
              <a:t>核心任务</a:t>
            </a:r>
            <a:r>
              <a:rPr lang="en-US" altLang="zh-CN" sz="2000">
                <a:solidFill>
                  <a:srgbClr val="C00000"/>
                </a:solidFill>
                <a:latin typeface="微软雅黑" panose="020B0503020204020204" charset="-122"/>
                <a:ea typeface="微软雅黑" panose="020B0503020204020204" charset="-122"/>
                <a:sym typeface="+mn-ea"/>
              </a:rPr>
              <a:t>：</a:t>
            </a:r>
            <a:r>
              <a:rPr lang="zh-CN" sz="2000">
                <a:solidFill>
                  <a:srgbClr val="C00000"/>
                </a:solidFill>
                <a:latin typeface="微软雅黑" panose="020B0503020204020204" charset="-122"/>
                <a:ea typeface="微软雅黑" panose="020B0503020204020204" charset="-122"/>
                <a:sym typeface="+mn-ea"/>
              </a:rPr>
              <a:t>论证中共“中流砥柱”地位以及人民战争的力量在抗战胜利中的决定性作用</a:t>
            </a:r>
            <a:endParaRPr lang="zh-CN" altLang="en-US" sz="2000">
              <a:solidFill>
                <a:srgbClr val="C00000"/>
              </a:solidFill>
              <a:latin typeface="微软雅黑" panose="020B0503020204020204" charset="-122"/>
              <a:ea typeface="微软雅黑" panose="020B0503020204020204" charset="-122"/>
              <a:sym typeface="+mn-ea"/>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descr="7b0a2020202022776f7264617274223a20227b5c2269645c223a32353030313037302c5c227469645c223a5c225c227d220a7d0a"/>
          <p:cNvSpPr txBox="1"/>
          <p:nvPr/>
        </p:nvSpPr>
        <p:spPr>
          <a:xfrm>
            <a:off x="0" y="118745"/>
            <a:ext cx="12192000" cy="592455"/>
          </a:xfrm>
          <a:prstGeom prst="rect">
            <a:avLst/>
          </a:prstGeom>
          <a:solidFill>
            <a:schemeClr val="accent4">
              <a:lumMod val="75000"/>
            </a:schemeClr>
          </a:solidFill>
        </p:spPr>
        <p:txBody>
          <a:bodyPr wrap="square" rtlCol="0">
            <a:noAutofit/>
          </a:bodyPr>
          <a:p>
            <a:endParaRPr lang="zh-CN" altLang="en-US" sz="2800">
              <a:solidFill>
                <a:schemeClr val="bg1"/>
              </a:solidFill>
              <a:latin typeface="微软雅黑" panose="020B0503020204020204" charset="-122"/>
              <a:ea typeface="微软雅黑" panose="020B0503020204020204" charset="-122"/>
            </a:endParaRPr>
          </a:p>
        </p:txBody>
      </p:sp>
      <p:sp>
        <p:nvSpPr>
          <p:cNvPr id="7" name="文本框 6"/>
          <p:cNvSpPr txBox="1"/>
          <p:nvPr/>
        </p:nvSpPr>
        <p:spPr>
          <a:xfrm>
            <a:off x="0" y="0"/>
            <a:ext cx="6096000" cy="710565"/>
          </a:xfrm>
          <a:prstGeom prst="rect">
            <a:avLst/>
          </a:prstGeom>
          <a:noFill/>
          <a:ln>
            <a:solidFill>
              <a:schemeClr val="bg1"/>
            </a:solidFill>
          </a:ln>
        </p:spPr>
        <p:txBody>
          <a:bodyPr wrap="square" rtlCol="0" anchor="t">
            <a:noAutofit/>
          </a:bodyPr>
          <a:p>
            <a:pPr indent="0" eaLnBrk="0" fontAlgn="auto" hangingPunct="0">
              <a:lnSpc>
                <a:spcPct val="150000"/>
              </a:lnSpc>
            </a:pPr>
            <a:r>
              <a:rPr lang="en-US" altLang="zh-CN" sz="2800" b="1">
                <a:solidFill>
                  <a:schemeClr val="bg1"/>
                </a:solidFill>
                <a:latin typeface="微软雅黑" panose="020B0503020204020204" charset="-122"/>
                <a:ea typeface="微软雅黑" panose="020B0503020204020204" charset="-122"/>
                <a:sym typeface="+mn-ea"/>
              </a:rPr>
              <a:t>  </a:t>
            </a:r>
            <a:r>
              <a:rPr lang="zh-CN" altLang="en-US" sz="2800" b="1">
                <a:solidFill>
                  <a:schemeClr val="bg1"/>
                </a:solidFill>
                <a:latin typeface="微软雅黑" panose="020B0503020204020204" charset="-122"/>
                <a:ea typeface="微软雅黑" panose="020B0503020204020204" charset="-122"/>
                <a:sym typeface="+mn-ea"/>
              </a:rPr>
              <a:t>二</a:t>
            </a:r>
            <a:r>
              <a:rPr lang="en-US" altLang="zh-CN" sz="2800" b="1">
                <a:solidFill>
                  <a:schemeClr val="bg1"/>
                </a:solidFill>
                <a:latin typeface="微软雅黑" panose="020B0503020204020204" charset="-122"/>
                <a:ea typeface="微软雅黑" panose="020B0503020204020204" charset="-122"/>
                <a:sym typeface="+mn-ea"/>
              </a:rPr>
              <a:t>、</a:t>
            </a:r>
            <a:r>
              <a:rPr lang="zh-CN" altLang="en-US" sz="2800" b="1">
                <a:solidFill>
                  <a:schemeClr val="bg1"/>
                </a:solidFill>
                <a:latin typeface="微软雅黑" panose="020B0503020204020204" charset="-122"/>
                <a:ea typeface="微软雅黑" panose="020B0503020204020204" charset="-122"/>
                <a:sym typeface="+mn-ea"/>
              </a:rPr>
              <a:t>大单元教学实践的关键环节</a:t>
            </a:r>
            <a:endParaRPr lang="zh-CN" altLang="en-US" sz="2800" b="1">
              <a:solidFill>
                <a:schemeClr val="bg1"/>
              </a:solidFill>
              <a:latin typeface="微软雅黑" panose="020B0503020204020204" charset="-122"/>
              <a:ea typeface="微软雅黑" panose="020B0503020204020204" charset="-122"/>
              <a:sym typeface="+mn-ea"/>
            </a:endParaRPr>
          </a:p>
          <a:p>
            <a:pPr indent="0" eaLnBrk="0" fontAlgn="auto" hangingPunct="0">
              <a:lnSpc>
                <a:spcPct val="150000"/>
              </a:lnSpc>
            </a:pPr>
            <a:endParaRPr lang="zh-CN" altLang="en-US" sz="2800" b="1">
              <a:solidFill>
                <a:schemeClr val="bg1"/>
              </a:solidFill>
              <a:latin typeface="微软雅黑" panose="020B0503020204020204" charset="-122"/>
              <a:ea typeface="微软雅黑" panose="020B0503020204020204" charset="-122"/>
              <a:sym typeface="+mn-ea"/>
            </a:endParaRPr>
          </a:p>
        </p:txBody>
      </p:sp>
      <p:sp>
        <p:nvSpPr>
          <p:cNvPr id="5" name="文本框 4"/>
          <p:cNvSpPr txBox="1"/>
          <p:nvPr/>
        </p:nvSpPr>
        <p:spPr>
          <a:xfrm>
            <a:off x="5695315" y="0"/>
            <a:ext cx="6477635" cy="711200"/>
          </a:xfrm>
          <a:prstGeom prst="rect">
            <a:avLst/>
          </a:prstGeom>
          <a:solidFill>
            <a:schemeClr val="accent2">
              <a:lumMod val="60000"/>
              <a:lumOff val="40000"/>
            </a:schemeClr>
          </a:solidFill>
          <a:ln>
            <a:solidFill>
              <a:schemeClr val="bg1"/>
            </a:solidFill>
          </a:ln>
        </p:spPr>
        <p:txBody>
          <a:bodyPr wrap="square" rtlCol="0" anchor="t">
            <a:noAutofit/>
          </a:bodyPr>
          <a:p>
            <a:pPr indent="0" algn="ctr" eaLnBrk="0" fontAlgn="auto" hangingPunct="0">
              <a:lnSpc>
                <a:spcPct val="150000"/>
              </a:lnSpc>
            </a:pPr>
            <a:r>
              <a:rPr lang="en-US" altLang="zh-CN" sz="2800" b="1">
                <a:solidFill>
                  <a:schemeClr val="accent2">
                    <a:lumMod val="50000"/>
                  </a:schemeClr>
                </a:solidFill>
                <a:latin typeface="微软雅黑" panose="020B0503020204020204" charset="-122"/>
                <a:ea typeface="微软雅黑" panose="020B0503020204020204" charset="-122"/>
                <a:sym typeface="+mn-ea"/>
              </a:rPr>
              <a:t>3.</a:t>
            </a:r>
            <a:r>
              <a:rPr lang="zh-CN" altLang="en-US" sz="2800" b="1">
                <a:solidFill>
                  <a:schemeClr val="accent2">
                    <a:lumMod val="50000"/>
                  </a:schemeClr>
                </a:solidFill>
                <a:latin typeface="微软雅黑" panose="020B0503020204020204" charset="-122"/>
                <a:ea typeface="微软雅黑" panose="020B0503020204020204" charset="-122"/>
                <a:sym typeface="+mn-ea"/>
              </a:rPr>
              <a:t>依据教学目标</a:t>
            </a:r>
            <a:r>
              <a:rPr lang="en-US" altLang="zh-CN" sz="2800" b="1">
                <a:solidFill>
                  <a:schemeClr val="accent2">
                    <a:lumMod val="50000"/>
                  </a:schemeClr>
                </a:solidFill>
                <a:latin typeface="微软雅黑" panose="020B0503020204020204" charset="-122"/>
                <a:ea typeface="微软雅黑" panose="020B0503020204020204" charset="-122"/>
                <a:sym typeface="+mn-ea"/>
              </a:rPr>
              <a:t>，</a:t>
            </a:r>
            <a:r>
              <a:rPr lang="zh-CN" altLang="en-US" sz="2800" b="1">
                <a:solidFill>
                  <a:schemeClr val="accent2">
                    <a:lumMod val="50000"/>
                  </a:schemeClr>
                </a:solidFill>
                <a:latin typeface="微软雅黑" panose="020B0503020204020204" charset="-122"/>
                <a:ea typeface="微软雅黑" panose="020B0503020204020204" charset="-122"/>
                <a:sym typeface="+mn-ea"/>
              </a:rPr>
              <a:t>设计任务驱动</a:t>
            </a:r>
            <a:endParaRPr lang="zh-CN" altLang="en-US" sz="2800" b="1">
              <a:solidFill>
                <a:schemeClr val="accent2">
                  <a:lumMod val="50000"/>
                </a:schemeClr>
              </a:solidFill>
              <a:latin typeface="微软雅黑" panose="020B0503020204020204" charset="-122"/>
              <a:ea typeface="微软雅黑" panose="020B0503020204020204" charset="-122"/>
              <a:sym typeface="+mn-ea"/>
            </a:endParaRPr>
          </a:p>
        </p:txBody>
      </p:sp>
      <p:sp>
        <p:nvSpPr>
          <p:cNvPr id="3" name="文本框 2"/>
          <p:cNvSpPr txBox="1"/>
          <p:nvPr/>
        </p:nvSpPr>
        <p:spPr>
          <a:xfrm>
            <a:off x="304800" y="857250"/>
            <a:ext cx="1638935" cy="521970"/>
          </a:xfrm>
          <a:prstGeom prst="rect">
            <a:avLst/>
          </a:prstGeom>
          <a:noFill/>
          <a:ln>
            <a:gradFill>
              <a:gsLst>
                <a:gs pos="50000">
                  <a:schemeClr val="tx1"/>
                </a:gs>
                <a:gs pos="0">
                  <a:schemeClr val="tx1">
                    <a:lumMod val="25000"/>
                    <a:lumOff val="75000"/>
                  </a:schemeClr>
                </a:gs>
                <a:gs pos="100000">
                  <a:schemeClr val="tx1">
                    <a:lumMod val="85000"/>
                  </a:schemeClr>
                </a:gs>
              </a:gsLst>
              <a:lin ang="5400000" scaled="0"/>
            </a:gradFill>
          </a:ln>
        </p:spPr>
        <p:txBody>
          <a:bodyPr wrap="square" rtlCol="0" anchor="t">
            <a:spAutoFit/>
          </a:bodyPr>
          <a:p>
            <a:r>
              <a:rPr lang="zh-CN" altLang="en-US" sz="2800" b="1">
                <a:solidFill>
                  <a:schemeClr val="accent2">
                    <a:lumMod val="50000"/>
                  </a:schemeClr>
                </a:solidFill>
                <a:latin typeface="微软雅黑" panose="020B0503020204020204" charset="-122"/>
                <a:ea typeface="微软雅黑" panose="020B0503020204020204" charset="-122"/>
                <a:sym typeface="+mn-ea"/>
              </a:rPr>
              <a:t>教学</a:t>
            </a:r>
            <a:r>
              <a:rPr lang="zh-CN" altLang="en-US" sz="2800" b="1">
                <a:solidFill>
                  <a:schemeClr val="accent2">
                    <a:lumMod val="50000"/>
                  </a:schemeClr>
                </a:solidFill>
                <a:latin typeface="微软雅黑" panose="020B0503020204020204" charset="-122"/>
                <a:ea typeface="微软雅黑" panose="020B0503020204020204" charset="-122"/>
                <a:sym typeface="+mn-ea"/>
              </a:rPr>
              <a:t>过程</a:t>
            </a:r>
            <a:endParaRPr lang="zh-CN" altLang="en-US" sz="2800" b="1">
              <a:solidFill>
                <a:schemeClr val="accent2">
                  <a:lumMod val="50000"/>
                </a:schemeClr>
              </a:solidFill>
              <a:latin typeface="微软雅黑" panose="020B0503020204020204" charset="-122"/>
              <a:ea typeface="微软雅黑" panose="020B0503020204020204" charset="-122"/>
              <a:sym typeface="+mn-ea"/>
            </a:endParaRPr>
          </a:p>
        </p:txBody>
      </p:sp>
      <p:sp>
        <p:nvSpPr>
          <p:cNvPr id="6" name="文本框 5"/>
          <p:cNvSpPr txBox="1"/>
          <p:nvPr/>
        </p:nvSpPr>
        <p:spPr>
          <a:xfrm>
            <a:off x="2032635" y="710883"/>
            <a:ext cx="5080000" cy="460375"/>
          </a:xfrm>
          <a:prstGeom prst="rect">
            <a:avLst/>
          </a:prstGeom>
        </p:spPr>
        <p:txBody>
          <a:bodyPr>
            <a:spAutoFit/>
          </a:bodyPr>
          <a:p>
            <a:pPr marL="0" indent="0" algn="just" defTabSz="266700">
              <a:spcBef>
                <a:spcPct val="0"/>
              </a:spcBef>
              <a:spcAft>
                <a:spcPct val="0"/>
              </a:spcAft>
            </a:pPr>
            <a:r>
              <a:rPr lang="zh-CN" altLang="en-US" sz="2400">
                <a:latin typeface="微软雅黑" panose="020B0503020204020204" charset="-122"/>
                <a:ea typeface="微软雅黑" panose="020B0503020204020204" charset="-122"/>
                <a:cs typeface="微软雅黑" panose="020B0503020204020204" charset="-122"/>
              </a:rPr>
              <a:t>第</a:t>
            </a:r>
            <a:r>
              <a:rPr lang="en-US" altLang="zh-CN" sz="2400">
                <a:latin typeface="微软雅黑" panose="020B0503020204020204" charset="-122"/>
                <a:ea typeface="微软雅黑" panose="020B0503020204020204" charset="-122"/>
                <a:cs typeface="微软雅黑" panose="020B0503020204020204" charset="-122"/>
              </a:rPr>
              <a:t>3</a:t>
            </a:r>
            <a:r>
              <a:rPr lang="zh-CN" altLang="en-US" sz="2400">
                <a:latin typeface="微软雅黑" panose="020B0503020204020204" charset="-122"/>
                <a:ea typeface="微软雅黑" panose="020B0503020204020204" charset="-122"/>
                <a:cs typeface="微软雅黑" panose="020B0503020204020204" charset="-122"/>
              </a:rPr>
              <a:t>课时</a:t>
            </a:r>
            <a:r>
              <a:rPr lang="en-US" altLang="zh-CN" sz="2400">
                <a:latin typeface="微软雅黑" panose="020B0503020204020204" charset="-122"/>
                <a:ea typeface="微软雅黑" panose="020B0503020204020204" charset="-122"/>
                <a:cs typeface="微软雅黑" panose="020B0503020204020204" charset="-122"/>
              </a:rPr>
              <a:t>  </a:t>
            </a:r>
            <a:r>
              <a:rPr lang="zh-CN" altLang="en-US" sz="2400">
                <a:latin typeface="微软雅黑" panose="020B0503020204020204" charset="-122"/>
                <a:ea typeface="微软雅黑" panose="020B0503020204020204" charset="-122"/>
                <a:cs typeface="微软雅黑" panose="020B0503020204020204" charset="-122"/>
              </a:rPr>
              <a:t>解放新生：人民解放战争</a:t>
            </a:r>
            <a:endParaRPr lang="zh-CN" altLang="en-US" sz="2400">
              <a:latin typeface="微软雅黑" panose="020B0503020204020204" charset="-122"/>
              <a:ea typeface="微软雅黑" panose="020B0503020204020204" charset="-122"/>
              <a:cs typeface="微软雅黑" panose="020B0503020204020204" charset="-122"/>
            </a:endParaRPr>
          </a:p>
        </p:txBody>
      </p:sp>
      <p:sp>
        <p:nvSpPr>
          <p:cNvPr id="8" name="文本框 7"/>
          <p:cNvSpPr txBox="1"/>
          <p:nvPr/>
        </p:nvSpPr>
        <p:spPr>
          <a:xfrm>
            <a:off x="0" y="1463675"/>
            <a:ext cx="12192000" cy="5392420"/>
          </a:xfrm>
          <a:prstGeom prst="rect">
            <a:avLst/>
          </a:prstGeom>
          <a:solidFill>
            <a:schemeClr val="bg2"/>
          </a:solidFill>
        </p:spPr>
        <p:txBody>
          <a:bodyPr wrap="square">
            <a:noAutofit/>
          </a:bodyPr>
          <a:p>
            <a:pPr marL="0" indent="0" algn="just" defTabSz="266700">
              <a:lnSpc>
                <a:spcPct val="120000"/>
              </a:lnSpc>
              <a:spcBef>
                <a:spcPct val="0"/>
              </a:spcBef>
              <a:spcAft>
                <a:spcPct val="0"/>
              </a:spcAft>
            </a:pPr>
            <a:r>
              <a:rPr lang="zh-CN" altLang="en-US">
                <a:latin typeface="微软雅黑" panose="020B0503020204020204" charset="-122"/>
                <a:ea typeface="微软雅黑" panose="020B0503020204020204" charset="-122"/>
                <a:cs typeface="微软雅黑" panose="020B0503020204020204" charset="-122"/>
              </a:rPr>
              <a:t>【创设情境】播放“中国共产党百年斗争历史足迹”视频，由第二课时的结尾三个疑问“我们胜利了吗？”导入，引出本课“解放新生”。抗战结束，中国社会主要矛盾发生变化，面临“内战还是和平，民主还是独裁”的选择，人民最终选择了代表他们的中国共产党，使得战争双方力量对比发生了转变，最终中国共产党带领中国人民赢得了新民主</a:t>
            </a:r>
            <a:r>
              <a:rPr lang="zh-CN" altLang="en-US">
                <a:latin typeface="微软雅黑" panose="020B0503020204020204" charset="-122"/>
                <a:ea typeface="微软雅黑" panose="020B0503020204020204" charset="-122"/>
                <a:cs typeface="微软雅黑" panose="020B0503020204020204" charset="-122"/>
              </a:rPr>
              <a:t>主义革命的胜利。</a:t>
            </a:r>
            <a:endParaRPr lang="zh-CN" altLang="en-US">
              <a:latin typeface="微软雅黑" panose="020B0503020204020204" charset="-122"/>
              <a:ea typeface="微软雅黑" panose="020B0503020204020204" charset="-122"/>
              <a:cs typeface="微软雅黑" panose="020B0503020204020204" charset="-122"/>
            </a:endParaRPr>
          </a:p>
          <a:p>
            <a:pPr marL="0" indent="0" algn="just" defTabSz="266700">
              <a:lnSpc>
                <a:spcPct val="120000"/>
              </a:lnSpc>
              <a:spcBef>
                <a:spcPct val="0"/>
              </a:spcBef>
              <a:spcAft>
                <a:spcPct val="0"/>
              </a:spcAft>
            </a:pPr>
            <a:r>
              <a:rPr lang="zh-CN" altLang="en-US">
                <a:solidFill>
                  <a:srgbClr val="C00000"/>
                </a:solidFill>
                <a:latin typeface="微软雅黑" panose="020B0503020204020204" charset="-122"/>
                <a:ea typeface="微软雅黑" panose="020B0503020204020204" charset="-122"/>
                <a:cs typeface="微软雅黑" panose="020B0503020204020204" charset="-122"/>
              </a:rPr>
              <a:t>【活动一】人民的期待</a:t>
            </a:r>
            <a:endParaRPr lang="zh-CN" altLang="en-US">
              <a:solidFill>
                <a:srgbClr val="C00000"/>
              </a:solidFill>
              <a:latin typeface="微软雅黑" panose="020B0503020204020204" charset="-122"/>
              <a:ea typeface="微软雅黑" panose="020B0503020204020204" charset="-122"/>
              <a:cs typeface="微软雅黑" panose="020B0503020204020204" charset="-122"/>
            </a:endParaRPr>
          </a:p>
          <a:p>
            <a:pPr marL="0" indent="266700" algn="just" defTabSz="266700">
              <a:lnSpc>
                <a:spcPct val="120000"/>
              </a:lnSpc>
              <a:spcBef>
                <a:spcPct val="0"/>
              </a:spcBef>
              <a:spcAft>
                <a:spcPct val="0"/>
              </a:spcAft>
            </a:pPr>
            <a:r>
              <a:rPr lang="zh-CN" altLang="en-US">
                <a:latin typeface="微软雅黑" panose="020B0503020204020204" charset="-122"/>
                <a:ea typeface="微软雅黑" panose="020B0503020204020204" charset="-122"/>
                <a:cs typeface="微软雅黑" panose="020B0503020204020204" charset="-122"/>
              </a:rPr>
              <a:t>任务</a:t>
            </a:r>
            <a:r>
              <a:rPr lang="en-US" altLang="zh-CN">
                <a:latin typeface="微软雅黑" panose="020B0503020204020204" charset="-122"/>
                <a:ea typeface="微软雅黑" panose="020B0503020204020204" charset="-122"/>
                <a:cs typeface="微软雅黑" panose="020B0503020204020204" charset="-122"/>
              </a:rPr>
              <a:t>1</a:t>
            </a:r>
            <a:r>
              <a:rPr lang="zh-CN" altLang="en-US">
                <a:latin typeface="微软雅黑" panose="020B0503020204020204" charset="-122"/>
                <a:ea typeface="微软雅黑" panose="020B0503020204020204" charset="-122"/>
                <a:cs typeface="微软雅黑" panose="020B0503020204020204" charset="-122"/>
              </a:rPr>
              <a:t>：播放陈歌辛先生</a:t>
            </a:r>
            <a:r>
              <a:rPr lang="en-US" altLang="zh-CN">
                <a:latin typeface="微软雅黑" panose="020B0503020204020204" charset="-122"/>
                <a:ea typeface="微软雅黑" panose="020B0503020204020204" charset="-122"/>
                <a:cs typeface="微软雅黑" panose="020B0503020204020204" charset="-122"/>
              </a:rPr>
              <a:t>1945</a:t>
            </a:r>
            <a:r>
              <a:rPr lang="zh-CN" altLang="en-US">
                <a:latin typeface="微软雅黑" panose="020B0503020204020204" charset="-122"/>
                <a:ea typeface="微软雅黑" panose="020B0503020204020204" charset="-122"/>
                <a:cs typeface="微软雅黑" panose="020B0503020204020204" charset="-122"/>
              </a:rPr>
              <a:t>年冬天创作的歌曲</a:t>
            </a:r>
            <a:r>
              <a:rPr lang="en-US" altLang="zh-CN">
                <a:latin typeface="微软雅黑" panose="020B0503020204020204" charset="-122"/>
                <a:ea typeface="微软雅黑" panose="020B0503020204020204" charset="-122"/>
                <a:cs typeface="微软雅黑" panose="020B0503020204020204" charset="-122"/>
              </a:rPr>
              <a:t>《</a:t>
            </a:r>
            <a:r>
              <a:rPr lang="zh-CN" altLang="en-US">
                <a:latin typeface="微软雅黑" panose="020B0503020204020204" charset="-122"/>
                <a:ea typeface="微软雅黑" panose="020B0503020204020204" charset="-122"/>
                <a:cs typeface="微软雅黑" panose="020B0503020204020204" charset="-122"/>
              </a:rPr>
              <a:t>恭喜、恭喜</a:t>
            </a:r>
            <a:r>
              <a:rPr lang="en-US" altLang="zh-CN">
                <a:latin typeface="微软雅黑" panose="020B0503020204020204" charset="-122"/>
                <a:ea typeface="微软雅黑" panose="020B0503020204020204" charset="-122"/>
                <a:cs typeface="微软雅黑" panose="020B0503020204020204" charset="-122"/>
              </a:rPr>
              <a:t>》</a:t>
            </a:r>
            <a:r>
              <a:rPr lang="zh-CN" altLang="en-US">
                <a:latin typeface="微软雅黑" panose="020B0503020204020204" charset="-122"/>
                <a:ea typeface="微软雅黑" panose="020B0503020204020204" charset="-122"/>
                <a:cs typeface="微软雅黑" panose="020B0503020204020204" charset="-122"/>
              </a:rPr>
              <a:t>，并呈现歌词，引导学生认识并体会战后人民的期待。（时空观念、历史解释、家国情怀）</a:t>
            </a:r>
            <a:endParaRPr lang="zh-CN" altLang="en-US">
              <a:latin typeface="微软雅黑" panose="020B0503020204020204" charset="-122"/>
              <a:ea typeface="微软雅黑" panose="020B0503020204020204" charset="-122"/>
              <a:cs typeface="微软雅黑" panose="020B0503020204020204" charset="-122"/>
            </a:endParaRPr>
          </a:p>
          <a:p>
            <a:pPr marL="0" indent="266700" algn="just" defTabSz="266700">
              <a:lnSpc>
                <a:spcPct val="120000"/>
              </a:lnSpc>
              <a:spcBef>
                <a:spcPct val="0"/>
              </a:spcBef>
              <a:spcAft>
                <a:spcPct val="0"/>
              </a:spcAft>
            </a:pPr>
            <a:r>
              <a:rPr lang="zh-CN" altLang="en-US">
                <a:latin typeface="微软雅黑" panose="020B0503020204020204" charset="-122"/>
                <a:ea typeface="微软雅黑" panose="020B0503020204020204" charset="-122"/>
                <a:cs typeface="微软雅黑" panose="020B0503020204020204" charset="-122"/>
              </a:rPr>
              <a:t>任务</a:t>
            </a:r>
            <a:r>
              <a:rPr lang="en-US" altLang="zh-CN">
                <a:latin typeface="微软雅黑" panose="020B0503020204020204" charset="-122"/>
                <a:ea typeface="微软雅黑" panose="020B0503020204020204" charset="-122"/>
                <a:cs typeface="微软雅黑" panose="020B0503020204020204" charset="-122"/>
              </a:rPr>
              <a:t>2</a:t>
            </a:r>
            <a:r>
              <a:rPr lang="zh-CN" altLang="en-US">
                <a:latin typeface="微软雅黑" panose="020B0503020204020204" charset="-122"/>
                <a:ea typeface="微软雅黑" panose="020B0503020204020204" charset="-122"/>
                <a:cs typeface="微软雅黑" panose="020B0503020204020204" charset="-122"/>
              </a:rPr>
              <a:t>：以史料的形式呈现国共两党的方针及中国共产党的努力 （史料实证）</a:t>
            </a:r>
            <a:r>
              <a:rPr lang="en-US" altLang="zh-CN">
                <a:latin typeface="微软雅黑" panose="020B0503020204020204" charset="-122"/>
                <a:ea typeface="微软雅黑" panose="020B0503020204020204" charset="-122"/>
                <a:cs typeface="微软雅黑" panose="020B0503020204020204" charset="-122"/>
              </a:rPr>
              <a:t> </a:t>
            </a:r>
            <a:endParaRPr lang="en-US" altLang="zh-CN">
              <a:latin typeface="微软雅黑" panose="020B0503020204020204" charset="-122"/>
              <a:ea typeface="微软雅黑" panose="020B0503020204020204" charset="-122"/>
              <a:cs typeface="微软雅黑" panose="020B0503020204020204" charset="-122"/>
            </a:endParaRPr>
          </a:p>
          <a:p>
            <a:pPr marL="0" indent="0" algn="just" defTabSz="266700">
              <a:lnSpc>
                <a:spcPct val="120000"/>
              </a:lnSpc>
              <a:spcBef>
                <a:spcPct val="0"/>
              </a:spcBef>
              <a:spcAft>
                <a:spcPct val="0"/>
              </a:spcAft>
            </a:pPr>
            <a:r>
              <a:rPr lang="en-US" altLang="zh-CN">
                <a:latin typeface="微软雅黑" panose="020B0503020204020204" charset="-122"/>
                <a:ea typeface="微软雅黑" panose="020B0503020204020204" charset="-122"/>
                <a:cs typeface="微软雅黑" panose="020B0503020204020204" charset="-122"/>
              </a:rPr>
              <a:t> </a:t>
            </a:r>
            <a:r>
              <a:rPr lang="zh-CN" altLang="en-US">
                <a:solidFill>
                  <a:srgbClr val="C00000"/>
                </a:solidFill>
                <a:latin typeface="微软雅黑" panose="020B0503020204020204" charset="-122"/>
                <a:ea typeface="微软雅黑" panose="020B0503020204020204" charset="-122"/>
                <a:cs typeface="微软雅黑" panose="020B0503020204020204" charset="-122"/>
              </a:rPr>
              <a:t>【活动二】人民的选择</a:t>
            </a:r>
            <a:endParaRPr lang="zh-CN" altLang="en-US">
              <a:latin typeface="微软雅黑" panose="020B0503020204020204" charset="-122"/>
              <a:ea typeface="微软雅黑" panose="020B0503020204020204" charset="-122"/>
              <a:cs typeface="微软雅黑" panose="020B0503020204020204" charset="-122"/>
            </a:endParaRPr>
          </a:p>
          <a:p>
            <a:pPr marL="0" indent="0" algn="just" defTabSz="266700">
              <a:lnSpc>
                <a:spcPct val="120000"/>
              </a:lnSpc>
              <a:spcBef>
                <a:spcPct val="0"/>
              </a:spcBef>
              <a:spcAft>
                <a:spcPct val="0"/>
              </a:spcAft>
            </a:pPr>
            <a:r>
              <a:rPr lang="en-US" altLang="zh-CN">
                <a:latin typeface="微软雅黑" panose="020B0503020204020204" charset="-122"/>
                <a:ea typeface="微软雅黑" panose="020B0503020204020204" charset="-122"/>
                <a:cs typeface="微软雅黑" panose="020B0503020204020204" charset="-122"/>
              </a:rPr>
              <a:t>  </a:t>
            </a:r>
            <a:r>
              <a:rPr lang="zh-CN" altLang="en-US">
                <a:latin typeface="微软雅黑" panose="020B0503020204020204" charset="-122"/>
                <a:ea typeface="微软雅黑" panose="020B0503020204020204" charset="-122"/>
                <a:cs typeface="微软雅黑" panose="020B0503020204020204" charset="-122"/>
              </a:rPr>
              <a:t>任务</a:t>
            </a:r>
            <a:r>
              <a:rPr lang="en-US" altLang="zh-CN">
                <a:latin typeface="微软雅黑" panose="020B0503020204020204" charset="-122"/>
                <a:ea typeface="微软雅黑" panose="020B0503020204020204" charset="-122"/>
                <a:cs typeface="微软雅黑" panose="020B0503020204020204" charset="-122"/>
              </a:rPr>
              <a:t>1</a:t>
            </a:r>
            <a:r>
              <a:rPr lang="zh-CN" altLang="en-US">
                <a:latin typeface="微软雅黑" panose="020B0503020204020204" charset="-122"/>
                <a:ea typeface="微软雅黑" panose="020B0503020204020204" charset="-122"/>
                <a:cs typeface="微软雅黑" panose="020B0503020204020204" charset="-122"/>
              </a:rPr>
              <a:t>：了解全面内战的爆发和人民解放战争的时空脉络。（时空观念）</a:t>
            </a:r>
            <a:endParaRPr lang="zh-CN" altLang="en-US">
              <a:latin typeface="微软雅黑" panose="020B0503020204020204" charset="-122"/>
              <a:ea typeface="微软雅黑" panose="020B0503020204020204" charset="-122"/>
              <a:cs typeface="微软雅黑" panose="020B0503020204020204" charset="-122"/>
            </a:endParaRPr>
          </a:p>
          <a:p>
            <a:pPr marL="0" indent="133350" algn="just" defTabSz="266700">
              <a:lnSpc>
                <a:spcPct val="120000"/>
              </a:lnSpc>
              <a:spcBef>
                <a:spcPct val="0"/>
              </a:spcBef>
              <a:spcAft>
                <a:spcPct val="0"/>
              </a:spcAft>
            </a:pPr>
            <a:r>
              <a:rPr lang="zh-CN" altLang="en-US">
                <a:latin typeface="微软雅黑" panose="020B0503020204020204" charset="-122"/>
                <a:ea typeface="微软雅黑" panose="020B0503020204020204" charset="-122"/>
                <a:cs typeface="微软雅黑" panose="020B0503020204020204" charset="-122"/>
              </a:rPr>
              <a:t>任务</a:t>
            </a:r>
            <a:r>
              <a:rPr lang="en-US" altLang="zh-CN">
                <a:latin typeface="微软雅黑" panose="020B0503020204020204" charset="-122"/>
                <a:ea typeface="微软雅黑" panose="020B0503020204020204" charset="-122"/>
                <a:cs typeface="微软雅黑" panose="020B0503020204020204" charset="-122"/>
              </a:rPr>
              <a:t>2</a:t>
            </a:r>
            <a:r>
              <a:rPr lang="zh-CN" altLang="en-US">
                <a:latin typeface="微软雅黑" panose="020B0503020204020204" charset="-122"/>
                <a:ea typeface="微软雅黑" panose="020B0503020204020204" charset="-122"/>
                <a:cs typeface="微软雅黑" panose="020B0503020204020204" charset="-122"/>
              </a:rPr>
              <a:t>：结合史料全面探讨影响人民解放战争取胜的原因。（唯物史观、历史解释）</a:t>
            </a:r>
            <a:endParaRPr lang="zh-CN" altLang="en-US">
              <a:latin typeface="微软雅黑" panose="020B0503020204020204" charset="-122"/>
              <a:ea typeface="微软雅黑" panose="020B0503020204020204" charset="-122"/>
              <a:cs typeface="微软雅黑" panose="020B0503020204020204" charset="-122"/>
            </a:endParaRPr>
          </a:p>
          <a:p>
            <a:pPr marL="0" indent="133350" algn="just" defTabSz="266700">
              <a:lnSpc>
                <a:spcPct val="120000"/>
              </a:lnSpc>
              <a:spcBef>
                <a:spcPct val="0"/>
              </a:spcBef>
              <a:spcAft>
                <a:spcPct val="0"/>
              </a:spcAft>
            </a:pPr>
            <a:r>
              <a:rPr lang="zh-CN" altLang="en-US">
                <a:solidFill>
                  <a:srgbClr val="C00000"/>
                </a:solidFill>
                <a:latin typeface="微软雅黑" panose="020B0503020204020204" charset="-122"/>
                <a:ea typeface="微软雅黑" panose="020B0503020204020204" charset="-122"/>
                <a:cs typeface="微软雅黑" panose="020B0503020204020204" charset="-122"/>
              </a:rPr>
              <a:t>【活动三】人民的胜利</a:t>
            </a:r>
            <a:endParaRPr lang="zh-CN" altLang="en-US">
              <a:solidFill>
                <a:srgbClr val="C00000"/>
              </a:solidFill>
              <a:latin typeface="微软雅黑" panose="020B0503020204020204" charset="-122"/>
              <a:ea typeface="微软雅黑" panose="020B0503020204020204" charset="-122"/>
              <a:cs typeface="微软雅黑" panose="020B0503020204020204" charset="-122"/>
            </a:endParaRPr>
          </a:p>
          <a:p>
            <a:pPr marL="0" indent="133350" algn="just" defTabSz="266700">
              <a:lnSpc>
                <a:spcPct val="120000"/>
              </a:lnSpc>
              <a:spcBef>
                <a:spcPct val="0"/>
              </a:spcBef>
              <a:spcAft>
                <a:spcPct val="0"/>
              </a:spcAft>
            </a:pPr>
            <a:r>
              <a:rPr lang="zh-CN" altLang="en-US">
                <a:latin typeface="微软雅黑" panose="020B0503020204020204" charset="-122"/>
                <a:ea typeface="微软雅黑" panose="020B0503020204020204" charset="-122"/>
                <a:cs typeface="微软雅黑" panose="020B0503020204020204" charset="-122"/>
              </a:rPr>
              <a:t>任务</a:t>
            </a:r>
            <a:r>
              <a:rPr lang="en-US" altLang="zh-CN">
                <a:latin typeface="微软雅黑" panose="020B0503020204020204" charset="-122"/>
                <a:ea typeface="微软雅黑" panose="020B0503020204020204" charset="-122"/>
                <a:cs typeface="微软雅黑" panose="020B0503020204020204" charset="-122"/>
              </a:rPr>
              <a:t>1</a:t>
            </a:r>
            <a:r>
              <a:rPr lang="zh-CN" altLang="en-US">
                <a:latin typeface="微软雅黑" panose="020B0503020204020204" charset="-122"/>
                <a:ea typeface="微软雅黑" panose="020B0503020204020204" charset="-122"/>
                <a:cs typeface="微软雅黑" panose="020B0503020204020204" charset="-122"/>
              </a:rPr>
              <a:t>：探讨人民解放战争胜利的世界意义。（历史解释、家国情怀）</a:t>
            </a:r>
            <a:endParaRPr lang="zh-CN" altLang="en-US">
              <a:latin typeface="微软雅黑" panose="020B0503020204020204" charset="-122"/>
              <a:ea typeface="微软雅黑" panose="020B0503020204020204" charset="-122"/>
              <a:cs typeface="微软雅黑" panose="020B0503020204020204" charset="-122"/>
            </a:endParaRPr>
          </a:p>
          <a:p>
            <a:pPr marL="0" indent="133350" algn="just" defTabSz="266700">
              <a:lnSpc>
                <a:spcPct val="120000"/>
              </a:lnSpc>
              <a:spcBef>
                <a:spcPct val="0"/>
              </a:spcBef>
              <a:spcAft>
                <a:spcPct val="0"/>
              </a:spcAft>
            </a:pPr>
            <a:r>
              <a:rPr lang="zh-CN" altLang="en-US">
                <a:latin typeface="微软雅黑" panose="020B0503020204020204" charset="-122"/>
                <a:ea typeface="微软雅黑" panose="020B0503020204020204" charset="-122"/>
                <a:cs typeface="微软雅黑" panose="020B0503020204020204" charset="-122"/>
              </a:rPr>
              <a:t>任务</a:t>
            </a:r>
            <a:r>
              <a:rPr lang="en-US" altLang="zh-CN">
                <a:latin typeface="微软雅黑" panose="020B0503020204020204" charset="-122"/>
                <a:ea typeface="微软雅黑" panose="020B0503020204020204" charset="-122"/>
                <a:cs typeface="微软雅黑" panose="020B0503020204020204" charset="-122"/>
              </a:rPr>
              <a:t>2</a:t>
            </a:r>
            <a:r>
              <a:rPr lang="zh-CN" altLang="en-US">
                <a:latin typeface="微软雅黑" panose="020B0503020204020204" charset="-122"/>
                <a:ea typeface="微软雅黑" panose="020B0503020204020204" charset="-122"/>
                <a:cs typeface="微软雅黑" panose="020B0503020204020204" charset="-122"/>
              </a:rPr>
              <a:t>：“人民战争的力量”，这种力量对新中国政权建设有何启示？（历史解释、唯物史观） </a:t>
            </a:r>
            <a:r>
              <a:rPr lang="en-US" altLang="zh-CN">
                <a:latin typeface="微软雅黑" panose="020B0503020204020204" charset="-122"/>
                <a:ea typeface="微软雅黑" panose="020B0503020204020204" charset="-122"/>
                <a:cs typeface="微软雅黑" panose="020B0503020204020204" charset="-122"/>
              </a:rPr>
              <a:t> </a:t>
            </a:r>
            <a:endParaRPr lang="en-US" altLang="zh-CN">
              <a:latin typeface="微软雅黑" panose="020B0503020204020204" charset="-122"/>
              <a:ea typeface="微软雅黑" panose="020B0503020204020204" charset="-122"/>
              <a:cs typeface="微软雅黑" panose="020B0503020204020204" charset="-122"/>
            </a:endParaRPr>
          </a:p>
          <a:p>
            <a:pPr marL="0" indent="133350" algn="just" defTabSz="266700">
              <a:lnSpc>
                <a:spcPct val="120000"/>
              </a:lnSpc>
              <a:spcBef>
                <a:spcPct val="0"/>
              </a:spcBef>
              <a:spcAft>
                <a:spcPct val="0"/>
              </a:spcAft>
            </a:pPr>
            <a:r>
              <a:rPr lang="zh-CN" altLang="en-US" b="0">
                <a:latin typeface="微软雅黑" panose="020B0503020204020204" charset="-122"/>
                <a:ea typeface="微软雅黑" panose="020B0503020204020204" charset="-122"/>
                <a:cs typeface="微软雅黑" panose="020B0503020204020204" charset="-122"/>
              </a:rPr>
              <a:t>【小结】播放</a:t>
            </a:r>
            <a:r>
              <a:rPr lang="en-US" altLang="zh-CN">
                <a:latin typeface="微软雅黑" panose="020B0503020204020204" charset="-122"/>
                <a:ea typeface="微软雅黑" panose="020B0503020204020204" charset="-122"/>
                <a:cs typeface="微软雅黑" panose="020B0503020204020204" charset="-122"/>
              </a:rPr>
              <a:t>《</a:t>
            </a:r>
            <a:r>
              <a:rPr lang="zh-CN" altLang="en-US">
                <a:latin typeface="微软雅黑" panose="020B0503020204020204" charset="-122"/>
                <a:ea typeface="微软雅黑" panose="020B0503020204020204" charset="-122"/>
                <a:cs typeface="微软雅黑" panose="020B0503020204020204" charset="-122"/>
              </a:rPr>
              <a:t>恭喜、恭喜</a:t>
            </a:r>
            <a:r>
              <a:rPr lang="en-US" altLang="zh-CN">
                <a:latin typeface="微软雅黑" panose="020B0503020204020204" charset="-122"/>
                <a:ea typeface="微软雅黑" panose="020B0503020204020204" charset="-122"/>
                <a:cs typeface="微软雅黑" panose="020B0503020204020204" charset="-122"/>
              </a:rPr>
              <a:t>》</a:t>
            </a:r>
            <a:r>
              <a:rPr lang="zh-CN" altLang="en-US" b="0">
                <a:latin typeface="微软雅黑" panose="020B0503020204020204" charset="-122"/>
                <a:ea typeface="微软雅黑" panose="020B0503020204020204" charset="-122"/>
                <a:cs typeface="微软雅黑" panose="020B0503020204020204" charset="-122"/>
              </a:rPr>
              <a:t>，重温激动人心的历史时刻。为下一单元的学习打下铺垫；再问“我们胜利了吗？”，揭示新民主主义革命迎来最终胜利，人民力量的强大使</a:t>
            </a:r>
            <a:r>
              <a:rPr lang="zh-CN" altLang="en-US" b="0">
                <a:latin typeface="微软雅黑" panose="020B0503020204020204" charset="-122"/>
                <a:ea typeface="微软雅黑" panose="020B0503020204020204" charset="-122"/>
                <a:cs typeface="微软雅黑" panose="020B0503020204020204" charset="-122"/>
              </a:rPr>
              <a:t>中华民族伟大复兴站在了新的起点。</a:t>
            </a:r>
            <a:endParaRPr lang="zh-CN" altLang="en-US" b="0">
              <a:latin typeface="微软雅黑" panose="020B0503020204020204" charset="-122"/>
              <a:ea typeface="微软雅黑" panose="020B0503020204020204" charset="-122"/>
              <a:cs typeface="微软雅黑" panose="020B0503020204020204" charset="-122"/>
            </a:endParaRPr>
          </a:p>
        </p:txBody>
      </p:sp>
      <p:sp>
        <p:nvSpPr>
          <p:cNvPr id="10" name="文本框 9"/>
          <p:cNvSpPr txBox="1"/>
          <p:nvPr/>
        </p:nvSpPr>
        <p:spPr>
          <a:xfrm>
            <a:off x="2146935" y="1113155"/>
            <a:ext cx="5751830" cy="350520"/>
          </a:xfrm>
          <a:prstGeom prst="rect">
            <a:avLst/>
          </a:prstGeom>
          <a:solidFill>
            <a:schemeClr val="accent3">
              <a:lumMod val="20000"/>
              <a:lumOff val="80000"/>
            </a:schemeClr>
          </a:solidFill>
        </p:spPr>
        <p:txBody>
          <a:bodyPr wrap="square" rtlCol="0" anchor="t">
            <a:noAutofit/>
          </a:bodyPr>
          <a:p>
            <a:pPr marL="0" indent="0" algn="just">
              <a:lnSpc>
                <a:spcPct val="120000"/>
              </a:lnSpc>
              <a:spcBef>
                <a:spcPct val="0"/>
              </a:spcBef>
              <a:spcAft>
                <a:spcPct val="0"/>
              </a:spcAft>
            </a:pPr>
            <a:r>
              <a:rPr lang="zh-CN">
                <a:solidFill>
                  <a:srgbClr val="C00000"/>
                </a:solidFill>
                <a:latin typeface="微软雅黑" panose="020B0503020204020204" charset="-122"/>
                <a:ea typeface="微软雅黑" panose="020B0503020204020204" charset="-122"/>
                <a:sym typeface="+mn-ea"/>
              </a:rPr>
              <a:t>核心任务</a:t>
            </a:r>
            <a:r>
              <a:rPr lang="en-US" altLang="zh-CN">
                <a:solidFill>
                  <a:srgbClr val="C00000"/>
                </a:solidFill>
                <a:latin typeface="微软雅黑" panose="020B0503020204020204" charset="-122"/>
                <a:ea typeface="微软雅黑" panose="020B0503020204020204" charset="-122"/>
                <a:sym typeface="+mn-ea"/>
              </a:rPr>
              <a:t>：</a:t>
            </a:r>
            <a:r>
              <a:rPr lang="zh-CN">
                <a:solidFill>
                  <a:srgbClr val="C00000"/>
                </a:solidFill>
                <a:latin typeface="微软雅黑" panose="020B0503020204020204" charset="-122"/>
                <a:ea typeface="微软雅黑" panose="020B0503020204020204" charset="-122"/>
                <a:sym typeface="+mn-ea"/>
              </a:rPr>
              <a:t>探究解放战争中人民力量与国家命运的重构</a:t>
            </a:r>
            <a:endParaRPr lang="zh-CN" altLang="en-US">
              <a:solidFill>
                <a:srgbClr val="C00000"/>
              </a:solidFill>
              <a:latin typeface="微软雅黑" panose="020B0503020204020204" charset="-122"/>
              <a:ea typeface="微软雅黑" panose="020B0503020204020204" charset="-122"/>
              <a:sym typeface="+mn-ea"/>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descr="7b0a2020202022776f7264617274223a20227b5c2269645c223a32353030313037302c5c227469645c223a5c225c227d220a7d0a"/>
          <p:cNvSpPr txBox="1"/>
          <p:nvPr/>
        </p:nvSpPr>
        <p:spPr>
          <a:xfrm>
            <a:off x="0" y="118745"/>
            <a:ext cx="12192000" cy="592455"/>
          </a:xfrm>
          <a:prstGeom prst="rect">
            <a:avLst/>
          </a:prstGeom>
          <a:solidFill>
            <a:schemeClr val="accent4">
              <a:lumMod val="75000"/>
            </a:schemeClr>
          </a:solidFill>
        </p:spPr>
        <p:txBody>
          <a:bodyPr wrap="square" rtlCol="0">
            <a:noAutofit/>
          </a:bodyPr>
          <a:p>
            <a:endParaRPr lang="zh-CN" altLang="en-US" sz="2800">
              <a:solidFill>
                <a:schemeClr val="bg1"/>
              </a:solidFill>
              <a:latin typeface="微软雅黑" panose="020B0503020204020204" charset="-122"/>
              <a:ea typeface="微软雅黑" panose="020B0503020204020204" charset="-122"/>
            </a:endParaRPr>
          </a:p>
        </p:txBody>
      </p:sp>
      <p:sp>
        <p:nvSpPr>
          <p:cNvPr id="7" name="文本框 6"/>
          <p:cNvSpPr txBox="1"/>
          <p:nvPr/>
        </p:nvSpPr>
        <p:spPr>
          <a:xfrm>
            <a:off x="0" y="0"/>
            <a:ext cx="5617845" cy="710565"/>
          </a:xfrm>
          <a:prstGeom prst="rect">
            <a:avLst/>
          </a:prstGeom>
          <a:noFill/>
          <a:ln>
            <a:solidFill>
              <a:schemeClr val="bg1"/>
            </a:solidFill>
          </a:ln>
        </p:spPr>
        <p:txBody>
          <a:bodyPr wrap="square" rtlCol="0" anchor="t">
            <a:noAutofit/>
          </a:bodyPr>
          <a:p>
            <a:pPr indent="0" eaLnBrk="0" fontAlgn="auto" hangingPunct="0">
              <a:lnSpc>
                <a:spcPct val="150000"/>
              </a:lnSpc>
            </a:pPr>
            <a:r>
              <a:rPr lang="en-US" altLang="zh-CN" sz="2800" b="1">
                <a:solidFill>
                  <a:schemeClr val="bg1"/>
                </a:solidFill>
                <a:latin typeface="微软雅黑" panose="020B0503020204020204" charset="-122"/>
                <a:ea typeface="微软雅黑" panose="020B0503020204020204" charset="-122"/>
                <a:sym typeface="+mn-ea"/>
              </a:rPr>
              <a:t>  </a:t>
            </a:r>
            <a:r>
              <a:rPr lang="zh-CN" altLang="en-US" sz="2800" b="1">
                <a:solidFill>
                  <a:schemeClr val="bg1"/>
                </a:solidFill>
                <a:latin typeface="微软雅黑" panose="020B0503020204020204" charset="-122"/>
                <a:ea typeface="微软雅黑" panose="020B0503020204020204" charset="-122"/>
                <a:sym typeface="+mn-ea"/>
              </a:rPr>
              <a:t>一</a:t>
            </a:r>
            <a:r>
              <a:rPr lang="en-US" altLang="zh-CN" sz="2800" b="1">
                <a:solidFill>
                  <a:schemeClr val="bg1"/>
                </a:solidFill>
                <a:latin typeface="微软雅黑" panose="020B0503020204020204" charset="-122"/>
                <a:ea typeface="微软雅黑" panose="020B0503020204020204" charset="-122"/>
                <a:sym typeface="+mn-ea"/>
              </a:rPr>
              <a:t>、</a:t>
            </a:r>
            <a:r>
              <a:rPr lang="zh-CN" altLang="en-US" sz="2800" b="1">
                <a:solidFill>
                  <a:schemeClr val="bg1"/>
                </a:solidFill>
                <a:latin typeface="微软雅黑" panose="020B0503020204020204" charset="-122"/>
                <a:ea typeface="微软雅黑" panose="020B0503020204020204" charset="-122"/>
                <a:sym typeface="+mn-ea"/>
              </a:rPr>
              <a:t>大单元教学的必要</a:t>
            </a:r>
            <a:r>
              <a:rPr lang="zh-CN" altLang="en-US" sz="2800" b="1">
                <a:solidFill>
                  <a:schemeClr val="bg1"/>
                </a:solidFill>
                <a:latin typeface="微软雅黑" panose="020B0503020204020204" charset="-122"/>
                <a:ea typeface="微软雅黑" panose="020B0503020204020204" charset="-122"/>
                <a:sym typeface="+mn-ea"/>
              </a:rPr>
              <a:t>性</a:t>
            </a:r>
            <a:endParaRPr lang="zh-CN" altLang="en-US" sz="2800" b="1">
              <a:solidFill>
                <a:schemeClr val="bg1"/>
              </a:solidFill>
              <a:latin typeface="微软雅黑" panose="020B0503020204020204" charset="-122"/>
              <a:ea typeface="微软雅黑" panose="020B0503020204020204" charset="-122"/>
              <a:sym typeface="+mn-ea"/>
            </a:endParaRPr>
          </a:p>
        </p:txBody>
      </p:sp>
      <p:sp>
        <p:nvSpPr>
          <p:cNvPr id="8" name="文本框 7"/>
          <p:cNvSpPr txBox="1"/>
          <p:nvPr/>
        </p:nvSpPr>
        <p:spPr>
          <a:xfrm>
            <a:off x="5618480" y="635"/>
            <a:ext cx="6573520" cy="710565"/>
          </a:xfrm>
          <a:prstGeom prst="rect">
            <a:avLst/>
          </a:prstGeom>
          <a:solidFill>
            <a:schemeClr val="accent2">
              <a:lumMod val="60000"/>
              <a:lumOff val="40000"/>
            </a:schemeClr>
          </a:solidFill>
          <a:ln>
            <a:solidFill>
              <a:schemeClr val="bg1"/>
            </a:solidFill>
          </a:ln>
        </p:spPr>
        <p:txBody>
          <a:bodyPr wrap="square" rtlCol="0" anchor="t">
            <a:noAutofit/>
          </a:bodyPr>
          <a:p>
            <a:pPr indent="0" eaLnBrk="0" fontAlgn="auto" hangingPunct="0">
              <a:lnSpc>
                <a:spcPct val="150000"/>
              </a:lnSpc>
            </a:pPr>
            <a:r>
              <a:rPr lang="en-US" altLang="zh-CN" sz="2800" b="1">
                <a:solidFill>
                  <a:schemeClr val="accent1">
                    <a:lumMod val="75000"/>
                  </a:schemeClr>
                </a:solidFill>
                <a:latin typeface="微软雅黑" panose="020B0503020204020204" charset="-122"/>
                <a:ea typeface="微软雅黑" panose="020B0503020204020204" charset="-122"/>
                <a:sym typeface="+mn-ea"/>
              </a:rPr>
              <a:t>    </a:t>
            </a:r>
            <a:r>
              <a:rPr lang="en-US" altLang="zh-CN" sz="2800" b="1">
                <a:solidFill>
                  <a:schemeClr val="accent2">
                    <a:lumMod val="50000"/>
                  </a:schemeClr>
                </a:solidFill>
                <a:latin typeface="微软雅黑" panose="020B0503020204020204" charset="-122"/>
                <a:ea typeface="微软雅黑" panose="020B0503020204020204" charset="-122"/>
                <a:sym typeface="+mn-ea"/>
              </a:rPr>
              <a:t>1.</a:t>
            </a:r>
            <a:r>
              <a:rPr lang="zh-CN" altLang="en-US" sz="2800" b="1">
                <a:solidFill>
                  <a:schemeClr val="accent2">
                    <a:lumMod val="50000"/>
                  </a:schemeClr>
                </a:solidFill>
                <a:latin typeface="微软雅黑" panose="020B0503020204020204" charset="-122"/>
                <a:ea typeface="微软雅黑" panose="020B0503020204020204" charset="-122"/>
                <a:sym typeface="+mn-ea"/>
              </a:rPr>
              <a:t>核心素养导向的</a:t>
            </a:r>
            <a:r>
              <a:rPr lang="zh-CN" altLang="en-US" sz="2800" b="1">
                <a:solidFill>
                  <a:schemeClr val="accent2">
                    <a:lumMod val="50000"/>
                  </a:schemeClr>
                </a:solidFill>
                <a:latin typeface="微软雅黑" panose="020B0503020204020204" charset="-122"/>
                <a:ea typeface="微软雅黑" panose="020B0503020204020204" charset="-122"/>
                <a:sym typeface="+mn-ea"/>
              </a:rPr>
              <a:t>新课程改革要求</a:t>
            </a:r>
            <a:endParaRPr lang="zh-CN" altLang="en-US" sz="2800" b="1">
              <a:solidFill>
                <a:schemeClr val="accent2">
                  <a:lumMod val="50000"/>
                </a:schemeClr>
              </a:solidFill>
              <a:latin typeface="微软雅黑" panose="020B0503020204020204" charset="-122"/>
              <a:ea typeface="微软雅黑" panose="020B0503020204020204" charset="-122"/>
              <a:sym typeface="+mn-ea"/>
            </a:endParaRPr>
          </a:p>
        </p:txBody>
      </p:sp>
      <p:pic>
        <p:nvPicPr>
          <p:cNvPr id="12" name="图片 11" descr="u=321805117,1435667042&amp;fm=224&amp;gp=0"/>
          <p:cNvPicPr>
            <a:picLocks noChangeAspect="1"/>
          </p:cNvPicPr>
          <p:nvPr/>
        </p:nvPicPr>
        <p:blipFill>
          <a:blip r:embed="rId1"/>
          <a:srcRect l="17640" r="17440"/>
          <a:stretch>
            <a:fillRect/>
          </a:stretch>
        </p:blipFill>
        <p:spPr>
          <a:xfrm>
            <a:off x="205740" y="1390650"/>
            <a:ext cx="2888615" cy="4544060"/>
          </a:xfrm>
          <a:prstGeom prst="rect">
            <a:avLst/>
          </a:prstGeom>
        </p:spPr>
      </p:pic>
      <p:grpSp>
        <p:nvGrpSpPr>
          <p:cNvPr id="9" name="组合 8" descr="7b0a202020202274657874626f78223a2022220a7d0a"/>
          <p:cNvGrpSpPr/>
          <p:nvPr/>
        </p:nvGrpSpPr>
        <p:grpSpPr>
          <a:xfrm>
            <a:off x="3926205" y="1344295"/>
            <a:ext cx="7910830" cy="2400935"/>
            <a:chOff x="3067050" y="2189797"/>
            <a:chExt cx="7084961" cy="2702248"/>
          </a:xfrm>
        </p:grpSpPr>
        <p:grpSp>
          <p:nvGrpSpPr>
            <p:cNvPr id="10" name="组合 9"/>
            <p:cNvGrpSpPr/>
            <p:nvPr/>
          </p:nvGrpSpPr>
          <p:grpSpPr>
            <a:xfrm>
              <a:off x="3067050" y="2189797"/>
              <a:ext cx="6613502" cy="2702248"/>
              <a:chOff x="3067050" y="2189797"/>
              <a:chExt cx="6613502" cy="2702248"/>
            </a:xfrm>
          </p:grpSpPr>
          <p:sp>
            <p:nvSpPr>
              <p:cNvPr id="11" name="任意多边形: 形状 4"/>
              <p:cNvSpPr/>
              <p:nvPr/>
            </p:nvSpPr>
            <p:spPr>
              <a:xfrm>
                <a:off x="4582087" y="2189797"/>
                <a:ext cx="5030788" cy="85763"/>
              </a:xfrm>
              <a:custGeom>
                <a:avLst/>
                <a:gdLst>
                  <a:gd name="connsiteX0" fmla="*/ 0 w 4543424"/>
                  <a:gd name="connsiteY0" fmla="*/ 0 h 9525"/>
                  <a:gd name="connsiteX1" fmla="*/ 4543425 w 4543424"/>
                  <a:gd name="connsiteY1" fmla="*/ 0 h 9525"/>
                </a:gdLst>
                <a:ahLst/>
                <a:cxnLst>
                  <a:cxn ang="0">
                    <a:pos x="connsiteX0" y="connsiteY0"/>
                  </a:cxn>
                  <a:cxn ang="0">
                    <a:pos x="connsiteX1" y="connsiteY1"/>
                  </a:cxn>
                </a:cxnLst>
                <a:rect l="l" t="t" r="r" b="b"/>
                <a:pathLst>
                  <a:path w="4543424" h="9525">
                    <a:moveTo>
                      <a:pt x="0" y="0"/>
                    </a:moveTo>
                    <a:lnTo>
                      <a:pt x="4543425" y="0"/>
                    </a:lnTo>
                  </a:path>
                </a:pathLst>
              </a:custGeom>
              <a:ln w="19050" cap="flat">
                <a:solidFill>
                  <a:srgbClr val="3F8BE8"/>
                </a:solidFill>
                <a:prstDash val="solid"/>
                <a:miter/>
              </a:ln>
            </p:spPr>
            <p:txBody>
              <a:bodyPr rot="0" spcFirstLastPara="0" vert="horz" wrap="square" lIns="91440" tIns="45720" rIns="91440" bIns="45720" numCol="1" spcCol="0" rtlCol="0" fromWordArt="0" anchor="ctr" anchorCtr="0" forceAA="0" compatLnSpc="1">
                <a:noAutofit/>
              </a:bodyPr>
              <a:p>
                <a:endParaRPr lang="zh-CN" altLang="en-US"/>
              </a:p>
            </p:txBody>
          </p:sp>
          <p:sp>
            <p:nvSpPr>
              <p:cNvPr id="13" name="任意多边形: 形状 5"/>
              <p:cNvSpPr/>
              <p:nvPr/>
            </p:nvSpPr>
            <p:spPr>
              <a:xfrm flipV="1">
                <a:off x="3067050" y="4806282"/>
                <a:ext cx="6613502" cy="85763"/>
              </a:xfrm>
              <a:custGeom>
                <a:avLst/>
                <a:gdLst>
                  <a:gd name="connsiteX0" fmla="*/ 0 w 5274309"/>
                  <a:gd name="connsiteY0" fmla="*/ 0 h 8255"/>
                  <a:gd name="connsiteX1" fmla="*/ 5274310 w 5274309"/>
                  <a:gd name="connsiteY1" fmla="*/ 0 h 8255"/>
                </a:gdLst>
                <a:ahLst/>
                <a:cxnLst>
                  <a:cxn ang="0">
                    <a:pos x="connsiteX0" y="connsiteY0"/>
                  </a:cxn>
                  <a:cxn ang="0">
                    <a:pos x="connsiteX1" y="connsiteY1"/>
                  </a:cxn>
                </a:cxnLst>
                <a:rect l="l" t="t" r="r" b="b"/>
                <a:pathLst>
                  <a:path w="5274309" h="8255">
                    <a:moveTo>
                      <a:pt x="0" y="0"/>
                    </a:moveTo>
                    <a:lnTo>
                      <a:pt x="5274310" y="0"/>
                    </a:lnTo>
                  </a:path>
                </a:pathLst>
              </a:custGeom>
              <a:ln w="16564" cap="flat">
                <a:solidFill>
                  <a:srgbClr val="3F8BE8"/>
                </a:solidFill>
                <a:prstDash val="solid"/>
                <a:miter/>
              </a:ln>
            </p:spPr>
            <p:txBody>
              <a:bodyPr rot="0" spcFirstLastPara="0" vert="horz" wrap="square" lIns="91440" tIns="45720" rIns="91440" bIns="45720" numCol="1" spcCol="0" rtlCol="0" fromWordArt="0" anchor="ctr" anchorCtr="0" forceAA="0" compatLnSpc="1">
                <a:noAutofit/>
              </a:bodyPr>
              <a:p>
                <a:endParaRPr lang="zh-CN" altLang="en-US"/>
              </a:p>
            </p:txBody>
          </p:sp>
        </p:grpSp>
        <p:sp>
          <p:nvSpPr>
            <p:cNvPr id="15" name="文本框 14"/>
            <p:cNvSpPr txBox="1"/>
            <p:nvPr/>
          </p:nvSpPr>
          <p:spPr>
            <a:xfrm>
              <a:off x="3393488" y="2587165"/>
              <a:ext cx="6758523" cy="2051879"/>
            </a:xfrm>
            <a:prstGeom prst="rect">
              <a:avLst/>
            </a:prstGeom>
            <a:noFill/>
          </p:spPr>
          <p:txBody>
            <a:bodyPr wrap="square" rtlCol="0" anchor="ctr">
              <a:noAutofit/>
            </a:bodyPr>
            <a:p>
              <a:pPr algn="just">
                <a:lnSpc>
                  <a:spcPct val="170000"/>
                </a:lnSpc>
              </a:pPr>
              <a:r>
                <a:rPr lang="zh-CN" altLang="en-US" sz="2800" dirty="0">
                  <a:effectLst/>
                  <a:latin typeface="微软雅黑" panose="020B0503020204020204" charset="-122"/>
                  <a:ea typeface="微软雅黑" panose="020B0503020204020204" charset="-122"/>
                </a:rPr>
                <a:t>以立德树人为历史课程的根本任务</a:t>
              </a:r>
              <a:endParaRPr lang="zh-CN" altLang="en-US" sz="2800" dirty="0">
                <a:effectLst/>
                <a:latin typeface="微软雅黑" panose="020B0503020204020204" charset="-122"/>
                <a:ea typeface="微软雅黑" panose="020B0503020204020204" charset="-122"/>
              </a:endParaRPr>
            </a:p>
            <a:p>
              <a:pPr algn="just">
                <a:lnSpc>
                  <a:spcPct val="170000"/>
                </a:lnSpc>
              </a:pPr>
              <a:r>
                <a:rPr lang="zh-CN" altLang="en-US" sz="2800" dirty="0">
                  <a:effectLst/>
                  <a:latin typeface="微软雅黑" panose="020B0503020204020204" charset="-122"/>
                  <a:ea typeface="微软雅黑" panose="020B0503020204020204" charset="-122"/>
                </a:rPr>
                <a:t>坚持正确的思想导向和价值判断</a:t>
              </a:r>
              <a:endParaRPr lang="zh-CN" altLang="en-US" sz="2800" dirty="0">
                <a:effectLst/>
                <a:latin typeface="微软雅黑" panose="020B0503020204020204" charset="-122"/>
                <a:ea typeface="微软雅黑" panose="020B0503020204020204" charset="-122"/>
              </a:endParaRPr>
            </a:p>
            <a:p>
              <a:pPr algn="just">
                <a:lnSpc>
                  <a:spcPct val="170000"/>
                </a:lnSpc>
              </a:pPr>
              <a:r>
                <a:rPr lang="zh-CN" altLang="en-US" sz="2800" dirty="0">
                  <a:solidFill>
                    <a:srgbClr val="FF0000"/>
                  </a:solidFill>
                  <a:effectLst/>
                  <a:latin typeface="微软雅黑" panose="020B0503020204020204" charset="-122"/>
                  <a:ea typeface="微软雅黑" panose="020B0503020204020204" charset="-122"/>
                </a:rPr>
                <a:t>以培养和提高学生的历史学科核心素养为目标</a:t>
              </a:r>
              <a:endParaRPr lang="zh-CN" altLang="en-US" sz="2800" dirty="0">
                <a:solidFill>
                  <a:srgbClr val="FF0000"/>
                </a:solidFill>
                <a:effectLst/>
                <a:latin typeface="微软雅黑" panose="020B0503020204020204" charset="-122"/>
                <a:ea typeface="微软雅黑" panose="020B0503020204020204" charset="-122"/>
              </a:endParaRPr>
            </a:p>
          </p:txBody>
        </p:sp>
      </p:grpSp>
      <p:sp>
        <p:nvSpPr>
          <p:cNvPr id="16" name="文本框 15"/>
          <p:cNvSpPr txBox="1"/>
          <p:nvPr/>
        </p:nvSpPr>
        <p:spPr>
          <a:xfrm>
            <a:off x="3682365" y="1026795"/>
            <a:ext cx="1790700" cy="521970"/>
          </a:xfrm>
          <a:prstGeom prst="rect">
            <a:avLst/>
          </a:prstGeom>
          <a:noFill/>
          <a:ln>
            <a:solidFill>
              <a:schemeClr val="accent6">
                <a:lumMod val="50000"/>
              </a:schemeClr>
            </a:solidFill>
          </a:ln>
        </p:spPr>
        <p:txBody>
          <a:bodyPr wrap="square" rtlCol="0">
            <a:spAutoFit/>
          </a:bodyPr>
          <a:p>
            <a:r>
              <a:rPr lang="zh-CN" altLang="en-US" sz="2800">
                <a:latin typeface="微软雅黑" panose="020B0503020204020204" charset="-122"/>
                <a:ea typeface="微软雅黑" panose="020B0503020204020204" charset="-122"/>
              </a:rPr>
              <a:t>基本理念</a:t>
            </a:r>
            <a:endParaRPr lang="zh-CN" altLang="en-US" sz="2800">
              <a:latin typeface="微软雅黑" panose="020B0503020204020204" charset="-122"/>
              <a:ea typeface="微软雅黑" panose="020B0503020204020204" charset="-122"/>
            </a:endParaRPr>
          </a:p>
        </p:txBody>
      </p:sp>
      <p:sp>
        <p:nvSpPr>
          <p:cNvPr id="17" name="文本框 16"/>
          <p:cNvSpPr txBox="1"/>
          <p:nvPr/>
        </p:nvSpPr>
        <p:spPr>
          <a:xfrm>
            <a:off x="3510280" y="3905250"/>
            <a:ext cx="8438515" cy="1420495"/>
          </a:xfrm>
          <a:prstGeom prst="rect">
            <a:avLst/>
          </a:prstGeom>
          <a:noFill/>
        </p:spPr>
        <p:txBody>
          <a:bodyPr wrap="square" rtlCol="0" anchor="t">
            <a:spAutoFit/>
          </a:bodyPr>
          <a:p>
            <a:pPr>
              <a:lnSpc>
                <a:spcPct val="120000"/>
              </a:lnSpc>
            </a:pPr>
            <a:r>
              <a:rPr lang="zh-CN" altLang="zh-CN" sz="2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重视以学科大概念为核心，使课程内容结构化，以主题为引领，使课程内容情境化，促进学科核心素养的落实。</a:t>
            </a:r>
            <a:r>
              <a:rPr lang="zh-CN" altLang="zh-CN" sz="2400" dirty="0" smtClean="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a:t>
            </a:r>
            <a:endParaRPr lang="en-US" altLang="zh-CN" sz="2400" dirty="0" smtClean="0">
              <a:solidFill>
                <a:schemeClr val="tx1">
                  <a:lumMod val="95000"/>
                  <a:lumOff val="5000"/>
                </a:schemeClr>
              </a:solidFill>
              <a:latin typeface="微软雅黑" panose="020B0503020204020204" charset="-122"/>
              <a:ea typeface="微软雅黑" panose="020B0503020204020204" charset="-122"/>
              <a:cs typeface="微软雅黑" panose="020B0503020204020204" charset="-122"/>
            </a:endParaRPr>
          </a:p>
          <a:p>
            <a:pPr>
              <a:lnSpc>
                <a:spcPct val="120000"/>
              </a:lnSpc>
            </a:pPr>
            <a:r>
              <a:rPr lang="en-US" altLang="zh-CN" sz="2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 </a:t>
            </a:r>
            <a:r>
              <a:rPr lang="en-US" altLang="zh-CN" sz="2400" dirty="0" smtClean="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   ——</a:t>
            </a:r>
            <a:r>
              <a:rPr lang="zh-CN" altLang="en-US" sz="2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普通高中历史课程标准（</a:t>
            </a:r>
            <a:r>
              <a:rPr lang="en-US" altLang="zh-CN" sz="2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2017</a:t>
            </a:r>
            <a:r>
              <a:rPr lang="zh-CN" altLang="en-US" sz="2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年版</a:t>
            </a:r>
            <a:r>
              <a:rPr lang="en-US" altLang="zh-CN" sz="2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2020</a:t>
            </a:r>
            <a:r>
              <a:rPr lang="zh-CN" altLang="en-US" sz="2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年</a:t>
            </a:r>
            <a:r>
              <a:rPr lang="en-US" altLang="zh-CN" sz="2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a:t>
            </a:r>
            <a:endParaRPr lang="en-US" altLang="zh-CN" sz="2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8" name="椭圆 17"/>
          <p:cNvSpPr/>
          <p:nvPr/>
        </p:nvSpPr>
        <p:spPr>
          <a:xfrm>
            <a:off x="5008880" y="3905885"/>
            <a:ext cx="1040130" cy="556260"/>
          </a:xfrm>
          <a:prstGeom prst="ellipse">
            <a:avLst/>
          </a:prstGeom>
          <a:noFill/>
          <a:ln w="19050" cmpd="sng">
            <a:solidFill>
              <a:srgbClr val="FF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9" name="椭圆 18"/>
          <p:cNvSpPr/>
          <p:nvPr/>
        </p:nvSpPr>
        <p:spPr>
          <a:xfrm>
            <a:off x="8713470" y="3919855"/>
            <a:ext cx="1040130" cy="500380"/>
          </a:xfrm>
          <a:prstGeom prst="ellipse">
            <a:avLst/>
          </a:prstGeom>
          <a:noFill/>
          <a:ln w="19050" cmpd="sng">
            <a:solidFill>
              <a:srgbClr val="FF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0" name="椭圆 19"/>
          <p:cNvSpPr/>
          <p:nvPr/>
        </p:nvSpPr>
        <p:spPr>
          <a:xfrm>
            <a:off x="5059045" y="4418330"/>
            <a:ext cx="1040130" cy="500380"/>
          </a:xfrm>
          <a:prstGeom prst="ellipse">
            <a:avLst/>
          </a:prstGeom>
          <a:noFill/>
          <a:ln w="19050" cmpd="sng">
            <a:solidFill>
              <a:srgbClr val="FF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1" name="椭圆 20"/>
          <p:cNvSpPr/>
          <p:nvPr/>
        </p:nvSpPr>
        <p:spPr>
          <a:xfrm>
            <a:off x="7501890" y="4387215"/>
            <a:ext cx="1211580" cy="521970"/>
          </a:xfrm>
          <a:prstGeom prst="ellipse">
            <a:avLst/>
          </a:prstGeom>
          <a:noFill/>
          <a:ln w="19050" cmpd="sng">
            <a:solidFill>
              <a:srgbClr val="FF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椭圆 21"/>
          <p:cNvSpPr/>
          <p:nvPr/>
        </p:nvSpPr>
        <p:spPr>
          <a:xfrm>
            <a:off x="10227310" y="3893820"/>
            <a:ext cx="912495" cy="556895"/>
          </a:xfrm>
          <a:prstGeom prst="ellipse">
            <a:avLst/>
          </a:prstGeom>
          <a:noFill/>
          <a:ln w="28575" cmpd="sng">
            <a:solidFill>
              <a:srgbClr val="FF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par>
                                <p:cTn id="8" presetID="3"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linds(horizontal)">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linds(horizontal)">
                                      <p:cBhvr>
                                        <p:cTn id="18" dur="500"/>
                                        <p:tgtEl>
                                          <p:spTgt spid="17"/>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linds(horizontal)">
                                      <p:cBhvr>
                                        <p:cTn id="21" dur="500"/>
                                        <p:tgtEl>
                                          <p:spTgt spid="18"/>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linds(horizontal)">
                                      <p:cBhvr>
                                        <p:cTn id="24" dur="500"/>
                                        <p:tgtEl>
                                          <p:spTgt spid="20"/>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linds(horizontal)">
                                      <p:cBhvr>
                                        <p:cTn id="27" dur="500"/>
                                        <p:tgtEl>
                                          <p:spTgt spid="21"/>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blinds(horizontal)">
                                      <p:cBhvr>
                                        <p:cTn id="30" dur="500"/>
                                        <p:tgtEl>
                                          <p:spTgt spid="19"/>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blinds(horizontal)">
                                      <p:cBhvr>
                                        <p:cTn id="3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bldLvl="0" animBg="1"/>
      <p:bldP spid="20" grpId="0" bldLvl="0" animBg="1"/>
      <p:bldP spid="21" grpId="0" bldLvl="0" animBg="1"/>
      <p:bldP spid="19" grpId="0" bldLvl="0" animBg="1"/>
      <p:bldP spid="22" grpId="0" bldLvl="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descr="7b0a2020202022776f7264617274223a20227b5c2269645c223a32353030313037302c5c227469645c223a5c225c227d220a7d0a"/>
          <p:cNvSpPr txBox="1"/>
          <p:nvPr/>
        </p:nvSpPr>
        <p:spPr>
          <a:xfrm>
            <a:off x="0" y="0"/>
            <a:ext cx="12192000" cy="671195"/>
          </a:xfrm>
          <a:prstGeom prst="rect">
            <a:avLst/>
          </a:prstGeom>
          <a:solidFill>
            <a:schemeClr val="accent4">
              <a:lumMod val="75000"/>
            </a:schemeClr>
          </a:solidFill>
        </p:spPr>
        <p:txBody>
          <a:bodyPr wrap="square" rtlCol="0">
            <a:noAutofit/>
          </a:bodyPr>
          <a:p>
            <a:endParaRPr lang="zh-CN" altLang="en-US" sz="2800">
              <a:solidFill>
                <a:schemeClr val="bg1"/>
              </a:solidFill>
              <a:latin typeface="微软雅黑" panose="020B0503020204020204" charset="-122"/>
              <a:ea typeface="微软雅黑" panose="020B0503020204020204" charset="-122"/>
            </a:endParaRPr>
          </a:p>
        </p:txBody>
      </p:sp>
      <p:sp>
        <p:nvSpPr>
          <p:cNvPr id="7" name="文本框 6"/>
          <p:cNvSpPr txBox="1"/>
          <p:nvPr/>
        </p:nvSpPr>
        <p:spPr>
          <a:xfrm>
            <a:off x="0" y="0"/>
            <a:ext cx="5149850" cy="710565"/>
          </a:xfrm>
          <a:prstGeom prst="rect">
            <a:avLst/>
          </a:prstGeom>
          <a:noFill/>
          <a:ln>
            <a:solidFill>
              <a:schemeClr val="bg1"/>
            </a:solidFill>
          </a:ln>
        </p:spPr>
        <p:txBody>
          <a:bodyPr wrap="square" rtlCol="0" anchor="t">
            <a:noAutofit/>
          </a:bodyPr>
          <a:p>
            <a:pPr indent="0" eaLnBrk="0" fontAlgn="auto" hangingPunct="0">
              <a:lnSpc>
                <a:spcPct val="150000"/>
              </a:lnSpc>
            </a:pPr>
            <a:r>
              <a:rPr lang="zh-CN" altLang="en-US" sz="2800" b="1">
                <a:solidFill>
                  <a:schemeClr val="bg1"/>
                </a:solidFill>
                <a:latin typeface="微软雅黑" panose="020B0503020204020204" charset="-122"/>
                <a:ea typeface="微软雅黑" panose="020B0503020204020204" charset="-122"/>
                <a:sym typeface="+mn-ea"/>
              </a:rPr>
              <a:t>一</a:t>
            </a:r>
            <a:r>
              <a:rPr lang="en-US" altLang="zh-CN" sz="2800" b="1">
                <a:solidFill>
                  <a:schemeClr val="bg1"/>
                </a:solidFill>
                <a:latin typeface="微软雅黑" panose="020B0503020204020204" charset="-122"/>
                <a:ea typeface="微软雅黑" panose="020B0503020204020204" charset="-122"/>
                <a:sym typeface="+mn-ea"/>
              </a:rPr>
              <a:t>、</a:t>
            </a:r>
            <a:r>
              <a:rPr lang="zh-CN" altLang="en-US" sz="2800" b="1">
                <a:solidFill>
                  <a:schemeClr val="bg1"/>
                </a:solidFill>
                <a:latin typeface="微软雅黑" panose="020B0503020204020204" charset="-122"/>
                <a:ea typeface="微软雅黑" panose="020B0503020204020204" charset="-122"/>
                <a:sym typeface="+mn-ea"/>
              </a:rPr>
              <a:t>大单元教学的必要</a:t>
            </a:r>
            <a:r>
              <a:rPr lang="zh-CN" altLang="en-US" sz="2800" b="1">
                <a:solidFill>
                  <a:schemeClr val="bg1"/>
                </a:solidFill>
                <a:latin typeface="微软雅黑" panose="020B0503020204020204" charset="-122"/>
                <a:ea typeface="微软雅黑" panose="020B0503020204020204" charset="-122"/>
                <a:sym typeface="+mn-ea"/>
              </a:rPr>
              <a:t>性</a:t>
            </a:r>
            <a:endParaRPr lang="zh-CN" altLang="en-US" sz="2800" b="1">
              <a:solidFill>
                <a:schemeClr val="bg1"/>
              </a:solidFill>
              <a:latin typeface="微软雅黑" panose="020B0503020204020204" charset="-122"/>
              <a:ea typeface="微软雅黑" panose="020B0503020204020204" charset="-122"/>
              <a:sym typeface="+mn-ea"/>
            </a:endParaRPr>
          </a:p>
        </p:txBody>
      </p:sp>
      <p:sp>
        <p:nvSpPr>
          <p:cNvPr id="8" name="文本框 7"/>
          <p:cNvSpPr txBox="1"/>
          <p:nvPr/>
        </p:nvSpPr>
        <p:spPr>
          <a:xfrm>
            <a:off x="5149215" y="0"/>
            <a:ext cx="7042785" cy="710565"/>
          </a:xfrm>
          <a:prstGeom prst="rect">
            <a:avLst/>
          </a:prstGeom>
          <a:solidFill>
            <a:schemeClr val="accent2">
              <a:lumMod val="60000"/>
              <a:lumOff val="40000"/>
            </a:schemeClr>
          </a:solidFill>
          <a:ln>
            <a:solidFill>
              <a:schemeClr val="bg1"/>
            </a:solidFill>
          </a:ln>
        </p:spPr>
        <p:txBody>
          <a:bodyPr wrap="square" rtlCol="0" anchor="t">
            <a:noAutofit/>
          </a:bodyPr>
          <a:p>
            <a:pPr indent="0" algn="ctr" eaLnBrk="0" fontAlgn="auto" hangingPunct="0">
              <a:lnSpc>
                <a:spcPct val="150000"/>
              </a:lnSpc>
            </a:pPr>
            <a:r>
              <a:rPr lang="en-US" altLang="zh-CN" sz="2800" b="1">
                <a:solidFill>
                  <a:schemeClr val="accent1">
                    <a:lumMod val="50000"/>
                  </a:schemeClr>
                </a:solidFill>
                <a:latin typeface="微软雅黑" panose="020B0503020204020204" charset="-122"/>
                <a:ea typeface="微软雅黑" panose="020B0503020204020204" charset="-122"/>
                <a:sym typeface="+mn-ea"/>
              </a:rPr>
              <a:t>2. </a:t>
            </a:r>
            <a:r>
              <a:rPr lang="zh-CN" altLang="en-US" sz="2800" b="1">
                <a:solidFill>
                  <a:schemeClr val="accent1">
                    <a:lumMod val="50000"/>
                  </a:schemeClr>
                </a:solidFill>
                <a:latin typeface="微软雅黑" panose="020B0503020204020204" charset="-122"/>
                <a:ea typeface="微软雅黑" panose="020B0503020204020204" charset="-122"/>
                <a:sym typeface="+mn-ea"/>
              </a:rPr>
              <a:t>应对高考命题改革的倒逼</a:t>
            </a:r>
            <a:endParaRPr lang="zh-CN" altLang="en-US" sz="2800" b="1">
              <a:solidFill>
                <a:schemeClr val="accent1">
                  <a:lumMod val="50000"/>
                </a:schemeClr>
              </a:solidFill>
              <a:latin typeface="微软雅黑" panose="020B0503020204020204" charset="-122"/>
              <a:ea typeface="微软雅黑" panose="020B0503020204020204" charset="-122"/>
              <a:sym typeface="+mn-ea"/>
            </a:endParaRPr>
          </a:p>
        </p:txBody>
      </p:sp>
      <p:pic>
        <p:nvPicPr>
          <p:cNvPr id="3" name="图片 2"/>
          <p:cNvPicPr/>
          <p:nvPr/>
        </p:nvPicPr>
        <p:blipFill>
          <a:blip r:embed="rId1"/>
          <a:stretch>
            <a:fillRect/>
          </a:stretch>
        </p:blipFill>
        <p:spPr>
          <a:xfrm>
            <a:off x="107950" y="883920"/>
            <a:ext cx="2971165" cy="1933575"/>
          </a:xfrm>
          <a:prstGeom prst="rect">
            <a:avLst/>
          </a:prstGeom>
        </p:spPr>
      </p:pic>
      <p:sp>
        <p:nvSpPr>
          <p:cNvPr id="4" name="文本框 3"/>
          <p:cNvSpPr txBox="1"/>
          <p:nvPr/>
        </p:nvSpPr>
        <p:spPr>
          <a:xfrm>
            <a:off x="184150" y="2901950"/>
            <a:ext cx="4420235" cy="275590"/>
          </a:xfrm>
          <a:prstGeom prst="rect">
            <a:avLst/>
          </a:prstGeom>
        </p:spPr>
        <p:txBody>
          <a:bodyPr wrap="square">
            <a:spAutoFit/>
          </a:bodyPr>
          <a:p>
            <a:pPr marL="0" indent="0" algn="just" defTabSz="266700">
              <a:spcBef>
                <a:spcPct val="0"/>
              </a:spcBef>
              <a:spcAft>
                <a:spcPct val="0"/>
              </a:spcAft>
            </a:pPr>
            <a:r>
              <a:rPr lang="en-US" altLang="zh-CN" sz="1200">
                <a:latin typeface="微软雅黑" panose="020B0503020204020204" charset="-122"/>
                <a:ea typeface="微软雅黑" panose="020B0503020204020204" charset="-122"/>
                <a:cs typeface="微软雅黑" panose="020B0503020204020204" charset="-122"/>
              </a:rPr>
              <a:t>2020</a:t>
            </a:r>
            <a:r>
              <a:rPr lang="zh-CN" altLang="en-US" sz="1200">
                <a:latin typeface="微软雅黑" panose="020B0503020204020204" charset="-122"/>
                <a:ea typeface="微软雅黑" panose="020B0503020204020204" charset="-122"/>
                <a:cs typeface="微软雅黑" panose="020B0503020204020204" charset="-122"/>
              </a:rPr>
              <a:t>年</a:t>
            </a:r>
            <a:r>
              <a:rPr lang="en-US" altLang="zh-CN" sz="1200">
                <a:latin typeface="微软雅黑" panose="020B0503020204020204" charset="-122"/>
                <a:ea typeface="微软雅黑" panose="020B0503020204020204" charset="-122"/>
                <a:cs typeface="微软雅黑" panose="020B0503020204020204" charset="-122"/>
              </a:rPr>
              <a:t>1</a:t>
            </a:r>
            <a:r>
              <a:rPr lang="zh-CN" altLang="en-US" sz="1200">
                <a:latin typeface="微软雅黑" panose="020B0503020204020204" charset="-122"/>
                <a:ea typeface="微软雅黑" panose="020B0503020204020204" charset="-122"/>
                <a:cs typeface="微软雅黑" panose="020B0503020204020204" charset="-122"/>
              </a:rPr>
              <a:t>月中国教育部考试中心发布</a:t>
            </a:r>
            <a:endParaRPr lang="en-US" altLang="zh-CN" sz="1200">
              <a:latin typeface="微软雅黑" panose="020B0503020204020204" charset="-122"/>
              <a:ea typeface="微软雅黑" panose="020B0503020204020204" charset="-122"/>
              <a:cs typeface="微软雅黑" panose="020B0503020204020204" charset="-122"/>
            </a:endParaRPr>
          </a:p>
        </p:txBody>
      </p:sp>
      <p:sp>
        <p:nvSpPr>
          <p:cNvPr id="11" name="文本框 10"/>
          <p:cNvSpPr txBox="1"/>
          <p:nvPr/>
        </p:nvSpPr>
        <p:spPr>
          <a:xfrm>
            <a:off x="3918585" y="1205865"/>
            <a:ext cx="7975600" cy="2762250"/>
          </a:xfrm>
          <a:prstGeom prst="rect">
            <a:avLst/>
          </a:prstGeom>
        </p:spPr>
        <p:txBody>
          <a:bodyPr wrap="square">
            <a:spAutoFit/>
          </a:bodyPr>
          <a:p>
            <a:pPr marL="266700" indent="-200025" algn="l" defTabSz="266700">
              <a:lnSpc>
                <a:spcPct val="140000"/>
              </a:lnSpc>
              <a:spcBef>
                <a:spcPct val="0"/>
              </a:spcBef>
              <a:spcAft>
                <a:spcPct val="0"/>
              </a:spcAft>
            </a:pPr>
            <a:r>
              <a:rPr lang="zh-CN" altLang="en-US" sz="2000">
                <a:latin typeface="微软雅黑" panose="020B0503020204020204" charset="-122"/>
                <a:ea typeface="微软雅黑" panose="020B0503020204020204" charset="-122"/>
                <a:cs typeface="微软雅黑" panose="020B0503020204020204" charset="-122"/>
              </a:rPr>
              <a:t>（</a:t>
            </a:r>
            <a:r>
              <a:rPr lang="en-US" altLang="zh-CN" sz="2000">
                <a:latin typeface="微软雅黑" panose="020B0503020204020204" charset="-122"/>
                <a:ea typeface="微软雅黑" panose="020B0503020204020204" charset="-122"/>
                <a:cs typeface="微软雅黑" panose="020B0503020204020204" charset="-122"/>
              </a:rPr>
              <a:t>2024·</a:t>
            </a:r>
            <a:r>
              <a:rPr lang="zh-CN" altLang="en-US" sz="2000">
                <a:latin typeface="微软雅黑" panose="020B0503020204020204" charset="-122"/>
                <a:ea typeface="微软雅黑" panose="020B0503020204020204" charset="-122"/>
                <a:cs typeface="微软雅黑" panose="020B0503020204020204" charset="-122"/>
              </a:rPr>
              <a:t>全国高考新课标卷</a:t>
            </a:r>
            <a:r>
              <a:rPr lang="en-US" altLang="zh-CN" sz="2000">
                <a:latin typeface="微软雅黑" panose="020B0503020204020204" charset="-122"/>
                <a:ea typeface="微软雅黑" panose="020B0503020204020204" charset="-122"/>
                <a:cs typeface="微软雅黑" panose="020B0503020204020204" charset="-122"/>
              </a:rPr>
              <a:t>·24</a:t>
            </a:r>
            <a:r>
              <a:rPr lang="zh-CN" altLang="en-US" sz="2000">
                <a:latin typeface="微软雅黑" panose="020B0503020204020204" charset="-122"/>
                <a:ea typeface="微软雅黑" panose="020B0503020204020204" charset="-122"/>
                <a:cs typeface="微软雅黑" panose="020B0503020204020204" charset="-122"/>
              </a:rPr>
              <a:t>）考古学者在某史前遗址发掘出</a:t>
            </a:r>
            <a:r>
              <a:rPr lang="en-US" altLang="zh-CN" sz="2000">
                <a:latin typeface="微软雅黑" panose="020B0503020204020204" charset="-122"/>
                <a:ea typeface="微软雅黑" panose="020B0503020204020204" charset="-122"/>
                <a:cs typeface="微软雅黑" panose="020B0503020204020204" charset="-122"/>
              </a:rPr>
              <a:t>1300</a:t>
            </a:r>
            <a:r>
              <a:rPr lang="zh-CN" altLang="en-US" sz="2000">
                <a:latin typeface="微软雅黑" panose="020B0503020204020204" charset="-122"/>
                <a:ea typeface="微软雅黑" panose="020B0503020204020204" charset="-122"/>
                <a:cs typeface="微软雅黑" panose="020B0503020204020204" charset="-122"/>
              </a:rPr>
              <a:t>余座墓葬，大、中、小三类墓葬分别占总数的不到</a:t>
            </a:r>
            <a:r>
              <a:rPr lang="en-US" altLang="zh-CN" sz="2000">
                <a:latin typeface="微软雅黑" panose="020B0503020204020204" charset="-122"/>
                <a:ea typeface="微软雅黑" panose="020B0503020204020204" charset="-122"/>
                <a:cs typeface="微软雅黑" panose="020B0503020204020204" charset="-122"/>
              </a:rPr>
              <a:t>1%</a:t>
            </a:r>
            <a:r>
              <a:rPr lang="zh-CN" altLang="en-US" sz="2000">
                <a:latin typeface="微软雅黑" panose="020B0503020204020204" charset="-122"/>
                <a:ea typeface="微软雅黑" panose="020B0503020204020204" charset="-122"/>
                <a:cs typeface="微软雅黑" panose="020B0503020204020204" charset="-122"/>
              </a:rPr>
              <a:t>、近</a:t>
            </a:r>
            <a:r>
              <a:rPr lang="en-US" altLang="zh-CN" sz="2000">
                <a:latin typeface="微软雅黑" panose="020B0503020204020204" charset="-122"/>
                <a:ea typeface="微软雅黑" panose="020B0503020204020204" charset="-122"/>
                <a:cs typeface="微软雅黑" panose="020B0503020204020204" charset="-122"/>
              </a:rPr>
              <a:t>10%</a:t>
            </a:r>
            <a:r>
              <a:rPr lang="zh-CN" altLang="en-US" sz="2000">
                <a:latin typeface="微软雅黑" panose="020B0503020204020204" charset="-122"/>
                <a:ea typeface="微软雅黑" panose="020B0503020204020204" charset="-122"/>
                <a:cs typeface="微软雅黑" panose="020B0503020204020204" charset="-122"/>
              </a:rPr>
              <a:t>和</a:t>
            </a:r>
            <a:r>
              <a:rPr lang="en-US" altLang="zh-CN" sz="2000">
                <a:latin typeface="微软雅黑" panose="020B0503020204020204" charset="-122"/>
                <a:ea typeface="微软雅黑" panose="020B0503020204020204" charset="-122"/>
                <a:cs typeface="微软雅黑" panose="020B0503020204020204" charset="-122"/>
              </a:rPr>
              <a:t>90%</a:t>
            </a:r>
            <a:r>
              <a:rPr lang="zh-CN" altLang="en-US" sz="2000">
                <a:latin typeface="微软雅黑" panose="020B0503020204020204" charset="-122"/>
                <a:ea typeface="微软雅黑" panose="020B0503020204020204" charset="-122"/>
                <a:cs typeface="微软雅黑" panose="020B0503020204020204" charset="-122"/>
              </a:rPr>
              <a:t>。其中大型墓葬规模大、随葬品丰富，出土了成套的石制、陶制礼器等。据此可以推断，该遗址处于（　　）</a:t>
            </a:r>
            <a:endParaRPr lang="zh-CN" altLang="en-US" sz="2000">
              <a:latin typeface="微软雅黑" panose="020B0503020204020204" charset="-122"/>
              <a:ea typeface="微软雅黑" panose="020B0503020204020204" charset="-122"/>
              <a:cs typeface="微软雅黑" panose="020B0503020204020204" charset="-122"/>
            </a:endParaRPr>
          </a:p>
          <a:p>
            <a:pPr marL="266700" indent="0" algn="just" defTabSz="266700">
              <a:lnSpc>
                <a:spcPct val="140000"/>
              </a:lnSpc>
              <a:spcBef>
                <a:spcPct val="0"/>
              </a:spcBef>
              <a:spcAft>
                <a:spcPct val="0"/>
              </a:spcAft>
            </a:pPr>
            <a:r>
              <a:rPr lang="en-US" altLang="zh-CN" sz="2000">
                <a:latin typeface="微软雅黑" panose="020B0503020204020204" charset="-122"/>
                <a:ea typeface="微软雅黑" panose="020B0503020204020204" charset="-122"/>
                <a:cs typeface="微软雅黑" panose="020B0503020204020204" charset="-122"/>
              </a:rPr>
              <a:t>      A</a:t>
            </a:r>
            <a:r>
              <a:rPr lang="zh-CN" altLang="en-US" sz="2000">
                <a:latin typeface="微软雅黑" panose="020B0503020204020204" charset="-122"/>
                <a:ea typeface="微软雅黑" panose="020B0503020204020204" charset="-122"/>
                <a:cs typeface="微软雅黑" panose="020B0503020204020204" charset="-122"/>
              </a:rPr>
              <a:t>．旧石器时代早期	</a:t>
            </a:r>
            <a:r>
              <a:rPr lang="en-US" altLang="zh-CN" sz="2000">
                <a:latin typeface="微软雅黑" panose="020B0503020204020204" charset="-122"/>
                <a:ea typeface="微软雅黑" panose="020B0503020204020204" charset="-122"/>
                <a:cs typeface="微软雅黑" panose="020B0503020204020204" charset="-122"/>
              </a:rPr>
              <a:t>B</a:t>
            </a:r>
            <a:r>
              <a:rPr lang="zh-CN" altLang="en-US" sz="2000">
                <a:latin typeface="微软雅黑" panose="020B0503020204020204" charset="-122"/>
                <a:ea typeface="微软雅黑" panose="020B0503020204020204" charset="-122"/>
                <a:cs typeface="微软雅黑" panose="020B0503020204020204" charset="-122"/>
              </a:rPr>
              <a:t>．旧石器时代晚期</a:t>
            </a:r>
            <a:endParaRPr lang="zh-CN" altLang="en-US" sz="2000">
              <a:latin typeface="微软雅黑" panose="020B0503020204020204" charset="-122"/>
              <a:ea typeface="微软雅黑" panose="020B0503020204020204" charset="-122"/>
              <a:cs typeface="微软雅黑" panose="020B0503020204020204" charset="-122"/>
            </a:endParaRPr>
          </a:p>
          <a:p>
            <a:pPr marL="266700" indent="0" algn="just" defTabSz="266700">
              <a:lnSpc>
                <a:spcPct val="140000"/>
              </a:lnSpc>
              <a:spcBef>
                <a:spcPct val="0"/>
              </a:spcBef>
              <a:spcAft>
                <a:spcPct val="0"/>
              </a:spcAft>
            </a:pPr>
            <a:r>
              <a:rPr lang="en-US" altLang="zh-CN" sz="2000">
                <a:latin typeface="微软雅黑" panose="020B0503020204020204" charset="-122"/>
                <a:ea typeface="微软雅黑" panose="020B0503020204020204" charset="-122"/>
                <a:cs typeface="微软雅黑" panose="020B0503020204020204" charset="-122"/>
              </a:rPr>
              <a:t>     C</a:t>
            </a:r>
            <a:r>
              <a:rPr lang="zh-CN" altLang="en-US" sz="2000">
                <a:latin typeface="微软雅黑" panose="020B0503020204020204" charset="-122"/>
                <a:ea typeface="微软雅黑" panose="020B0503020204020204" charset="-122"/>
                <a:cs typeface="微软雅黑" panose="020B0503020204020204" charset="-122"/>
              </a:rPr>
              <a:t>．新石器时代早期	</a:t>
            </a:r>
            <a:r>
              <a:rPr lang="en-US" altLang="zh-CN" sz="2000">
                <a:latin typeface="微软雅黑" panose="020B0503020204020204" charset="-122"/>
                <a:ea typeface="微软雅黑" panose="020B0503020204020204" charset="-122"/>
                <a:cs typeface="微软雅黑" panose="020B0503020204020204" charset="-122"/>
              </a:rPr>
              <a:t>  D</a:t>
            </a:r>
            <a:r>
              <a:rPr lang="zh-CN" altLang="en-US" sz="2000">
                <a:latin typeface="微软雅黑" panose="020B0503020204020204" charset="-122"/>
                <a:ea typeface="微软雅黑" panose="020B0503020204020204" charset="-122"/>
                <a:cs typeface="微软雅黑" panose="020B0503020204020204" charset="-122"/>
              </a:rPr>
              <a:t>．新石器时代晚期</a:t>
            </a:r>
            <a:r>
              <a:rPr lang="en-US" altLang="zh-CN" sz="2400">
                <a:latin typeface="微软雅黑" panose="020B0503020204020204" charset="-122"/>
                <a:ea typeface="微软雅黑" panose="020B0503020204020204" charset="-122"/>
                <a:cs typeface="微软雅黑" panose="020B0503020204020204" charset="-122"/>
              </a:rPr>
              <a:t>                                  </a:t>
            </a:r>
            <a:endParaRPr lang="en-US" altLang="zh-CN" sz="2400">
              <a:solidFill>
                <a:srgbClr val="0C0C0C"/>
              </a:solidFill>
              <a:latin typeface="微软雅黑" panose="020B0503020204020204" charset="-122"/>
              <a:ea typeface="微软雅黑" panose="020B0503020204020204" charset="-122"/>
              <a:cs typeface="微软雅黑" panose="020B0503020204020204" charset="-122"/>
            </a:endParaRPr>
          </a:p>
        </p:txBody>
      </p:sp>
      <p:sp>
        <p:nvSpPr>
          <p:cNvPr id="12" name="文本框 11"/>
          <p:cNvSpPr txBox="1"/>
          <p:nvPr/>
        </p:nvSpPr>
        <p:spPr>
          <a:xfrm>
            <a:off x="4528185" y="4103370"/>
            <a:ext cx="7251065" cy="1106805"/>
          </a:xfrm>
          <a:prstGeom prst="rect">
            <a:avLst/>
          </a:prstGeom>
          <a:noFill/>
        </p:spPr>
        <p:txBody>
          <a:bodyPr wrap="square" rtlCol="0" anchor="t">
            <a:spAutoFit/>
          </a:bodyPr>
          <a:p>
            <a:pPr marL="0" indent="266700" algn="just" defTabSz="266700">
              <a:lnSpc>
                <a:spcPct val="110000"/>
              </a:lnSpc>
              <a:spcBef>
                <a:spcPct val="0"/>
              </a:spcBef>
              <a:spcAft>
                <a:spcPct val="0"/>
              </a:spcAft>
            </a:pPr>
            <a:r>
              <a:rPr lang="en-US" altLang="zh-CN" sz="2000">
                <a:solidFill>
                  <a:schemeClr val="tx2">
                    <a:lumMod val="75000"/>
                  </a:schemeClr>
                </a:solidFill>
                <a:latin typeface="华文楷体" panose="02010600040101010101" charset="-122"/>
                <a:ea typeface="华文楷体" panose="02010600040101010101" charset="-122"/>
                <a:cs typeface="华文楷体" panose="02010600040101010101" charset="-122"/>
                <a:sym typeface="+mn-ea"/>
              </a:rPr>
              <a:t> </a:t>
            </a:r>
            <a:r>
              <a:rPr lang="zh-CN" altLang="en-US" sz="2000">
                <a:solidFill>
                  <a:schemeClr val="tx2">
                    <a:lumMod val="75000"/>
                  </a:schemeClr>
                </a:solidFill>
                <a:latin typeface="华文楷体" panose="02010600040101010101" charset="-122"/>
                <a:ea typeface="华文楷体" panose="02010600040101010101" charset="-122"/>
                <a:cs typeface="华文楷体" panose="02010600040101010101" charset="-122"/>
                <a:sym typeface="+mn-ea"/>
              </a:rPr>
              <a:t>考查新教材中国古代史中华文明的起源，要求学生辨别不同时期的显著特征，理解从旧石器到新石器时代人类文明的演进过程 。这与教学中培养学生时空观念的要求相契合。</a:t>
            </a:r>
            <a:endParaRPr lang="zh-CN" altLang="en-US" sz="2000">
              <a:solidFill>
                <a:schemeClr val="tx2">
                  <a:lumMod val="75000"/>
                </a:schemeClr>
              </a:solidFill>
              <a:latin typeface="华文楷体" panose="02010600040101010101" charset="-122"/>
              <a:ea typeface="华文楷体" panose="02010600040101010101" charset="-122"/>
              <a:cs typeface="华文楷体" panose="02010600040101010101" charset="-122"/>
              <a:sym typeface="+mn-ea"/>
            </a:endParaRPr>
          </a:p>
        </p:txBody>
      </p:sp>
      <p:pic>
        <p:nvPicPr>
          <p:cNvPr id="14" name="图片 13" descr="/private/var/folders/4t/4yt_6vhd12xcqwq7w6c90xr00000gn/T/com.kingsoft.wpsoffice.mac/photoeditapp/20250315152706/temp.pngtemp"/>
          <p:cNvPicPr>
            <a:picLocks noChangeAspect="1"/>
          </p:cNvPicPr>
          <p:nvPr/>
        </p:nvPicPr>
        <p:blipFill>
          <a:blip r:embed="rId2"/>
          <a:stretch>
            <a:fillRect/>
          </a:stretch>
        </p:blipFill>
        <p:spPr>
          <a:xfrm>
            <a:off x="116205" y="3429000"/>
            <a:ext cx="3131185" cy="2329180"/>
          </a:xfrm>
          <a:prstGeom prst="rect">
            <a:avLst/>
          </a:prstGeom>
        </p:spPr>
      </p:pic>
    </p:spTree>
    <p:custDataLst>
      <p:tags r:id="rId3"/>
    </p:custDataLst>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linds(horizontal)">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linds(horizontal)">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4" name="稻壳儿设计师小笼包原创文档"/>
          <p:cNvPicPr>
            <a:picLocks noChangeAspect="1"/>
          </p:cNvPicPr>
          <p:nvPr/>
        </p:nvPicPr>
        <p:blipFill rotWithShape="1">
          <a:blip r:embed="rId1" cstate="print">
            <a:extLst>
              <a:ext uri="{28A0092B-C50C-407E-A947-70E740481C1C}">
                <a14:useLocalDpi xmlns:a14="http://schemas.microsoft.com/office/drawing/2010/main" val="0"/>
              </a:ext>
            </a:extLst>
          </a:blip>
          <a:srcRect t="20426" r="76857" b="21666"/>
          <a:stretch>
            <a:fillRect/>
          </a:stretch>
        </p:blipFill>
        <p:spPr>
          <a:xfrm>
            <a:off x="-146" y="1266092"/>
            <a:ext cx="1094450" cy="4107766"/>
          </a:xfrm>
          <a:prstGeom prst="rect">
            <a:avLst/>
          </a:prstGeom>
        </p:spPr>
      </p:pic>
      <p:pic>
        <p:nvPicPr>
          <p:cNvPr id="20" name="稻壳儿设计师小笼包原创文档"/>
          <p:cNvPicPr>
            <a:picLocks noChangeAspect="1"/>
          </p:cNvPicPr>
          <p:nvPr/>
        </p:nvPicPr>
        <p:blipFill rotWithShape="1">
          <a:blip r:embed="rId2" cstate="print">
            <a:extLst>
              <a:ext uri="{28A0092B-C50C-407E-A947-70E740481C1C}">
                <a14:useLocalDpi xmlns:a14="http://schemas.microsoft.com/office/drawing/2010/main" val="0"/>
              </a:ext>
            </a:extLst>
          </a:blip>
          <a:srcRect l="69063" t="20426" b="21666"/>
          <a:stretch>
            <a:fillRect/>
          </a:stretch>
        </p:blipFill>
        <p:spPr>
          <a:xfrm>
            <a:off x="10598833" y="880159"/>
            <a:ext cx="1463040" cy="4107766"/>
          </a:xfrm>
          <a:prstGeom prst="rect">
            <a:avLst/>
          </a:prstGeom>
        </p:spPr>
      </p:pic>
      <p:sp>
        <p:nvSpPr>
          <p:cNvPr id="37" name="椭圆 36"/>
          <p:cNvSpPr/>
          <p:nvPr/>
        </p:nvSpPr>
        <p:spPr>
          <a:xfrm>
            <a:off x="5013960" y="1753235"/>
            <a:ext cx="1463675" cy="1234440"/>
          </a:xfrm>
          <a:prstGeom prst="ellipse">
            <a:avLst/>
          </a:prstGeom>
          <a:gradFill>
            <a:gsLst>
              <a:gs pos="0">
                <a:srgbClr val="FAEDE2"/>
              </a:gs>
              <a:gs pos="100000">
                <a:srgbClr val="F0D3A7"/>
              </a:gs>
            </a:gsLst>
            <a:lin scaled="1"/>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8" name="稻壳儿设计师小笼包原创文档"/>
          <p:cNvSpPr txBox="1"/>
          <p:nvPr/>
        </p:nvSpPr>
        <p:spPr>
          <a:xfrm>
            <a:off x="5193665" y="1753235"/>
            <a:ext cx="944880" cy="1015365"/>
          </a:xfrm>
          <a:prstGeom prst="rect">
            <a:avLst/>
          </a:prstGeom>
          <a:noFill/>
        </p:spPr>
        <p:txBody>
          <a:bodyPr wrap="none" rtlCol="0">
            <a:noAutofit/>
          </a:bodyPr>
          <a:p>
            <a:pPr algn="l"/>
            <a:r>
              <a:rPr lang="zh-CN" altLang="en-US" sz="8000" dirty="0">
                <a:solidFill>
                  <a:schemeClr val="accent2">
                    <a:lumMod val="75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rPr>
              <a:t>贰</a:t>
            </a:r>
            <a:endParaRPr lang="zh-CN" altLang="en-US" sz="8000" dirty="0">
              <a:solidFill>
                <a:schemeClr val="accent2">
                  <a:lumMod val="75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endParaRPr lang="zh-CN" altLang="en-US" sz="8000" dirty="0">
              <a:solidFill>
                <a:schemeClr val="accent2">
                  <a:lumMod val="75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39" name="文本框 38"/>
          <p:cNvSpPr txBox="1"/>
          <p:nvPr/>
        </p:nvSpPr>
        <p:spPr>
          <a:xfrm>
            <a:off x="2573020" y="2152650"/>
            <a:ext cx="1313180" cy="2409190"/>
          </a:xfrm>
          <a:prstGeom prst="rect">
            <a:avLst/>
          </a:prstGeom>
          <a:solidFill>
            <a:schemeClr val="bg2"/>
          </a:solidFill>
        </p:spPr>
        <p:txBody>
          <a:bodyPr wrap="square" rtlCol="0">
            <a:noAutofit/>
          </a:bodyPr>
          <a:p>
            <a:endParaRPr lang="zh-CN" altLang="en-US"/>
          </a:p>
        </p:txBody>
      </p:sp>
      <p:sp>
        <p:nvSpPr>
          <p:cNvPr id="17" name="项标题"/>
          <p:cNvSpPr txBox="1"/>
          <p:nvPr>
            <p:custDataLst>
              <p:tags r:id="rId3"/>
            </p:custDataLst>
          </p:nvPr>
        </p:nvSpPr>
        <p:spPr>
          <a:xfrm>
            <a:off x="3070225" y="3305810"/>
            <a:ext cx="6713855" cy="697865"/>
          </a:xfrm>
          <a:prstGeom prst="rect">
            <a:avLst/>
          </a:prstGeom>
          <a:noFill/>
          <a:ln>
            <a:noFill/>
          </a:ln>
        </p:spPr>
        <p:txBody>
          <a:bodyPr wrap="square" lIns="0" tIns="0" rIns="0" bIns="0" rtlCol="0" anchor="ctr">
            <a:noAutofit/>
          </a:bodyPr>
          <a:lstStyle>
            <a:defPPr>
              <a:defRPr lang="zh-CN"/>
            </a:defPPr>
            <a:lvl1pPr>
              <a:lnSpc>
                <a:spcPct val="100000"/>
              </a:lnSpc>
              <a:defRPr sz="2800" spc="300">
                <a:solidFill>
                  <a:schemeClr val="accent4">
                    <a:lumMod val="50000"/>
                  </a:schemeClr>
                </a:solidFill>
                <a:latin typeface="+mn-ea"/>
              </a:defRPr>
            </a:lvl1pPr>
          </a:lstStyle>
          <a:p>
            <a:r>
              <a:rPr lang="en-US" altLang="zh-CN" dirty="0">
                <a:solidFill>
                  <a:schemeClr val="accent1"/>
                </a:solidFill>
                <a:latin typeface="微软雅黑" panose="020B0503020204020204" charset="-122"/>
                <a:ea typeface="微软雅黑" panose="020B0503020204020204" charset="-122"/>
              </a:rPr>
              <a:t> </a:t>
            </a:r>
            <a:r>
              <a:rPr lang="zh-CN" altLang="en-US" sz="4800" dirty="0">
                <a:solidFill>
                  <a:schemeClr val="accent1">
                    <a:lumMod val="75000"/>
                  </a:schemeClr>
                </a:solidFill>
                <a:latin typeface="微软雅黑" panose="020B0503020204020204" charset="-122"/>
                <a:ea typeface="微软雅黑" panose="020B0503020204020204" charset="-122"/>
                <a:sym typeface="+mn-ea"/>
              </a:rPr>
              <a:t>大单元教学的实践策略</a:t>
            </a:r>
            <a:endParaRPr lang="zh-CN" altLang="en-US" sz="4800" b="1" dirty="0">
              <a:solidFill>
                <a:schemeClr val="accent1">
                  <a:lumMod val="75000"/>
                </a:schemeClr>
              </a:solidFill>
              <a:effectLst>
                <a:outerShdw blurRad="38100" dist="19050" dir="2700000" algn="tl" rotWithShape="0">
                  <a:schemeClr val="dk1">
                    <a:alpha val="40000"/>
                    <a:alpha val="40000"/>
                  </a:schemeClr>
                </a:outerShdw>
              </a:effectLst>
              <a:latin typeface="微软雅黑" panose="020B0503020204020204" charset="-122"/>
              <a:ea typeface="微软雅黑" panose="020B0503020204020204" charset="-122"/>
              <a:sym typeface="+mn-ea"/>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descr="7b0a2020202022776f7264617274223a20227b5c2269645c223a32353030313037302c5c227469645c223a5c225c227d220a7d0a"/>
          <p:cNvSpPr txBox="1"/>
          <p:nvPr/>
        </p:nvSpPr>
        <p:spPr>
          <a:xfrm>
            <a:off x="0" y="118745"/>
            <a:ext cx="12192000" cy="592455"/>
          </a:xfrm>
          <a:prstGeom prst="rect">
            <a:avLst/>
          </a:prstGeom>
          <a:solidFill>
            <a:schemeClr val="accent4">
              <a:lumMod val="75000"/>
            </a:schemeClr>
          </a:solidFill>
        </p:spPr>
        <p:txBody>
          <a:bodyPr wrap="square" rtlCol="0">
            <a:noAutofit/>
          </a:bodyPr>
          <a:p>
            <a:endParaRPr lang="zh-CN" altLang="en-US" sz="2800">
              <a:solidFill>
                <a:schemeClr val="bg1"/>
              </a:solidFill>
              <a:latin typeface="微软雅黑" panose="020B0503020204020204" charset="-122"/>
              <a:ea typeface="微软雅黑" panose="020B0503020204020204" charset="-122"/>
            </a:endParaRPr>
          </a:p>
        </p:txBody>
      </p:sp>
      <p:sp>
        <p:nvSpPr>
          <p:cNvPr id="7" name="文本框 6"/>
          <p:cNvSpPr txBox="1"/>
          <p:nvPr/>
        </p:nvSpPr>
        <p:spPr>
          <a:xfrm>
            <a:off x="0" y="0"/>
            <a:ext cx="5617845" cy="710565"/>
          </a:xfrm>
          <a:prstGeom prst="rect">
            <a:avLst/>
          </a:prstGeom>
          <a:noFill/>
          <a:ln>
            <a:solidFill>
              <a:schemeClr val="bg1"/>
            </a:solidFill>
          </a:ln>
        </p:spPr>
        <p:txBody>
          <a:bodyPr wrap="square" rtlCol="0" anchor="t">
            <a:noAutofit/>
          </a:bodyPr>
          <a:p>
            <a:pPr indent="0" eaLnBrk="0" fontAlgn="auto" hangingPunct="0">
              <a:lnSpc>
                <a:spcPct val="150000"/>
              </a:lnSpc>
            </a:pPr>
            <a:r>
              <a:rPr lang="en-US" altLang="zh-CN" sz="2800" b="1">
                <a:solidFill>
                  <a:schemeClr val="bg1"/>
                </a:solidFill>
                <a:latin typeface="微软雅黑" panose="020B0503020204020204" charset="-122"/>
                <a:ea typeface="微软雅黑" panose="020B0503020204020204" charset="-122"/>
                <a:sym typeface="+mn-ea"/>
              </a:rPr>
              <a:t> </a:t>
            </a:r>
            <a:r>
              <a:rPr lang="zh-CN" altLang="en-US" sz="2800" b="1">
                <a:solidFill>
                  <a:schemeClr val="bg1"/>
                </a:solidFill>
                <a:latin typeface="微软雅黑" panose="020B0503020204020204" charset="-122"/>
                <a:ea typeface="微软雅黑" panose="020B0503020204020204" charset="-122"/>
                <a:sym typeface="+mn-ea"/>
              </a:rPr>
              <a:t>二</a:t>
            </a:r>
            <a:r>
              <a:rPr lang="en-US" altLang="zh-CN" sz="2800" b="1">
                <a:solidFill>
                  <a:schemeClr val="bg1"/>
                </a:solidFill>
                <a:latin typeface="微软雅黑" panose="020B0503020204020204" charset="-122"/>
                <a:ea typeface="微软雅黑" panose="020B0503020204020204" charset="-122"/>
                <a:sym typeface="+mn-ea"/>
              </a:rPr>
              <a:t>、</a:t>
            </a:r>
            <a:r>
              <a:rPr lang="zh-CN" altLang="en-US" sz="2800" b="1">
                <a:solidFill>
                  <a:schemeClr val="bg1"/>
                </a:solidFill>
                <a:latin typeface="微软雅黑" panose="020B0503020204020204" charset="-122"/>
                <a:ea typeface="微软雅黑" panose="020B0503020204020204" charset="-122"/>
                <a:sym typeface="+mn-ea"/>
              </a:rPr>
              <a:t>大单元教学实践的关键</a:t>
            </a:r>
            <a:r>
              <a:rPr lang="zh-CN" altLang="en-US" sz="2800" b="1">
                <a:solidFill>
                  <a:schemeClr val="bg1"/>
                </a:solidFill>
                <a:latin typeface="微软雅黑" panose="020B0503020204020204" charset="-122"/>
                <a:ea typeface="微软雅黑" panose="020B0503020204020204" charset="-122"/>
                <a:sym typeface="+mn-ea"/>
              </a:rPr>
              <a:t>环节</a:t>
            </a:r>
            <a:endParaRPr lang="zh-CN" altLang="en-US" sz="2800" b="1">
              <a:solidFill>
                <a:schemeClr val="bg1"/>
              </a:solidFill>
              <a:latin typeface="微软雅黑" panose="020B0503020204020204" charset="-122"/>
              <a:ea typeface="微软雅黑" panose="020B0503020204020204" charset="-122"/>
              <a:sym typeface="+mn-ea"/>
            </a:endParaRPr>
          </a:p>
        </p:txBody>
      </p:sp>
      <p:sp>
        <p:nvSpPr>
          <p:cNvPr id="8" name="文本框 7"/>
          <p:cNvSpPr txBox="1"/>
          <p:nvPr/>
        </p:nvSpPr>
        <p:spPr>
          <a:xfrm>
            <a:off x="5618480" y="635"/>
            <a:ext cx="6573520" cy="710565"/>
          </a:xfrm>
          <a:prstGeom prst="rect">
            <a:avLst/>
          </a:prstGeom>
          <a:solidFill>
            <a:schemeClr val="accent2">
              <a:lumMod val="60000"/>
              <a:lumOff val="40000"/>
            </a:schemeClr>
          </a:solidFill>
          <a:ln>
            <a:solidFill>
              <a:schemeClr val="bg1"/>
            </a:solidFill>
          </a:ln>
        </p:spPr>
        <p:txBody>
          <a:bodyPr wrap="square" rtlCol="0" anchor="t">
            <a:noAutofit/>
          </a:bodyPr>
          <a:p>
            <a:pPr indent="0" eaLnBrk="0" fontAlgn="auto" hangingPunct="0">
              <a:lnSpc>
                <a:spcPct val="150000"/>
              </a:lnSpc>
            </a:pPr>
            <a:r>
              <a:rPr lang="en-US" altLang="zh-CN" sz="2800" b="1">
                <a:solidFill>
                  <a:schemeClr val="accent1">
                    <a:lumMod val="75000"/>
                  </a:schemeClr>
                </a:solidFill>
                <a:latin typeface="微软雅黑" panose="020B0503020204020204" charset="-122"/>
                <a:ea typeface="微软雅黑" panose="020B0503020204020204" charset="-122"/>
                <a:sym typeface="+mn-ea"/>
              </a:rPr>
              <a:t> </a:t>
            </a:r>
            <a:r>
              <a:rPr lang="en-US" altLang="zh-CN" sz="2800" b="1">
                <a:solidFill>
                  <a:schemeClr val="accent2">
                    <a:lumMod val="50000"/>
                  </a:schemeClr>
                </a:solidFill>
                <a:latin typeface="微软雅黑" panose="020B0503020204020204" charset="-122"/>
                <a:ea typeface="微软雅黑" panose="020B0503020204020204" charset="-122"/>
                <a:sym typeface="+mn-ea"/>
              </a:rPr>
              <a:t>1.</a:t>
            </a:r>
            <a:r>
              <a:rPr lang="zh-CN" altLang="en-US" sz="2800" b="1">
                <a:solidFill>
                  <a:schemeClr val="accent2">
                    <a:lumMod val="50000"/>
                  </a:schemeClr>
                </a:solidFill>
                <a:latin typeface="微软雅黑" panose="020B0503020204020204" charset="-122"/>
                <a:ea typeface="微软雅黑" panose="020B0503020204020204" charset="-122"/>
                <a:sym typeface="+mn-ea"/>
              </a:rPr>
              <a:t>依据教学内容</a:t>
            </a:r>
            <a:r>
              <a:rPr lang="en-US" altLang="zh-CN" sz="2800" b="1">
                <a:solidFill>
                  <a:schemeClr val="accent2">
                    <a:lumMod val="50000"/>
                  </a:schemeClr>
                </a:solidFill>
                <a:latin typeface="微软雅黑" panose="020B0503020204020204" charset="-122"/>
                <a:ea typeface="微软雅黑" panose="020B0503020204020204" charset="-122"/>
                <a:sym typeface="+mn-ea"/>
              </a:rPr>
              <a:t>，</a:t>
            </a:r>
            <a:r>
              <a:rPr lang="zh-CN" altLang="en-US" sz="2800" b="1">
                <a:solidFill>
                  <a:schemeClr val="accent2">
                    <a:lumMod val="50000"/>
                  </a:schemeClr>
                </a:solidFill>
                <a:latin typeface="微软雅黑" panose="020B0503020204020204" charset="-122"/>
                <a:ea typeface="微软雅黑" panose="020B0503020204020204" charset="-122"/>
                <a:sym typeface="+mn-ea"/>
              </a:rPr>
              <a:t>提炼单元主题</a:t>
            </a:r>
            <a:r>
              <a:rPr lang="en-US" altLang="zh-CN" sz="2800" b="1">
                <a:solidFill>
                  <a:schemeClr val="accent2">
                    <a:lumMod val="50000"/>
                  </a:schemeClr>
                </a:solidFill>
                <a:latin typeface="微软雅黑" panose="020B0503020204020204" charset="-122"/>
                <a:ea typeface="微软雅黑" panose="020B0503020204020204" charset="-122"/>
                <a:sym typeface="+mn-ea"/>
              </a:rPr>
              <a:t>  </a:t>
            </a:r>
            <a:endParaRPr lang="en-US" altLang="zh-CN" sz="2800" b="1">
              <a:solidFill>
                <a:schemeClr val="accent2">
                  <a:lumMod val="50000"/>
                </a:schemeClr>
              </a:solidFill>
              <a:latin typeface="微软雅黑" panose="020B0503020204020204" charset="-122"/>
              <a:ea typeface="微软雅黑" panose="020B0503020204020204" charset="-122"/>
              <a:sym typeface="+mn-ea"/>
            </a:endParaRPr>
          </a:p>
        </p:txBody>
      </p:sp>
      <p:pic>
        <p:nvPicPr>
          <p:cNvPr id="24" name="图片 23"/>
          <p:cNvPicPr/>
          <p:nvPr/>
        </p:nvPicPr>
        <p:blipFill>
          <a:blip r:embed="rId1"/>
          <a:srcRect l="13740" r="13900"/>
          <a:stretch>
            <a:fillRect/>
          </a:stretch>
        </p:blipFill>
        <p:spPr>
          <a:xfrm>
            <a:off x="1614170" y="1902460"/>
            <a:ext cx="2098040" cy="2667635"/>
          </a:xfrm>
          <a:prstGeom prst="rect">
            <a:avLst/>
          </a:prstGeom>
          <a:noFill/>
          <a:ln w="9525">
            <a:noFill/>
          </a:ln>
          <a:effectLst>
            <a:outerShdw blurRad="50800" dist="38100" dir="18900000" algn="bl" rotWithShape="0">
              <a:prstClr val="black">
                <a:alpha val="40000"/>
              </a:prstClr>
            </a:outerShdw>
          </a:effectLst>
        </p:spPr>
      </p:pic>
      <p:pic>
        <p:nvPicPr>
          <p:cNvPr id="20" name="picture 20"/>
          <p:cNvPicPr>
            <a:picLocks noChangeAspect="1"/>
          </p:cNvPicPr>
          <p:nvPr/>
        </p:nvPicPr>
        <p:blipFill>
          <a:blip r:embed="rId2"/>
          <a:stretch>
            <a:fillRect/>
          </a:stretch>
        </p:blipFill>
        <p:spPr>
          <a:xfrm rot="21600000">
            <a:off x="4478020" y="1903095"/>
            <a:ext cx="1984375" cy="2667635"/>
          </a:xfrm>
          <a:prstGeom prst="rect">
            <a:avLst/>
          </a:prstGeom>
        </p:spPr>
      </p:pic>
      <p:pic>
        <p:nvPicPr>
          <p:cNvPr id="6" name="图片 5" descr="6f061d950a7b02085b59fdf669d9f2d3572cc811"/>
          <p:cNvPicPr>
            <a:picLocks noChangeAspect="1"/>
          </p:cNvPicPr>
          <p:nvPr/>
        </p:nvPicPr>
        <p:blipFill>
          <a:blip r:embed="rId3"/>
          <a:srcRect l="29013" r="30478"/>
          <a:stretch>
            <a:fillRect/>
          </a:stretch>
        </p:blipFill>
        <p:spPr>
          <a:xfrm>
            <a:off x="6821805" y="1902460"/>
            <a:ext cx="1682750" cy="2667635"/>
          </a:xfrm>
          <a:prstGeom prst="rect">
            <a:avLst/>
          </a:prstGeom>
        </p:spPr>
      </p:pic>
      <p:pic>
        <p:nvPicPr>
          <p:cNvPr id="5" name="图片 4" descr="f9dcd100baa1cd11728b2c7af843dffcc3cec3fd8712"/>
          <p:cNvPicPr>
            <a:picLocks noChangeAspect="1"/>
          </p:cNvPicPr>
          <p:nvPr/>
        </p:nvPicPr>
        <p:blipFill>
          <a:blip r:embed="rId4"/>
          <a:srcRect l="11461" t="3208" r="6246" b="9761"/>
          <a:stretch>
            <a:fillRect/>
          </a:stretch>
        </p:blipFill>
        <p:spPr>
          <a:xfrm>
            <a:off x="8087360" y="1902460"/>
            <a:ext cx="2222500" cy="2668270"/>
          </a:xfrm>
          <a:prstGeom prst="rect">
            <a:avLst/>
          </a:prstGeom>
        </p:spPr>
      </p:pic>
      <p:sp>
        <p:nvSpPr>
          <p:cNvPr id="9" name="文本框 8"/>
          <p:cNvSpPr txBox="1"/>
          <p:nvPr/>
        </p:nvSpPr>
        <p:spPr>
          <a:xfrm>
            <a:off x="2097405" y="4791075"/>
            <a:ext cx="1198245" cy="368300"/>
          </a:xfrm>
          <a:prstGeom prst="rect">
            <a:avLst/>
          </a:prstGeom>
          <a:noFill/>
        </p:spPr>
        <p:txBody>
          <a:bodyPr wrap="square" rtlCol="0">
            <a:spAutoFit/>
          </a:bodyPr>
          <a:p>
            <a:r>
              <a:rPr lang="zh-CN" altLang="en-US">
                <a:latin typeface="微软雅黑" panose="020B0503020204020204" charset="-122"/>
                <a:ea typeface="微软雅黑" panose="020B0503020204020204" charset="-122"/>
              </a:rPr>
              <a:t>课标依据</a:t>
            </a:r>
            <a:endParaRPr lang="zh-CN" altLang="en-US">
              <a:latin typeface="微软雅黑" panose="020B0503020204020204" charset="-122"/>
              <a:ea typeface="微软雅黑" panose="020B0503020204020204" charset="-122"/>
            </a:endParaRPr>
          </a:p>
        </p:txBody>
      </p:sp>
      <p:sp>
        <p:nvSpPr>
          <p:cNvPr id="10" name="文本框 9"/>
          <p:cNvSpPr txBox="1"/>
          <p:nvPr/>
        </p:nvSpPr>
        <p:spPr>
          <a:xfrm>
            <a:off x="4733290" y="4791075"/>
            <a:ext cx="1198245" cy="368300"/>
          </a:xfrm>
          <a:prstGeom prst="rect">
            <a:avLst/>
          </a:prstGeom>
          <a:noFill/>
        </p:spPr>
        <p:txBody>
          <a:bodyPr wrap="square" rtlCol="0">
            <a:spAutoFit/>
          </a:bodyPr>
          <a:p>
            <a:r>
              <a:rPr lang="zh-CN" altLang="en-US">
                <a:latin typeface="微软雅黑" panose="020B0503020204020204" charset="-122"/>
                <a:ea typeface="微软雅黑" panose="020B0503020204020204" charset="-122"/>
              </a:rPr>
              <a:t>教材依据</a:t>
            </a:r>
            <a:endParaRPr lang="zh-CN" altLang="en-US">
              <a:latin typeface="微软雅黑" panose="020B0503020204020204" charset="-122"/>
              <a:ea typeface="微软雅黑" panose="020B0503020204020204" charset="-122"/>
            </a:endParaRPr>
          </a:p>
        </p:txBody>
      </p:sp>
      <p:sp>
        <p:nvSpPr>
          <p:cNvPr id="12" name="文本框 11"/>
          <p:cNvSpPr txBox="1"/>
          <p:nvPr/>
        </p:nvSpPr>
        <p:spPr>
          <a:xfrm>
            <a:off x="8599805" y="4791075"/>
            <a:ext cx="1984375" cy="368300"/>
          </a:xfrm>
          <a:prstGeom prst="rect">
            <a:avLst/>
          </a:prstGeom>
          <a:noFill/>
        </p:spPr>
        <p:txBody>
          <a:bodyPr wrap="square" rtlCol="0">
            <a:spAutoFit/>
          </a:bodyPr>
          <a:p>
            <a:r>
              <a:rPr lang="zh-CN" altLang="en-US">
                <a:latin typeface="微软雅黑" panose="020B0503020204020204" charset="-122"/>
                <a:ea typeface="微软雅黑" panose="020B0503020204020204" charset="-122"/>
              </a:rPr>
              <a:t>理论</a:t>
            </a:r>
            <a:r>
              <a:rPr lang="zh-CN" altLang="en-US">
                <a:latin typeface="微软雅黑" panose="020B0503020204020204" charset="-122"/>
                <a:ea typeface="微软雅黑" panose="020B0503020204020204" charset="-122"/>
              </a:rPr>
              <a:t>和学术依据</a:t>
            </a:r>
            <a:endParaRPr lang="zh-CN" altLang="en-US">
              <a:latin typeface="微软雅黑" panose="020B0503020204020204" charset="-122"/>
              <a:ea typeface="微软雅黑" panose="020B0503020204020204" charset="-122"/>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par>
                                <p:cTn id="8" presetID="3" presetClass="entr" presetSubtype="1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linds(horizontal)">
                                      <p:cBhvr>
                                        <p:cTn id="10" dur="500"/>
                                        <p:tgtEl>
                                          <p:spTgt spid="20"/>
                                        </p:tgtEl>
                                      </p:cBhvr>
                                    </p:animEffect>
                                  </p:childTnLst>
                                </p:cTn>
                              </p:par>
                              <p:par>
                                <p:cTn id="11" presetID="3"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par>
                                <p:cTn id="14" presetID="3" presetClass="entr" presetSubtype="1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linds(horizontal)">
                                      <p:cBhvr>
                                        <p:cTn id="16" dur="500"/>
                                        <p:tgtEl>
                                          <p:spTgt spid="5"/>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linds(horizontal)">
                                      <p:cBhvr>
                                        <p:cTn id="19" dur="500"/>
                                        <p:tgtEl>
                                          <p:spTgt spid="9"/>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linds(horizontal)">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descr="7b0a2020202022776f7264617274223a20227b5c2269645c223a32353030313037302c5c227469645c223a5c225c227d220a7d0a"/>
          <p:cNvSpPr txBox="1"/>
          <p:nvPr/>
        </p:nvSpPr>
        <p:spPr>
          <a:xfrm>
            <a:off x="0" y="118745"/>
            <a:ext cx="12192000" cy="592455"/>
          </a:xfrm>
          <a:prstGeom prst="rect">
            <a:avLst/>
          </a:prstGeom>
          <a:solidFill>
            <a:schemeClr val="accent4">
              <a:lumMod val="75000"/>
            </a:schemeClr>
          </a:solidFill>
        </p:spPr>
        <p:txBody>
          <a:bodyPr wrap="square" rtlCol="0">
            <a:noAutofit/>
          </a:bodyPr>
          <a:p>
            <a:endParaRPr lang="zh-CN" altLang="en-US" sz="2800">
              <a:solidFill>
                <a:schemeClr val="bg1"/>
              </a:solidFill>
              <a:latin typeface="微软雅黑" panose="020B0503020204020204" charset="-122"/>
              <a:ea typeface="微软雅黑" panose="020B0503020204020204" charset="-122"/>
            </a:endParaRPr>
          </a:p>
        </p:txBody>
      </p:sp>
      <p:sp>
        <p:nvSpPr>
          <p:cNvPr id="7" name="文本框 6"/>
          <p:cNvSpPr txBox="1"/>
          <p:nvPr/>
        </p:nvSpPr>
        <p:spPr>
          <a:xfrm>
            <a:off x="0" y="0"/>
            <a:ext cx="4500245" cy="710565"/>
          </a:xfrm>
          <a:prstGeom prst="rect">
            <a:avLst/>
          </a:prstGeom>
          <a:noFill/>
          <a:ln>
            <a:solidFill>
              <a:schemeClr val="bg1"/>
            </a:solidFill>
          </a:ln>
        </p:spPr>
        <p:txBody>
          <a:bodyPr wrap="square" rtlCol="0" anchor="t">
            <a:noAutofit/>
          </a:bodyPr>
          <a:p>
            <a:pPr indent="0" eaLnBrk="0" fontAlgn="auto" hangingPunct="0">
              <a:lnSpc>
                <a:spcPct val="150000"/>
              </a:lnSpc>
            </a:pPr>
            <a:r>
              <a:rPr lang="zh-CN" altLang="en-US" sz="2400" b="1">
                <a:solidFill>
                  <a:schemeClr val="bg1"/>
                </a:solidFill>
                <a:latin typeface="微软雅黑" panose="020B0503020204020204" charset="-122"/>
                <a:ea typeface="微软雅黑" panose="020B0503020204020204" charset="-122"/>
                <a:sym typeface="+mn-ea"/>
              </a:rPr>
              <a:t>二</a:t>
            </a:r>
            <a:r>
              <a:rPr lang="en-US" altLang="zh-CN" sz="2400" b="1">
                <a:solidFill>
                  <a:schemeClr val="bg1"/>
                </a:solidFill>
                <a:latin typeface="微软雅黑" panose="020B0503020204020204" charset="-122"/>
                <a:ea typeface="微软雅黑" panose="020B0503020204020204" charset="-122"/>
                <a:sym typeface="+mn-ea"/>
              </a:rPr>
              <a:t>、</a:t>
            </a:r>
            <a:r>
              <a:rPr lang="zh-CN" altLang="en-US" sz="2400" b="1">
                <a:solidFill>
                  <a:schemeClr val="bg1"/>
                </a:solidFill>
                <a:latin typeface="微软雅黑" panose="020B0503020204020204" charset="-122"/>
                <a:ea typeface="微软雅黑" panose="020B0503020204020204" charset="-122"/>
                <a:sym typeface="+mn-ea"/>
              </a:rPr>
              <a:t>大单元教学实践的关键环节</a:t>
            </a:r>
            <a:endParaRPr lang="zh-CN" altLang="en-US" sz="2400" b="1">
              <a:solidFill>
                <a:schemeClr val="bg1"/>
              </a:solidFill>
              <a:latin typeface="微软雅黑" panose="020B0503020204020204" charset="-122"/>
              <a:ea typeface="微软雅黑" panose="020B0503020204020204" charset="-122"/>
              <a:sym typeface="+mn-ea"/>
            </a:endParaRPr>
          </a:p>
          <a:p>
            <a:pPr indent="0" eaLnBrk="0" fontAlgn="auto" hangingPunct="0">
              <a:lnSpc>
                <a:spcPct val="150000"/>
              </a:lnSpc>
            </a:pPr>
            <a:endParaRPr lang="zh-CN" altLang="en-US" sz="2400" b="1">
              <a:solidFill>
                <a:schemeClr val="bg1"/>
              </a:solidFill>
              <a:latin typeface="微软雅黑" panose="020B0503020204020204" charset="-122"/>
              <a:ea typeface="微软雅黑" panose="020B0503020204020204" charset="-122"/>
              <a:sym typeface="+mn-ea"/>
            </a:endParaRPr>
          </a:p>
        </p:txBody>
      </p:sp>
      <p:sp>
        <p:nvSpPr>
          <p:cNvPr id="8" name="文本框 7"/>
          <p:cNvSpPr txBox="1"/>
          <p:nvPr/>
        </p:nvSpPr>
        <p:spPr>
          <a:xfrm>
            <a:off x="4500245" y="635"/>
            <a:ext cx="5119370" cy="710565"/>
          </a:xfrm>
          <a:prstGeom prst="rect">
            <a:avLst/>
          </a:prstGeom>
          <a:noFill/>
          <a:ln>
            <a:solidFill>
              <a:schemeClr val="bg1"/>
            </a:solidFill>
          </a:ln>
          <a:extLst>
            <a:ext uri="{909E8E84-426E-40DD-AFC4-6F175D3DCCD1}">
              <a14:hiddenFill xmlns:a14="http://schemas.microsoft.com/office/drawing/2010/main">
                <a:solidFill>
                  <a:schemeClr val="accent2">
                    <a:lumMod val="60000"/>
                    <a:lumOff val="40000"/>
                  </a:schemeClr>
                </a:solidFill>
              </a14:hiddenFill>
            </a:ext>
          </a:extLst>
        </p:spPr>
        <p:txBody>
          <a:bodyPr wrap="square" rtlCol="0" anchor="t">
            <a:noAutofit/>
          </a:bodyPr>
          <a:p>
            <a:pPr indent="0" eaLnBrk="0" fontAlgn="auto" hangingPunct="0">
              <a:lnSpc>
                <a:spcPct val="150000"/>
              </a:lnSpc>
            </a:pPr>
            <a:r>
              <a:rPr lang="en-US" altLang="zh-CN" sz="2400" b="1">
                <a:solidFill>
                  <a:schemeClr val="bg1"/>
                </a:solidFill>
                <a:latin typeface="微软雅黑" panose="020B0503020204020204" charset="-122"/>
                <a:ea typeface="微软雅黑" panose="020B0503020204020204" charset="-122"/>
                <a:sym typeface="+mn-ea"/>
              </a:rPr>
              <a:t>1.</a:t>
            </a:r>
            <a:r>
              <a:rPr lang="zh-CN" altLang="en-US" sz="2400" b="1">
                <a:solidFill>
                  <a:schemeClr val="bg1"/>
                </a:solidFill>
                <a:latin typeface="微软雅黑" panose="020B0503020204020204" charset="-122"/>
                <a:ea typeface="微软雅黑" panose="020B0503020204020204" charset="-122"/>
                <a:sym typeface="+mn-ea"/>
              </a:rPr>
              <a:t>依据教学内容</a:t>
            </a:r>
            <a:r>
              <a:rPr lang="en-US" altLang="zh-CN" sz="2400" b="1">
                <a:solidFill>
                  <a:schemeClr val="bg1"/>
                </a:solidFill>
                <a:latin typeface="微软雅黑" panose="020B0503020204020204" charset="-122"/>
                <a:ea typeface="微软雅黑" panose="020B0503020204020204" charset="-122"/>
                <a:sym typeface="+mn-ea"/>
              </a:rPr>
              <a:t>，</a:t>
            </a:r>
            <a:r>
              <a:rPr lang="zh-CN" altLang="en-US" sz="2400" b="1">
                <a:solidFill>
                  <a:schemeClr val="bg1"/>
                </a:solidFill>
                <a:latin typeface="微软雅黑" panose="020B0503020204020204" charset="-122"/>
                <a:ea typeface="微软雅黑" panose="020B0503020204020204" charset="-122"/>
                <a:sym typeface="+mn-ea"/>
              </a:rPr>
              <a:t>提炼单元主题</a:t>
            </a:r>
            <a:endParaRPr lang="zh-CN" altLang="en-US" sz="2400" b="1">
              <a:solidFill>
                <a:schemeClr val="accent1">
                  <a:lumMod val="75000"/>
                </a:schemeClr>
              </a:solidFill>
              <a:latin typeface="微软雅黑" panose="020B0503020204020204" charset="-122"/>
              <a:ea typeface="微软雅黑" panose="020B0503020204020204" charset="-122"/>
              <a:sym typeface="+mn-ea"/>
            </a:endParaRPr>
          </a:p>
        </p:txBody>
      </p:sp>
      <p:sp>
        <p:nvSpPr>
          <p:cNvPr id="27" name="文本框 26"/>
          <p:cNvSpPr txBox="1"/>
          <p:nvPr/>
        </p:nvSpPr>
        <p:spPr>
          <a:xfrm>
            <a:off x="9639300" y="-635"/>
            <a:ext cx="2525395" cy="711200"/>
          </a:xfrm>
          <a:prstGeom prst="rect">
            <a:avLst/>
          </a:prstGeom>
          <a:solidFill>
            <a:schemeClr val="accent2">
              <a:lumMod val="60000"/>
              <a:lumOff val="40000"/>
            </a:schemeClr>
          </a:solidFill>
          <a:ln>
            <a:solidFill>
              <a:schemeClr val="bg1"/>
            </a:solidFill>
          </a:ln>
        </p:spPr>
        <p:txBody>
          <a:bodyPr wrap="square" rtlCol="0" anchor="t">
            <a:noAutofit/>
          </a:bodyPr>
          <a:p>
            <a:pPr indent="0" algn="ctr" eaLnBrk="0" fontAlgn="auto" hangingPunct="0">
              <a:lnSpc>
                <a:spcPct val="150000"/>
              </a:lnSpc>
            </a:pPr>
            <a:r>
              <a:rPr lang="zh-CN" altLang="en-US" sz="2800" b="1" dirty="0">
                <a:solidFill>
                  <a:schemeClr val="accent1">
                    <a:lumMod val="50000"/>
                  </a:schemeClr>
                </a:solidFill>
                <a:latin typeface="微软雅黑" panose="020B0503020204020204" charset="-122"/>
                <a:ea typeface="微软雅黑" panose="020B0503020204020204" charset="-122"/>
                <a:cs typeface="微软雅黑" panose="020B0503020204020204" pitchFamily="34" charset="-120"/>
                <a:sym typeface="+mn-ea"/>
              </a:rPr>
              <a:t>课标</a:t>
            </a:r>
            <a:r>
              <a:rPr lang="zh-CN" altLang="en-US" sz="2800" b="1" dirty="0">
                <a:solidFill>
                  <a:schemeClr val="accent1">
                    <a:lumMod val="50000"/>
                  </a:schemeClr>
                </a:solidFill>
                <a:latin typeface="微软雅黑" panose="020B0503020204020204" charset="-122"/>
                <a:ea typeface="微软雅黑" panose="020B0503020204020204" charset="-122"/>
                <a:cs typeface="微软雅黑" panose="020B0503020204020204" pitchFamily="34" charset="-120"/>
                <a:sym typeface="+mn-ea"/>
              </a:rPr>
              <a:t>依据</a:t>
            </a:r>
            <a:endParaRPr lang="zh-CN" altLang="en-US" sz="2800" b="1" dirty="0">
              <a:solidFill>
                <a:schemeClr val="accent1">
                  <a:lumMod val="50000"/>
                </a:schemeClr>
              </a:solidFill>
              <a:latin typeface="微软雅黑" panose="020B0503020204020204" charset="-122"/>
              <a:ea typeface="微软雅黑" panose="020B0503020204020204" charset="-122"/>
              <a:cs typeface="微软雅黑" panose="020B0503020204020204" pitchFamily="34" charset="-120"/>
              <a:sym typeface="+mn-ea"/>
            </a:endParaRPr>
          </a:p>
        </p:txBody>
      </p:sp>
      <p:pic>
        <p:nvPicPr>
          <p:cNvPr id="24" name="图片 23"/>
          <p:cNvPicPr/>
          <p:nvPr>
            <p:custDataLst>
              <p:tags r:id="rId1"/>
            </p:custDataLst>
          </p:nvPr>
        </p:nvPicPr>
        <p:blipFill>
          <a:blip r:embed="rId2"/>
          <a:srcRect l="13740" r="13900"/>
          <a:stretch>
            <a:fillRect/>
          </a:stretch>
        </p:blipFill>
        <p:spPr>
          <a:xfrm>
            <a:off x="53340" y="1708150"/>
            <a:ext cx="1862455" cy="2720340"/>
          </a:xfrm>
          <a:prstGeom prst="rect">
            <a:avLst/>
          </a:prstGeom>
          <a:noFill/>
          <a:ln w="9525">
            <a:noFill/>
          </a:ln>
          <a:effectLst>
            <a:outerShdw blurRad="50800" dist="38100" dir="18900000" algn="bl" rotWithShape="0">
              <a:prstClr val="black">
                <a:alpha val="40000"/>
              </a:prstClr>
            </a:outerShdw>
          </a:effectLst>
        </p:spPr>
      </p:pic>
      <p:sp>
        <p:nvSpPr>
          <p:cNvPr id="11" name="直角三角形 10"/>
          <p:cNvSpPr/>
          <p:nvPr>
            <p:custDataLst>
              <p:tags r:id="rId3"/>
            </p:custDataLst>
          </p:nvPr>
        </p:nvSpPr>
        <p:spPr>
          <a:xfrm flipH="1" flipV="1">
            <a:off x="2495550" y="1690370"/>
            <a:ext cx="141605" cy="562610"/>
          </a:xfrm>
          <a:prstGeom prst="rtTriangle">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圆角 7"/>
          <p:cNvSpPr/>
          <p:nvPr>
            <p:custDataLst>
              <p:tags r:id="rId4"/>
            </p:custDataLst>
          </p:nvPr>
        </p:nvSpPr>
        <p:spPr>
          <a:xfrm>
            <a:off x="2207895" y="1540510"/>
            <a:ext cx="9323070" cy="3011170"/>
          </a:xfrm>
          <a:prstGeom prst="roundRect">
            <a:avLst>
              <a:gd name="adj" fmla="val 8073"/>
            </a:avLst>
          </a:prstGeom>
          <a:solidFill>
            <a:srgbClr val="FFFFFF"/>
          </a:solidFill>
          <a:ln>
            <a:solidFill>
              <a:schemeClr val="accent1">
                <a:lumMod val="20000"/>
                <a:lumOff val="80000"/>
              </a:schemeClr>
            </a:solidFill>
          </a:ln>
          <a:effectLst>
            <a:outerShdw blurRad="203200" dist="76200" dir="8100000" algn="tr" rotWithShape="0">
              <a:schemeClr val="accent1">
                <a:lumMod val="75000"/>
                <a:alpha val="20000"/>
              </a:schemeClr>
            </a:outerShdw>
          </a:effectLst>
        </p:spPr>
        <p:style>
          <a:lnRef idx="1">
            <a:schemeClr val="accent1"/>
          </a:lnRef>
          <a:fillRef idx="2">
            <a:schemeClr val="accent1"/>
          </a:fillRef>
          <a:effectRef idx="1">
            <a:schemeClr val="accent1"/>
          </a:effectRef>
          <a:fontRef idx="minor">
            <a:schemeClr val="dk1"/>
          </a:fontRef>
        </p:style>
        <p:txBody>
          <a:bodyPr vertOverflow="overflow" horzOverflow="overflow" vert="horz" wrap="square" lIns="288000" tIns="180000" rIns="288000" bIns="0" numCol="1" spcCol="0" rtlCol="0" fromWordArt="0" anchor="ctr" anchorCtr="0" forceAA="0" compatLnSpc="1">
            <a:noAutofit/>
          </a:bodyPr>
          <a:lstStyle/>
          <a:p>
            <a:pPr>
              <a:lnSpc>
                <a:spcPct val="130000"/>
              </a:lnSpc>
            </a:pPr>
            <a:r>
              <a:rPr lang="en-US" altLang="zh-CN" sz="2400">
                <a:latin typeface="微软雅黑" panose="020B0503020204020204" charset="-122"/>
                <a:ea typeface="微软雅黑" panose="020B0503020204020204" charset="-122"/>
                <a:sym typeface="+mn-ea"/>
              </a:rPr>
              <a:t>     </a:t>
            </a:r>
            <a:r>
              <a:rPr lang="zh-CN" altLang="en-US" sz="3200">
                <a:latin typeface="微软雅黑" panose="020B0503020204020204" charset="-122"/>
                <a:ea typeface="微软雅黑" panose="020B0503020204020204" charset="-122"/>
                <a:sym typeface="+mn-ea"/>
              </a:rPr>
              <a:t>历史课程要</a:t>
            </a:r>
            <a:r>
              <a:rPr lang="zh-CN" altLang="en-US" sz="3200">
                <a:solidFill>
                  <a:srgbClr val="FF0000"/>
                </a:solidFill>
                <a:latin typeface="微软雅黑" panose="020B0503020204020204" charset="-122"/>
                <a:ea typeface="微软雅黑" panose="020B0503020204020204" charset="-122"/>
                <a:sym typeface="+mn-ea"/>
              </a:rPr>
              <a:t>以唯物史观为指导</a:t>
            </a:r>
            <a:r>
              <a:rPr lang="zh-CN" altLang="en-US" sz="3200">
                <a:latin typeface="微软雅黑" panose="020B0503020204020204" charset="-122"/>
                <a:ea typeface="微软雅黑" panose="020B0503020204020204" charset="-122"/>
                <a:sym typeface="+mn-ea"/>
              </a:rPr>
              <a:t>，对人类历史发展进行科学的阐释，将正确的思想导向和价值判断融入对历史的叙述和评判中。</a:t>
            </a:r>
            <a:endParaRPr lang="zh-CN" altLang="zh-CN" sz="3200" dirty="0">
              <a:solidFill>
                <a:srgbClr val="262626"/>
              </a:solidFill>
              <a:latin typeface="微软雅黑" panose="020B0503020204020204" charset="-122"/>
              <a:ea typeface="微软雅黑" panose="020B0503020204020204" charset="-122"/>
            </a:endParaRPr>
          </a:p>
        </p:txBody>
      </p:sp>
      <p:sp>
        <p:nvSpPr>
          <p:cNvPr id="13" name="矩形: 单圆角 12"/>
          <p:cNvSpPr/>
          <p:nvPr>
            <p:custDataLst>
              <p:tags r:id="rId5"/>
            </p:custDataLst>
          </p:nvPr>
        </p:nvSpPr>
        <p:spPr>
          <a:xfrm>
            <a:off x="798830" y="909955"/>
            <a:ext cx="3107055" cy="630555"/>
          </a:xfrm>
          <a:prstGeom prst="round1Rect">
            <a:avLst/>
          </a:prstGeom>
          <a:gradFill flip="none" rotWithShape="1">
            <a:gsLst>
              <a:gs pos="100000">
                <a:schemeClr val="accent1"/>
              </a:gs>
              <a:gs pos="0">
                <a:schemeClr val="accent1">
                  <a:lumMod val="70000"/>
                  <a:lumOff val="30000"/>
                  <a:alpha val="100000"/>
                </a:schemeClr>
              </a:gs>
            </a:gsLst>
            <a:lin ang="0" scaled="1"/>
            <a:tileRect/>
          </a:gradFill>
          <a:ln>
            <a:noFill/>
          </a:ln>
          <a:effectLst>
            <a:outerShdw blurRad="203200" dist="76200" dir="8100000" algn="tr" rotWithShape="0">
              <a:schemeClr val="accent1">
                <a:lumMod val="75000"/>
                <a:alpha val="20000"/>
              </a:schemeClr>
            </a:outerShdw>
          </a:effectLst>
        </p:spPr>
        <p:style>
          <a:lnRef idx="1">
            <a:schemeClr val="accent1"/>
          </a:lnRef>
          <a:fillRef idx="2">
            <a:schemeClr val="accent1"/>
          </a:fillRef>
          <a:effectRef idx="1">
            <a:schemeClr val="accent1"/>
          </a:effectRef>
          <a:fontRef idx="minor">
            <a:schemeClr val="dk1"/>
          </a:fontRef>
        </p:style>
        <p:txBody>
          <a:bodyPr vertOverflow="overflow" horzOverflow="overflow" vert="horz" wrap="square" numCol="1" spcCol="0" rtlCol="0" fromWordArt="0" anchor="ctr" anchorCtr="0" forceAA="0" compatLnSpc="1">
            <a:noAutofit/>
          </a:bodyPr>
          <a:lstStyle/>
          <a:p>
            <a:pPr indent="452755" algn="l">
              <a:spcBef>
                <a:spcPct val="0"/>
              </a:spcBef>
              <a:spcAft>
                <a:spcPct val="0"/>
              </a:spcAft>
            </a:pPr>
            <a:r>
              <a:rPr lang="en-US" altLang="zh-CN" sz="2600">
                <a:solidFill>
                  <a:srgbClr val="0C0C0C"/>
                </a:solidFill>
                <a:latin typeface="微软雅黑" panose="020B0503020204020204" charset="-122"/>
                <a:ea typeface="微软雅黑" panose="020B0503020204020204" charset="-122"/>
                <a:sym typeface="+mn-ea"/>
              </a:rPr>
              <a:t>1.</a:t>
            </a:r>
            <a:r>
              <a:rPr lang="zh-CN" altLang="en-US" sz="2600">
                <a:solidFill>
                  <a:srgbClr val="0C0C0C"/>
                </a:solidFill>
                <a:latin typeface="微软雅黑" panose="020B0503020204020204" charset="-122"/>
                <a:ea typeface="微软雅黑" panose="020B0503020204020204" charset="-122"/>
                <a:sym typeface="+mn-ea"/>
              </a:rPr>
              <a:t>课程基本理念</a:t>
            </a:r>
            <a:endParaRPr lang="zh-CN" altLang="en-US" sz="2600">
              <a:solidFill>
                <a:schemeClr val="lt1">
                  <a:lumMod val="100000"/>
                </a:schemeClr>
              </a:solidFill>
              <a:latin typeface="微软雅黑" panose="020B0503020204020204" charset="-122"/>
              <a:ea typeface="微软雅黑" panose="020B0503020204020204" charset="-122"/>
              <a:cs typeface="+mn-ea"/>
              <a:sym typeface="+mn-ea"/>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descr="7b0a2020202022776f7264617274223a20227b5c2269645c223a32353030313037302c5c227469645c223a5c225c227d220a7d0a"/>
          <p:cNvSpPr txBox="1"/>
          <p:nvPr/>
        </p:nvSpPr>
        <p:spPr>
          <a:xfrm>
            <a:off x="0" y="118745"/>
            <a:ext cx="12192000" cy="592455"/>
          </a:xfrm>
          <a:prstGeom prst="rect">
            <a:avLst/>
          </a:prstGeom>
          <a:solidFill>
            <a:schemeClr val="accent4">
              <a:lumMod val="75000"/>
            </a:schemeClr>
          </a:solidFill>
        </p:spPr>
        <p:txBody>
          <a:bodyPr wrap="square" rtlCol="0">
            <a:noAutofit/>
          </a:bodyPr>
          <a:p>
            <a:endParaRPr lang="zh-CN" altLang="en-US" sz="2800">
              <a:solidFill>
                <a:schemeClr val="bg1"/>
              </a:solidFill>
              <a:latin typeface="微软雅黑" panose="020B0503020204020204" charset="-122"/>
              <a:ea typeface="微软雅黑" panose="020B0503020204020204" charset="-122"/>
            </a:endParaRPr>
          </a:p>
        </p:txBody>
      </p:sp>
      <p:sp>
        <p:nvSpPr>
          <p:cNvPr id="7" name="文本框 6"/>
          <p:cNvSpPr txBox="1"/>
          <p:nvPr/>
        </p:nvSpPr>
        <p:spPr>
          <a:xfrm>
            <a:off x="0" y="0"/>
            <a:ext cx="4695190" cy="710565"/>
          </a:xfrm>
          <a:prstGeom prst="rect">
            <a:avLst/>
          </a:prstGeom>
          <a:noFill/>
          <a:ln>
            <a:solidFill>
              <a:schemeClr val="bg1"/>
            </a:solidFill>
          </a:ln>
        </p:spPr>
        <p:txBody>
          <a:bodyPr wrap="square" rtlCol="0" anchor="t">
            <a:noAutofit/>
          </a:bodyPr>
          <a:p>
            <a:pPr indent="0" eaLnBrk="0" fontAlgn="auto" hangingPunct="0">
              <a:lnSpc>
                <a:spcPct val="150000"/>
              </a:lnSpc>
            </a:pPr>
            <a:r>
              <a:rPr lang="en-US" altLang="zh-CN" sz="2800" b="1">
                <a:solidFill>
                  <a:schemeClr val="bg1"/>
                </a:solidFill>
                <a:latin typeface="微软雅黑" panose="020B0503020204020204" charset="-122"/>
                <a:ea typeface="微软雅黑" panose="020B0503020204020204" charset="-122"/>
                <a:sym typeface="+mn-ea"/>
              </a:rPr>
              <a:t> </a:t>
            </a:r>
            <a:r>
              <a:rPr lang="zh-CN" altLang="en-US" sz="2400" b="1">
                <a:solidFill>
                  <a:schemeClr val="bg1"/>
                </a:solidFill>
                <a:latin typeface="微软雅黑" panose="020B0503020204020204" charset="-122"/>
                <a:ea typeface="微软雅黑" panose="020B0503020204020204" charset="-122"/>
                <a:sym typeface="+mn-ea"/>
              </a:rPr>
              <a:t>二</a:t>
            </a:r>
            <a:r>
              <a:rPr lang="en-US" altLang="zh-CN" sz="2400" b="1">
                <a:solidFill>
                  <a:schemeClr val="bg1"/>
                </a:solidFill>
                <a:latin typeface="微软雅黑" panose="020B0503020204020204" charset="-122"/>
                <a:ea typeface="微软雅黑" panose="020B0503020204020204" charset="-122"/>
                <a:sym typeface="+mn-ea"/>
              </a:rPr>
              <a:t>、</a:t>
            </a:r>
            <a:r>
              <a:rPr lang="zh-CN" altLang="en-US" sz="2400" b="1">
                <a:solidFill>
                  <a:schemeClr val="bg1"/>
                </a:solidFill>
                <a:latin typeface="微软雅黑" panose="020B0503020204020204" charset="-122"/>
                <a:ea typeface="微软雅黑" panose="020B0503020204020204" charset="-122"/>
                <a:sym typeface="+mn-ea"/>
              </a:rPr>
              <a:t>大单元教学实践的关键</a:t>
            </a:r>
            <a:r>
              <a:rPr lang="zh-CN" altLang="en-US" sz="2400" b="1">
                <a:solidFill>
                  <a:schemeClr val="bg1"/>
                </a:solidFill>
                <a:latin typeface="微软雅黑" panose="020B0503020204020204" charset="-122"/>
                <a:ea typeface="微软雅黑" panose="020B0503020204020204" charset="-122"/>
                <a:sym typeface="+mn-ea"/>
              </a:rPr>
              <a:t>环节</a:t>
            </a:r>
            <a:endParaRPr lang="zh-CN" altLang="en-US" sz="2400" b="1">
              <a:solidFill>
                <a:schemeClr val="bg1"/>
              </a:solidFill>
              <a:latin typeface="微软雅黑" panose="020B0503020204020204" charset="-122"/>
              <a:ea typeface="微软雅黑" panose="020B0503020204020204" charset="-122"/>
              <a:sym typeface="+mn-ea"/>
            </a:endParaRPr>
          </a:p>
        </p:txBody>
      </p:sp>
      <p:sp>
        <p:nvSpPr>
          <p:cNvPr id="8" name="文本框 7"/>
          <p:cNvSpPr txBox="1"/>
          <p:nvPr/>
        </p:nvSpPr>
        <p:spPr>
          <a:xfrm>
            <a:off x="4695825" y="0"/>
            <a:ext cx="5403215" cy="710565"/>
          </a:xfrm>
          <a:prstGeom prst="rect">
            <a:avLst/>
          </a:prstGeom>
          <a:noFill/>
          <a:ln>
            <a:solidFill>
              <a:schemeClr val="bg1"/>
            </a:solidFill>
          </a:ln>
          <a:extLst>
            <a:ext uri="{909E8E84-426E-40DD-AFC4-6F175D3DCCD1}">
              <a14:hiddenFill xmlns:a14="http://schemas.microsoft.com/office/drawing/2010/main">
                <a:solidFill>
                  <a:schemeClr val="accent2">
                    <a:lumMod val="60000"/>
                    <a:lumOff val="40000"/>
                  </a:schemeClr>
                </a:solidFill>
              </a14:hiddenFill>
            </a:ext>
          </a:extLst>
        </p:spPr>
        <p:txBody>
          <a:bodyPr wrap="square" rtlCol="0" anchor="t">
            <a:noAutofit/>
          </a:bodyPr>
          <a:p>
            <a:pPr indent="0" algn="just" eaLnBrk="0" fontAlgn="auto" hangingPunct="0">
              <a:lnSpc>
                <a:spcPct val="150000"/>
              </a:lnSpc>
            </a:pPr>
            <a:r>
              <a:rPr lang="en-US" altLang="zh-CN" sz="2800" b="1">
                <a:solidFill>
                  <a:schemeClr val="accent1">
                    <a:lumMod val="75000"/>
                  </a:schemeClr>
                </a:solidFill>
                <a:latin typeface="微软雅黑" panose="020B0503020204020204" charset="-122"/>
                <a:ea typeface="微软雅黑" panose="020B0503020204020204" charset="-122"/>
                <a:sym typeface="+mn-ea"/>
              </a:rPr>
              <a:t>  </a:t>
            </a:r>
            <a:r>
              <a:rPr lang="en-US" altLang="zh-CN" sz="2800" b="1">
                <a:solidFill>
                  <a:schemeClr val="bg1"/>
                </a:solidFill>
                <a:latin typeface="微软雅黑" panose="020B0503020204020204" charset="-122"/>
                <a:ea typeface="微软雅黑" panose="020B0503020204020204" charset="-122"/>
                <a:sym typeface="+mn-ea"/>
              </a:rPr>
              <a:t>1.</a:t>
            </a:r>
            <a:r>
              <a:rPr lang="zh-CN" altLang="en-US" sz="2400" b="1">
                <a:solidFill>
                  <a:schemeClr val="bg1"/>
                </a:solidFill>
                <a:latin typeface="微软雅黑" panose="020B0503020204020204" charset="-122"/>
                <a:ea typeface="微软雅黑" panose="020B0503020204020204" charset="-122"/>
                <a:sym typeface="+mn-ea"/>
              </a:rPr>
              <a:t>依据教学内容</a:t>
            </a:r>
            <a:r>
              <a:rPr lang="en-US" altLang="zh-CN" sz="2400" b="1">
                <a:solidFill>
                  <a:schemeClr val="bg1"/>
                </a:solidFill>
                <a:latin typeface="微软雅黑" panose="020B0503020204020204" charset="-122"/>
                <a:ea typeface="微软雅黑" panose="020B0503020204020204" charset="-122"/>
                <a:sym typeface="+mn-ea"/>
              </a:rPr>
              <a:t>，</a:t>
            </a:r>
            <a:r>
              <a:rPr lang="zh-CN" altLang="en-US" sz="2400" b="1">
                <a:solidFill>
                  <a:schemeClr val="bg1"/>
                </a:solidFill>
                <a:latin typeface="微软雅黑" panose="020B0503020204020204" charset="-122"/>
                <a:ea typeface="微软雅黑" panose="020B0503020204020204" charset="-122"/>
                <a:sym typeface="+mn-ea"/>
              </a:rPr>
              <a:t>提炼单元主题</a:t>
            </a:r>
            <a:r>
              <a:rPr lang="en-US" altLang="zh-CN" sz="2800" b="1">
                <a:solidFill>
                  <a:schemeClr val="accent1">
                    <a:lumMod val="75000"/>
                  </a:schemeClr>
                </a:solidFill>
                <a:latin typeface="微软雅黑" panose="020B0503020204020204" charset="-122"/>
                <a:ea typeface="微软雅黑" panose="020B0503020204020204" charset="-122"/>
                <a:sym typeface="+mn-ea"/>
              </a:rPr>
              <a:t>  </a:t>
            </a:r>
            <a:endParaRPr lang="zh-CN" altLang="en-US" sz="2800" b="1">
              <a:solidFill>
                <a:schemeClr val="accent1">
                  <a:lumMod val="75000"/>
                </a:schemeClr>
              </a:solidFill>
              <a:latin typeface="微软雅黑" panose="020B0503020204020204" charset="-122"/>
              <a:ea typeface="微软雅黑" panose="020B0503020204020204" charset="-122"/>
              <a:sym typeface="+mn-ea"/>
            </a:endParaRPr>
          </a:p>
        </p:txBody>
      </p:sp>
      <p:sp>
        <p:nvSpPr>
          <p:cNvPr id="27" name="文本框 26"/>
          <p:cNvSpPr txBox="1"/>
          <p:nvPr/>
        </p:nvSpPr>
        <p:spPr>
          <a:xfrm>
            <a:off x="10099675" y="-635"/>
            <a:ext cx="2065020" cy="711200"/>
          </a:xfrm>
          <a:prstGeom prst="rect">
            <a:avLst/>
          </a:prstGeom>
          <a:solidFill>
            <a:schemeClr val="accent2">
              <a:lumMod val="60000"/>
              <a:lumOff val="40000"/>
            </a:schemeClr>
          </a:solidFill>
          <a:ln>
            <a:solidFill>
              <a:schemeClr val="bg1"/>
            </a:solidFill>
          </a:ln>
        </p:spPr>
        <p:txBody>
          <a:bodyPr wrap="square" rtlCol="0" anchor="t">
            <a:noAutofit/>
          </a:bodyPr>
          <a:p>
            <a:pPr indent="0" algn="ctr" eaLnBrk="0" fontAlgn="auto" hangingPunct="0">
              <a:lnSpc>
                <a:spcPct val="150000"/>
              </a:lnSpc>
            </a:pPr>
            <a:r>
              <a:rPr lang="zh-CN" altLang="en-US" sz="2800" b="1" dirty="0">
                <a:solidFill>
                  <a:schemeClr val="accent2">
                    <a:lumMod val="50000"/>
                  </a:schemeClr>
                </a:solidFill>
                <a:latin typeface="微软雅黑" panose="020B0503020204020204" charset="-122"/>
                <a:ea typeface="微软雅黑" panose="020B0503020204020204" charset="-122"/>
                <a:cs typeface="微软雅黑" panose="020B0503020204020204" pitchFamily="34" charset="-120"/>
                <a:sym typeface="+mn-ea"/>
              </a:rPr>
              <a:t>课标依据</a:t>
            </a:r>
            <a:endParaRPr lang="zh-CN" altLang="en-US" sz="2800" b="1" dirty="0">
              <a:solidFill>
                <a:schemeClr val="accent2">
                  <a:lumMod val="50000"/>
                </a:schemeClr>
              </a:solidFill>
              <a:latin typeface="微软雅黑" panose="020B0503020204020204" charset="-122"/>
              <a:ea typeface="微软雅黑" panose="020B0503020204020204" charset="-122"/>
              <a:cs typeface="微软雅黑" panose="020B0503020204020204" pitchFamily="34" charset="-120"/>
              <a:sym typeface="+mn-ea"/>
            </a:endParaRPr>
          </a:p>
        </p:txBody>
      </p:sp>
      <p:graphicFrame>
        <p:nvGraphicFramePr>
          <p:cNvPr id="18" name="表格 17"/>
          <p:cNvGraphicFramePr/>
          <p:nvPr>
            <p:custDataLst>
              <p:tags r:id="rId1"/>
            </p:custDataLst>
          </p:nvPr>
        </p:nvGraphicFramePr>
        <p:xfrm>
          <a:off x="0" y="1525905"/>
          <a:ext cx="12192000" cy="4775835"/>
        </p:xfrm>
        <a:graphic>
          <a:graphicData uri="http://schemas.openxmlformats.org/drawingml/2006/table">
            <a:tbl>
              <a:tblPr firstRow="1" bandRow="1">
                <a:tableStyleId>{5C22544A-7EE6-4342-B048-85BDC9FD1C3A}</a:tableStyleId>
              </a:tblPr>
              <a:tblGrid>
                <a:gridCol w="1123315"/>
                <a:gridCol w="4078605"/>
                <a:gridCol w="6990080"/>
              </a:tblGrid>
              <a:tr h="466725">
                <a:tc>
                  <a:txBody>
                    <a:bodyPr/>
                    <a:p>
                      <a:pPr>
                        <a:buNone/>
                      </a:pPr>
                      <a:r>
                        <a:rPr lang="zh-CN" altLang="en-US" sz="1800" b="0">
                          <a:latin typeface="微软雅黑" panose="020B0503020204020204" charset="-122"/>
                          <a:ea typeface="微软雅黑" panose="020B0503020204020204" charset="-122"/>
                        </a:rPr>
                        <a:t>课题</a:t>
                      </a:r>
                      <a:endParaRPr lang="zh-CN" altLang="en-US" sz="1800" b="0">
                        <a:latin typeface="微软雅黑" panose="020B0503020204020204" charset="-122"/>
                        <a:ea typeface="微软雅黑" panose="020B0503020204020204" charset="-122"/>
                      </a:endParaRPr>
                    </a:p>
                  </a:txBody>
                  <a:tcPr>
                    <a:solidFill>
                      <a:schemeClr val="accent5">
                        <a:lumMod val="75000"/>
                      </a:schemeClr>
                    </a:solidFill>
                  </a:tcPr>
                </a:tc>
                <a:tc>
                  <a:txBody>
                    <a:bodyPr/>
                    <a:p>
                      <a:pPr algn="ctr">
                        <a:buNone/>
                      </a:pPr>
                      <a:r>
                        <a:rPr lang="zh-CN" altLang="en-US" sz="1800" b="0">
                          <a:latin typeface="微软雅黑" panose="020B0503020204020204" charset="-122"/>
                          <a:ea typeface="微软雅黑" panose="020B0503020204020204" charset="-122"/>
                          <a:sym typeface="+mn-ea"/>
                        </a:rPr>
                        <a:t>高中课标</a:t>
                      </a:r>
                      <a:endParaRPr lang="zh-CN" altLang="en-US" sz="1800" b="0">
                        <a:latin typeface="微软雅黑" panose="020B0503020204020204" charset="-122"/>
                        <a:ea typeface="微软雅黑" panose="020B0503020204020204" charset="-122"/>
                        <a:cs typeface="黑体" panose="02010609060101010101" charset="-122"/>
                        <a:sym typeface="+mn-ea"/>
                      </a:endParaRPr>
                    </a:p>
                  </a:txBody>
                  <a:tcPr>
                    <a:solidFill>
                      <a:schemeClr val="accent5">
                        <a:lumMod val="75000"/>
                      </a:schemeClr>
                    </a:solidFill>
                  </a:tcPr>
                </a:tc>
                <a:tc>
                  <a:txBody>
                    <a:bodyPr/>
                    <a:p>
                      <a:pPr algn="ctr">
                        <a:buNone/>
                      </a:pPr>
                      <a:r>
                        <a:rPr lang="zh-CN" altLang="en-US" sz="1800" b="0">
                          <a:latin typeface="微软雅黑" panose="020B0503020204020204" charset="-122"/>
                          <a:ea typeface="微软雅黑" panose="020B0503020204020204" charset="-122"/>
                          <a:cs typeface="微软雅黑" panose="020B0503020204020204" charset="-122"/>
                          <a:sym typeface="+mn-ea"/>
                        </a:rPr>
                        <a:t>初中</a:t>
                      </a:r>
                      <a:r>
                        <a:rPr lang="en-US" altLang="zh-CN" sz="1800" b="0">
                          <a:latin typeface="微软雅黑" panose="020B0503020204020204" charset="-122"/>
                          <a:ea typeface="微软雅黑" panose="020B0503020204020204" charset="-122"/>
                          <a:cs typeface="微软雅黑" panose="020B0503020204020204" charset="-122"/>
                          <a:sym typeface="+mn-ea"/>
                        </a:rPr>
                        <a:t>2022</a:t>
                      </a:r>
                      <a:r>
                        <a:rPr lang="zh-CN" altLang="en-US" sz="1800" b="0">
                          <a:latin typeface="微软雅黑" panose="020B0503020204020204" charset="-122"/>
                          <a:ea typeface="微软雅黑" panose="020B0503020204020204" charset="-122"/>
                          <a:cs typeface="微软雅黑" panose="020B0503020204020204" charset="-122"/>
                          <a:sym typeface="+mn-ea"/>
                        </a:rPr>
                        <a:t>年版课标</a:t>
                      </a:r>
                      <a:r>
                        <a:rPr lang="en-US" altLang="zh-CN" sz="1800" b="0">
                          <a:latin typeface="微软雅黑" panose="020B0503020204020204" charset="-122"/>
                          <a:ea typeface="微软雅黑" panose="020B0503020204020204" charset="-122"/>
                          <a:cs typeface="微软雅黑" panose="020B0503020204020204" charset="-122"/>
                        </a:rPr>
                        <a:t> </a:t>
                      </a:r>
                      <a:endParaRPr lang="zh-CN" altLang="en-US" sz="1800" b="0">
                        <a:latin typeface="微软雅黑" panose="020B0503020204020204" charset="-122"/>
                        <a:ea typeface="微软雅黑" panose="020B0503020204020204" charset="-122"/>
                        <a:cs typeface="微软雅黑" panose="020B0503020204020204" charset="-122"/>
                      </a:endParaRPr>
                    </a:p>
                  </a:txBody>
                  <a:tcPr>
                    <a:solidFill>
                      <a:schemeClr val="accent5">
                        <a:lumMod val="75000"/>
                      </a:schemeClr>
                    </a:solidFill>
                  </a:tcPr>
                </a:tc>
              </a:tr>
              <a:tr h="2407920">
                <a:tc>
                  <a:txBody>
                    <a:bodyPr/>
                    <a:p>
                      <a:pPr>
                        <a:buNone/>
                      </a:pPr>
                      <a:r>
                        <a:rPr lang="zh-CN" altLang="en-US" sz="1800">
                          <a:latin typeface="微软雅黑" panose="020B0503020204020204" charset="-122"/>
                          <a:ea typeface="微软雅黑" panose="020B0503020204020204" charset="-122"/>
                        </a:rPr>
                        <a:t>中华民族的抗日战争</a:t>
                      </a:r>
                      <a:endParaRPr lang="zh-CN" altLang="en-US" sz="1800">
                        <a:latin typeface="微软雅黑" panose="020B0503020204020204" charset="-122"/>
                        <a:ea typeface="微软雅黑" panose="020B0503020204020204" charset="-122"/>
                      </a:endParaRPr>
                    </a:p>
                  </a:txBody>
                  <a:tcPr/>
                </a:tc>
                <a:tc>
                  <a:txBody>
                    <a:bodyPr/>
                    <a:p>
                      <a:pPr>
                        <a:lnSpc>
                          <a:spcPct val="120000"/>
                        </a:lnSpc>
                        <a:buNone/>
                      </a:pPr>
                      <a:r>
                        <a:rPr lang="en-US" altLang="zh-CN" sz="1800">
                          <a:solidFill>
                            <a:schemeClr val="tx1"/>
                          </a:solidFill>
                          <a:latin typeface="微软雅黑" panose="020B0503020204020204" charset="-122"/>
                          <a:ea typeface="微软雅黑" panose="020B0503020204020204" charset="-122"/>
                          <a:sym typeface="+mn-ea"/>
                        </a:rPr>
                        <a:t>     </a:t>
                      </a:r>
                      <a:r>
                        <a:rPr lang="zh-CN" altLang="en-US" sz="1800">
                          <a:solidFill>
                            <a:schemeClr val="tx1"/>
                          </a:solidFill>
                          <a:latin typeface="微软雅黑" panose="020B0503020204020204" charset="-122"/>
                          <a:ea typeface="微软雅黑" panose="020B0503020204020204" charset="-122"/>
                          <a:sym typeface="+mn-ea"/>
                        </a:rPr>
                        <a:t>了解日本军国主义的侵华罪行；通过了解正面战场和敌后战场的抗战，感悟中华民族英勇不屈的精神，</a:t>
                      </a:r>
                      <a:r>
                        <a:rPr lang="zh-CN" altLang="en-US" sz="1800">
                          <a:solidFill>
                            <a:schemeClr val="tx1">
                              <a:lumMod val="95000"/>
                              <a:lumOff val="5000"/>
                            </a:schemeClr>
                          </a:solidFill>
                          <a:latin typeface="微软雅黑" panose="020B0503020204020204" charset="-122"/>
                          <a:ea typeface="微软雅黑" panose="020B0503020204020204" charset="-122"/>
                          <a:sym typeface="+mn-ea"/>
                        </a:rPr>
                        <a:t>认识中国共产党是全民族团结抗战的中流砥柱；认识中国战场是世界反法西斯战争的东方主战场，理解十四年抗战胜利在中华民族伟大复兴中的历史意义。</a:t>
                      </a:r>
                      <a:endParaRPr lang="zh-CN" altLang="en-US" sz="1800">
                        <a:solidFill>
                          <a:schemeClr val="tx1">
                            <a:lumMod val="95000"/>
                            <a:lumOff val="5000"/>
                          </a:schemeClr>
                        </a:solidFill>
                        <a:latin typeface="微软雅黑" panose="020B0503020204020204" charset="-122"/>
                        <a:ea typeface="微软雅黑" panose="020B0503020204020204" charset="-122"/>
                        <a:sym typeface="+mn-ea"/>
                      </a:endParaRPr>
                    </a:p>
                  </a:txBody>
                  <a:tcPr/>
                </a:tc>
                <a:tc>
                  <a:txBody>
                    <a:bodyPr/>
                    <a:p>
                      <a:pPr>
                        <a:lnSpc>
                          <a:spcPct val="120000"/>
                        </a:lnSpc>
                        <a:buNone/>
                      </a:pPr>
                      <a:r>
                        <a:rPr lang="en-US" altLang="zh-CN" sz="1800">
                          <a:solidFill>
                            <a:schemeClr val="tx1"/>
                          </a:solidFill>
                          <a:latin typeface="微软雅黑" panose="020B0503020204020204" charset="-122"/>
                          <a:ea typeface="微软雅黑" panose="020B0503020204020204" charset="-122"/>
                        </a:rPr>
                        <a:t>  </a:t>
                      </a:r>
                      <a:r>
                        <a:rPr lang="en-US" altLang="zh-CN" sz="1800">
                          <a:solidFill>
                            <a:srgbClr val="FF0000"/>
                          </a:solidFill>
                          <a:latin typeface="微软雅黑" panose="020B0503020204020204" charset="-122"/>
                          <a:ea typeface="微软雅黑" panose="020B0503020204020204" charset="-122"/>
                        </a:rPr>
                        <a:t> </a:t>
                      </a:r>
                      <a:r>
                        <a:rPr lang="en-US" altLang="zh-CN" sz="1800">
                          <a:solidFill>
                            <a:schemeClr val="tx1">
                              <a:lumMod val="95000"/>
                              <a:lumOff val="5000"/>
                            </a:schemeClr>
                          </a:solidFill>
                          <a:latin typeface="微软雅黑" panose="020B0503020204020204" charset="-122"/>
                          <a:ea typeface="微软雅黑" panose="020B0503020204020204" charset="-122"/>
                        </a:rPr>
                        <a:t> </a:t>
                      </a:r>
                      <a:r>
                        <a:rPr lang="zh-CN" altLang="en-US" sz="1800">
                          <a:solidFill>
                            <a:schemeClr val="tx1">
                              <a:lumMod val="95000"/>
                              <a:lumOff val="5000"/>
                            </a:schemeClr>
                          </a:solidFill>
                          <a:latin typeface="微软雅黑" panose="020B0503020204020204" charset="-122"/>
                          <a:ea typeface="微软雅黑" panose="020B0503020204020204" charset="-122"/>
                          <a:sym typeface="+mn-ea"/>
                        </a:rPr>
                        <a:t>通过了解</a:t>
                      </a:r>
                      <a:r>
                        <a:rPr lang="zh-CN" altLang="en-US" sz="1800">
                          <a:solidFill>
                            <a:srgbClr val="C00000"/>
                          </a:solidFill>
                          <a:latin typeface="微软雅黑" panose="020B0503020204020204" charset="-122"/>
                          <a:ea typeface="微软雅黑" panose="020B0503020204020204" charset="-122"/>
                          <a:sym typeface="+mn-ea"/>
                        </a:rPr>
                        <a:t>九一八事变</a:t>
                      </a:r>
                      <a:r>
                        <a:rPr lang="en-US" altLang="zh-CN" sz="1800">
                          <a:solidFill>
                            <a:srgbClr val="C00000"/>
                          </a:solidFill>
                          <a:latin typeface="微软雅黑" panose="020B0503020204020204" charset="-122"/>
                          <a:ea typeface="微软雅黑" panose="020B0503020204020204" charset="-122"/>
                          <a:sym typeface="+mn-ea"/>
                        </a:rPr>
                        <a:t>、</a:t>
                      </a:r>
                      <a:r>
                        <a:rPr lang="zh-CN" altLang="en-US" sz="1800">
                          <a:solidFill>
                            <a:srgbClr val="C00000"/>
                          </a:solidFill>
                          <a:latin typeface="微软雅黑" panose="020B0503020204020204" charset="-122"/>
                          <a:ea typeface="微软雅黑" panose="020B0503020204020204" charset="-122"/>
                          <a:sym typeface="+mn-ea"/>
                        </a:rPr>
                        <a:t>东北抗联</a:t>
                      </a:r>
                      <a:r>
                        <a:rPr lang="en-US" altLang="zh-CN" sz="1800">
                          <a:solidFill>
                            <a:srgbClr val="C00000"/>
                          </a:solidFill>
                          <a:latin typeface="微软雅黑" panose="020B0503020204020204" charset="-122"/>
                          <a:ea typeface="微软雅黑" panose="020B0503020204020204" charset="-122"/>
                          <a:sym typeface="+mn-ea"/>
                        </a:rPr>
                        <a:t>、</a:t>
                      </a:r>
                      <a:r>
                        <a:rPr lang="zh-CN" altLang="en-US" sz="1800">
                          <a:solidFill>
                            <a:srgbClr val="C00000"/>
                          </a:solidFill>
                          <a:latin typeface="微软雅黑" panose="020B0503020204020204" charset="-122"/>
                          <a:ea typeface="微软雅黑" panose="020B0503020204020204" charset="-122"/>
                          <a:sym typeface="+mn-ea"/>
                        </a:rPr>
                        <a:t>一二</a:t>
                      </a:r>
                      <a:r>
                        <a:rPr lang="en-US" altLang="zh-CN" sz="1800">
                          <a:solidFill>
                            <a:srgbClr val="C00000"/>
                          </a:solidFill>
                          <a:latin typeface="微软雅黑" panose="020B0503020204020204" charset="-122"/>
                          <a:ea typeface="微软雅黑" panose="020B0503020204020204" charset="-122"/>
                          <a:sym typeface="+mn-ea"/>
                        </a:rPr>
                        <a:t>.</a:t>
                      </a:r>
                      <a:r>
                        <a:rPr lang="zh-CN" altLang="en-US" sz="1800">
                          <a:solidFill>
                            <a:srgbClr val="C00000"/>
                          </a:solidFill>
                          <a:latin typeface="微软雅黑" panose="020B0503020204020204" charset="-122"/>
                          <a:ea typeface="微软雅黑" panose="020B0503020204020204" charset="-122"/>
                          <a:sym typeface="+mn-ea"/>
                        </a:rPr>
                        <a:t>九运动</a:t>
                      </a:r>
                      <a:r>
                        <a:rPr lang="en-US" altLang="zh-CN" sz="1800">
                          <a:solidFill>
                            <a:srgbClr val="C00000"/>
                          </a:solidFill>
                          <a:latin typeface="微软雅黑" panose="020B0503020204020204" charset="-122"/>
                          <a:ea typeface="微软雅黑" panose="020B0503020204020204" charset="-122"/>
                          <a:sym typeface="+mn-ea"/>
                        </a:rPr>
                        <a:t>、</a:t>
                      </a:r>
                      <a:r>
                        <a:rPr lang="zh-CN" altLang="en-US" sz="1800">
                          <a:solidFill>
                            <a:srgbClr val="C00000"/>
                          </a:solidFill>
                          <a:latin typeface="微软雅黑" panose="020B0503020204020204" charset="-122"/>
                          <a:ea typeface="微软雅黑" panose="020B0503020204020204" charset="-122"/>
                          <a:sym typeface="+mn-ea"/>
                        </a:rPr>
                        <a:t>西安事变、七七事变</a:t>
                      </a:r>
                      <a:r>
                        <a:rPr lang="en-US" altLang="zh-CN" sz="1800">
                          <a:solidFill>
                            <a:srgbClr val="C00000"/>
                          </a:solidFill>
                          <a:latin typeface="微软雅黑" panose="020B0503020204020204" charset="-122"/>
                          <a:ea typeface="微软雅黑" panose="020B0503020204020204" charset="-122"/>
                          <a:sym typeface="+mn-ea"/>
                        </a:rPr>
                        <a:t>、</a:t>
                      </a:r>
                      <a:r>
                        <a:rPr lang="zh-CN" altLang="en-US" sz="1800">
                          <a:solidFill>
                            <a:srgbClr val="C00000"/>
                          </a:solidFill>
                          <a:latin typeface="微软雅黑" panose="020B0503020204020204" charset="-122"/>
                          <a:ea typeface="微软雅黑" panose="020B0503020204020204" charset="-122"/>
                          <a:sym typeface="+mn-ea"/>
                        </a:rPr>
                        <a:t>南京大屠杀</a:t>
                      </a:r>
                      <a:r>
                        <a:rPr lang="en-US" altLang="zh-CN" sz="1800">
                          <a:solidFill>
                            <a:srgbClr val="C00000"/>
                          </a:solidFill>
                          <a:latin typeface="微软雅黑" panose="020B0503020204020204" charset="-122"/>
                          <a:ea typeface="微软雅黑" panose="020B0503020204020204" charset="-122"/>
                          <a:sym typeface="+mn-ea"/>
                        </a:rPr>
                        <a:t>、</a:t>
                      </a:r>
                      <a:r>
                        <a:rPr lang="zh-CN" altLang="en-US" sz="1800">
                          <a:solidFill>
                            <a:srgbClr val="C00000"/>
                          </a:solidFill>
                          <a:latin typeface="微软雅黑" panose="020B0503020204020204" charset="-122"/>
                          <a:ea typeface="微软雅黑" panose="020B0503020204020204" charset="-122"/>
                          <a:sym typeface="+mn-ea"/>
                        </a:rPr>
                        <a:t>正面战场和敌后战场的抗战等史事</a:t>
                      </a:r>
                      <a:r>
                        <a:rPr lang="en-US" altLang="zh-CN" sz="1800">
                          <a:solidFill>
                            <a:schemeClr val="accent3">
                              <a:lumMod val="50000"/>
                            </a:schemeClr>
                          </a:solidFill>
                          <a:latin typeface="微软雅黑" panose="020B0503020204020204" charset="-122"/>
                          <a:ea typeface="微软雅黑" panose="020B0503020204020204" charset="-122"/>
                          <a:sym typeface="+mn-ea"/>
                        </a:rPr>
                        <a:t>，</a:t>
                      </a:r>
                      <a:r>
                        <a:rPr lang="zh-CN" altLang="en-US" sz="1800">
                          <a:solidFill>
                            <a:schemeClr val="tx1"/>
                          </a:solidFill>
                          <a:latin typeface="微软雅黑" panose="020B0503020204020204" charset="-122"/>
                          <a:ea typeface="微软雅黑" panose="020B0503020204020204" charset="-122"/>
                          <a:sym typeface="+mn-ea"/>
                        </a:rPr>
                        <a:t>认识日本侵华的罪行</a:t>
                      </a:r>
                      <a:r>
                        <a:rPr lang="en-US" altLang="zh-CN" sz="1800">
                          <a:solidFill>
                            <a:schemeClr val="tx1"/>
                          </a:solidFill>
                          <a:latin typeface="微软雅黑" panose="020B0503020204020204" charset="-122"/>
                          <a:ea typeface="微软雅黑" panose="020B0503020204020204" charset="-122"/>
                          <a:sym typeface="+mn-ea"/>
                        </a:rPr>
                        <a:t>，</a:t>
                      </a:r>
                      <a:r>
                        <a:rPr lang="zh-CN" altLang="en-US" sz="1800">
                          <a:solidFill>
                            <a:schemeClr val="tx1"/>
                          </a:solidFill>
                          <a:latin typeface="微软雅黑" panose="020B0503020204020204" charset="-122"/>
                          <a:ea typeface="微软雅黑" panose="020B0503020204020204" charset="-122"/>
                          <a:sym typeface="+mn-ea"/>
                        </a:rPr>
                        <a:t>认识中国人民十四年抗战的艰苦历程</a:t>
                      </a:r>
                      <a:r>
                        <a:rPr lang="en-US" altLang="zh-CN" sz="1800">
                          <a:solidFill>
                            <a:schemeClr val="tx1"/>
                          </a:solidFill>
                          <a:latin typeface="微软雅黑" panose="020B0503020204020204" charset="-122"/>
                          <a:ea typeface="微软雅黑" panose="020B0503020204020204" charset="-122"/>
                          <a:sym typeface="+mn-ea"/>
                        </a:rPr>
                        <a:t>，</a:t>
                      </a:r>
                      <a:r>
                        <a:rPr lang="zh-CN" altLang="en-US" sz="1800">
                          <a:solidFill>
                            <a:schemeClr val="tx1"/>
                          </a:solidFill>
                          <a:latin typeface="微软雅黑" panose="020B0503020204020204" charset="-122"/>
                          <a:ea typeface="微软雅黑" panose="020B0503020204020204" charset="-122"/>
                          <a:sym typeface="+mn-ea"/>
                        </a:rPr>
                        <a:t>认识中国共产党是全民族抗战的中流砥柱</a:t>
                      </a:r>
                      <a:r>
                        <a:rPr lang="en-US" altLang="zh-CN" sz="1800">
                          <a:solidFill>
                            <a:schemeClr val="tx1"/>
                          </a:solidFill>
                          <a:latin typeface="微软雅黑" panose="020B0503020204020204" charset="-122"/>
                          <a:ea typeface="微软雅黑" panose="020B0503020204020204" charset="-122"/>
                          <a:sym typeface="+mn-ea"/>
                        </a:rPr>
                        <a:t>，</a:t>
                      </a:r>
                      <a:r>
                        <a:rPr lang="zh-CN" altLang="en-US" sz="1800">
                          <a:solidFill>
                            <a:schemeClr val="tx1"/>
                          </a:solidFill>
                          <a:latin typeface="微软雅黑" panose="020B0503020204020204" charset="-122"/>
                          <a:ea typeface="微软雅黑" panose="020B0503020204020204" charset="-122"/>
                          <a:sym typeface="+mn-ea"/>
                        </a:rPr>
                        <a:t>知道中国战场是世界反法西斯战争的东方主战场</a:t>
                      </a:r>
                      <a:r>
                        <a:rPr lang="en-US" altLang="zh-CN" sz="1800">
                          <a:solidFill>
                            <a:schemeClr val="tx1"/>
                          </a:solidFill>
                          <a:latin typeface="微软雅黑" panose="020B0503020204020204" charset="-122"/>
                          <a:ea typeface="微软雅黑" panose="020B0503020204020204" charset="-122"/>
                          <a:sym typeface="+mn-ea"/>
                        </a:rPr>
                        <a:t>，</a:t>
                      </a:r>
                      <a:r>
                        <a:rPr lang="zh-CN" altLang="en-US" sz="1800">
                          <a:solidFill>
                            <a:schemeClr val="tx1"/>
                          </a:solidFill>
                          <a:latin typeface="微软雅黑" panose="020B0503020204020204" charset="-122"/>
                          <a:ea typeface="微软雅黑" panose="020B0503020204020204" charset="-122"/>
                          <a:sym typeface="+mn-ea"/>
                        </a:rPr>
                        <a:t>体会中国军民在抗日战争中孕育的抗战精神</a:t>
                      </a:r>
                      <a:r>
                        <a:rPr lang="en-US" altLang="zh-CN" sz="1800">
                          <a:solidFill>
                            <a:schemeClr val="tx1"/>
                          </a:solidFill>
                          <a:latin typeface="微软雅黑" panose="020B0503020204020204" charset="-122"/>
                          <a:ea typeface="微软雅黑" panose="020B0503020204020204" charset="-122"/>
                          <a:sym typeface="+mn-ea"/>
                        </a:rPr>
                        <a:t>，</a:t>
                      </a:r>
                      <a:r>
                        <a:rPr lang="zh-CN" altLang="en-US" sz="1800">
                          <a:solidFill>
                            <a:schemeClr val="tx1"/>
                          </a:solidFill>
                          <a:latin typeface="微软雅黑" panose="020B0503020204020204" charset="-122"/>
                          <a:ea typeface="微软雅黑" panose="020B0503020204020204" charset="-122"/>
                          <a:sym typeface="+mn-ea"/>
                        </a:rPr>
                        <a:t>认识抗日战争胜利在中华民族伟大复兴中的重要历史意义</a:t>
                      </a:r>
                      <a:r>
                        <a:rPr lang="en-US" altLang="zh-CN" sz="1800">
                          <a:solidFill>
                            <a:schemeClr val="tx1"/>
                          </a:solidFill>
                          <a:latin typeface="微软雅黑" panose="020B0503020204020204" charset="-122"/>
                          <a:ea typeface="微软雅黑" panose="020B0503020204020204" charset="-122"/>
                          <a:sym typeface="+mn-ea"/>
                        </a:rPr>
                        <a:t>；</a:t>
                      </a:r>
                      <a:r>
                        <a:rPr lang="zh-CN" altLang="en-US" sz="1800">
                          <a:solidFill>
                            <a:srgbClr val="C00000"/>
                          </a:solidFill>
                          <a:latin typeface="微软雅黑" panose="020B0503020204020204" charset="-122"/>
                          <a:ea typeface="微软雅黑" panose="020B0503020204020204" charset="-122"/>
                          <a:sym typeface="+mn-ea"/>
                        </a:rPr>
                        <a:t>通过了解中共七大</a:t>
                      </a:r>
                      <a:r>
                        <a:rPr lang="en-US" altLang="zh-CN" sz="1800">
                          <a:solidFill>
                            <a:schemeClr val="tx1"/>
                          </a:solidFill>
                          <a:latin typeface="微软雅黑" panose="020B0503020204020204" charset="-122"/>
                          <a:ea typeface="微软雅黑" panose="020B0503020204020204" charset="-122"/>
                          <a:sym typeface="+mn-ea"/>
                        </a:rPr>
                        <a:t>，</a:t>
                      </a:r>
                      <a:r>
                        <a:rPr lang="zh-CN" altLang="en-US" sz="1800">
                          <a:solidFill>
                            <a:schemeClr val="tx1"/>
                          </a:solidFill>
                          <a:latin typeface="微软雅黑" panose="020B0503020204020204" charset="-122"/>
                          <a:ea typeface="微软雅黑" panose="020B0503020204020204" charset="-122"/>
                          <a:sym typeface="+mn-ea"/>
                        </a:rPr>
                        <a:t>认识确立毛泽东思想作为党的指导思想的重大意义</a:t>
                      </a:r>
                      <a:r>
                        <a:rPr lang="en-US" altLang="zh-CN" sz="1800">
                          <a:solidFill>
                            <a:schemeClr val="tx1"/>
                          </a:solidFill>
                          <a:latin typeface="微软雅黑" panose="020B0503020204020204" charset="-122"/>
                          <a:ea typeface="微软雅黑" panose="020B0503020204020204" charset="-122"/>
                          <a:sym typeface="+mn-ea"/>
                        </a:rPr>
                        <a:t>。</a:t>
                      </a:r>
                      <a:endParaRPr lang="en-US" altLang="zh-CN" sz="1800">
                        <a:solidFill>
                          <a:schemeClr val="tx1"/>
                        </a:solidFill>
                        <a:latin typeface="微软雅黑" panose="020B0503020204020204" charset="-122"/>
                        <a:ea typeface="微软雅黑" panose="020B0503020204020204" charset="-122"/>
                        <a:sym typeface="+mn-ea"/>
                      </a:endParaRPr>
                    </a:p>
                  </a:txBody>
                  <a:tcPr/>
                </a:tc>
              </a:tr>
              <a:tr h="1887220">
                <a:tc>
                  <a:txBody>
                    <a:bodyPr/>
                    <a:p>
                      <a:pPr>
                        <a:buNone/>
                      </a:pPr>
                      <a:r>
                        <a:rPr lang="zh-CN" altLang="en-US" sz="1800">
                          <a:latin typeface="微软雅黑" panose="020B0503020204020204" charset="-122"/>
                          <a:ea typeface="微软雅黑" panose="020B0503020204020204" charset="-122"/>
                        </a:rPr>
                        <a:t>人民解放战争</a:t>
                      </a:r>
                      <a:endParaRPr lang="zh-CN" altLang="en-US" sz="1800">
                        <a:latin typeface="微软雅黑" panose="020B0503020204020204" charset="-122"/>
                        <a:ea typeface="微软雅黑" panose="020B0503020204020204" charset="-122"/>
                      </a:endParaRPr>
                    </a:p>
                  </a:txBody>
                  <a:tcPr/>
                </a:tc>
                <a:tc>
                  <a:txBody>
                    <a:bodyPr/>
                    <a:p>
                      <a:pPr>
                        <a:lnSpc>
                          <a:spcPct val="110000"/>
                        </a:lnSpc>
                        <a:buNone/>
                      </a:pPr>
                      <a:r>
                        <a:rPr lang="en-US" altLang="zh-CN" sz="1800">
                          <a:solidFill>
                            <a:schemeClr val="tx1"/>
                          </a:solidFill>
                          <a:latin typeface="微软雅黑" panose="020B0503020204020204" charset="-122"/>
                          <a:ea typeface="微软雅黑" panose="020B0503020204020204" charset="-122"/>
                          <a:cs typeface="微软雅黑" panose="020B0503020204020204" charset="-122"/>
                          <a:sym typeface="+mn-ea"/>
                        </a:rPr>
                        <a:t>     通过了解全面内战的爆发及人民解放战争</a:t>
                      </a:r>
                      <a:r>
                        <a:rPr lang="en-US" altLang="zh-CN" sz="180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的进程，分析国民党政权在大陆统治灭亡的原因，探讨中国共产党领导人民取得中国革命胜利的原因和意义。</a:t>
                      </a:r>
                      <a:endParaRPr lang="en-US" altLang="zh-CN" sz="180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endParaRPr>
                    </a:p>
                  </a:txBody>
                  <a:tcPr/>
                </a:tc>
                <a:tc>
                  <a:txBody>
                    <a:bodyPr/>
                    <a:p>
                      <a:pPr>
                        <a:lnSpc>
                          <a:spcPct val="110000"/>
                        </a:lnSpc>
                        <a:buNone/>
                      </a:pPr>
                      <a:r>
                        <a:rPr lang="en-US" altLang="zh-CN" sz="1800">
                          <a:solidFill>
                            <a:schemeClr val="tx1"/>
                          </a:solidFill>
                          <a:latin typeface="微软雅黑" panose="020B0503020204020204" charset="-122"/>
                          <a:ea typeface="微软雅黑" panose="020B0503020204020204" charset="-122"/>
                        </a:rPr>
                        <a:t>    </a:t>
                      </a:r>
                      <a:r>
                        <a:rPr lang="zh-CN" altLang="en-US" sz="1800">
                          <a:solidFill>
                            <a:schemeClr val="tx1">
                              <a:lumMod val="95000"/>
                              <a:lumOff val="5000"/>
                            </a:schemeClr>
                          </a:solidFill>
                          <a:latin typeface="微软雅黑" panose="020B0503020204020204" charset="-122"/>
                          <a:ea typeface="微软雅黑" panose="020B0503020204020204" charset="-122"/>
                          <a:sym typeface="+mn-ea"/>
                        </a:rPr>
                        <a:t>知道</a:t>
                      </a:r>
                      <a:r>
                        <a:rPr lang="zh-CN" altLang="en-US" sz="1800">
                          <a:solidFill>
                            <a:srgbClr val="C00000"/>
                          </a:solidFill>
                          <a:latin typeface="微软雅黑" panose="020B0503020204020204" charset="-122"/>
                          <a:ea typeface="微软雅黑" panose="020B0503020204020204" charset="-122"/>
                          <a:sym typeface="+mn-ea"/>
                        </a:rPr>
                        <a:t>重庆谈判</a:t>
                      </a:r>
                      <a:r>
                        <a:rPr lang="en-US" altLang="zh-CN" sz="1800">
                          <a:solidFill>
                            <a:schemeClr val="tx1">
                              <a:lumMod val="95000"/>
                              <a:lumOff val="5000"/>
                            </a:schemeClr>
                          </a:solidFill>
                          <a:latin typeface="微软雅黑" panose="020B0503020204020204" charset="-122"/>
                          <a:ea typeface="微软雅黑" panose="020B0503020204020204" charset="-122"/>
                          <a:sym typeface="+mn-ea"/>
                        </a:rPr>
                        <a:t>，</a:t>
                      </a:r>
                      <a:r>
                        <a:rPr lang="zh-CN" altLang="en-US" sz="1800">
                          <a:solidFill>
                            <a:schemeClr val="tx1"/>
                          </a:solidFill>
                          <a:latin typeface="微软雅黑" panose="020B0503020204020204" charset="-122"/>
                          <a:ea typeface="微软雅黑" panose="020B0503020204020204" charset="-122"/>
                          <a:sym typeface="+mn-ea"/>
                        </a:rPr>
                        <a:t>理解中国共产党为争取和平民主作出的努力</a:t>
                      </a:r>
                      <a:r>
                        <a:rPr lang="en-US" altLang="zh-CN" sz="1800">
                          <a:solidFill>
                            <a:schemeClr val="tx1"/>
                          </a:solidFill>
                          <a:latin typeface="微软雅黑" panose="020B0503020204020204" charset="-122"/>
                          <a:ea typeface="微软雅黑" panose="020B0503020204020204" charset="-122"/>
                          <a:sym typeface="+mn-ea"/>
                        </a:rPr>
                        <a:t>；</a:t>
                      </a:r>
                      <a:r>
                        <a:rPr lang="zh-CN" altLang="en-US" sz="1800">
                          <a:solidFill>
                            <a:schemeClr val="tx1"/>
                          </a:solidFill>
                          <a:latin typeface="微软雅黑" panose="020B0503020204020204" charset="-122"/>
                          <a:ea typeface="微软雅黑" panose="020B0503020204020204" charset="-122"/>
                          <a:sym typeface="+mn-ea"/>
                        </a:rPr>
                        <a:t>了解</a:t>
                      </a:r>
                      <a:r>
                        <a:rPr lang="zh-CN" altLang="en-US" sz="1800">
                          <a:solidFill>
                            <a:srgbClr val="C00000"/>
                          </a:solidFill>
                          <a:latin typeface="微软雅黑" panose="020B0503020204020204" charset="-122"/>
                          <a:ea typeface="微软雅黑" panose="020B0503020204020204" charset="-122"/>
                          <a:sym typeface="+mn-ea"/>
                        </a:rPr>
                        <a:t>全面内战的爆发</a:t>
                      </a:r>
                      <a:r>
                        <a:rPr lang="en-US" altLang="zh-CN" sz="1800">
                          <a:solidFill>
                            <a:schemeClr val="tx1"/>
                          </a:solidFill>
                          <a:latin typeface="微软雅黑" panose="020B0503020204020204" charset="-122"/>
                          <a:ea typeface="微软雅黑" panose="020B0503020204020204" charset="-122"/>
                          <a:sym typeface="+mn-ea"/>
                        </a:rPr>
                        <a:t>、</a:t>
                      </a:r>
                      <a:r>
                        <a:rPr lang="zh-CN" altLang="en-US" sz="1800">
                          <a:solidFill>
                            <a:schemeClr val="tx1"/>
                          </a:solidFill>
                          <a:latin typeface="微软雅黑" panose="020B0503020204020204" charset="-122"/>
                          <a:ea typeface="微软雅黑" panose="020B0503020204020204" charset="-122"/>
                          <a:sym typeface="+mn-ea"/>
                        </a:rPr>
                        <a:t>中共中央转战陕北和刘邓大军挺进大别山等史事</a:t>
                      </a:r>
                      <a:r>
                        <a:rPr lang="en-US" altLang="zh-CN" sz="1800">
                          <a:solidFill>
                            <a:schemeClr val="tx1"/>
                          </a:solidFill>
                          <a:latin typeface="微软雅黑" panose="020B0503020204020204" charset="-122"/>
                          <a:ea typeface="微软雅黑" panose="020B0503020204020204" charset="-122"/>
                          <a:sym typeface="+mn-ea"/>
                        </a:rPr>
                        <a:t>；</a:t>
                      </a:r>
                      <a:r>
                        <a:rPr lang="zh-CN" altLang="en-US" sz="1800">
                          <a:solidFill>
                            <a:schemeClr val="tx1"/>
                          </a:solidFill>
                          <a:latin typeface="微软雅黑" panose="020B0503020204020204" charset="-122"/>
                          <a:ea typeface="微软雅黑" panose="020B0503020204020204" charset="-122"/>
                          <a:sym typeface="+mn-ea"/>
                        </a:rPr>
                        <a:t>通过了解</a:t>
                      </a:r>
                      <a:r>
                        <a:rPr lang="zh-CN" altLang="en-US" sz="1800">
                          <a:solidFill>
                            <a:srgbClr val="C00000"/>
                          </a:solidFill>
                          <a:latin typeface="微软雅黑" panose="020B0503020204020204" charset="-122"/>
                          <a:ea typeface="微软雅黑" panose="020B0503020204020204" charset="-122"/>
                          <a:sym typeface="+mn-ea"/>
                        </a:rPr>
                        <a:t>解放区的土地改革</a:t>
                      </a:r>
                      <a:r>
                        <a:rPr lang="en-US" altLang="zh-CN" sz="1800">
                          <a:solidFill>
                            <a:srgbClr val="C00000"/>
                          </a:solidFill>
                          <a:latin typeface="微软雅黑" panose="020B0503020204020204" charset="-122"/>
                          <a:ea typeface="微软雅黑" panose="020B0503020204020204" charset="-122"/>
                          <a:sym typeface="+mn-ea"/>
                        </a:rPr>
                        <a:t>，</a:t>
                      </a:r>
                      <a:r>
                        <a:rPr lang="zh-CN" altLang="en-US" sz="1800">
                          <a:solidFill>
                            <a:srgbClr val="C00000"/>
                          </a:solidFill>
                          <a:latin typeface="微软雅黑" panose="020B0503020204020204" charset="-122"/>
                          <a:ea typeface="微软雅黑" panose="020B0503020204020204" charset="-122"/>
                          <a:sym typeface="+mn-ea"/>
                        </a:rPr>
                        <a:t>辽沈</a:t>
                      </a:r>
                      <a:r>
                        <a:rPr lang="en-US" altLang="zh-CN" sz="1800">
                          <a:solidFill>
                            <a:srgbClr val="C00000"/>
                          </a:solidFill>
                          <a:latin typeface="微软雅黑" panose="020B0503020204020204" charset="-122"/>
                          <a:ea typeface="微软雅黑" panose="020B0503020204020204" charset="-122"/>
                          <a:sym typeface="+mn-ea"/>
                        </a:rPr>
                        <a:t>、</a:t>
                      </a:r>
                      <a:r>
                        <a:rPr lang="zh-CN" altLang="en-US" sz="1800">
                          <a:solidFill>
                            <a:srgbClr val="C00000"/>
                          </a:solidFill>
                          <a:latin typeface="微软雅黑" panose="020B0503020204020204" charset="-122"/>
                          <a:ea typeface="微软雅黑" panose="020B0503020204020204" charset="-122"/>
                          <a:sym typeface="+mn-ea"/>
                        </a:rPr>
                        <a:t>淮海</a:t>
                      </a:r>
                      <a:r>
                        <a:rPr lang="en-US" altLang="zh-CN" sz="1800">
                          <a:solidFill>
                            <a:srgbClr val="C00000"/>
                          </a:solidFill>
                          <a:latin typeface="微软雅黑" panose="020B0503020204020204" charset="-122"/>
                          <a:ea typeface="微软雅黑" panose="020B0503020204020204" charset="-122"/>
                          <a:sym typeface="+mn-ea"/>
                        </a:rPr>
                        <a:t>、</a:t>
                      </a:r>
                      <a:r>
                        <a:rPr lang="zh-CN" altLang="en-US" sz="1800">
                          <a:solidFill>
                            <a:srgbClr val="C00000"/>
                          </a:solidFill>
                          <a:latin typeface="微软雅黑" panose="020B0503020204020204" charset="-122"/>
                          <a:ea typeface="微软雅黑" panose="020B0503020204020204" charset="-122"/>
                          <a:sym typeface="+mn-ea"/>
                        </a:rPr>
                        <a:t>平津三大战役</a:t>
                      </a:r>
                      <a:r>
                        <a:rPr lang="en-US" altLang="zh-CN" sz="1800">
                          <a:solidFill>
                            <a:srgbClr val="C00000"/>
                          </a:solidFill>
                          <a:latin typeface="微软雅黑" panose="020B0503020204020204" charset="-122"/>
                          <a:ea typeface="微软雅黑" panose="020B0503020204020204" charset="-122"/>
                          <a:sym typeface="+mn-ea"/>
                        </a:rPr>
                        <a:t>，</a:t>
                      </a:r>
                      <a:r>
                        <a:rPr lang="zh-CN" altLang="en-US" sz="1800">
                          <a:solidFill>
                            <a:srgbClr val="C00000"/>
                          </a:solidFill>
                          <a:latin typeface="微软雅黑" panose="020B0503020204020204" charset="-122"/>
                          <a:ea typeface="微软雅黑" panose="020B0503020204020204" charset="-122"/>
                          <a:sym typeface="+mn-ea"/>
                        </a:rPr>
                        <a:t>中共七届二中全会</a:t>
                      </a:r>
                      <a:r>
                        <a:rPr lang="en-US" altLang="zh-CN" sz="1800">
                          <a:solidFill>
                            <a:schemeClr val="tx1"/>
                          </a:solidFill>
                          <a:latin typeface="微软雅黑" panose="020B0503020204020204" charset="-122"/>
                          <a:ea typeface="微软雅黑" panose="020B0503020204020204" charset="-122"/>
                          <a:sym typeface="+mn-ea"/>
                        </a:rPr>
                        <a:t>，</a:t>
                      </a:r>
                      <a:r>
                        <a:rPr lang="zh-CN" altLang="en-US" sz="1800">
                          <a:solidFill>
                            <a:schemeClr val="tx1"/>
                          </a:solidFill>
                          <a:latin typeface="微软雅黑" panose="020B0503020204020204" charset="-122"/>
                          <a:ea typeface="微软雅黑" panose="020B0503020204020204" charset="-122"/>
                          <a:sym typeface="+mn-ea"/>
                        </a:rPr>
                        <a:t>知道国民党反动统治的覆灭和人民解放战争迅速胜利的主要原因</a:t>
                      </a:r>
                      <a:r>
                        <a:rPr lang="en-US" altLang="zh-CN" sz="1800">
                          <a:solidFill>
                            <a:schemeClr val="tx1"/>
                          </a:solidFill>
                          <a:latin typeface="微软雅黑" panose="020B0503020204020204" charset="-122"/>
                          <a:ea typeface="微软雅黑" panose="020B0503020204020204" charset="-122"/>
                          <a:sym typeface="+mn-ea"/>
                        </a:rPr>
                        <a:t>，</a:t>
                      </a:r>
                      <a:r>
                        <a:rPr lang="zh-CN" altLang="en-US" sz="1800">
                          <a:solidFill>
                            <a:schemeClr val="tx1"/>
                          </a:solidFill>
                          <a:latin typeface="微软雅黑" panose="020B0503020204020204" charset="-122"/>
                          <a:ea typeface="微软雅黑" panose="020B0503020204020204" charset="-122"/>
                          <a:sym typeface="+mn-ea"/>
                        </a:rPr>
                        <a:t>以及中国共产党领导人民取得新民主主义革命胜利的意义</a:t>
                      </a:r>
                      <a:r>
                        <a:rPr lang="en-US" altLang="zh-CN" sz="1800">
                          <a:solidFill>
                            <a:schemeClr val="tx1"/>
                          </a:solidFill>
                          <a:latin typeface="微软雅黑" panose="020B0503020204020204" charset="-122"/>
                          <a:ea typeface="微软雅黑" panose="020B0503020204020204" charset="-122"/>
                          <a:sym typeface="+mn-ea"/>
                        </a:rPr>
                        <a:t>。</a:t>
                      </a:r>
                      <a:endParaRPr lang="en-US" altLang="zh-CN" sz="1800">
                        <a:solidFill>
                          <a:schemeClr val="tx1"/>
                        </a:solidFill>
                        <a:latin typeface="微软雅黑" panose="020B0503020204020204" charset="-122"/>
                        <a:ea typeface="微软雅黑" panose="020B0503020204020204" charset="-122"/>
                        <a:sym typeface="+mn-ea"/>
                      </a:endParaRPr>
                    </a:p>
                  </a:txBody>
                  <a:tcPr/>
                </a:tc>
              </a:tr>
            </a:tbl>
          </a:graphicData>
        </a:graphic>
      </p:graphicFrame>
      <p:sp>
        <p:nvSpPr>
          <p:cNvPr id="3" name="矩形 2"/>
          <p:cNvSpPr/>
          <p:nvPr/>
        </p:nvSpPr>
        <p:spPr>
          <a:xfrm>
            <a:off x="1136650" y="2762250"/>
            <a:ext cx="4000500" cy="1587500"/>
          </a:xfrm>
          <a:prstGeom prst="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 name="矩形 3"/>
          <p:cNvSpPr/>
          <p:nvPr/>
        </p:nvSpPr>
        <p:spPr>
          <a:xfrm>
            <a:off x="1136650" y="4768850"/>
            <a:ext cx="4000500" cy="952500"/>
          </a:xfrm>
          <a:prstGeom prst="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文本框 4"/>
          <p:cNvSpPr txBox="1"/>
          <p:nvPr/>
        </p:nvSpPr>
        <p:spPr>
          <a:xfrm>
            <a:off x="244475" y="932180"/>
            <a:ext cx="2451735" cy="460375"/>
          </a:xfrm>
          <a:prstGeom prst="rect">
            <a:avLst/>
          </a:prstGeom>
          <a:noFill/>
          <a:ln>
            <a:solidFill>
              <a:schemeClr val="tx1"/>
            </a:solidFill>
          </a:ln>
        </p:spPr>
        <p:txBody>
          <a:bodyPr wrap="square" rtlCol="0">
            <a:spAutoFit/>
          </a:bodyPr>
          <a:p>
            <a:r>
              <a:rPr lang="en-US" altLang="zh-CN" sz="2400">
                <a:latin typeface="微软雅黑" panose="020B0503020204020204" charset="-122"/>
                <a:ea typeface="微软雅黑" panose="020B0503020204020204" charset="-122"/>
                <a:cs typeface="微软雅黑" panose="020B0503020204020204" charset="-122"/>
              </a:rPr>
              <a:t>2.</a:t>
            </a:r>
            <a:r>
              <a:rPr lang="zh-CN" altLang="en-US" sz="2400">
                <a:latin typeface="微软雅黑" panose="020B0503020204020204" charset="-122"/>
                <a:ea typeface="微软雅黑" panose="020B0503020204020204" charset="-122"/>
                <a:cs typeface="微软雅黑" panose="020B0503020204020204" charset="-122"/>
              </a:rPr>
              <a:t>课标内容要求</a:t>
            </a:r>
            <a:endParaRPr lang="zh-CN" altLang="en-US" sz="2400">
              <a:latin typeface="微软雅黑" panose="020B0503020204020204" charset="-122"/>
              <a:ea typeface="微软雅黑" panose="020B0503020204020204" charset="-122"/>
              <a:cs typeface="微软雅黑" panose="020B0503020204020204"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descr="7b0a2020202022776f7264617274223a20227b5c2269645c223a32353030313037302c5c227469645c223a5c225c227d220a7d0a"/>
          <p:cNvSpPr txBox="1"/>
          <p:nvPr/>
        </p:nvSpPr>
        <p:spPr>
          <a:xfrm>
            <a:off x="0" y="118745"/>
            <a:ext cx="12192000" cy="592455"/>
          </a:xfrm>
          <a:prstGeom prst="rect">
            <a:avLst/>
          </a:prstGeom>
          <a:solidFill>
            <a:schemeClr val="accent4">
              <a:lumMod val="75000"/>
            </a:schemeClr>
          </a:solidFill>
        </p:spPr>
        <p:txBody>
          <a:bodyPr wrap="square" rtlCol="0">
            <a:noAutofit/>
          </a:bodyPr>
          <a:p>
            <a:endParaRPr lang="zh-CN" altLang="en-US" sz="2800">
              <a:solidFill>
                <a:schemeClr val="bg1"/>
              </a:solidFill>
              <a:latin typeface="微软雅黑" panose="020B0503020204020204" charset="-122"/>
              <a:ea typeface="微软雅黑" panose="020B0503020204020204" charset="-122"/>
            </a:endParaRPr>
          </a:p>
        </p:txBody>
      </p:sp>
      <p:sp>
        <p:nvSpPr>
          <p:cNvPr id="7" name="文本框 6"/>
          <p:cNvSpPr txBox="1"/>
          <p:nvPr/>
        </p:nvSpPr>
        <p:spPr>
          <a:xfrm>
            <a:off x="0" y="0"/>
            <a:ext cx="4753610" cy="710565"/>
          </a:xfrm>
          <a:prstGeom prst="rect">
            <a:avLst/>
          </a:prstGeom>
          <a:noFill/>
          <a:ln>
            <a:solidFill>
              <a:schemeClr val="bg1"/>
            </a:solidFill>
          </a:ln>
        </p:spPr>
        <p:txBody>
          <a:bodyPr wrap="square" rtlCol="0" anchor="t">
            <a:noAutofit/>
          </a:bodyPr>
          <a:p>
            <a:pPr indent="0" eaLnBrk="0" fontAlgn="auto" hangingPunct="0">
              <a:lnSpc>
                <a:spcPct val="150000"/>
              </a:lnSpc>
            </a:pPr>
            <a:r>
              <a:rPr lang="zh-CN" altLang="en-US" sz="2400" b="1">
                <a:solidFill>
                  <a:schemeClr val="bg1"/>
                </a:solidFill>
                <a:latin typeface="微软雅黑" panose="020B0503020204020204" charset="-122"/>
                <a:ea typeface="微软雅黑" panose="020B0503020204020204" charset="-122"/>
                <a:sym typeface="+mn-ea"/>
              </a:rPr>
              <a:t>二</a:t>
            </a:r>
            <a:r>
              <a:rPr lang="en-US" altLang="zh-CN" sz="2400" b="1">
                <a:solidFill>
                  <a:schemeClr val="bg1"/>
                </a:solidFill>
                <a:latin typeface="微软雅黑" panose="020B0503020204020204" charset="-122"/>
                <a:ea typeface="微软雅黑" panose="020B0503020204020204" charset="-122"/>
                <a:sym typeface="+mn-ea"/>
              </a:rPr>
              <a:t>、</a:t>
            </a:r>
            <a:r>
              <a:rPr lang="zh-CN" altLang="en-US" sz="2400" b="1">
                <a:solidFill>
                  <a:schemeClr val="bg1"/>
                </a:solidFill>
                <a:latin typeface="微软雅黑" panose="020B0503020204020204" charset="-122"/>
                <a:ea typeface="微软雅黑" panose="020B0503020204020204" charset="-122"/>
                <a:sym typeface="+mn-ea"/>
              </a:rPr>
              <a:t>大单元教学实践的关键环节</a:t>
            </a:r>
            <a:endParaRPr lang="zh-CN" altLang="en-US" sz="2400" b="1">
              <a:solidFill>
                <a:schemeClr val="bg1"/>
              </a:solidFill>
              <a:latin typeface="微软雅黑" panose="020B0503020204020204" charset="-122"/>
              <a:ea typeface="微软雅黑" panose="020B0503020204020204" charset="-122"/>
              <a:sym typeface="+mn-ea"/>
            </a:endParaRPr>
          </a:p>
        </p:txBody>
      </p:sp>
      <p:sp>
        <p:nvSpPr>
          <p:cNvPr id="8" name="文本框 7"/>
          <p:cNvSpPr txBox="1"/>
          <p:nvPr/>
        </p:nvSpPr>
        <p:spPr>
          <a:xfrm>
            <a:off x="4752975" y="635"/>
            <a:ext cx="5356860" cy="710565"/>
          </a:xfrm>
          <a:prstGeom prst="rect">
            <a:avLst/>
          </a:prstGeom>
          <a:noFill/>
          <a:ln>
            <a:solidFill>
              <a:schemeClr val="bg1"/>
            </a:solidFill>
          </a:ln>
          <a:extLst>
            <a:ext uri="{909E8E84-426E-40DD-AFC4-6F175D3DCCD1}">
              <a14:hiddenFill xmlns:a14="http://schemas.microsoft.com/office/drawing/2010/main">
                <a:solidFill>
                  <a:schemeClr val="accent2">
                    <a:lumMod val="60000"/>
                    <a:lumOff val="40000"/>
                  </a:schemeClr>
                </a:solidFill>
              </a14:hiddenFill>
            </a:ext>
          </a:extLst>
        </p:spPr>
        <p:txBody>
          <a:bodyPr wrap="square" rtlCol="0" anchor="t">
            <a:noAutofit/>
          </a:bodyPr>
          <a:p>
            <a:pPr indent="0" eaLnBrk="0" fontAlgn="auto" hangingPunct="0">
              <a:lnSpc>
                <a:spcPct val="150000"/>
              </a:lnSpc>
            </a:pPr>
            <a:r>
              <a:rPr lang="en-US" altLang="zh-CN" sz="2400" b="1">
                <a:solidFill>
                  <a:schemeClr val="bg1"/>
                </a:solidFill>
                <a:latin typeface="微软雅黑" panose="020B0503020204020204" charset="-122"/>
                <a:ea typeface="微软雅黑" panose="020B0503020204020204" charset="-122"/>
                <a:sym typeface="+mn-ea"/>
              </a:rPr>
              <a:t>1.</a:t>
            </a:r>
            <a:r>
              <a:rPr lang="zh-CN" altLang="en-US" sz="2400" b="1">
                <a:solidFill>
                  <a:schemeClr val="bg1"/>
                </a:solidFill>
                <a:latin typeface="微软雅黑" panose="020B0503020204020204" charset="-122"/>
                <a:ea typeface="微软雅黑" panose="020B0503020204020204" charset="-122"/>
                <a:sym typeface="+mn-ea"/>
              </a:rPr>
              <a:t>依据教学内容</a:t>
            </a:r>
            <a:r>
              <a:rPr lang="en-US" altLang="zh-CN" sz="2400" b="1">
                <a:solidFill>
                  <a:schemeClr val="bg1"/>
                </a:solidFill>
                <a:latin typeface="微软雅黑" panose="020B0503020204020204" charset="-122"/>
                <a:ea typeface="微软雅黑" panose="020B0503020204020204" charset="-122"/>
                <a:sym typeface="+mn-ea"/>
              </a:rPr>
              <a:t>，</a:t>
            </a:r>
            <a:r>
              <a:rPr lang="zh-CN" altLang="en-US" sz="2400" b="1">
                <a:solidFill>
                  <a:schemeClr val="bg1"/>
                </a:solidFill>
                <a:latin typeface="微软雅黑" panose="020B0503020204020204" charset="-122"/>
                <a:ea typeface="微软雅黑" panose="020B0503020204020204" charset="-122"/>
                <a:sym typeface="+mn-ea"/>
              </a:rPr>
              <a:t>提炼单元主题</a:t>
            </a:r>
            <a:endParaRPr lang="zh-CN" altLang="en-US" sz="2400" b="1">
              <a:solidFill>
                <a:schemeClr val="accent1">
                  <a:lumMod val="75000"/>
                </a:schemeClr>
              </a:solidFill>
              <a:latin typeface="微软雅黑" panose="020B0503020204020204" charset="-122"/>
              <a:ea typeface="微软雅黑" panose="020B0503020204020204" charset="-122"/>
              <a:sym typeface="+mn-ea"/>
            </a:endParaRPr>
          </a:p>
        </p:txBody>
      </p:sp>
      <p:sp>
        <p:nvSpPr>
          <p:cNvPr id="79" name="TextBox 78"/>
          <p:cNvSpPr txBox="1"/>
          <p:nvPr/>
        </p:nvSpPr>
        <p:spPr>
          <a:xfrm>
            <a:off x="2990850" y="1270635"/>
            <a:ext cx="1770380" cy="605790"/>
          </a:xfrm>
          <a:prstGeom prst="rect">
            <a:avLst/>
          </a:prstGeom>
          <a:noFill/>
          <a:ln w="19050">
            <a:solidFill>
              <a:schemeClr val="tx1"/>
            </a:solidFill>
          </a:ln>
        </p:spPr>
        <p:txBody>
          <a:bodyPr wrap="square" rtlCol="0">
            <a:noAutofit/>
          </a:bodyPr>
          <a:p>
            <a:pPr algn="ctr">
              <a:lnSpc>
                <a:spcPct val="90000"/>
              </a:lnSpc>
            </a:pPr>
            <a:r>
              <a:rPr lang="zh-CN" altLang="en-US" dirty="0">
                <a:solidFill>
                  <a:schemeClr val="tx1">
                    <a:lumMod val="95000"/>
                    <a:lumOff val="5000"/>
                  </a:schemeClr>
                </a:solidFill>
                <a:latin typeface="微软雅黑" panose="020B0503020204020204" charset="-122"/>
                <a:ea typeface="微软雅黑" panose="020B0503020204020204" charset="-122"/>
              </a:rPr>
              <a:t>日本军国主义的侵华罪行</a:t>
            </a:r>
            <a:endParaRPr lang="zh-CN" altLang="en-US" dirty="0">
              <a:solidFill>
                <a:schemeClr val="tx1">
                  <a:lumMod val="95000"/>
                  <a:lumOff val="5000"/>
                </a:schemeClr>
              </a:solidFill>
              <a:latin typeface="微软雅黑" panose="020B0503020204020204" charset="-122"/>
              <a:ea typeface="微软雅黑" panose="020B0503020204020204" charset="-122"/>
            </a:endParaRPr>
          </a:p>
        </p:txBody>
      </p:sp>
      <p:sp>
        <p:nvSpPr>
          <p:cNvPr id="5" name="TextBox 78"/>
          <p:cNvSpPr txBox="1"/>
          <p:nvPr/>
        </p:nvSpPr>
        <p:spPr>
          <a:xfrm>
            <a:off x="5424170" y="1647190"/>
            <a:ext cx="824230" cy="410845"/>
          </a:xfrm>
          <a:prstGeom prst="rect">
            <a:avLst/>
          </a:prstGeom>
          <a:solidFill>
            <a:srgbClr val="C00000"/>
          </a:solidFill>
          <a:ln w="19050">
            <a:solidFill>
              <a:schemeClr val="tx1"/>
            </a:solidFill>
          </a:ln>
        </p:spPr>
        <p:txBody>
          <a:bodyPr wrap="square" rtlCol="0">
            <a:noAutofit/>
          </a:bodyPr>
          <a:p>
            <a:pPr algn="ctr"/>
            <a:r>
              <a:rPr lang="zh-CN" altLang="en-US" sz="2000" dirty="0">
                <a:solidFill>
                  <a:srgbClr val="FFFF00"/>
                </a:solidFill>
                <a:latin typeface="微软雅黑" panose="020B0503020204020204" charset="-122"/>
                <a:ea typeface="微软雅黑" panose="020B0503020204020204" charset="-122"/>
              </a:rPr>
              <a:t>了解</a:t>
            </a:r>
            <a:endParaRPr lang="zh-CN" altLang="en-US" sz="2000" dirty="0">
              <a:solidFill>
                <a:srgbClr val="FFFF00"/>
              </a:solidFill>
              <a:latin typeface="微软雅黑" panose="020B0503020204020204" charset="-122"/>
              <a:ea typeface="微软雅黑" panose="020B0503020204020204" charset="-122"/>
            </a:endParaRPr>
          </a:p>
        </p:txBody>
      </p:sp>
      <p:sp>
        <p:nvSpPr>
          <p:cNvPr id="13" name="TextBox 78"/>
          <p:cNvSpPr txBox="1"/>
          <p:nvPr/>
        </p:nvSpPr>
        <p:spPr>
          <a:xfrm>
            <a:off x="2983230" y="2011680"/>
            <a:ext cx="1769745" cy="664210"/>
          </a:xfrm>
          <a:prstGeom prst="rect">
            <a:avLst/>
          </a:prstGeom>
          <a:noFill/>
          <a:ln w="19050">
            <a:solidFill>
              <a:schemeClr val="tx1"/>
            </a:solidFill>
          </a:ln>
        </p:spPr>
        <p:txBody>
          <a:bodyPr wrap="square" rtlCol="0">
            <a:noAutofit/>
          </a:bodyPr>
          <a:p>
            <a:pPr algn="ctr">
              <a:lnSpc>
                <a:spcPct val="90000"/>
              </a:lnSpc>
            </a:pPr>
            <a:r>
              <a:rPr lang="zh-CN" altLang="en-US" sz="2000" dirty="0">
                <a:solidFill>
                  <a:schemeClr val="tx1">
                    <a:lumMod val="95000"/>
                    <a:lumOff val="5000"/>
                  </a:schemeClr>
                </a:solidFill>
                <a:latin typeface="微软雅黑" panose="020B0503020204020204" charset="-122"/>
                <a:ea typeface="微软雅黑" panose="020B0503020204020204" charset="-122"/>
              </a:rPr>
              <a:t>正面战场和敌后战场的抗战</a:t>
            </a:r>
            <a:endParaRPr lang="zh-CN" altLang="en-US" sz="2000" dirty="0">
              <a:solidFill>
                <a:schemeClr val="tx1">
                  <a:lumMod val="95000"/>
                  <a:lumOff val="5000"/>
                </a:schemeClr>
              </a:solidFill>
              <a:latin typeface="微软雅黑" panose="020B0503020204020204" charset="-122"/>
              <a:ea typeface="微软雅黑" panose="020B0503020204020204" charset="-122"/>
            </a:endParaRPr>
          </a:p>
        </p:txBody>
      </p:sp>
      <p:sp>
        <p:nvSpPr>
          <p:cNvPr id="14" name="TextBox 78"/>
          <p:cNvSpPr txBox="1"/>
          <p:nvPr/>
        </p:nvSpPr>
        <p:spPr>
          <a:xfrm>
            <a:off x="5403850" y="3088640"/>
            <a:ext cx="824230" cy="410845"/>
          </a:xfrm>
          <a:prstGeom prst="rect">
            <a:avLst/>
          </a:prstGeom>
          <a:solidFill>
            <a:srgbClr val="C00000"/>
          </a:solidFill>
          <a:ln w="19050">
            <a:solidFill>
              <a:schemeClr val="tx1"/>
            </a:solidFill>
          </a:ln>
        </p:spPr>
        <p:txBody>
          <a:bodyPr wrap="square" rtlCol="0">
            <a:noAutofit/>
          </a:bodyPr>
          <a:p>
            <a:pPr algn="ctr"/>
            <a:r>
              <a:rPr lang="zh-CN" altLang="en-US" sz="2000" dirty="0">
                <a:solidFill>
                  <a:srgbClr val="FFFF00"/>
                </a:solidFill>
                <a:latin typeface="微软雅黑" panose="020B0503020204020204" charset="-122"/>
                <a:ea typeface="微软雅黑" panose="020B0503020204020204" charset="-122"/>
              </a:rPr>
              <a:t>感悟</a:t>
            </a:r>
            <a:endParaRPr lang="zh-CN" altLang="en-US" sz="2000" dirty="0">
              <a:solidFill>
                <a:srgbClr val="FFFF00"/>
              </a:solidFill>
              <a:latin typeface="微软雅黑" panose="020B0503020204020204" charset="-122"/>
              <a:ea typeface="微软雅黑" panose="020B0503020204020204" charset="-122"/>
            </a:endParaRPr>
          </a:p>
        </p:txBody>
      </p:sp>
      <p:sp>
        <p:nvSpPr>
          <p:cNvPr id="6" name="TextBox 78"/>
          <p:cNvSpPr txBox="1"/>
          <p:nvPr/>
        </p:nvSpPr>
        <p:spPr>
          <a:xfrm>
            <a:off x="5403850" y="4135755"/>
            <a:ext cx="824230" cy="410845"/>
          </a:xfrm>
          <a:prstGeom prst="rect">
            <a:avLst/>
          </a:prstGeom>
          <a:solidFill>
            <a:srgbClr val="C00000"/>
          </a:solidFill>
          <a:ln w="19050">
            <a:solidFill>
              <a:schemeClr val="tx1"/>
            </a:solidFill>
          </a:ln>
        </p:spPr>
        <p:txBody>
          <a:bodyPr wrap="square" rtlCol="0">
            <a:noAutofit/>
          </a:bodyPr>
          <a:p>
            <a:pPr algn="ctr"/>
            <a:r>
              <a:rPr lang="zh-CN" altLang="en-US" sz="2000" dirty="0">
                <a:solidFill>
                  <a:srgbClr val="FFFF00"/>
                </a:solidFill>
                <a:latin typeface="微软雅黑" panose="020B0503020204020204" charset="-122"/>
                <a:ea typeface="微软雅黑" panose="020B0503020204020204" charset="-122"/>
              </a:rPr>
              <a:t>认识</a:t>
            </a:r>
            <a:endParaRPr lang="zh-CN" altLang="en-US" sz="2000" dirty="0">
              <a:solidFill>
                <a:srgbClr val="FFFF00"/>
              </a:solidFill>
              <a:latin typeface="微软雅黑" panose="020B0503020204020204" charset="-122"/>
              <a:ea typeface="微软雅黑" panose="020B0503020204020204" charset="-122"/>
            </a:endParaRPr>
          </a:p>
        </p:txBody>
      </p:sp>
      <p:sp>
        <p:nvSpPr>
          <p:cNvPr id="10" name="TextBox 78"/>
          <p:cNvSpPr txBox="1"/>
          <p:nvPr/>
        </p:nvSpPr>
        <p:spPr>
          <a:xfrm>
            <a:off x="5424170" y="4854575"/>
            <a:ext cx="824230" cy="410845"/>
          </a:xfrm>
          <a:prstGeom prst="rect">
            <a:avLst/>
          </a:prstGeom>
          <a:solidFill>
            <a:srgbClr val="C00000"/>
          </a:solidFill>
          <a:ln w="19050">
            <a:solidFill>
              <a:schemeClr val="tx1"/>
            </a:solidFill>
          </a:ln>
        </p:spPr>
        <p:txBody>
          <a:bodyPr wrap="square" rtlCol="0">
            <a:noAutofit/>
          </a:bodyPr>
          <a:p>
            <a:pPr algn="ctr"/>
            <a:r>
              <a:rPr lang="zh-CN" altLang="en-US" sz="2000" dirty="0">
                <a:solidFill>
                  <a:srgbClr val="FFFF00"/>
                </a:solidFill>
                <a:latin typeface="微软雅黑" panose="020B0503020204020204" charset="-122"/>
                <a:ea typeface="微软雅黑" panose="020B0503020204020204" charset="-122"/>
              </a:rPr>
              <a:t>理解</a:t>
            </a:r>
            <a:endParaRPr lang="zh-CN" altLang="en-US" sz="2000" dirty="0">
              <a:solidFill>
                <a:srgbClr val="FFFF00"/>
              </a:solidFill>
              <a:latin typeface="微软雅黑" panose="020B0503020204020204" charset="-122"/>
              <a:ea typeface="微软雅黑" panose="020B0503020204020204" charset="-122"/>
            </a:endParaRPr>
          </a:p>
        </p:txBody>
      </p:sp>
      <p:grpSp>
        <p:nvGrpSpPr>
          <p:cNvPr id="130" name="组合 129"/>
          <p:cNvGrpSpPr/>
          <p:nvPr/>
        </p:nvGrpSpPr>
        <p:grpSpPr>
          <a:xfrm flipH="1">
            <a:off x="4883785" y="1484630"/>
            <a:ext cx="520065" cy="830580"/>
            <a:chOff x="1264085" y="4375273"/>
            <a:chExt cx="486427" cy="764393"/>
          </a:xfrm>
        </p:grpSpPr>
        <p:cxnSp>
          <p:nvCxnSpPr>
            <p:cNvPr id="37" name="直接连接符 36"/>
            <p:cNvCxnSpPr/>
            <p:nvPr/>
          </p:nvCxnSpPr>
          <p:spPr>
            <a:xfrm flipV="1">
              <a:off x="1264085" y="4737595"/>
              <a:ext cx="237995" cy="1"/>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V="1">
              <a:off x="1502078" y="4375273"/>
              <a:ext cx="10439" cy="764393"/>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V="1">
              <a:off x="1502078" y="4381535"/>
              <a:ext cx="237995" cy="1"/>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V="1">
              <a:off x="1512517" y="5139665"/>
              <a:ext cx="237995" cy="1"/>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cxnSp>
        <p:nvCxnSpPr>
          <p:cNvPr id="154" name="直接箭头连接符 153"/>
          <p:cNvCxnSpPr/>
          <p:nvPr/>
        </p:nvCxnSpPr>
        <p:spPr>
          <a:xfrm>
            <a:off x="4060190" y="2708022"/>
            <a:ext cx="0" cy="344170"/>
          </a:xfrm>
          <a:prstGeom prst="straightConnector1">
            <a:avLst/>
          </a:prstGeom>
          <a:ln w="57150">
            <a:solidFill>
              <a:srgbClr val="600021"/>
            </a:solidFill>
            <a:tailEnd type="arrow"/>
          </a:ln>
        </p:spPr>
        <p:style>
          <a:lnRef idx="1">
            <a:schemeClr val="accent1"/>
          </a:lnRef>
          <a:fillRef idx="0">
            <a:schemeClr val="accent1"/>
          </a:fillRef>
          <a:effectRef idx="0">
            <a:schemeClr val="accent1"/>
          </a:effectRef>
          <a:fontRef idx="minor">
            <a:schemeClr val="tx1"/>
          </a:fontRef>
        </p:style>
      </p:cxnSp>
      <p:sp>
        <p:nvSpPr>
          <p:cNvPr id="18" name="TextBox 78"/>
          <p:cNvSpPr txBox="1"/>
          <p:nvPr/>
        </p:nvSpPr>
        <p:spPr>
          <a:xfrm>
            <a:off x="2982595" y="3070225"/>
            <a:ext cx="1770380" cy="664210"/>
          </a:xfrm>
          <a:prstGeom prst="rect">
            <a:avLst/>
          </a:prstGeom>
          <a:noFill/>
          <a:ln w="19050">
            <a:solidFill>
              <a:schemeClr val="tx1"/>
            </a:solidFill>
          </a:ln>
        </p:spPr>
        <p:txBody>
          <a:bodyPr wrap="square" rtlCol="0">
            <a:noAutofit/>
          </a:bodyPr>
          <a:p>
            <a:pPr algn="ctr">
              <a:lnSpc>
                <a:spcPct val="90000"/>
              </a:lnSpc>
            </a:pPr>
            <a:r>
              <a:rPr lang="zh-CN" altLang="en-US" sz="2000" dirty="0">
                <a:solidFill>
                  <a:schemeClr val="tx1">
                    <a:lumMod val="95000"/>
                    <a:lumOff val="5000"/>
                  </a:schemeClr>
                </a:solidFill>
                <a:latin typeface="微软雅黑" panose="020B0503020204020204" charset="-122"/>
                <a:ea typeface="微软雅黑" panose="020B0503020204020204" charset="-122"/>
              </a:rPr>
              <a:t>中华民族英勇不屈的精神</a:t>
            </a:r>
            <a:endParaRPr lang="zh-CN" altLang="en-US" sz="2000" dirty="0">
              <a:solidFill>
                <a:schemeClr val="tx1">
                  <a:lumMod val="95000"/>
                  <a:lumOff val="5000"/>
                </a:schemeClr>
              </a:solidFill>
              <a:latin typeface="微软雅黑" panose="020B0503020204020204" charset="-122"/>
              <a:ea typeface="微软雅黑" panose="020B0503020204020204" charset="-122"/>
            </a:endParaRPr>
          </a:p>
        </p:txBody>
      </p:sp>
      <p:cxnSp>
        <p:nvCxnSpPr>
          <p:cNvPr id="19" name="直接连接符 18"/>
          <p:cNvCxnSpPr/>
          <p:nvPr/>
        </p:nvCxnSpPr>
        <p:spPr>
          <a:xfrm>
            <a:off x="4841240" y="3360834"/>
            <a:ext cx="47307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4948555" y="4448589"/>
            <a:ext cx="47307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1" name="TextBox 78"/>
          <p:cNvSpPr txBox="1"/>
          <p:nvPr/>
        </p:nvSpPr>
        <p:spPr>
          <a:xfrm>
            <a:off x="2990850" y="3903980"/>
            <a:ext cx="1892935" cy="653415"/>
          </a:xfrm>
          <a:prstGeom prst="rect">
            <a:avLst/>
          </a:prstGeom>
          <a:noFill/>
          <a:ln w="19050">
            <a:solidFill>
              <a:schemeClr val="tx1"/>
            </a:solidFill>
          </a:ln>
        </p:spPr>
        <p:txBody>
          <a:bodyPr wrap="square" rtlCol="0">
            <a:noAutofit/>
          </a:bodyPr>
          <a:p>
            <a:pPr algn="ctr">
              <a:lnSpc>
                <a:spcPct val="90000"/>
              </a:lnSpc>
            </a:pPr>
            <a:r>
              <a:rPr lang="zh-CN" altLang="en-US" sz="2000" dirty="0">
                <a:solidFill>
                  <a:schemeClr val="tx1">
                    <a:lumMod val="95000"/>
                    <a:lumOff val="5000"/>
                  </a:schemeClr>
                </a:solidFill>
                <a:latin typeface="微软雅黑" panose="020B0503020204020204" charset="-122"/>
                <a:ea typeface="微软雅黑" panose="020B0503020204020204" charset="-122"/>
              </a:rPr>
              <a:t>中国共产党是抗战中流砥柱</a:t>
            </a:r>
            <a:endParaRPr lang="zh-CN" altLang="en-US" sz="2000" dirty="0">
              <a:solidFill>
                <a:schemeClr val="tx1">
                  <a:lumMod val="95000"/>
                  <a:lumOff val="5000"/>
                </a:schemeClr>
              </a:solidFill>
              <a:latin typeface="微软雅黑" panose="020B0503020204020204" charset="-122"/>
              <a:ea typeface="微软雅黑" panose="020B0503020204020204" charset="-122"/>
            </a:endParaRPr>
          </a:p>
        </p:txBody>
      </p:sp>
      <p:cxnSp>
        <p:nvCxnSpPr>
          <p:cNvPr id="22" name="直接连接符 21"/>
          <p:cNvCxnSpPr/>
          <p:nvPr/>
        </p:nvCxnSpPr>
        <p:spPr>
          <a:xfrm>
            <a:off x="4928235" y="5051839"/>
            <a:ext cx="47307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5" name="TextBox 78"/>
          <p:cNvSpPr txBox="1"/>
          <p:nvPr/>
        </p:nvSpPr>
        <p:spPr>
          <a:xfrm>
            <a:off x="7001510" y="1515110"/>
            <a:ext cx="824230" cy="410845"/>
          </a:xfrm>
          <a:prstGeom prst="rect">
            <a:avLst/>
          </a:prstGeom>
          <a:solidFill>
            <a:srgbClr val="C00000"/>
          </a:solidFill>
          <a:ln w="19050">
            <a:solidFill>
              <a:schemeClr val="tx1"/>
            </a:solidFill>
          </a:ln>
        </p:spPr>
        <p:txBody>
          <a:bodyPr wrap="square" rtlCol="0">
            <a:noAutofit/>
          </a:bodyPr>
          <a:p>
            <a:pPr algn="ctr"/>
            <a:r>
              <a:rPr lang="zh-CN" altLang="en-US" sz="2000" dirty="0">
                <a:solidFill>
                  <a:srgbClr val="FFFF00"/>
                </a:solidFill>
                <a:latin typeface="微软雅黑" panose="020B0503020204020204" charset="-122"/>
                <a:ea typeface="微软雅黑" panose="020B0503020204020204" charset="-122"/>
              </a:rPr>
              <a:t>了解</a:t>
            </a:r>
            <a:endParaRPr lang="zh-CN" altLang="en-US" sz="2000" dirty="0">
              <a:solidFill>
                <a:srgbClr val="FFFF00"/>
              </a:solidFill>
              <a:latin typeface="微软雅黑" panose="020B0503020204020204" charset="-122"/>
              <a:ea typeface="微软雅黑" panose="020B0503020204020204" charset="-122"/>
            </a:endParaRPr>
          </a:p>
        </p:txBody>
      </p:sp>
      <p:grpSp>
        <p:nvGrpSpPr>
          <p:cNvPr id="30" name="组合 29"/>
          <p:cNvGrpSpPr/>
          <p:nvPr/>
        </p:nvGrpSpPr>
        <p:grpSpPr>
          <a:xfrm>
            <a:off x="7833995" y="1289685"/>
            <a:ext cx="520065" cy="830580"/>
            <a:chOff x="1264085" y="4375273"/>
            <a:chExt cx="486427" cy="764393"/>
          </a:xfrm>
        </p:grpSpPr>
        <p:cxnSp>
          <p:nvCxnSpPr>
            <p:cNvPr id="31" name="直接连接符 30"/>
            <p:cNvCxnSpPr/>
            <p:nvPr/>
          </p:nvCxnSpPr>
          <p:spPr>
            <a:xfrm flipV="1">
              <a:off x="1264085" y="4737595"/>
              <a:ext cx="237995" cy="1"/>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V="1">
              <a:off x="1502078" y="4375273"/>
              <a:ext cx="10439" cy="764393"/>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V="1">
              <a:off x="1502078" y="4381535"/>
              <a:ext cx="237995" cy="1"/>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V="1">
              <a:off x="1512517" y="5139665"/>
              <a:ext cx="237995" cy="1"/>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cxnSp>
        <p:nvCxnSpPr>
          <p:cNvPr id="36" name="直接箭头连接符 35"/>
          <p:cNvCxnSpPr/>
          <p:nvPr/>
        </p:nvCxnSpPr>
        <p:spPr>
          <a:xfrm>
            <a:off x="9549765" y="2353692"/>
            <a:ext cx="0" cy="488315"/>
          </a:xfrm>
          <a:prstGeom prst="straightConnector1">
            <a:avLst/>
          </a:prstGeom>
          <a:ln w="57150">
            <a:solidFill>
              <a:srgbClr val="600021"/>
            </a:solidFill>
            <a:tailEnd type="arrow"/>
          </a:ln>
        </p:spPr>
        <p:style>
          <a:lnRef idx="1">
            <a:schemeClr val="accent1"/>
          </a:lnRef>
          <a:fillRef idx="0">
            <a:schemeClr val="accent1"/>
          </a:fillRef>
          <a:effectRef idx="0">
            <a:schemeClr val="accent1"/>
          </a:effectRef>
          <a:fontRef idx="minor">
            <a:schemeClr val="tx1"/>
          </a:fontRef>
        </p:style>
      </p:cxnSp>
      <p:sp>
        <p:nvSpPr>
          <p:cNvPr id="38" name="TextBox 78"/>
          <p:cNvSpPr txBox="1"/>
          <p:nvPr/>
        </p:nvSpPr>
        <p:spPr>
          <a:xfrm>
            <a:off x="7009765" y="2958465"/>
            <a:ext cx="824230" cy="379095"/>
          </a:xfrm>
          <a:prstGeom prst="rect">
            <a:avLst/>
          </a:prstGeom>
          <a:solidFill>
            <a:srgbClr val="C00000"/>
          </a:solidFill>
          <a:ln w="19050">
            <a:solidFill>
              <a:schemeClr val="tx1"/>
            </a:solidFill>
          </a:ln>
        </p:spPr>
        <p:txBody>
          <a:bodyPr wrap="square" rtlCol="0">
            <a:noAutofit/>
          </a:bodyPr>
          <a:p>
            <a:pPr algn="ctr"/>
            <a:r>
              <a:rPr lang="zh-CN" altLang="en-US" dirty="0">
                <a:solidFill>
                  <a:srgbClr val="FFFF00"/>
                </a:solidFill>
                <a:latin typeface="微软雅黑" panose="020B0503020204020204" charset="-122"/>
                <a:ea typeface="微软雅黑" panose="020B0503020204020204" charset="-122"/>
              </a:rPr>
              <a:t>分析</a:t>
            </a:r>
            <a:endParaRPr lang="zh-CN" altLang="en-US" dirty="0">
              <a:solidFill>
                <a:srgbClr val="FFFF00"/>
              </a:solidFill>
              <a:latin typeface="微软雅黑" panose="020B0503020204020204" charset="-122"/>
              <a:ea typeface="微软雅黑" panose="020B0503020204020204" charset="-122"/>
            </a:endParaRPr>
          </a:p>
        </p:txBody>
      </p:sp>
      <p:sp>
        <p:nvSpPr>
          <p:cNvPr id="40" name="TextBox 78"/>
          <p:cNvSpPr txBox="1"/>
          <p:nvPr/>
        </p:nvSpPr>
        <p:spPr>
          <a:xfrm>
            <a:off x="7054215" y="3932555"/>
            <a:ext cx="824230" cy="379095"/>
          </a:xfrm>
          <a:prstGeom prst="rect">
            <a:avLst/>
          </a:prstGeom>
          <a:solidFill>
            <a:srgbClr val="C00000"/>
          </a:solidFill>
          <a:ln w="19050">
            <a:solidFill>
              <a:schemeClr val="tx1"/>
            </a:solidFill>
          </a:ln>
        </p:spPr>
        <p:txBody>
          <a:bodyPr wrap="square" rtlCol="0">
            <a:noAutofit/>
          </a:bodyPr>
          <a:p>
            <a:pPr algn="ctr"/>
            <a:r>
              <a:rPr lang="zh-CN" altLang="en-US" dirty="0">
                <a:solidFill>
                  <a:srgbClr val="FFFF00"/>
                </a:solidFill>
                <a:latin typeface="微软雅黑" panose="020B0503020204020204" charset="-122"/>
                <a:ea typeface="微软雅黑" panose="020B0503020204020204" charset="-122"/>
              </a:rPr>
              <a:t>探讨</a:t>
            </a:r>
            <a:endParaRPr lang="zh-CN" altLang="en-US" dirty="0">
              <a:solidFill>
                <a:srgbClr val="FFFF00"/>
              </a:solidFill>
              <a:latin typeface="微软雅黑" panose="020B0503020204020204" charset="-122"/>
              <a:ea typeface="微软雅黑" panose="020B0503020204020204" charset="-122"/>
            </a:endParaRPr>
          </a:p>
        </p:txBody>
      </p:sp>
      <p:cxnSp>
        <p:nvCxnSpPr>
          <p:cNvPr id="43" name="直接连接符 42"/>
          <p:cNvCxnSpPr/>
          <p:nvPr/>
        </p:nvCxnSpPr>
        <p:spPr>
          <a:xfrm>
            <a:off x="7878445" y="3177319"/>
            <a:ext cx="47307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7878445" y="4165379"/>
            <a:ext cx="47307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7" name="直接箭头连接符 46"/>
          <p:cNvCxnSpPr/>
          <p:nvPr/>
        </p:nvCxnSpPr>
        <p:spPr>
          <a:xfrm>
            <a:off x="5823585" y="2051432"/>
            <a:ext cx="0" cy="1000760"/>
          </a:xfrm>
          <a:prstGeom prst="straightConnector1">
            <a:avLst/>
          </a:prstGeom>
          <a:ln w="57150">
            <a:solidFill>
              <a:srgbClr val="600021"/>
            </a:solidFill>
            <a:tailEnd type="arrow"/>
          </a:ln>
        </p:spPr>
        <p:style>
          <a:lnRef idx="1">
            <a:schemeClr val="accent1"/>
          </a:lnRef>
          <a:fillRef idx="0">
            <a:schemeClr val="accent1"/>
          </a:fillRef>
          <a:effectRef idx="0">
            <a:schemeClr val="accent1"/>
          </a:effectRef>
          <a:fontRef idx="minor">
            <a:schemeClr val="tx1"/>
          </a:fontRef>
        </p:style>
      </p:cxnSp>
      <p:cxnSp>
        <p:nvCxnSpPr>
          <p:cNvPr id="48" name="直接箭头连接符 47"/>
          <p:cNvCxnSpPr>
            <a:stCxn id="25" idx="2"/>
          </p:cNvCxnSpPr>
          <p:nvPr/>
        </p:nvCxnSpPr>
        <p:spPr>
          <a:xfrm>
            <a:off x="7413625" y="1925702"/>
            <a:ext cx="635" cy="1010285"/>
          </a:xfrm>
          <a:prstGeom prst="straightConnector1">
            <a:avLst/>
          </a:prstGeom>
          <a:ln w="57150">
            <a:solidFill>
              <a:srgbClr val="600021"/>
            </a:solidFill>
            <a:tailEnd type="arrow"/>
          </a:ln>
        </p:spPr>
        <p:style>
          <a:lnRef idx="1">
            <a:schemeClr val="accent1"/>
          </a:lnRef>
          <a:fillRef idx="0">
            <a:schemeClr val="accent1"/>
          </a:fillRef>
          <a:effectRef idx="0">
            <a:schemeClr val="accent1"/>
          </a:effectRef>
          <a:fontRef idx="minor">
            <a:schemeClr val="tx1"/>
          </a:fontRef>
        </p:style>
      </p:cxnSp>
      <p:sp>
        <p:nvSpPr>
          <p:cNvPr id="49" name="TextBox 78"/>
          <p:cNvSpPr txBox="1"/>
          <p:nvPr/>
        </p:nvSpPr>
        <p:spPr>
          <a:xfrm>
            <a:off x="2991485" y="4719955"/>
            <a:ext cx="1892300" cy="605790"/>
          </a:xfrm>
          <a:prstGeom prst="rect">
            <a:avLst/>
          </a:prstGeom>
          <a:noFill/>
          <a:ln w="19050">
            <a:solidFill>
              <a:schemeClr val="tx1"/>
            </a:solidFill>
          </a:ln>
        </p:spPr>
        <p:txBody>
          <a:bodyPr wrap="square" rtlCol="0">
            <a:noAutofit/>
          </a:bodyPr>
          <a:p>
            <a:pPr algn="ctr">
              <a:lnSpc>
                <a:spcPct val="90000"/>
              </a:lnSpc>
            </a:pPr>
            <a:r>
              <a:rPr lang="zh-CN" altLang="en-US" dirty="0">
                <a:solidFill>
                  <a:schemeClr val="tx1">
                    <a:lumMod val="95000"/>
                    <a:lumOff val="5000"/>
                  </a:schemeClr>
                </a:solidFill>
                <a:latin typeface="微软雅黑" panose="020B0503020204020204" charset="-122"/>
                <a:ea typeface="微软雅黑" panose="020B0503020204020204" charset="-122"/>
              </a:rPr>
              <a:t>抗战胜利在民族伟大复兴的意义</a:t>
            </a:r>
            <a:endParaRPr lang="zh-CN" altLang="en-US" dirty="0">
              <a:solidFill>
                <a:schemeClr val="tx1">
                  <a:lumMod val="95000"/>
                  <a:lumOff val="5000"/>
                </a:schemeClr>
              </a:solidFill>
              <a:latin typeface="微软雅黑" panose="020B0503020204020204" charset="-122"/>
              <a:ea typeface="微软雅黑" panose="020B0503020204020204" charset="-122"/>
            </a:endParaRPr>
          </a:p>
        </p:txBody>
      </p:sp>
      <p:sp>
        <p:nvSpPr>
          <p:cNvPr id="26" name="TextBox 78"/>
          <p:cNvSpPr txBox="1"/>
          <p:nvPr/>
        </p:nvSpPr>
        <p:spPr>
          <a:xfrm>
            <a:off x="8362315" y="1161415"/>
            <a:ext cx="2134870" cy="367665"/>
          </a:xfrm>
          <a:prstGeom prst="rect">
            <a:avLst/>
          </a:prstGeom>
          <a:noFill/>
          <a:ln w="19050">
            <a:solidFill>
              <a:schemeClr val="tx1"/>
            </a:solidFill>
          </a:ln>
        </p:spPr>
        <p:txBody>
          <a:bodyPr wrap="square" rtlCol="0">
            <a:noAutofit/>
          </a:bodyPr>
          <a:p>
            <a:pPr algn="ctr">
              <a:lnSpc>
                <a:spcPct val="90000"/>
              </a:lnSpc>
            </a:pPr>
            <a:r>
              <a:rPr lang="zh-CN" altLang="en-US" sz="2000" dirty="0">
                <a:solidFill>
                  <a:schemeClr val="tx1">
                    <a:lumMod val="95000"/>
                    <a:lumOff val="5000"/>
                  </a:schemeClr>
                </a:solidFill>
                <a:latin typeface="微软雅黑" panose="020B0503020204020204" charset="-122"/>
                <a:ea typeface="微软雅黑" panose="020B0503020204020204" charset="-122"/>
              </a:rPr>
              <a:t>全面内战的爆发</a:t>
            </a:r>
            <a:endParaRPr lang="zh-CN" altLang="en-US" sz="2000" dirty="0">
              <a:solidFill>
                <a:schemeClr val="tx1">
                  <a:lumMod val="95000"/>
                  <a:lumOff val="5000"/>
                </a:schemeClr>
              </a:solidFill>
              <a:latin typeface="微软雅黑" panose="020B0503020204020204" charset="-122"/>
              <a:ea typeface="微软雅黑" panose="020B0503020204020204" charset="-122"/>
            </a:endParaRPr>
          </a:p>
        </p:txBody>
      </p:sp>
      <p:sp>
        <p:nvSpPr>
          <p:cNvPr id="27" name="TextBox 78"/>
          <p:cNvSpPr txBox="1"/>
          <p:nvPr/>
        </p:nvSpPr>
        <p:spPr>
          <a:xfrm>
            <a:off x="8429625" y="1875790"/>
            <a:ext cx="2135505" cy="379095"/>
          </a:xfrm>
          <a:prstGeom prst="rect">
            <a:avLst/>
          </a:prstGeom>
          <a:noFill/>
          <a:ln w="19050">
            <a:solidFill>
              <a:schemeClr val="tx1"/>
            </a:solidFill>
          </a:ln>
        </p:spPr>
        <p:txBody>
          <a:bodyPr wrap="square" rtlCol="0">
            <a:noAutofit/>
          </a:bodyPr>
          <a:p>
            <a:pPr algn="ctr">
              <a:lnSpc>
                <a:spcPct val="90000"/>
              </a:lnSpc>
            </a:pPr>
            <a:r>
              <a:rPr lang="zh-CN" altLang="en-US" sz="2000" dirty="0">
                <a:solidFill>
                  <a:schemeClr val="tx1">
                    <a:lumMod val="95000"/>
                    <a:lumOff val="5000"/>
                  </a:schemeClr>
                </a:solidFill>
                <a:latin typeface="微软雅黑" panose="020B0503020204020204" charset="-122"/>
                <a:ea typeface="微软雅黑" panose="020B0503020204020204" charset="-122"/>
              </a:rPr>
              <a:t>解放战争的进程</a:t>
            </a:r>
            <a:endParaRPr lang="zh-CN" altLang="en-US" sz="2000" dirty="0">
              <a:solidFill>
                <a:schemeClr val="tx1">
                  <a:lumMod val="95000"/>
                  <a:lumOff val="5000"/>
                </a:schemeClr>
              </a:solidFill>
              <a:latin typeface="微软雅黑" panose="020B0503020204020204" charset="-122"/>
              <a:ea typeface="微软雅黑" panose="020B0503020204020204" charset="-122"/>
            </a:endParaRPr>
          </a:p>
        </p:txBody>
      </p:sp>
      <p:sp>
        <p:nvSpPr>
          <p:cNvPr id="45" name="TextBox 78"/>
          <p:cNvSpPr txBox="1"/>
          <p:nvPr/>
        </p:nvSpPr>
        <p:spPr>
          <a:xfrm>
            <a:off x="8429625" y="2820670"/>
            <a:ext cx="2134870" cy="653415"/>
          </a:xfrm>
          <a:prstGeom prst="rect">
            <a:avLst/>
          </a:prstGeom>
          <a:noFill/>
          <a:ln w="19050">
            <a:solidFill>
              <a:schemeClr val="tx1"/>
            </a:solidFill>
          </a:ln>
        </p:spPr>
        <p:txBody>
          <a:bodyPr wrap="square" rtlCol="0">
            <a:noAutofit/>
          </a:bodyPr>
          <a:p>
            <a:pPr algn="l">
              <a:lnSpc>
                <a:spcPct val="90000"/>
              </a:lnSpc>
            </a:pPr>
            <a:r>
              <a:rPr lang="zh-CN" altLang="en-US" dirty="0">
                <a:solidFill>
                  <a:schemeClr val="tx1">
                    <a:lumMod val="95000"/>
                    <a:lumOff val="5000"/>
                  </a:schemeClr>
                </a:solidFill>
                <a:latin typeface="微软雅黑" panose="020B0503020204020204" charset="-122"/>
                <a:ea typeface="微软雅黑" panose="020B0503020204020204" charset="-122"/>
              </a:rPr>
              <a:t>国民党政权在大陆统治灭亡原因</a:t>
            </a:r>
            <a:endParaRPr lang="zh-CN" altLang="en-US" dirty="0">
              <a:solidFill>
                <a:schemeClr val="tx1">
                  <a:lumMod val="95000"/>
                  <a:lumOff val="5000"/>
                </a:schemeClr>
              </a:solidFill>
              <a:latin typeface="微软雅黑" panose="020B0503020204020204" charset="-122"/>
              <a:ea typeface="微软雅黑" panose="020B0503020204020204" charset="-122"/>
            </a:endParaRPr>
          </a:p>
        </p:txBody>
      </p:sp>
      <p:sp>
        <p:nvSpPr>
          <p:cNvPr id="46" name="TextBox 78"/>
          <p:cNvSpPr txBox="1"/>
          <p:nvPr/>
        </p:nvSpPr>
        <p:spPr>
          <a:xfrm>
            <a:off x="8442960" y="3700780"/>
            <a:ext cx="2147570" cy="862330"/>
          </a:xfrm>
          <a:prstGeom prst="rect">
            <a:avLst/>
          </a:prstGeom>
          <a:noFill/>
          <a:ln w="19050">
            <a:solidFill>
              <a:schemeClr val="tx1"/>
            </a:solidFill>
          </a:ln>
        </p:spPr>
        <p:txBody>
          <a:bodyPr wrap="square" rtlCol="0">
            <a:noAutofit/>
          </a:bodyPr>
          <a:p>
            <a:pPr algn="l">
              <a:lnSpc>
                <a:spcPct val="90000"/>
              </a:lnSpc>
            </a:pPr>
            <a:r>
              <a:rPr lang="zh-CN" altLang="en-US" dirty="0">
                <a:solidFill>
                  <a:schemeClr val="tx1">
                    <a:lumMod val="95000"/>
                    <a:lumOff val="5000"/>
                  </a:schemeClr>
                </a:solidFill>
                <a:latin typeface="微软雅黑" panose="020B0503020204020204" charset="-122"/>
                <a:ea typeface="微软雅黑" panose="020B0503020204020204" charset="-122"/>
              </a:rPr>
              <a:t>共产党领导人民取得中国革命胜利的原因和意义</a:t>
            </a:r>
            <a:endParaRPr lang="zh-CN" altLang="en-US" dirty="0">
              <a:solidFill>
                <a:schemeClr val="tx1">
                  <a:lumMod val="95000"/>
                  <a:lumOff val="5000"/>
                </a:schemeClr>
              </a:solidFill>
              <a:latin typeface="微软雅黑" panose="020B0503020204020204" charset="-122"/>
              <a:ea typeface="微软雅黑" panose="020B0503020204020204" charset="-122"/>
            </a:endParaRPr>
          </a:p>
        </p:txBody>
      </p:sp>
      <p:sp>
        <p:nvSpPr>
          <p:cNvPr id="83" name="矩形 82"/>
          <p:cNvSpPr/>
          <p:nvPr/>
        </p:nvSpPr>
        <p:spPr>
          <a:xfrm>
            <a:off x="2366010" y="941705"/>
            <a:ext cx="8787130" cy="16884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4" name="矩形 83"/>
          <p:cNvSpPr/>
          <p:nvPr/>
        </p:nvSpPr>
        <p:spPr>
          <a:xfrm>
            <a:off x="2365375" y="2657475"/>
            <a:ext cx="8788400" cy="2790825"/>
          </a:xfrm>
          <a:prstGeom prst="rect">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9" name="文本框 28"/>
          <p:cNvSpPr txBox="1"/>
          <p:nvPr/>
        </p:nvSpPr>
        <p:spPr>
          <a:xfrm>
            <a:off x="223520" y="1043940"/>
            <a:ext cx="1701800" cy="1076325"/>
          </a:xfrm>
          <a:prstGeom prst="rect">
            <a:avLst/>
          </a:prstGeom>
          <a:noFill/>
          <a:ln>
            <a:solidFill>
              <a:schemeClr val="accent6">
                <a:lumMod val="75000"/>
              </a:schemeClr>
            </a:solidFill>
          </a:ln>
        </p:spPr>
        <p:txBody>
          <a:bodyPr wrap="square" rtlCol="0">
            <a:spAutoFit/>
          </a:bodyPr>
          <a:p>
            <a:r>
              <a:rPr lang="zh-CN" altLang="en-US" sz="3200">
                <a:solidFill>
                  <a:schemeClr val="accent6">
                    <a:lumMod val="50000"/>
                  </a:schemeClr>
                </a:solidFill>
                <a:latin typeface="微软雅黑" panose="020B0503020204020204" charset="-122"/>
                <a:ea typeface="微软雅黑" panose="020B0503020204020204" charset="-122"/>
              </a:rPr>
              <a:t>课标</a:t>
            </a:r>
            <a:r>
              <a:rPr lang="zh-CN" altLang="en-US" sz="3200">
                <a:solidFill>
                  <a:schemeClr val="accent6">
                    <a:lumMod val="50000"/>
                  </a:schemeClr>
                </a:solidFill>
                <a:latin typeface="微软雅黑" panose="020B0503020204020204" charset="-122"/>
                <a:ea typeface="微软雅黑" panose="020B0503020204020204" charset="-122"/>
              </a:rPr>
              <a:t>内容提炼</a:t>
            </a:r>
            <a:endParaRPr lang="zh-CN" altLang="en-US" sz="3200">
              <a:solidFill>
                <a:schemeClr val="accent6">
                  <a:lumMod val="50000"/>
                </a:schemeClr>
              </a:solidFill>
              <a:latin typeface="微软雅黑" panose="020B0503020204020204" charset="-122"/>
              <a:ea typeface="微软雅黑" panose="020B0503020204020204" charset="-122"/>
            </a:endParaRPr>
          </a:p>
        </p:txBody>
      </p:sp>
      <p:pic>
        <p:nvPicPr>
          <p:cNvPr id="24" name="图片 23"/>
          <p:cNvPicPr/>
          <p:nvPr/>
        </p:nvPicPr>
        <p:blipFill>
          <a:blip r:embed="rId1"/>
          <a:srcRect l="13740" r="13900"/>
          <a:stretch>
            <a:fillRect/>
          </a:stretch>
        </p:blipFill>
        <p:spPr>
          <a:xfrm>
            <a:off x="72390" y="2630170"/>
            <a:ext cx="2098040" cy="2667635"/>
          </a:xfrm>
          <a:prstGeom prst="rect">
            <a:avLst/>
          </a:prstGeom>
          <a:noFill/>
          <a:ln w="9525">
            <a:noFill/>
          </a:ln>
          <a:effectLst>
            <a:outerShdw blurRad="50800" dist="38100" dir="18900000" algn="bl" rotWithShape="0">
              <a:prstClr val="black">
                <a:alpha val="40000"/>
              </a:prstClr>
            </a:outerShdw>
          </a:effectLst>
        </p:spPr>
      </p:pic>
      <p:sp>
        <p:nvSpPr>
          <p:cNvPr id="86" name="文本框 85"/>
          <p:cNvSpPr txBox="1"/>
          <p:nvPr/>
        </p:nvSpPr>
        <p:spPr>
          <a:xfrm>
            <a:off x="2365375" y="5448300"/>
            <a:ext cx="9053830" cy="1198880"/>
          </a:xfrm>
          <a:prstGeom prst="rect">
            <a:avLst/>
          </a:prstGeom>
          <a:solidFill>
            <a:schemeClr val="accent1">
              <a:lumMod val="50000"/>
            </a:schemeClr>
          </a:solidFill>
        </p:spPr>
        <p:txBody>
          <a:bodyPr wrap="square" rtlCol="0" anchor="t">
            <a:spAutoFit/>
          </a:bodyPr>
          <a:p>
            <a:r>
              <a:rPr lang="zh-CN" altLang="en-US" sz="2400" dirty="0">
                <a:solidFill>
                  <a:schemeClr val="bg1"/>
                </a:solidFill>
                <a:latin typeface="Calibri" panose="020F0502020204030204" charset="0"/>
                <a:ea typeface="Calibri" panose="020F0502020204030204" charset="0"/>
                <a:cs typeface="微软雅黑" panose="020B0503020204020204" charset="-122"/>
                <a:sym typeface="+mn-ea"/>
              </a:rPr>
              <a:t>①</a:t>
            </a:r>
            <a:r>
              <a:rPr lang="zh-CN" altLang="en-US" sz="2400" dirty="0">
                <a:solidFill>
                  <a:schemeClr val="bg1"/>
                </a:solidFill>
                <a:latin typeface="微软雅黑" panose="020B0503020204020204" charset="-122"/>
                <a:ea typeface="微软雅黑" panose="020B0503020204020204" charset="-122"/>
                <a:cs typeface="微软雅黑" panose="020B0503020204020204" charset="-122"/>
                <a:sym typeface="+mn-ea"/>
              </a:rPr>
              <a:t>南京国民政府</a:t>
            </a:r>
            <a:r>
              <a:rPr lang="en-US" altLang="zh-CN" sz="2400" dirty="0">
                <a:solidFill>
                  <a:schemeClr val="bg1"/>
                </a:solidFill>
                <a:latin typeface="微软雅黑" panose="020B0503020204020204" charset="-122"/>
                <a:ea typeface="微软雅黑" panose="020B0503020204020204" charset="-122"/>
                <a:cs typeface="微软雅黑" panose="020B0503020204020204" charset="-122"/>
                <a:sym typeface="+mn-ea"/>
              </a:rPr>
              <a:t>、</a:t>
            </a:r>
            <a:r>
              <a:rPr lang="zh-CN" altLang="en-US" sz="2400" dirty="0">
                <a:solidFill>
                  <a:schemeClr val="bg1"/>
                </a:solidFill>
                <a:latin typeface="微软雅黑" panose="020B0503020204020204" charset="-122"/>
                <a:ea typeface="微软雅黑" panose="020B0503020204020204" charset="-122"/>
                <a:cs typeface="微软雅黑" panose="020B0503020204020204" charset="-122"/>
                <a:sym typeface="+mn-ea"/>
              </a:rPr>
              <a:t>抗日战争和解放战争的伟大进程（了解）</a:t>
            </a:r>
            <a:endParaRPr lang="en-US" altLang="zh-CN" sz="2400" dirty="0">
              <a:solidFill>
                <a:schemeClr val="bg1"/>
              </a:solidFill>
              <a:latin typeface="微软雅黑" panose="020B0503020204020204" charset="-122"/>
              <a:ea typeface="微软雅黑" panose="020B0503020204020204" charset="-122"/>
              <a:cs typeface="微软雅黑" panose="020B0503020204020204" charset="-122"/>
            </a:endParaRPr>
          </a:p>
          <a:p>
            <a:r>
              <a:rPr lang="zh-CN" altLang="en-US" sz="2400" dirty="0">
                <a:solidFill>
                  <a:schemeClr val="bg1"/>
                </a:solidFill>
                <a:latin typeface="Calibri" panose="020F0502020204030204" charset="0"/>
                <a:ea typeface="Calibri" panose="020F0502020204030204" charset="0"/>
                <a:cs typeface="微软雅黑" panose="020B0503020204020204" charset="-122"/>
                <a:sym typeface="+mn-ea"/>
              </a:rPr>
              <a:t>②</a:t>
            </a:r>
            <a:r>
              <a:rPr lang="zh-CN" altLang="en-US" sz="2400" dirty="0">
                <a:solidFill>
                  <a:schemeClr val="bg1"/>
                </a:solidFill>
                <a:latin typeface="微软雅黑" panose="020B0503020204020204" charset="-122"/>
                <a:ea typeface="微软雅黑" panose="020B0503020204020204" charset="-122"/>
                <a:cs typeface="微软雅黑" panose="020B0503020204020204" charset="-122"/>
                <a:sym typeface="+mn-ea"/>
              </a:rPr>
              <a:t>党的领导是民族事业的伟大核心（</a:t>
            </a:r>
            <a:r>
              <a:rPr lang="zh-CN" altLang="en-US" sz="2400" dirty="0">
                <a:solidFill>
                  <a:srgbClr val="FF0000"/>
                </a:solidFill>
                <a:latin typeface="微软雅黑" panose="020B0503020204020204" charset="-122"/>
                <a:ea typeface="微软雅黑" panose="020B0503020204020204" charset="-122"/>
                <a:cs typeface="微软雅黑" panose="020B0503020204020204" charset="-122"/>
                <a:sym typeface="+mn-ea"/>
              </a:rPr>
              <a:t>理解</a:t>
            </a:r>
            <a:r>
              <a:rPr lang="zh-CN" altLang="en-US" sz="2400" dirty="0">
                <a:solidFill>
                  <a:schemeClr val="bg1"/>
                </a:solidFill>
                <a:latin typeface="微软雅黑" panose="020B0503020204020204" charset="-122"/>
                <a:ea typeface="微软雅黑" panose="020B0503020204020204" charset="-122"/>
                <a:cs typeface="微软雅黑" panose="020B0503020204020204" charset="-122"/>
                <a:sym typeface="+mn-ea"/>
              </a:rPr>
              <a:t>）</a:t>
            </a:r>
            <a:endParaRPr lang="zh-CN" altLang="en-US" sz="2400" dirty="0">
              <a:solidFill>
                <a:schemeClr val="bg1"/>
              </a:solidFill>
              <a:latin typeface="微软雅黑" panose="020B0503020204020204" charset="-122"/>
              <a:ea typeface="微软雅黑" panose="020B0503020204020204" charset="-122"/>
              <a:cs typeface="微软雅黑" panose="020B0503020204020204" charset="-122"/>
              <a:sym typeface="+mn-ea"/>
            </a:endParaRPr>
          </a:p>
          <a:p>
            <a:r>
              <a:rPr lang="zh-CN" altLang="en-US" sz="2400" dirty="0">
                <a:solidFill>
                  <a:schemeClr val="bg1"/>
                </a:solidFill>
                <a:latin typeface="Calibri" panose="020F0502020204030204" charset="0"/>
                <a:ea typeface="Calibri" panose="020F0502020204030204" charset="0"/>
                <a:cs typeface="微软雅黑" panose="020B0503020204020204" charset="-122"/>
                <a:sym typeface="+mn-ea"/>
              </a:rPr>
              <a:t>③</a:t>
            </a:r>
            <a:r>
              <a:rPr lang="zh-CN" altLang="en-US" sz="2400" dirty="0">
                <a:solidFill>
                  <a:schemeClr val="bg1"/>
                </a:solidFill>
                <a:latin typeface="微软雅黑" panose="020B0503020204020204" charset="-122"/>
                <a:ea typeface="微软雅黑" panose="020B0503020204020204" charset="-122"/>
                <a:cs typeface="微软雅黑" panose="020B0503020204020204" charset="-122"/>
                <a:sym typeface="+mn-ea"/>
              </a:rPr>
              <a:t>中华民族的英勇不屈的伟大精神（</a:t>
            </a:r>
            <a:r>
              <a:rPr lang="zh-CN" altLang="en-US" sz="2400" dirty="0">
                <a:solidFill>
                  <a:srgbClr val="FF0000"/>
                </a:solidFill>
                <a:latin typeface="微软雅黑" panose="020B0503020204020204" charset="-122"/>
                <a:ea typeface="微软雅黑" panose="020B0503020204020204" charset="-122"/>
                <a:cs typeface="微软雅黑" panose="020B0503020204020204" charset="-122"/>
                <a:sym typeface="+mn-ea"/>
              </a:rPr>
              <a:t>感悟</a:t>
            </a:r>
            <a:r>
              <a:rPr lang="zh-CN" altLang="en-US" sz="2400" dirty="0">
                <a:solidFill>
                  <a:schemeClr val="bg1"/>
                </a:solidFill>
                <a:latin typeface="微软雅黑" panose="020B0503020204020204" charset="-122"/>
                <a:ea typeface="微软雅黑" panose="020B0503020204020204" charset="-122"/>
                <a:cs typeface="微软雅黑" panose="020B0503020204020204" charset="-122"/>
                <a:sym typeface="+mn-ea"/>
              </a:rPr>
              <a:t>）</a:t>
            </a:r>
            <a:endParaRPr lang="zh-CN" altLang="en-US" sz="2400"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4" name="文本框 3"/>
          <p:cNvSpPr txBox="1"/>
          <p:nvPr/>
        </p:nvSpPr>
        <p:spPr>
          <a:xfrm>
            <a:off x="10099675" y="-635"/>
            <a:ext cx="2065020" cy="711200"/>
          </a:xfrm>
          <a:prstGeom prst="rect">
            <a:avLst/>
          </a:prstGeom>
          <a:solidFill>
            <a:schemeClr val="accent2">
              <a:lumMod val="60000"/>
              <a:lumOff val="40000"/>
            </a:schemeClr>
          </a:solidFill>
          <a:ln>
            <a:solidFill>
              <a:schemeClr val="bg1"/>
            </a:solidFill>
          </a:ln>
        </p:spPr>
        <p:txBody>
          <a:bodyPr wrap="square" rtlCol="0" anchor="t">
            <a:noAutofit/>
          </a:bodyPr>
          <a:p>
            <a:pPr indent="0" algn="ctr" eaLnBrk="0" fontAlgn="auto" hangingPunct="0">
              <a:lnSpc>
                <a:spcPct val="150000"/>
              </a:lnSpc>
            </a:pPr>
            <a:r>
              <a:rPr lang="zh-CN" altLang="en-US" sz="2800" b="1" dirty="0">
                <a:solidFill>
                  <a:schemeClr val="accent1">
                    <a:lumMod val="50000"/>
                  </a:schemeClr>
                </a:solidFill>
                <a:latin typeface="微软雅黑" panose="020B0503020204020204" charset="-122"/>
                <a:ea typeface="微软雅黑" panose="020B0503020204020204" charset="-122"/>
                <a:cs typeface="微软雅黑" panose="020B0503020204020204" pitchFamily="34" charset="-120"/>
                <a:sym typeface="+mn-ea"/>
              </a:rPr>
              <a:t>课标依据</a:t>
            </a:r>
            <a:endParaRPr lang="zh-CN" altLang="en-US" sz="2800" b="1" dirty="0">
              <a:solidFill>
                <a:schemeClr val="accent1">
                  <a:lumMod val="50000"/>
                </a:schemeClr>
              </a:solidFill>
              <a:latin typeface="微软雅黑" panose="020B0503020204020204" charset="-122"/>
              <a:ea typeface="微软雅黑" panose="020B0503020204020204" charset="-122"/>
              <a:cs typeface="微软雅黑" panose="020B0503020204020204" pitchFamily="34" charset="-120"/>
              <a:sym typeface="+mn-ea"/>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par>
    </p:tnLst>
  </p:timing>
</p:sld>
</file>

<file path=ppt/tags/tag1.xml><?xml version="1.0" encoding="utf-8"?>
<p:tagLst xmlns:p="http://schemas.openxmlformats.org/presentationml/2006/main">
  <p:tag name="KSO_WM_UNIT_TYPE" val="i"/>
  <p:tag name="KSO_WM_UNIT_INDEX" val="1"/>
  <p:tag name="KSO_WM_BEAUTIFY_FLAG" val="#wm#"/>
  <p:tag name="KSO_WM_TAG_VERSION" val="3.0"/>
  <p:tag name="KSO_WM_UNIT_ID" val="_3*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00.xml><?xml version="1.0" encoding="utf-8"?>
<p:tagLst xmlns:p="http://schemas.openxmlformats.org/presentationml/2006/main">
  <p:tag name="KSO_WM_BEAUTIFY_FLAG" val="#wm#"/>
  <p:tag name="KSO_WM_TEMPLATE_CATEGORY" val="custom"/>
  <p:tag name="KSO_WM_TEMPLATE_INDEX" val="20233359"/>
  <p:tag name="resource_record_key" val="{&quot;19&quot;:[20348541],&quot;65&quot;:[20233359]}"/>
</p:tagLst>
</file>

<file path=ppt/tags/tag101.xml><?xml version="1.0" encoding="utf-8"?>
<p:tagLst xmlns:p="http://schemas.openxmlformats.org/presentationml/2006/main">
  <p:tag name="resource_record_key" val="{&quot;19&quot;:[20348541],&quot;29&quot;:[50000162],&quot;65&quot;:[20233359],&quot;70&quot;:[3315859,331270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3.xml><?xml version="1.0" encoding="utf-8"?>
<p:tagLst xmlns:p="http://schemas.openxmlformats.org/presentationml/2006/main">
  <p:tag name="KSO_WM_UNIT_TYPE" val="a"/>
  <p:tag name="KSO_WM_UNIT_INDEX" val="1"/>
  <p:tag name="KSO_WM_BEAUTIFY_FLAG" val="#wm#"/>
  <p:tag name="KSO_WM_TAG_VERSION" val="1.0"/>
  <p:tag name="KSO_WM_UNIT_PRESET_TEXT" val="单击此处编辑母版标题样式"/>
  <p:tag name="KSO_WM_UNIT_ID" val="_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TEMPLATE_CATEGORY" val="custom"/>
  <p:tag name="KSO_WM_TEMPLATE_INDEX" val="20233359"/>
</p:tagLst>
</file>

<file path=ppt/tags/tag14.xml><?xml version="1.0" encoding="utf-8"?>
<p:tagLst xmlns:p="http://schemas.openxmlformats.org/presentationml/2006/main">
  <p:tag name="KSO_WM_UNIT_TYPE" val="f"/>
  <p:tag name="KSO_WM_UNIT_SUBTYPE" val="a"/>
  <p:tag name="KSO_WM_UNIT_INDEX" val="1"/>
  <p:tag name="KSO_WM_BEAUTIFY_FLAG" val="#wm#"/>
  <p:tag name="KSO_WM_TAG_VERSION" val="1.0"/>
  <p:tag name="KSO_WM_UNIT_PRESET_TEXT" val="单击此处编辑母版文本样式&#10;第二级&#10;第三级&#10;第四级&#10;第五级"/>
  <p:tag name="KSO_WM_UNIT_ID" val="_0*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CATEGORY" val="custom"/>
  <p:tag name="KSO_WM_TEMPLATE_INDEX" val="20233359"/>
</p:tagLst>
</file>

<file path=ppt/tags/tag15.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xml><?xml version="1.0" encoding="utf-8"?>
<p:tagLst xmlns:p="http://schemas.openxmlformats.org/presentationml/2006/main">
  <p:tag name="KSO_WM_UNIT_TYPE" val="i"/>
  <p:tag name="KSO_WM_UNIT_INDEX" val="1"/>
  <p:tag name="KSO_WM_BEAUTIFY_FLAG" val="#wm#"/>
  <p:tag name="KSO_WM_TAG_VERSION" val="3.0"/>
  <p:tag name="KSO_WM_UNIT_ID" val="_0*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xml><?xml version="1.0" encoding="utf-8"?>
<p:tagLst xmlns:p="http://schemas.openxmlformats.org/presentationml/2006/main">
  <p:tag name="KSO_WM_UNIT_TYPE" val="i"/>
  <p:tag name="KSO_WM_UNIT_INDEX" val="2"/>
  <p:tag name="KSO_WM_BEAUTIFY_FLAG" val="#wm#"/>
  <p:tag name="KSO_WM_TAG_VERSION" val="3.0"/>
  <p:tag name="KSO_WM_UNIT_ID" val="_0*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xml><?xml version="1.0" encoding="utf-8"?>
<p:tagLst xmlns:p="http://schemas.openxmlformats.org/presentationml/2006/main">
  <p:tag name="KSO_WM_UNIT_TYPE" val="i"/>
  <p:tag name="KSO_WM_UNIT_INDEX" val="2"/>
  <p:tag name="KSO_WM_BEAUTIFY_FLAG" val="#wm#"/>
  <p:tag name="KSO_WM_TAG_VERSION" val="3.0"/>
  <p:tag name="KSO_WM_UNIT_ID" val="_3*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xml><?xml version="1.0" encoding="utf-8"?>
<p:tagLst xmlns:p="http://schemas.openxmlformats.org/presentationml/2006/main">
  <p:tag name="KSO_WM_TEMPLATE_SUBCATEGORY" val="29"/>
  <p:tag name="KSO_WM_TEMPLATE_COLOR_TYPE" val="0"/>
  <p:tag name="KSO_WM_TAG_VERSION" val="3.0"/>
  <p:tag name="KSO_WM_TEMPLATE_THUMBS_INDEX" val="1、9"/>
  <p:tag name="KSO_WM_BEAUTIFY_FLAG" val="#wm#"/>
  <p:tag name="KSO_WM_TEMPLATE_INDEX" val="20233359"/>
  <p:tag name="KSO_WM_TEMPLATE_CATEGORY" val="custom"/>
  <p:tag name="KSO_WM_TEMPLATE_MASTER_TYPE" val="0"/>
</p:tagLst>
</file>

<file path=ppt/tags/tag21.xml><?xml version="1.0" encoding="utf-8"?>
<p:tagLst xmlns:p="http://schemas.openxmlformats.org/presentationml/2006/main">
  <p:tag name="KSO_WM_UNIT_TYPE" val="i"/>
  <p:tag name="KSO_WM_UNIT_INDEX" val="2"/>
  <p:tag name="KSO_WM_BEAUTIFY_FLAG" val="#wm#"/>
  <p:tag name="KSO_WM_TAG_VERSION" val="3.0"/>
  <p:tag name="KSO_WM_UNIT_ID" val="_1*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xml><?xml version="1.0" encoding="utf-8"?>
<p:tagLst xmlns:p="http://schemas.openxmlformats.org/presentationml/2006/main">
  <p:tag name="KSO_WM_UNIT_TYPE" val="i"/>
  <p:tag name="KSO_WM_UNIT_INDEX" val="3"/>
  <p:tag name="KSO_WM_BEAUTIFY_FLAG" val="#wm#"/>
  <p:tag name="KSO_WM_TAG_VERSION" val="3.0"/>
  <p:tag name="KSO_WM_UNIT_ID" val="_1*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xml><?xml version="1.0" encoding="utf-8"?>
<p:tagLst xmlns:p="http://schemas.openxmlformats.org/presentationml/2006/main">
  <p:tag name="KSO_WM_UNIT_TYPE" val="i"/>
  <p:tag name="KSO_WM_UNIT_INDEX" val="4"/>
  <p:tag name="KSO_WM_BEAUTIFY_FLAG" val="#wm#"/>
  <p:tag name="KSO_WM_TAG_VERSION" val="3.0"/>
  <p:tag name="KSO_WM_UNIT_ID" val="_1*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xml><?xml version="1.0" encoding="utf-8"?>
<p:tagLst xmlns:p="http://schemas.openxmlformats.org/presentationml/2006/main">
  <p:tag name="KSO_WM_UNIT_TYPE" val="i"/>
  <p:tag name="KSO_WM_UNIT_INDEX" val="5"/>
  <p:tag name="KSO_WM_BEAUTIFY_FLAG" val="#wm#"/>
  <p:tag name="KSO_WM_TAG_VERSION" val="3.0"/>
  <p:tag name="KSO_WM_UNIT_ID" val="_1*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16"/>
</p:tagLst>
</file>

<file path=ppt/tags/tag29.xml><?xml version="1.0" encoding="utf-8"?>
<p:tagLst xmlns:p="http://schemas.openxmlformats.org/presentationml/2006/main">
  <p:tag name="KSO_WM_UNIT_TYPE" val="b"/>
  <p:tag name="KSO_WM_UNIT_INDEX" val="1"/>
  <p:tag name="KSO_WM_BEAUTIFY_FLAG" val="#wm#"/>
  <p:tag name="KSO_WM_TAG_VERSION" val="3.0"/>
  <p:tag name="KSO_WM_UNIT_PRESET_TEXT" val="单击此处编辑副标题"/>
  <p:tag name="KSO_WM_UNIT_ID" val="_1*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3.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0.xml><?xml version="1.0" encoding="utf-8"?>
<p:tagLst xmlns:p="http://schemas.openxmlformats.org/presentationml/2006/main">
  <p:tag name="KSO_WM_UNIT_TYPE" val="f"/>
  <p:tag name="KSO_WM_UNIT_SUBTYPE" val="g"/>
  <p:tag name="KSO_WM_UNIT_INDEX" val="2"/>
  <p:tag name="KSO_WM_BEAUTIFY_FLAG" val="#wm#"/>
  <p:tag name="KSO_WM_TAG_VERSION" val="3.0"/>
  <p:tag name="KSO_WM_UNIT_PRESET_TEXT" val="公司名"/>
  <p:tag name="KSO_WM_UNIT_ID" val="_1*f*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11"/>
</p:tagLst>
</file>

<file path=ppt/tags/tag31.xml><?xml version="1.0" encoding="utf-8"?>
<p:tagLst xmlns:p="http://schemas.openxmlformats.org/presentationml/2006/main">
  <p:tag name="KSO_WM_UNIT_TYPE" val="i"/>
  <p:tag name="KSO_WM_UNIT_INDEX" val="1"/>
  <p:tag name="KSO_WM_BEAUTIFY_FLAG" val="#wm#"/>
  <p:tag name="KSO_WM_TAG_VERSION" val="3.0"/>
  <p:tag name="KSO_WM_UNIT_ID" val="_1*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2.xml><?xml version="1.0" encoding="utf-8"?>
<p:tagLst xmlns:p="http://schemas.openxmlformats.org/presentationml/2006/main">
  <p:tag name="KSO_WM_UNIT_TYPE" val="f"/>
  <p:tag name="KSO_WM_UNIT_SUBTYPE" val="b"/>
  <p:tag name="KSO_WM_UNIT_INDEX" val="1"/>
  <p:tag name="KSO_WM_BEAUTIFY_FLAG" val="#wm#"/>
  <p:tag name="KSO_WM_TAG_VERSION" val="3.0"/>
  <p:tag name="KSO_WM_UNIT_PRESET_TEXT" val="署名"/>
  <p:tag name="KSO_WM_UNIT_ID" val="_1*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3.xml><?xml version="1.0" encoding="utf-8"?>
<p:tagLst xmlns:p="http://schemas.openxmlformats.org/presentationml/2006/main">
  <p:tag name="KSO_WM_UNIT_TYPE" val="a"/>
  <p:tag name="KSO_WM_UNIT_INDEX" val="1"/>
  <p:tag name="KSO_WM_BEAUTIFY_FLAG" val="#wm#"/>
  <p:tag name="KSO_WM_TAG_VERSION" val="1.0"/>
  <p:tag name="KSO_WM_UNIT_PRESET_TEXT" val="单击此处编辑母版标题样式"/>
  <p:tag name="KSO_WM_UNIT_ID" val="_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TEMPLATE_CATEGORY" val="custom"/>
  <p:tag name="KSO_WM_TEMPLATE_INDEX" val="20233359"/>
</p:tagLst>
</file>

<file path=ppt/tags/tag34.xml><?xml version="1.0" encoding="utf-8"?>
<p:tagLst xmlns:p="http://schemas.openxmlformats.org/presentationml/2006/main">
  <p:tag name="KSO_WM_UNIT_TYPE" val="f"/>
  <p:tag name="KSO_WM_UNIT_SUBTYPE" val="a"/>
  <p:tag name="KSO_WM_UNIT_INDEX" val="1"/>
  <p:tag name="KSO_WM_BEAUTIFY_FLAG" val="#wm#"/>
  <p:tag name="KSO_WM_TAG_VERSION" val="1.0"/>
  <p:tag name="KSO_WM_UNIT_PRESET_TEXT" val="单击此处编辑母版文本样式&#10;第二级&#10;第三级&#10;第四级&#10;第五级"/>
  <p:tag name="KSO_WM_UNIT_ID" val="_0*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CATEGORY" val="custom"/>
  <p:tag name="KSO_WM_TEMPLATE_INDEX" val="20233359"/>
</p:tagLst>
</file>

<file path=ppt/tags/tag35.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6.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7.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8.xml><?xml version="1.0" encoding="utf-8"?>
<p:tagLst xmlns:p="http://schemas.openxmlformats.org/presentationml/2006/main">
  <p:tag name="KSO_WM_UNIT_TYPE" val="i"/>
  <p:tag name="KSO_WM_UNIT_INDEX" val="1"/>
  <p:tag name="KSO_WM_BEAUTIFY_FLAG" val="#wm#"/>
  <p:tag name="KSO_WM_TAG_VERSION" val="3.0"/>
  <p:tag name="KSO_WM_UNIT_ID" val="_0*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9.xml><?xml version="1.0" encoding="utf-8"?>
<p:tagLst xmlns:p="http://schemas.openxmlformats.org/presentationml/2006/main">
  <p:tag name="KSO_WM_UNIT_TYPE" val="i"/>
  <p:tag name="KSO_WM_UNIT_INDEX" val="2"/>
  <p:tag name="KSO_WM_BEAUTIFY_FLAG" val="#wm#"/>
  <p:tag name="KSO_WM_TAG_VERSION" val="3.0"/>
  <p:tag name="KSO_WM_UNIT_ID" val="_0*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0.xml><?xml version="1.0" encoding="utf-8"?>
<p:tagLst xmlns:p="http://schemas.openxmlformats.org/presentationml/2006/main">
  <p:tag name="KSO_WM_TEMPLATE_SUBCATEGORY" val="29"/>
  <p:tag name="KSO_WM_TEMPLATE_COLOR_TYPE" val="0"/>
  <p:tag name="KSO_WM_TAG_VERSION" val="3.0"/>
  <p:tag name="KSO_WM_TEMPLATE_THUMBS_INDEX" val="1、9"/>
  <p:tag name="KSO_WM_BEAUTIFY_FLAG" val="#wm#"/>
  <p:tag name="KSO_WM_TEMPLATE_INDEX" val="20233359"/>
  <p:tag name="KSO_WM_TEMPLATE_CATEGORY" val="custom"/>
  <p:tag name="KSO_WM_TEMPLATE_MASTER_TYPE" val="0"/>
</p:tagLst>
</file>

<file path=ppt/tags/tag41.xml><?xml version="1.0" encoding="utf-8"?>
<p:tagLst xmlns:p="http://schemas.openxmlformats.org/presentationml/2006/main">
  <p:tag name="KSO_WM_SLIDE_TYPE" val="title"/>
  <p:tag name="KSO_WM_TEMPLATE_SUBCATEGORY" val="29"/>
  <p:tag name="KSO_WM_TEMPLATE_COLOR_TYPE" val="0"/>
  <p:tag name="KSO_WM_TAG_VERSION" val="3.0"/>
  <p:tag name="KSO_WM_SLIDE_SUBTYPE" val="pureTxt"/>
  <p:tag name="KSO_WM_SLIDE_ITEM_CNT" val="0"/>
  <p:tag name="KSO_WM_TEMPLATE_THUMBS_INDEX" val="1、9"/>
  <p:tag name="KSO_WM_BEAUTIFY_FLAG" val="#wm#"/>
  <p:tag name="KSO_WM_TEMPLATE_INDEX" val="20233359"/>
  <p:tag name="KSO_WM_TEMPLATE_CATEGORY" val="custom"/>
  <p:tag name="KSO_WM_SLIDE_INDEX" val="1"/>
  <p:tag name="KSO_WM_SLIDE_ID" val="custom20233359_1"/>
  <p:tag name="KSO_WM_TEMPLATE_MASTER_TYPE" val="0"/>
  <p:tag name="KSO_WM_SLIDE_LAYOUT" val="a_b_f"/>
  <p:tag name="KSO_WM_SLIDE_LAYOUT_CNT" val="1_1_2"/>
</p:tagLst>
</file>

<file path=ppt/tags/tag42.xml><?xml version="1.0" encoding="utf-8"?>
<p:tagLst xmlns:p="http://schemas.openxmlformats.org/presentationml/2006/main">
  <p:tag name="KSO_WM_UNIT_TYPE" val="l_h_f"/>
  <p:tag name="KSO_WM_UNIT_INDEX" val="1_1_1"/>
  <p:tag name="KSO_WM_BEAUTIFY_FLAG" val="#wm#"/>
  <p:tag name="KSO_WM_TAG_VERSION" val="3.0"/>
  <p:tag name="KSO_WM_DIAGRAM_VERSION" val="3"/>
  <p:tag name="KSO_WM_DIAGRAM_GROUP_CODE" val="l1-1"/>
  <p:tag name="KSO_WM_DIAGRAM_COLOR_TRICK" val="1"/>
  <p:tag name="KSO_WM_DIAGRAM_COLOR_TEXT_CAN_REMOVE" val="n"/>
  <p:tag name="KSO_WM_UNIT_ID" val="custom20233359_3*l_h_f*1_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3359"/>
  <p:tag name="KSO_WM_TEMPLATE_CATEGORY" val="custom"/>
  <p:tag name="KSO_WM_UNIT_SUBTYPE" val="a"/>
  <p:tag name="KSO_WM_UNIT_PRESET_TEXT" val="添加目录项标题"/>
  <p:tag name="KSO_WM_DIAGRAM_MAX_ITEMCNT" val="6"/>
  <p:tag name="KSO_WM_DIAGRAM_MIN_ITEMCNT" val="2"/>
  <p:tag name="KSO_WM_DIAGRAM_VIRTUALLY_FRAME" val="{&quot;height&quot;:431.04999389648435,&quot;left&quot;:241.75,&quot;top&quot;:57.35,&quot;width&quot;:578.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FILL_FORE_SCHEMECOLOR_INDEX" val="5"/>
  <p:tag name="KSO_WM_UNIT_TEXT_FILL_TYPE" val="1"/>
  <p:tag name="KSO_WM_UNIT_USESOURCEFORMAT_APPLY" val="1"/>
</p:tagLst>
</file>

<file path=ppt/tags/tag43.xml><?xml version="1.0" encoding="utf-8"?>
<p:tagLst xmlns:p="http://schemas.openxmlformats.org/presentationml/2006/main">
  <p:tag name="KSO_WM_BEAUTIFY_FLAG" val="#wm#"/>
  <p:tag name="KSO_WM_TEMPLATE_CATEGORY" val="custom"/>
  <p:tag name="KSO_WM_TEMPLATE_INDEX" val="20233359"/>
</p:tagLst>
</file>

<file path=ppt/tags/tag44.xml><?xml version="1.0" encoding="utf-8"?>
<p:tagLst xmlns:p="http://schemas.openxmlformats.org/presentationml/2006/main">
  <p:tag name="KSO_WM_BEAUTIFY_FLAG" val="#wm#"/>
  <p:tag name="KSO_WM_TEMPLATE_CATEGORY" val="custom"/>
  <p:tag name="KSO_WM_TEMPLATE_INDEX" val="20233359"/>
  <p:tag name="resource_record_key" val="{&quot;19&quot;:[20348541],&quot;65&quot;:[20233359]}"/>
</p:tagLst>
</file>

<file path=ppt/tags/tag45.xml><?xml version="1.0" encoding="utf-8"?>
<p:tagLst xmlns:p="http://schemas.openxmlformats.org/presentationml/2006/main">
  <p:tag name="KSO_WM_BEAUTIFY_FLAG" val="#wm#"/>
  <p:tag name="KSO_WM_TEMPLATE_CATEGORY" val="custom"/>
  <p:tag name="KSO_WM_TEMPLATE_INDEX" val="20233359"/>
  <p:tag name="resource_record_key" val="{&quot;19&quot;:[20348541],&quot;65&quot;:[20233359]}"/>
</p:tagLst>
</file>

<file path=ppt/tags/tag46.xml><?xml version="1.0" encoding="utf-8"?>
<p:tagLst xmlns:p="http://schemas.openxmlformats.org/presentationml/2006/main">
  <p:tag name="KSO_WM_UNIT_TYPE" val="l_h_f"/>
  <p:tag name="KSO_WM_UNIT_INDEX" val="1_1_1"/>
  <p:tag name="KSO_WM_BEAUTIFY_FLAG" val="#wm#"/>
  <p:tag name="KSO_WM_TAG_VERSION" val="3.0"/>
  <p:tag name="KSO_WM_DIAGRAM_VERSION" val="3"/>
  <p:tag name="KSO_WM_DIAGRAM_GROUP_CODE" val="l1-1"/>
  <p:tag name="KSO_WM_DIAGRAM_COLOR_TRICK" val="1"/>
  <p:tag name="KSO_WM_DIAGRAM_COLOR_TEXT_CAN_REMOVE" val="n"/>
  <p:tag name="KSO_WM_UNIT_ID" val="custom20233359_3*l_h_f*1_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_1"/>
  <p:tag name="KSO_WM_TEMPLATE_INDEX" val="20233359"/>
  <p:tag name="KSO_WM_TEMPLATE_CATEGORY" val="custom"/>
  <p:tag name="KSO_WM_UNIT_SUBTYPE" val="a"/>
  <p:tag name="KSO_WM_UNIT_PRESET_TEXT" val="添加目录项标题"/>
  <p:tag name="KSO_WM_DIAGRAM_MAX_ITEMCNT" val="6"/>
  <p:tag name="KSO_WM_DIAGRAM_MIN_ITEMCNT" val="2"/>
  <p:tag name="KSO_WM_DIAGRAM_VIRTUALLY_FRAME" val="{&quot;height&quot;:431.04999389648435,&quot;left&quot;:241.75,&quot;top&quot;:57.35,&quot;width&quot;:578.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FILL_FORE_SCHEMECOLOR_INDEX" val="5"/>
  <p:tag name="KSO_WM_UNIT_TEXT_FILL_TYPE" val="1"/>
  <p:tag name="KSO_WM_UNIT_USESOURCEFORMAT_APPLY" val="1"/>
</p:tagLst>
</file>

<file path=ppt/tags/tag47.xml><?xml version="1.0" encoding="utf-8"?>
<p:tagLst xmlns:p="http://schemas.openxmlformats.org/presentationml/2006/main">
  <p:tag name="KSO_WM_BEAUTIFY_FLAG" val="#wm#"/>
  <p:tag name="KSO_WM_TEMPLATE_CATEGORY" val="custom"/>
  <p:tag name="KSO_WM_TEMPLATE_INDEX" val="20233359"/>
</p:tagLst>
</file>

<file path=ppt/tags/tag48.xml><?xml version="1.0" encoding="utf-8"?>
<p:tagLst xmlns:p="http://schemas.openxmlformats.org/presentationml/2006/main">
  <p:tag name="KSO_WM_BEAUTIFY_FLAG" val="#wm#"/>
  <p:tag name="KSO_WM_TEMPLATE_CATEGORY" val="custom"/>
  <p:tag name="KSO_WM_TEMPLATE_INDEX" val="20233359"/>
  <p:tag name="resource_record_key" val="{&quot;19&quot;:[20348541],&quot;65&quot;:[20233359]}"/>
</p:tagLst>
</file>

<file path=ppt/tags/tag49.xml><?xml version="1.0" encoding="utf-8"?>
<p:tagLst xmlns:p="http://schemas.openxmlformats.org/presentationml/2006/main">
  <p:tag name="KSO_WM_UNIT_PLACING_PICTURE_USER_VIEWPORT" val="{&quot;height&quot;:5177,&quot;width&quot;:4057}"/>
</p:tagLst>
</file>

<file path=ppt/tags/tag5.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0.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684_1*l_h_i*1_1_2"/>
  <p:tag name="KSO_WM_TEMPLATE_CATEGORY" val="diagram"/>
  <p:tag name="KSO_WM_TEMPLATE_INDEX" val="20231684"/>
  <p:tag name="KSO_WM_UNIT_LAYERLEVEL" val="1_1_1"/>
  <p:tag name="KSO_WM_TAG_VERSION" val="3.0"/>
  <p:tag name="KSO_WM_BEAUTIFY_FLAG" val="#wm#"/>
  <p:tag name="KSO_WM_DIAGRAM_MAX_ITEMCNT" val="6"/>
  <p:tag name="KSO_WM_DIAGRAM_MIN_ITEMCNT" val="2"/>
  <p:tag name="KSO_WM_DIAGRAM_VIRTUALLY_FRAME" val="{&quot;height&quot;:437.5990551181103,&quot;left&quot;:47.905511811023615,&quot;top&quot;:71.60094488188975,&quot;width&quot;:949.8944881889763}"/>
  <p:tag name="KSO_WM_DIAGRAM_COLOR_MATCH_VALUE" val="{&quot;shape&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5"/>
  <p:tag name="KSO_WM_UNIT_TEXT_FILL_FORE_SCHEMECOLOR_INDEX" val="2"/>
  <p:tag name="KSO_WM_UNIT_TEXT_FILL_TYPE" val="1"/>
  <p:tag name="KSO_WM_UNIT_USESOURCEFORMAT_APPLY" val="1"/>
</p:tagLst>
</file>

<file path=ppt/tags/tag51.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1684_1*l_h_f*1_1_1"/>
  <p:tag name="KSO_WM_TEMPLATE_CATEGORY" val="diagram"/>
  <p:tag name="KSO_WM_TEMPLATE_INDEX" val="20231684"/>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437.5990551181103,&quot;left&quot;:47.905511811023615,&quot;top&quot;:71.60094488188975,&quot;width&quot;:949.8944881889763}"/>
  <p:tag name="KSO_WM_DIAGRAM_COLOR_MATCH_VALUE" val="{&quot;shape&quot;:{&quot;fill&quot;:{&quot;solid&quot;:{&quot;brightness&quot;:0,&quot;colorType&quot;:2,&quot;rgb&quot;:&quot;#ffffff&quot;,&quot;transparency&quot;:0},&quot;type&quot;:1},&quot;glow&quot;:{&quot;colorType&quot;:0},&quot;line&quot;:{&quot;solidLine&quot;:{&quot;brightness&quot;:0.800000011920929,&quot;colorType&quot;:1,&quot;foreColorIndex&quot;:5,&quot;transparency&quot;:0},&quot;type&quot;:1},&quot;shadow&quot;:{&quot;brightness&quot;:-0.25,&quot;colorType&quot;:1,&quot;foreColorIndex&quot;:5,&quot;transparency&quot;:0.800000011920929},&quot;threeD&quot;:{&quot;curvedSurface&quot;:{&quot;brightness&quot;:0,&quot;colorType&quot;:2,&quot;rgb&quot;:&quot;#000000&quot;},&quot;depth&quot;:{&quot;colorType&quot;:0}}},&quot;text&quot;:{&quot;fill&quot;:{&quot;solid&quot;:{&quot;brightness&quot;:0,&quot;colorType&quot;:2,&quot;rgb&quot;:&quot;#262626&quot;,&quot;transparency&quot;:0},&quot;type&quot;:1},&quot;glow&quot;:{&quot;colorType&quot;:0},&quot;line&quot;:{&quot;type&quot;:0},&quot;shadow&quot;:{&quot;colorType&quot;:0},&quot;threeD&quot;:{&quot;curvedSurface&quot;:{&quot;brightness&quot;:0,&quot;colorType&quot;:2,&quot;rgb&quot;:&quot;#000000&quot;},&quot;depth&quot;:{&quot;colorType&quot;:0}}}}"/>
  <p:tag name="KSO_WM_UNIT_LINE_FILL_TYPE" val="2"/>
  <p:tag name="KSO_WM_UNIT_PRESET_TEXT" val="单击此处输入你的智能图形项正文，文字是您思想的提炼，请尽量言简意赅"/>
  <p:tag name="KSO_WM_UNIT_LINE_FORE_SCHEMECOLOR_INDEX" val="5"/>
  <p:tag name="KSO_WM_UNIT_TEXT_TYPE" val="1"/>
  <p:tag name="KSO_WM_UNIT_SHADOW_SCHEMECOLOR_INDEX" val="5"/>
  <p:tag name="KSO_WM_UNIT_USESOURCEFORMAT_APPLY" val="1"/>
</p:tagLst>
</file>

<file path=ppt/tags/tag5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1684_1*l_h_a*1_1_1"/>
  <p:tag name="KSO_WM_TEMPLATE_CATEGORY" val="diagram"/>
  <p:tag name="KSO_WM_TEMPLATE_INDEX" val="20231684"/>
  <p:tag name="KSO_WM_UNIT_LAYERLEVEL" val="1_1_1"/>
  <p:tag name="KSO_WM_TAG_VERSION" val="3.0"/>
  <p:tag name="KSO_WM_DIAGRAM_VERSION" val="3"/>
  <p:tag name="KSO_WM_DIAGRAM_COLOR_TRICK" val="1"/>
  <p:tag name="KSO_WM_DIAGRAM_COLOR_TEXT_CAN_REMOVE" val="n"/>
  <p:tag name="KSO_WM_DIAGRAM_GROUP_CODE" val="l1-1"/>
  <p:tag name="KSO_WM_BEAUTIFY_FLAG" val="#wm#"/>
  <p:tag name="KSO_WM_DIAGRAM_MAX_ITEMCNT" val="6"/>
  <p:tag name="KSO_WM_DIAGRAM_MIN_ITEMCNT" val="2"/>
  <p:tag name="KSO_WM_DIAGRAM_VIRTUALLY_FRAME" val="{&quot;height&quot;:437.5990551181103,&quot;left&quot;:47.905511811023615,&quot;top&quot;:71.60094488188975,&quot;width&quot;:949.8944881889763}"/>
  <p:tag name="KSO_WM_DIAGRAM_COLOR_MATCH_VALUE" val="{&quot;shape&quot;:{&quot;fill&quot;:{&quot;gradient&quot;:[{&quot;brightness&quot;:0,&quot;colorType&quot;:1,&quot;foreColorIndex&quot;:5,&quot;pos&quot;:1,&quot;transparency&quot;:0},{&quot;brightness&quot;:0.30000001192092896,&quot;colorType&quot;:1,&quot;foreColorIndex&quot;:5,&quot;pos&quot;:0,&quot;transparency&quot;:0}],&quot;type&quot;:3},&quot;glow&quot;:{&quot;colorType&quot;:0},&quot;line&quot;:{&quot;type&quot;:0},&quot;shadow&quot;:{&quot;brightness&quot;:-0.25,&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FILL_TYPE" val="3"/>
  <p:tag name="KSO_WM_UNIT_TEXT_FILL_FORE_SCHEMECOLOR_INDEX" val="1"/>
  <p:tag name="KSO_WM_UNIT_TEXT_FILL_TYPE" val="1"/>
  <p:tag name="KSO_WM_UNIT_TEXT_TYPE" val="1"/>
  <p:tag name="KSO_WM_UNIT_SHADOW_SCHEMECOLOR_INDEX" val="5"/>
  <p:tag name="KSO_WM_UNIT_USESOURCEFORMAT_APPLY" val="1"/>
</p:tagLst>
</file>

<file path=ppt/tags/tag53.xml><?xml version="1.0" encoding="utf-8"?>
<p:tagLst xmlns:p="http://schemas.openxmlformats.org/presentationml/2006/main">
  <p:tag name="KSO_WM_BEAUTIFY_FLAG" val="#wm#"/>
  <p:tag name="KSO_WM_TEMPLATE_CATEGORY" val="custom"/>
  <p:tag name="KSO_WM_TEMPLATE_INDEX" val="20233359"/>
  <p:tag name="resource_record_key" val="{&quot;19&quot;:[20348541],&quot;65&quot;:[20233359]}"/>
</p:tagLst>
</file>

<file path=ppt/tags/tag54.xml><?xml version="1.0" encoding="utf-8"?>
<p:tagLst xmlns:p="http://schemas.openxmlformats.org/presentationml/2006/main">
  <p:tag name="TABLE_ENDDRAG_ORIGIN_RECT" val="957*444"/>
  <p:tag name="TABLE_ENDDRAG_RECT" val="0*57*957*444"/>
</p:tagLst>
</file>

<file path=ppt/tags/tag55.xml><?xml version="1.0" encoding="utf-8"?>
<p:tagLst xmlns:p="http://schemas.openxmlformats.org/presentationml/2006/main">
  <p:tag name="KSO_WM_BEAUTIFY_FLAG" val="#wm#"/>
  <p:tag name="KSO_WM_TEMPLATE_CATEGORY" val="custom"/>
  <p:tag name="KSO_WM_TEMPLATE_INDEX" val="20233359"/>
  <p:tag name="resource_record_key" val="{&quot;19&quot;:[20348541],&quot;65&quot;:[20233359]}"/>
</p:tagLst>
</file>

<file path=ppt/tags/tag56.xml><?xml version="1.0" encoding="utf-8"?>
<p:tagLst xmlns:p="http://schemas.openxmlformats.org/presentationml/2006/main">
  <p:tag name="KSO_WM_BEAUTIFY_FLAG" val="#wm#"/>
  <p:tag name="KSO_WM_TEMPLATE_CATEGORY" val="custom"/>
  <p:tag name="KSO_WM_TEMPLATE_INDEX" val="20233359"/>
  <p:tag name="resource_record_key" val="{&quot;19&quot;:[20348541],&quot;65&quot;:[20233359]}"/>
</p:tagLst>
</file>

<file path=ppt/tags/tag57.xml><?xml version="1.0" encoding="utf-8"?>
<p:tagLst xmlns:p="http://schemas.openxmlformats.org/presentationml/2006/main">
  <p:tag name="KSO_WM_UNIT_PLACING_PICTURE_USER_VIEWPORT" val="{&quot;height&quot;:5177,&quot;width&quot;:4057}"/>
</p:tagLst>
</file>

<file path=ppt/tags/tag58.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ID" val="diagram20231684_1*l_h_f*1_2_1"/>
  <p:tag name="KSO_WM_TEMPLATE_CATEGORY" val="diagram"/>
  <p:tag name="KSO_WM_TEMPLATE_INDEX" val="20231684"/>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437.5990551181103,&quot;left&quot;:47.905511811023615,&quot;top&quot;:71.60094488188975,&quot;width&quot;:949.8944881889763}"/>
  <p:tag name="KSO_WM_DIAGRAM_COLOR_MATCH_VALUE" val="{&quot;shape&quot;:{&quot;fill&quot;:{&quot;solid&quot;:{&quot;brightness&quot;:0,&quot;colorType&quot;:2,&quot;rgb&quot;:&quot;#ffffff&quot;,&quot;transparency&quot;:0},&quot;type&quot;:1},&quot;glow&quot;:{&quot;colorType&quot;:0},&quot;line&quot;:{&quot;solidLine&quot;:{&quot;brightness&quot;:0.800000011920929,&quot;colorType&quot;:1,&quot;foreColorIndex&quot;:5,&quot;transparency&quot;:0},&quot;type&quot;:1},&quot;shadow&quot;:{&quot;brightness&quot;:-0.25,&quot;colorType&quot;:1,&quot;foreColorIndex&quot;:5,&quot;transparency&quot;:0.800000011920929},&quot;threeD&quot;:{&quot;curvedSurface&quot;:{&quot;brightness&quot;:0,&quot;colorType&quot;:2,&quot;rgb&quot;:&quot;#000000&quot;},&quot;depth&quot;:{&quot;colorType&quot;:0}}},&quot;text&quot;:{&quot;fill&quot;:{&quot;solid&quot;:{&quot;brightness&quot;:0,&quot;colorType&quot;:2,&quot;rgb&quot;:&quot;#262626&quot;,&quot;transparency&quot;:0},&quot;type&quot;:1},&quot;glow&quot;:{&quot;colorType&quot;:0},&quot;line&quot;:{&quot;type&quot;:0},&quot;shadow&quot;:{&quot;colorType&quot;:0},&quot;threeD&quot;:{&quot;curvedSurface&quot;:{&quot;brightness&quot;:0,&quot;colorType&quot;:2,&quot;rgb&quot;:&quot;#000000&quot;},&quot;depth&quot;:{&quot;colorType&quot;:0}}}}"/>
  <p:tag name="KSO_WM_UNIT_LINE_FILL_TYPE" val="2"/>
  <p:tag name="KSO_WM_UNIT_PRESET_TEXT" val="单击此处输入你的智能图形项正文，文字是您思想的提炼，请尽量言简意赅"/>
  <p:tag name="KSO_WM_UNIT_LINE_FORE_SCHEMECOLOR_INDEX" val="5"/>
  <p:tag name="KSO_WM_UNIT_TEXT_TYPE" val="1"/>
  <p:tag name="KSO_WM_UNIT_SHADOW_SCHEMECOLOR_INDEX" val="5"/>
  <p:tag name="KSO_WM_UNIT_USESOURCEFORMAT_APPLY" val="1"/>
</p:tagLst>
</file>

<file path=ppt/tags/tag59.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ID" val="diagram20231684_1*l_h_a*1_2_1"/>
  <p:tag name="KSO_WM_TEMPLATE_CATEGORY" val="diagram"/>
  <p:tag name="KSO_WM_TEMPLATE_INDEX" val="20231684"/>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437.5990551181103,&quot;left&quot;:47.905511811023615,&quot;top&quot;:71.60094488188975,&quot;width&quot;:949.8944881889763}"/>
  <p:tag name="KSO_WM_DIAGRAM_COLOR_MATCH_VALUE" val="{&quot;shape&quot;:{&quot;fill&quot;:{&quot;gradient&quot;:[{&quot;brightness&quot;:0,&quot;colorType&quot;:1,&quot;foreColorIndex&quot;:5,&quot;pos&quot;:1,&quot;transparency&quot;:0},{&quot;brightness&quot;:0.30000001192092896,&quot;colorType&quot;:1,&quot;foreColorIndex&quot;:5,&quot;pos&quot;:0,&quot;transparency&quot;:0}],&quot;type&quot;:3},&quot;glow&quot;:{&quot;colorType&quot;:0},&quot;line&quot;:{&quot;type&quot;:0},&quot;shadow&quot;:{&quot;brightness&quot;:-0.25,&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FILL_TYPE" val="3"/>
  <p:tag name="KSO_WM_UNIT_TEXT_FILL_FORE_SCHEMECOLOR_INDEX" val="1"/>
  <p:tag name="KSO_WM_UNIT_TEXT_FILL_TYPE" val="1"/>
  <p:tag name="KSO_WM_UNIT_TEXT_TYPE" val="1"/>
  <p:tag name="KSO_WM_UNIT_SHADOW_SCHEMECOLOR_INDEX" val="5"/>
  <p:tag name="KSO_WM_UNIT_USESOURCEFORMAT_APPLY" val="1"/>
</p:tagLst>
</file>

<file path=ppt/tags/tag6.xml><?xml version="1.0" encoding="utf-8"?>
<p:tagLst xmlns:p="http://schemas.openxmlformats.org/presentationml/2006/main">
  <p:tag name="KSO_WM_UNIT_TYPE" val="a"/>
  <p:tag name="KSO_WM_UNIT_INDEX" val="1"/>
  <p:tag name="KSO_WM_BEAUTIFY_FLAG" val="#wm#"/>
  <p:tag name="KSO_WM_TAG_VERSION" val="3.0"/>
  <p:tag name="KSO_WM_UNIT_PRESET_TEXT" val="标题"/>
  <p:tag name="KSO_WM_UNIT_ID" val="_3*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1"/>
  <p:tag name="KSO_WM_UNIT_VALUE" val="2"/>
</p:tagLst>
</file>

<file path=ppt/tags/tag60.xml><?xml version="1.0" encoding="utf-8"?>
<p:tagLst xmlns:p="http://schemas.openxmlformats.org/presentationml/2006/main">
  <p:tag name="KSO_WM_BEAUTIFY_FLAG" val="#wm#"/>
  <p:tag name="KSO_WM_TEMPLATE_CATEGORY" val="custom"/>
  <p:tag name="KSO_WM_TEMPLATE_INDEX" val="20233359"/>
  <p:tag name="resource_record_key" val="{&quot;19&quot;:[20348541],&quot;65&quot;:[20233359]}"/>
</p:tagLst>
</file>

<file path=ppt/tags/tag61.xml><?xml version="1.0" encoding="utf-8"?>
<p:tagLst xmlns:p="http://schemas.openxmlformats.org/presentationml/2006/main">
  <p:tag name="KSO_WM_BEAUTIFY_FLAG" val="#wm#"/>
  <p:tag name="KSO_WM_TEMPLATE_CATEGORY" val="custom"/>
  <p:tag name="KSO_WM_TEMPLATE_INDEX" val="20233359"/>
  <p:tag name="resource_record_key" val="{&quot;19&quot;:[20348541],&quot;65&quot;:[20233359]}"/>
</p:tagLst>
</file>

<file path=ppt/tags/tag62.xml><?xml version="1.0" encoding="utf-8"?>
<p:tagLst xmlns:p="http://schemas.openxmlformats.org/presentationml/2006/main">
  <p:tag name="KSO_WM_BEAUTIFY_FLAG" val="#wm#"/>
  <p:tag name="KSO_WM_TEMPLATE_CATEGORY" val="custom"/>
  <p:tag name="KSO_WM_TEMPLATE_INDEX" val="20233359"/>
  <p:tag name="resource_record_key" val="{&quot;19&quot;:[20348541],&quot;65&quot;:[20233359]}"/>
</p:tagLst>
</file>

<file path=ppt/tags/tag63.xml><?xml version="1.0" encoding="utf-8"?>
<p:tagLst xmlns:p="http://schemas.openxmlformats.org/presentationml/2006/main">
  <p:tag name="KSO_WM_UNIT_PLACING_PICTURE_USER_VIEWPORT" val="{&quot;height&quot;:7396,&quot;width&quot;:13049}"/>
</p:tagLst>
</file>

<file path=ppt/tags/tag64.xml><?xml version="1.0" encoding="utf-8"?>
<p:tagLst xmlns:p="http://schemas.openxmlformats.org/presentationml/2006/main">
  <p:tag name="KSO_WM_BEAUTIFY_FLAG" val="#wm#"/>
  <p:tag name="KSO_WM_TEMPLATE_CATEGORY" val="custom"/>
  <p:tag name="KSO_WM_TEMPLATE_INDEX" val="20233359"/>
  <p:tag name="resource_record_key" val="{&quot;19&quot;:[20348541],&quot;65&quot;:[20233359]}"/>
</p:tagLst>
</file>

<file path=ppt/tags/tag65.xml><?xml version="1.0" encoding="utf-8"?>
<p:tagLst xmlns:p="http://schemas.openxmlformats.org/presentationml/2006/main">
  <p:tag name="KSO_WM_BEAUTIFY_FLAG" val="#wm#"/>
  <p:tag name="KSO_WM_TEMPLATE_CATEGORY" val="custom"/>
  <p:tag name="KSO_WM_TEMPLATE_INDEX" val="20233359"/>
  <p:tag name="resource_record_key" val="{&quot;19&quot;:[20348541],&quot;65&quot;:[20233359]}"/>
</p:tagLst>
</file>

<file path=ppt/tags/tag66.xml><?xml version="1.0" encoding="utf-8"?>
<p:tagLst xmlns:p="http://schemas.openxmlformats.org/presentationml/2006/main">
  <p:tag name="KSO_WM_UNIT_PLACING_PICTURE_USER_VIEWPORT" val="{&quot;height&quot;:3810,&quot;width&quot;:2645}"/>
</p:tagLst>
</file>

<file path=ppt/tags/tag67.xml><?xml version="1.0" encoding="utf-8"?>
<p:tagLst xmlns:p="http://schemas.openxmlformats.org/presentationml/2006/main">
  <p:tag name="KSO_WM_UNIT_PLACING_PICTURE_USER_VIEWPORT" val="{&quot;height&quot;:7040,&quot;width&quot;:5400}"/>
</p:tagLst>
</file>

<file path=ppt/tags/tag68.xml><?xml version="1.0" encoding="utf-8"?>
<p:tagLst xmlns:p="http://schemas.openxmlformats.org/presentationml/2006/main">
  <p:tag name="KSO_WM_BEAUTIFY_FLAG" val="#wm#"/>
  <p:tag name="KSO_WM_TEMPLATE_CATEGORY" val="custom"/>
  <p:tag name="KSO_WM_TEMPLATE_INDEX" val="20233359"/>
  <p:tag name="resource_record_key" val="{&quot;19&quot;:[20348541],&quot;65&quot;:[20233359]}"/>
</p:tagLst>
</file>

<file path=ppt/tags/tag69.xml><?xml version="1.0" encoding="utf-8"?>
<p:tagLst xmlns:p="http://schemas.openxmlformats.org/presentationml/2006/main">
  <p:tag name="KSO_WM_UNIT_PLACING_PICTURE_USER_VIEWPORT" val="{&quot;height&quot;:3847,&quot;width&quot;:3409}"/>
</p:tagLst>
</file>

<file path=ppt/tags/tag7.xml><?xml version="1.0" encoding="utf-8"?>
<p:tagLst xmlns:p="http://schemas.openxmlformats.org/presentationml/2006/main">
  <p:tag name="KSO_WM_UNIT_TYPE" val="i"/>
  <p:tag name="KSO_WM_UNIT_INDEX" val="3"/>
  <p:tag name="KSO_WM_BEAUTIFY_FLAG" val="#wm#"/>
  <p:tag name="KSO_WM_TAG_VERSION" val="3.0"/>
  <p:tag name="KSO_WM_UNIT_ID" val="_3*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0.xml><?xml version="1.0" encoding="utf-8"?>
<p:tagLst xmlns:p="http://schemas.openxmlformats.org/presentationml/2006/main">
  <p:tag name="KSO_WM_UNIT_PLACING_PICTURE_USER_VIEWPORT" val="{&quot;height&quot;:10800,&quot;width&quot;:7240}"/>
</p:tagLst>
</file>

<file path=ppt/tags/tag71.xml><?xml version="1.0" encoding="utf-8"?>
<p:tagLst xmlns:p="http://schemas.openxmlformats.org/presentationml/2006/main">
  <p:tag name="KSO_WM_BEAUTIFY_FLAG" val="#wm#"/>
  <p:tag name="KSO_WM_TEMPLATE_CATEGORY" val="custom"/>
  <p:tag name="KSO_WM_TEMPLATE_INDEX" val="20233359"/>
  <p:tag name="resource_record_key" val="{&quot;19&quot;:[20348541],&quot;65&quot;:[20233359]}"/>
</p:tagLst>
</file>

<file path=ppt/tags/tag72.xml><?xml version="1.0" encoding="utf-8"?>
<p:tagLst xmlns:p="http://schemas.openxmlformats.org/presentationml/2006/main">
  <p:tag name="KSO_WM_BEAUTIFY_FLAG" val="#wm#"/>
  <p:tag name="KSO_WM_TEMPLATE_CATEGORY" val="custom"/>
  <p:tag name="KSO_WM_TEMPLATE_INDEX" val="20233359"/>
  <p:tag name="resource_record_key" val="{&quot;19&quot;:[20348541],&quot;65&quot;:[20233359]}"/>
</p:tagLst>
</file>

<file path=ppt/tags/tag73.xml><?xml version="1.0" encoding="utf-8"?>
<p:tagLst xmlns:p="http://schemas.openxmlformats.org/presentationml/2006/main">
  <p:tag name="KSO_WM_BEAUTIFY_FLAG" val="#wm#"/>
  <p:tag name="KSO_WM_TEMPLATE_CATEGORY" val="custom"/>
  <p:tag name="KSO_WM_TEMPLATE_INDEX" val="20233359"/>
  <p:tag name="resource_record_key" val="{&quot;19&quot;:[20348541],&quot;65&quot;:[20233359]}"/>
</p:tagLst>
</file>

<file path=ppt/tags/tag74.xml><?xml version="1.0" encoding="utf-8"?>
<p:tagLst xmlns:p="http://schemas.openxmlformats.org/presentationml/2006/main">
  <p:tag name="TABLE_ENDDRAG_ORIGIN_RECT" val="810*362"/>
  <p:tag name="TABLE_ENDDRAG_RECT" val="74*118*810*362"/>
</p:tagLst>
</file>

<file path=ppt/tags/tag75.xml><?xml version="1.0" encoding="utf-8"?>
<p:tagLst xmlns:p="http://schemas.openxmlformats.org/presentationml/2006/main">
  <p:tag name="KSO_WM_BEAUTIFY_FLAG" val="#wm#"/>
  <p:tag name="KSO_WM_TEMPLATE_CATEGORY" val="custom"/>
  <p:tag name="KSO_WM_TEMPLATE_INDEX" val="20233359"/>
  <p:tag name="resource_record_key" val="{&quot;19&quot;:[20348541],&quot;65&quot;:[20233359]}"/>
</p:tagLst>
</file>

<file path=ppt/tags/tag76.xml><?xml version="1.0" encoding="utf-8"?>
<p:tagLst xmlns:p="http://schemas.openxmlformats.org/presentationml/2006/main">
  <p:tag name="TABLE_ENDDRAG_ORIGIN_RECT" val="952*401"/>
  <p:tag name="TABLE_ENDDRAG_RECT" val="7*103*952*401"/>
</p:tagLst>
</file>

<file path=ppt/tags/tag77.xml><?xml version="1.0" encoding="utf-8"?>
<p:tagLst xmlns:p="http://schemas.openxmlformats.org/presentationml/2006/main">
  <p:tag name="KSO_WM_BEAUTIFY_FLAG" val="#wm#"/>
  <p:tag name="KSO_WM_TEMPLATE_CATEGORY" val="custom"/>
  <p:tag name="KSO_WM_TEMPLATE_INDEX" val="20233359"/>
  <p:tag name="resource_record_key" val="{&quot;19&quot;:[20348541],&quot;65&quot;:[20233359]}"/>
</p:tagLst>
</file>

<file path=ppt/tags/tag78.xml><?xml version="1.0" encoding="utf-8"?>
<p:tagLst xmlns:p="http://schemas.openxmlformats.org/presentationml/2006/main">
  <p:tag name="TABLE_ENDDRAG_ORIGIN_RECT" val="959*402"/>
  <p:tag name="TABLE_ENDDRAG_RECT" val="0*99*960*402"/>
</p:tagLst>
</file>

<file path=ppt/tags/tag79.xml><?xml version="1.0" encoding="utf-8"?>
<p:tagLst xmlns:p="http://schemas.openxmlformats.org/presentationml/2006/main">
  <p:tag name="KSO_WM_BEAUTIFY_FLAG" val="#wm#"/>
  <p:tag name="KSO_WM_TEMPLATE_CATEGORY" val="custom"/>
  <p:tag name="KSO_WM_TEMPLATE_INDEX" val="20233359"/>
  <p:tag name="resource_record_key" val="{&quot;19&quot;:[20348541],&quot;65&quot;:[20233359]}"/>
</p:tagLst>
</file>

<file path=ppt/tags/tag8.xml><?xml version="1.0" encoding="utf-8"?>
<p:tagLst xmlns:p="http://schemas.openxmlformats.org/presentationml/2006/main">
  <p:tag name="KSO_WM_UNIT_TYPE" val="i"/>
  <p:tag name="KSO_WM_UNIT_INDEX" val="4"/>
  <p:tag name="KSO_WM_BEAUTIFY_FLAG" val="#wm#"/>
  <p:tag name="KSO_WM_TAG_VERSION" val="3.0"/>
  <p:tag name="KSO_WM_UNIT_ID" val="_3*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0.xml><?xml version="1.0" encoding="utf-8"?>
<p:tagLst xmlns:p="http://schemas.openxmlformats.org/presentationml/2006/main">
  <p:tag name="TABLE_ENDDRAG_ORIGIN_RECT" val="786*402"/>
  <p:tag name="TABLE_ENDDRAG_RECT" val="71*70*786*402"/>
</p:tagLst>
</file>

<file path=ppt/tags/tag81.xml><?xml version="1.0" encoding="utf-8"?>
<p:tagLst xmlns:p="http://schemas.openxmlformats.org/presentationml/2006/main">
  <p:tag name="KSO_WM_BEAUTIFY_FLAG" val="#wm#"/>
  <p:tag name="KSO_WM_TEMPLATE_CATEGORY" val="custom"/>
  <p:tag name="KSO_WM_TEMPLATE_INDEX" val="20233359"/>
  <p:tag name="resource_record_key" val="{&quot;19&quot;:[20348541],&quot;65&quot;:[20233359]}"/>
</p:tagLst>
</file>

<file path=ppt/tags/tag82.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UNIT_TYPE" val="l_h_i"/>
  <p:tag name="KSO_WM_UNIT_INDEX" val="1_2_1"/>
  <p:tag name="KSO_WM_UNIT_ID" val="diagram20233203_2*l_h_i*1_2_1"/>
  <p:tag name="KSO_WM_TEMPLATE_CATEGORY" val="diagram"/>
  <p:tag name="KSO_WM_TEMPLATE_INDEX" val="20233203"/>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403.52500610351564,&quot;left&quot;:35.55,&quot;top&quot;:95.35,&quot;width&quot;:912.2}"/>
  <p:tag name="KSO_WM_DIAGRAM_COLOR_MATCH_VALUE" val="{&quot;shape&quot;:{&quot;fill&quot;:{&quot;solid&quot;:{&quot;brightness&quot;:0,&quot;colorType&quot;:1,&quot;foreColorIndex&quot;:5,&quot;transparency&quot;:0.20000000298023224},&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
  <p:tag name="KSO_WM_UNIT_TEXT_FILL_FORE_SCHEMECOLOR_INDEX" val="2"/>
  <p:tag name="KSO_WM_UNIT_TEXT_FILL_TYPE" val="1"/>
  <p:tag name="KSO_WM_UNIT_USESOURCEFORMAT_APPLY" val="1"/>
</p:tagLst>
</file>

<file path=ppt/tags/tag83.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UNIT_TYPE" val="l_h_i"/>
  <p:tag name="KSO_WM_UNIT_INDEX" val="1_1_1"/>
  <p:tag name="KSO_WM_UNIT_ID" val="diagram20233203_2*l_h_i*1_1_1"/>
  <p:tag name="KSO_WM_TEMPLATE_CATEGORY" val="diagram"/>
  <p:tag name="KSO_WM_TEMPLATE_INDEX" val="20233203"/>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403.52500610351564,&quot;left&quot;:35.55,&quot;top&quot;:95.35,&quot;width&quot;:912.2}"/>
  <p:tag name="KSO_WM_DIAGRAM_COLOR_MATCH_VALUE" val="{&quot;shape&quot;:{&quot;fill&quot;:{&quot;solid&quot;:{&quot;brightness&quot;:0,&quot;colorType&quot;:1,&quot;foreColorIndex&quot;:5,&quot;transparency&quot;:0.20000000298023224},&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
  <p:tag name="KSO_WM_UNIT_TEXT_FILL_FORE_SCHEMECOLOR_INDEX" val="2"/>
  <p:tag name="KSO_WM_UNIT_TEXT_FILL_TYPE" val="1"/>
  <p:tag name="KSO_WM_UNIT_USESOURCEFORMAT_APPLY" val="1"/>
</p:tagLst>
</file>

<file path=ppt/tags/tag84.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l_h_f"/>
  <p:tag name="KSO_WM_UNIT_INDEX" val="1_3_1"/>
  <p:tag name="KSO_WM_UNIT_ID" val="diagram20233203_2*l_h_f*1_3_1"/>
  <p:tag name="KSO_WM_TEMPLATE_CATEGORY" val="diagram"/>
  <p:tag name="KSO_WM_TEMPLATE_INDEX" val="20233203"/>
  <p:tag name="KSO_WM_UNIT_LAYERLEVEL" val="1_1_1"/>
  <p:tag name="KSO_WM_TAG_VERSION" val="3.0"/>
  <p:tag name="KSO_WM_DIAGRAM_VERSION" val="3"/>
  <p:tag name="KSO_WM_DIAGRAM_COLOR_TRICK" val="1"/>
  <p:tag name="KSO_WM_DIAGRAM_COLOR_TEXT_CAN_REMOVE" val="n"/>
  <p:tag name="KSO_WM_UNIT_VALUE" val="135"/>
  <p:tag name="KSO_WM_DIAGRAM_GROUP_CODE" val="l1-1"/>
  <p:tag name="KSO_WM_DIAGRAM_MAX_ITEMCNT" val="4"/>
  <p:tag name="KSO_WM_DIAGRAM_MIN_ITEMCNT" val="2"/>
  <p:tag name="KSO_WM_DIAGRAM_VIRTUALLY_FRAME" val="{&quot;height&quot;:403.52500610351564,&quot;left&quot;:35.55,&quot;top&quot;:95.35,&quot;width&quot;:912.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请单击此处添加正文，文字是您思想的提炼，请言简意赅的阐述您的观点。单击此处添加正文，文字是您思想的提炼。单击此处添加正文，文字是您思想的提炼，请言简意赅的阐述您的观点。单击此处添加正文，文字是您思想的提炼。单击此处添加正文，文字是您思想的提炼，请言简意赅的阐述您的观点"/>
  <p:tag name="KSO_WM_UNIT_TEXT_FILL_FORE_SCHEMECOLOR_INDEX" val="1"/>
  <p:tag name="KSO_WM_UNIT_TEXT_FILL_TYPE" val="1"/>
  <p:tag name="KSO_WM_UNIT_USESOURCEFORMAT_APPLY" val="1"/>
</p:tagLst>
</file>

<file path=ppt/tags/tag85.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3_1"/>
  <p:tag name="KSO_WM_UNIT_ID" val="diagram20233203_2*l_h_a*1_3_1"/>
  <p:tag name="KSO_WM_TEMPLATE_CATEGORY" val="diagram"/>
  <p:tag name="KSO_WM_TEMPLATE_INDEX" val="20233203"/>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403.52500610351564,&quot;left&quot;:35.55,&quot;top&quot;:95.35,&quot;width&quot;:912.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单击添加项标题"/>
  <p:tag name="KSO_WM_UNIT_TEXT_FILL_FORE_SCHEMECOLOR_INDEX" val="1"/>
  <p:tag name="KSO_WM_UNIT_TEXT_FILL_TYPE" val="1"/>
  <p:tag name="KSO_WM_UNIT_USESOURCEFORMAT_APPLY" val="1"/>
</p:tagLst>
</file>

<file path=ppt/tags/tag86.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l_h_f"/>
  <p:tag name="KSO_WM_UNIT_INDEX" val="1_2_1"/>
  <p:tag name="KSO_WM_UNIT_ID" val="diagram20233203_2*l_h_f*1_2_1"/>
  <p:tag name="KSO_WM_TEMPLATE_CATEGORY" val="diagram"/>
  <p:tag name="KSO_WM_TEMPLATE_INDEX" val="20233203"/>
  <p:tag name="KSO_WM_UNIT_LAYERLEVEL" val="1_1_1"/>
  <p:tag name="KSO_WM_TAG_VERSION" val="3.0"/>
  <p:tag name="KSO_WM_DIAGRAM_VERSION" val="3"/>
  <p:tag name="KSO_WM_DIAGRAM_COLOR_TRICK" val="1"/>
  <p:tag name="KSO_WM_DIAGRAM_COLOR_TEXT_CAN_REMOVE" val="n"/>
  <p:tag name="KSO_WM_UNIT_VALUE" val="140"/>
  <p:tag name="KSO_WM_DIAGRAM_GROUP_CODE" val="l1-1"/>
  <p:tag name="KSO_WM_DIAGRAM_MAX_ITEMCNT" val="4"/>
  <p:tag name="KSO_WM_DIAGRAM_MIN_ITEMCNT" val="2"/>
  <p:tag name="KSO_WM_DIAGRAM_VIRTUALLY_FRAME" val="{&quot;height&quot;:403.52500610351564,&quot;left&quot;:35.55,&quot;top&quot;:95.35,&quot;width&quot;:912.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请单击此处添加正文内容，文字是您思想的提炼，请言简意赅的阐述您的观点。单击此处添加正文，文字是您思想的提炼。单击此处添加正文，文字是您思想的提炼，请言简意赅的阐述您的观点。单击此处添加正文，文字是您思想的提炼。单击此处添加正文，文字是您思想的提炼，请言简意赅的阐述您的观点"/>
  <p:tag name="KSO_WM_UNIT_TEXT_FILL_FORE_SCHEMECOLOR_INDEX" val="1"/>
  <p:tag name="KSO_WM_UNIT_TEXT_FILL_TYPE" val="1"/>
  <p:tag name="KSO_WM_UNIT_USESOURCEFORMAT_APPLY" val="1"/>
</p:tagLst>
</file>

<file path=ppt/tags/tag87.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3203_2*l_h_a*1_2_1"/>
  <p:tag name="KSO_WM_TEMPLATE_CATEGORY" val="diagram"/>
  <p:tag name="KSO_WM_TEMPLATE_INDEX" val="20233203"/>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403.52500610351564,&quot;left&quot;:35.55,&quot;top&quot;:95.35,&quot;width&quot;:912.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单击添加项标题"/>
  <p:tag name="KSO_WM_UNIT_TEXT_FILL_FORE_SCHEMECOLOR_INDEX" val="1"/>
  <p:tag name="KSO_WM_UNIT_TEXT_FILL_TYPE" val="1"/>
  <p:tag name="KSO_WM_UNIT_USESOURCEFORMAT_APPLY" val="1"/>
</p:tagLst>
</file>

<file path=ppt/tags/tag88.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l_h_f"/>
  <p:tag name="KSO_WM_UNIT_INDEX" val="1_1_1"/>
  <p:tag name="KSO_WM_UNIT_ID" val="diagram20233203_2*l_h_f*1_1_1"/>
  <p:tag name="KSO_WM_TEMPLATE_CATEGORY" val="diagram"/>
  <p:tag name="KSO_WM_TEMPLATE_INDEX" val="20233203"/>
  <p:tag name="KSO_WM_UNIT_LAYERLEVEL" val="1_1_1"/>
  <p:tag name="KSO_WM_TAG_VERSION" val="3.0"/>
  <p:tag name="KSO_WM_UNIT_VALUE" val="140"/>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403.52500610351564,&quot;left&quot;:35.55,&quot;top&quot;:95.35,&quot;width&quot;:912.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请单击此处添加内容，文字是您思想的提炼，请言简意赅的阐述您的观点。单击添加正文，文字是您思想的提炼。单击此处添加正文，文字是您思想的提炼，请言简意赅的阐述您的观点。单击添加正文，文字是您思想的提炼。单击此处添加正文，文字是您思想的提炼，请言简意赅的阐述您的观点"/>
  <p:tag name="KSO_WM_UNIT_TEXT_FILL_FORE_SCHEMECOLOR_INDEX" val="1"/>
  <p:tag name="KSO_WM_UNIT_TEXT_FILL_TYPE" val="1"/>
  <p:tag name="KSO_WM_UNIT_USESOURCEFORMAT_APPLY" val="1"/>
</p:tagLst>
</file>

<file path=ppt/tags/tag89.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3203_2*l_h_a*1_1_1"/>
  <p:tag name="KSO_WM_TEMPLATE_CATEGORY" val="diagram"/>
  <p:tag name="KSO_WM_TEMPLATE_INDEX" val="20233203"/>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403.52500610351564,&quot;left&quot;:35.55,&quot;top&quot;:95.35,&quot;width&quot;:912.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单击添加项标题"/>
  <p:tag name="KSO_WM_UNIT_TEXT_FILL_FORE_SCHEMECOLOR_INDEX" val="1"/>
  <p:tag name="KSO_WM_UNIT_TEXT_FILL_TYPE" val="1"/>
  <p:tag name="KSO_WM_UNIT_USESOURCEFORMAT_APPLY" val="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90.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UNIT_TYPE" val="l_h_i"/>
  <p:tag name="KSO_WM_UNIT_INDEX" val="1_3_1"/>
  <p:tag name="KSO_WM_UNIT_ID" val="diagram20233203_2*l_h_i*1_3_1"/>
  <p:tag name="KSO_WM_TEMPLATE_CATEGORY" val="diagram"/>
  <p:tag name="KSO_WM_TEMPLATE_INDEX" val="20233203"/>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403.52500610351564,&quot;left&quot;:35.55,&quot;top&quot;:95.35,&quot;width&quot;:912.2}"/>
  <p:tag name="KSO_WM_DIAGRAM_COLOR_MATCH_VALUE" val="{&quot;shape&quot;:{&quot;fill&quot;:{&quot;solid&quot;:{&quot;brightness&quot;:0,&quot;colorType&quot;:1,&quot;foreColorIndex&quot;:5,&quot;transparency&quot;:0.20000000298023224},&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
  <p:tag name="KSO_WM_UNIT_TEXT_FILL_FORE_SCHEMECOLOR_INDEX" val="2"/>
  <p:tag name="KSO_WM_UNIT_TEXT_FILL_TYPE" val="1"/>
  <p:tag name="KSO_WM_UNIT_USESOURCEFORMAT_APPLY" val="1"/>
</p:tagLst>
</file>

<file path=ppt/tags/tag91.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UNIT_TYPE" val="l_h_x"/>
  <p:tag name="KSO_WM_UNIT_INDEX" val="1_2_1"/>
  <p:tag name="KSO_WM_UNIT_ID" val="diagram20233203_2*l_h_x*1_2_1"/>
  <p:tag name="KSO_WM_TEMPLATE_CATEGORY" val="diagram"/>
  <p:tag name="KSO_WM_TEMPLATE_INDEX" val="20233203"/>
  <p:tag name="KSO_WM_UNIT_LAYERLEVEL" val="1_1_1"/>
  <p:tag name="KSO_WM_TAG_VERSION" val="3.0"/>
  <p:tag name="KSO_WM_UNIT_VALUE" val="108*108"/>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403.52500610351564,&quot;left&quot;:35.55,&quot;top&quot;:95.35,&quot;width&quot;:912.2}"/>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USESOURCEFORMAT_APPLY" val="1"/>
</p:tagLst>
</file>

<file path=ppt/tags/tag92.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UNIT_TYPE" val="l_h_x"/>
  <p:tag name="KSO_WM_UNIT_INDEX" val="1_1_1"/>
  <p:tag name="KSO_WM_UNIT_ID" val="diagram20233203_2*l_h_x*1_1_1"/>
  <p:tag name="KSO_WM_TEMPLATE_CATEGORY" val="diagram"/>
  <p:tag name="KSO_WM_TEMPLATE_INDEX" val="20233203"/>
  <p:tag name="KSO_WM_UNIT_LAYERLEVEL" val="1_1_1"/>
  <p:tag name="KSO_WM_TAG_VERSION" val="3.0"/>
  <p:tag name="KSO_WM_UNIT_VALUE" val="100*108"/>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403.52500610351564,&quot;left&quot;:35.55,&quot;top&quot;:95.35,&quot;width&quot;:912.2}"/>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USESOURCEFORMAT_APPLY" val="1"/>
</p:tagLst>
</file>

<file path=ppt/tags/tag93.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UNIT_TYPE" val="l_h_x"/>
  <p:tag name="KSO_WM_UNIT_INDEX" val="1_3_1"/>
  <p:tag name="KSO_WM_UNIT_ID" val="diagram20233203_2*l_h_x*1_3_1"/>
  <p:tag name="KSO_WM_TEMPLATE_CATEGORY" val="diagram"/>
  <p:tag name="KSO_WM_TEMPLATE_INDEX" val="20233203"/>
  <p:tag name="KSO_WM_UNIT_LAYERLEVEL" val="1_1_1"/>
  <p:tag name="KSO_WM_TAG_VERSION" val="3.0"/>
  <p:tag name="KSO_WM_UNIT_VALUE" val="108*108"/>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403.52500610351564,&quot;left&quot;:35.55,&quot;top&quot;:95.35,&quot;width&quot;:912.2}"/>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USESOURCEFORMAT_APPLY" val="1"/>
</p:tagLst>
</file>

<file path=ppt/tags/tag94.xml><?xml version="1.0" encoding="utf-8"?>
<p:tagLst xmlns:p="http://schemas.openxmlformats.org/presentationml/2006/main">
  <p:tag name="KSO_WM_BEAUTIFY_FLAG" val="#wm#"/>
  <p:tag name="KSO_WM_TEMPLATE_CATEGORY" val="custom"/>
  <p:tag name="KSO_WM_TEMPLATE_INDEX" val="20233359"/>
  <p:tag name="resource_record_key" val="{&quot;19&quot;:[20348541],&quot;65&quot;:[20233359]}"/>
</p:tagLst>
</file>

<file path=ppt/tags/tag95.xml><?xml version="1.0" encoding="utf-8"?>
<p:tagLst xmlns:p="http://schemas.openxmlformats.org/presentationml/2006/main">
  <p:tag name="KSO_WM_BEAUTIFY_FLAG" val="#wm#"/>
  <p:tag name="KSO_WM_TEMPLATE_CATEGORY" val="custom"/>
  <p:tag name="KSO_WM_TEMPLATE_INDEX" val="20233359"/>
  <p:tag name="resource_record_key" val="{&quot;19&quot;:[20348541],&quot;65&quot;:[20233359]}"/>
</p:tagLst>
</file>

<file path=ppt/tags/tag96.xml><?xml version="1.0" encoding="utf-8"?>
<p:tagLst xmlns:p="http://schemas.openxmlformats.org/presentationml/2006/main">
  <p:tag name="TABLE_ENDDRAG_ORIGIN_RECT" val="874*252"/>
  <p:tag name="TABLE_ENDDRAG_RECT" val="48*120*874*252"/>
</p:tagLst>
</file>

<file path=ppt/tags/tag97.xml><?xml version="1.0" encoding="utf-8"?>
<p:tagLst xmlns:p="http://schemas.openxmlformats.org/presentationml/2006/main">
  <p:tag name="KSO_WM_BEAUTIFY_FLAG" val="#wm#"/>
  <p:tag name="KSO_WM_TEMPLATE_CATEGORY" val="custom"/>
  <p:tag name="KSO_WM_TEMPLATE_INDEX" val="20233359"/>
  <p:tag name="resource_record_key" val="{&quot;19&quot;:[20348541],&quot;65&quot;:[20233359]}"/>
</p:tagLst>
</file>

<file path=ppt/tags/tag98.xml><?xml version="1.0" encoding="utf-8"?>
<p:tagLst xmlns:p="http://schemas.openxmlformats.org/presentationml/2006/main">
  <p:tag name="KSO_WM_BEAUTIFY_FLAG" val="#wm#"/>
  <p:tag name="KSO_WM_TEMPLATE_CATEGORY" val="custom"/>
  <p:tag name="KSO_WM_TEMPLATE_INDEX" val="20233359"/>
  <p:tag name="resource_record_key" val="{&quot;19&quot;:[20348541],&quot;65&quot;:[20233359]}"/>
</p:tagLst>
</file>

<file path=ppt/tags/tag99.xml><?xml version="1.0" encoding="utf-8"?>
<p:tagLst xmlns:p="http://schemas.openxmlformats.org/presentationml/2006/main">
  <p:tag name="KSO_WM_BEAUTIFY_FLAG" val="#wm#"/>
  <p:tag name="KSO_WM_TEMPLATE_CATEGORY" val="custom"/>
  <p:tag name="KSO_WM_TEMPLATE_INDEX" val="20233359"/>
  <p:tag name="resource_record_key" val="{&quot;19&quot;:[20348541],&quot;65&quot;:[20233359]}"/>
</p:tagLst>
</file>

<file path=ppt/theme/theme1.xml><?xml version="1.0" encoding="utf-8"?>
<a:theme xmlns:a="http://schemas.openxmlformats.org/drawingml/2006/main" name="2_Office 主题​​">
  <a:themeElements>
    <a:clrScheme name="自定义 15">
      <a:dk1>
        <a:srgbClr val="000000"/>
      </a:dk1>
      <a:lt1>
        <a:srgbClr val="FFFFFF"/>
      </a:lt1>
      <a:dk2>
        <a:srgbClr val="671B00"/>
      </a:dk2>
      <a:lt2>
        <a:srgbClr val="FFFBF3"/>
      </a:lt2>
      <a:accent1>
        <a:srgbClr val="288C81"/>
      </a:accent1>
      <a:accent2>
        <a:srgbClr val="56944A"/>
      </a:accent2>
      <a:accent3>
        <a:srgbClr val="F4B200"/>
      </a:accent3>
      <a:accent4>
        <a:srgbClr val="35BBAC"/>
      </a:accent4>
      <a:accent5>
        <a:srgbClr val="3092C0"/>
      </a:accent5>
      <a:accent6>
        <a:srgbClr val="A062D0"/>
      </a:accent6>
      <a:hlink>
        <a:srgbClr val="0026E5"/>
      </a:hlink>
      <a:folHlink>
        <a:srgbClr val="7E1FAD"/>
      </a:folHlink>
    </a:clrScheme>
    <a:fontScheme name="自定义 35">
      <a:majorFont>
        <a:latin typeface="汉仪中宋简"/>
        <a:ea typeface="汉仪中宋简"/>
        <a:cs typeface=""/>
      </a:majorFont>
      <a:minorFont>
        <a:latin typeface="汉仪中宋简"/>
        <a:ea typeface="汉仪中宋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主题​​">
  <a:themeElements>
    <a:clrScheme name="自定义 15">
      <a:dk1>
        <a:srgbClr val="000000"/>
      </a:dk1>
      <a:lt1>
        <a:srgbClr val="FFFFFF"/>
      </a:lt1>
      <a:dk2>
        <a:srgbClr val="671B00"/>
      </a:dk2>
      <a:lt2>
        <a:srgbClr val="FFFBF3"/>
      </a:lt2>
      <a:accent1>
        <a:srgbClr val="288C81"/>
      </a:accent1>
      <a:accent2>
        <a:srgbClr val="56944A"/>
      </a:accent2>
      <a:accent3>
        <a:srgbClr val="F4B200"/>
      </a:accent3>
      <a:accent4>
        <a:srgbClr val="35BBAC"/>
      </a:accent4>
      <a:accent5>
        <a:srgbClr val="3092C0"/>
      </a:accent5>
      <a:accent6>
        <a:srgbClr val="A062D0"/>
      </a:accent6>
      <a:hlink>
        <a:srgbClr val="0026E5"/>
      </a:hlink>
      <a:folHlink>
        <a:srgbClr val="7E1FAD"/>
      </a:folHlink>
    </a:clrScheme>
    <a:fontScheme name="自定义 35">
      <a:majorFont>
        <a:latin typeface="汉仪中宋简"/>
        <a:ea typeface="汉仪中宋简"/>
        <a:cs typeface=""/>
      </a:majorFont>
      <a:minorFont>
        <a:latin typeface="汉仪中宋简"/>
        <a:ea typeface="汉仪中宋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8896</Words>
  <Application>WPS 演示</Application>
  <PresentationFormat>宽屏</PresentationFormat>
  <Paragraphs>554</Paragraphs>
  <Slides>28</Slides>
  <Notes>3</Notes>
  <HiddenSlides>0</HiddenSlides>
  <MMClips>0</MMClips>
  <ScaleCrop>false</ScaleCrop>
  <HeadingPairs>
    <vt:vector size="6" baseType="variant">
      <vt:variant>
        <vt:lpstr>已用的字体</vt:lpstr>
      </vt:variant>
      <vt:variant>
        <vt:i4>17</vt:i4>
      </vt:variant>
      <vt:variant>
        <vt:lpstr>主题</vt:lpstr>
      </vt:variant>
      <vt:variant>
        <vt:i4>2</vt:i4>
      </vt:variant>
      <vt:variant>
        <vt:lpstr>幻灯片标题</vt:lpstr>
      </vt:variant>
      <vt:variant>
        <vt:i4>28</vt:i4>
      </vt:variant>
    </vt:vector>
  </HeadingPairs>
  <TitlesOfParts>
    <vt:vector size="47" baseType="lpstr">
      <vt:lpstr>Arial</vt:lpstr>
      <vt:lpstr>宋体</vt:lpstr>
      <vt:lpstr>Wingdings</vt:lpstr>
      <vt:lpstr>汉仪雪君体简</vt:lpstr>
      <vt:lpstr>汉仪铸字葫芦娃简</vt:lpstr>
      <vt:lpstr>汉仪力量黑简</vt:lpstr>
      <vt:lpstr>微软雅黑</vt:lpstr>
      <vt:lpstr>微软雅黑</vt:lpstr>
      <vt:lpstr>黑体</vt:lpstr>
      <vt:lpstr>汉仪文黑-55简</vt:lpstr>
      <vt:lpstr>华文楷体</vt:lpstr>
      <vt:lpstr>汉仪中宋简</vt:lpstr>
      <vt:lpstr>Arial Unicode MS</vt:lpstr>
      <vt:lpstr>Calibri</vt:lpstr>
      <vt:lpstr>Dubai</vt:lpstr>
      <vt:lpstr>NumberOnly</vt:lpstr>
      <vt:lpstr>Gautami</vt:lpstr>
      <vt:lpstr>2_Office 主题​​</vt:lpstr>
      <vt:lpstr>4_Office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MissMiss</cp:lastModifiedBy>
  <cp:revision>2</cp:revision>
  <cp:lastPrinted>2025-03-18T05:12:00Z</cp:lastPrinted>
  <dcterms:created xsi:type="dcterms:W3CDTF">2025-09-15T04:55:45Z</dcterms:created>
  <dcterms:modified xsi:type="dcterms:W3CDTF">2025-09-15T04:55:50Z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5EB49EBE9D4913042BD6D66708087755_43</vt:lpwstr>
  </property>
  <property fmtid="{D5CDD505-2E9C-101B-9397-08002B2CF9AE}" pid="3" name="KSOProductBuildVer">
    <vt:lpwstr>2052-12.1.0.22529</vt:lpwstr>
  </property>
</Properties>
</file>