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notesMasterIdLst>
    <p:notesMasterId r:id="rId64"/>
  </p:notesMasterIdLst>
  <p:handoutMasterIdLst>
    <p:handoutMasterId r:id="rId65"/>
  </p:handoutMasterIdLst>
  <p:sldIdLst>
    <p:sldId id="817" r:id="rId3"/>
    <p:sldId id="710" r:id="rId4"/>
    <p:sldId id="870" r:id="rId5"/>
    <p:sldId id="914" r:id="rId6"/>
    <p:sldId id="716" r:id="rId7"/>
    <p:sldId id="871" r:id="rId8"/>
    <p:sldId id="872" r:id="rId9"/>
    <p:sldId id="917" r:id="rId10"/>
    <p:sldId id="875" r:id="rId11"/>
    <p:sldId id="565" r:id="rId12"/>
    <p:sldId id="876" r:id="rId13"/>
    <p:sldId id="672" r:id="rId14"/>
    <p:sldId id="723" r:id="rId15"/>
    <p:sldId id="878" r:id="rId16"/>
    <p:sldId id="813" r:id="rId17"/>
    <p:sldId id="881" r:id="rId18"/>
    <p:sldId id="918" r:id="rId19"/>
    <p:sldId id="919" r:id="rId20"/>
    <p:sldId id="883" r:id="rId21"/>
    <p:sldId id="920" r:id="rId22"/>
    <p:sldId id="831" r:id="rId23"/>
    <p:sldId id="921" r:id="rId24"/>
    <p:sldId id="823" r:id="rId25"/>
    <p:sldId id="731" r:id="rId26"/>
    <p:sldId id="923" r:id="rId27"/>
    <p:sldId id="815" r:id="rId28"/>
    <p:sldId id="749" r:id="rId29"/>
    <p:sldId id="924" r:id="rId30"/>
    <p:sldId id="855" r:id="rId31"/>
    <p:sldId id="824" r:id="rId32"/>
    <p:sldId id="770" r:id="rId33"/>
    <p:sldId id="753" r:id="rId34"/>
    <p:sldId id="814" r:id="rId35"/>
    <p:sldId id="755" r:id="rId36"/>
    <p:sldId id="756" r:id="rId37"/>
    <p:sldId id="757" r:id="rId38"/>
    <p:sldId id="758" r:id="rId39"/>
    <p:sldId id="816" r:id="rId40"/>
    <p:sldId id="319" r:id="rId41"/>
    <p:sldId id="904" r:id="rId42"/>
    <p:sldId id="320" r:id="rId43"/>
    <p:sldId id="321" r:id="rId44"/>
    <p:sldId id="925" r:id="rId45"/>
    <p:sldId id="322" r:id="rId46"/>
    <p:sldId id="323" r:id="rId47"/>
    <p:sldId id="324" r:id="rId48"/>
    <p:sldId id="325" r:id="rId49"/>
    <p:sldId id="326" r:id="rId50"/>
    <p:sldId id="327" r:id="rId51"/>
    <p:sldId id="860" r:id="rId52"/>
    <p:sldId id="328" r:id="rId53"/>
    <p:sldId id="926" r:id="rId54"/>
    <p:sldId id="329" r:id="rId55"/>
    <p:sldId id="864" r:id="rId56"/>
    <p:sldId id="330" r:id="rId57"/>
    <p:sldId id="865" r:id="rId58"/>
    <p:sldId id="331" r:id="rId59"/>
    <p:sldId id="332" r:id="rId60"/>
    <p:sldId id="333" r:id="rId61"/>
    <p:sldId id="334" r:id="rId62"/>
    <p:sldId id="822" r:id="rId63"/>
  </p:sldIdLst>
  <p:sldSz cx="12192000" cy="6858000"/>
  <p:notesSz cx="6858000" cy="9144000"/>
  <p:custDataLst>
    <p:tags r:id="rId6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4A82"/>
    <a:srgbClr val="00589A"/>
    <a:srgbClr val="BFBFBF"/>
    <a:srgbClr val="0067B4"/>
    <a:srgbClr val="110B65"/>
    <a:srgbClr val="0070C0"/>
    <a:srgbClr val="F0F0F0"/>
    <a:srgbClr val="FFFFFF"/>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90" autoAdjust="0"/>
    <p:restoredTop sz="96313" autoAdjust="0"/>
  </p:normalViewPr>
  <p:slideViewPr>
    <p:cSldViewPr>
      <p:cViewPr varScale="1">
        <p:scale>
          <a:sx n="109" d="100"/>
          <a:sy n="109" d="100"/>
        </p:scale>
        <p:origin x="648" y="84"/>
      </p:cViewPr>
      <p:guideLst/>
    </p:cSldViewPr>
  </p:slideViewPr>
  <p:notesTextViewPr>
    <p:cViewPr>
      <p:scale>
        <a:sx n="75" d="100"/>
        <a:sy n="75" d="100"/>
      </p:scale>
      <p:origin x="0" y="0"/>
    </p:cViewPr>
  </p:notesTextViewPr>
  <p:notesViewPr>
    <p:cSldViewPr>
      <p:cViewPr varScale="1">
        <p:scale>
          <a:sx n="88" d="100"/>
          <a:sy n="88" d="100"/>
        </p:scale>
        <p:origin x="3822"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921BDE6-D7CD-48AD-91D0-877B0016848D}" type="datetimeFigureOut">
              <a:rPr lang="zh-CN" altLang="en-US" smtClean="0"/>
              <a:t>2024/5/23</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B9211A-EC15-48AF-9C00-CA884EFBB4DA}" type="slidenum">
              <a:rPr lang="zh-CN" altLang="en-US" smtClean="0"/>
              <a:t>‹#›</a:t>
            </a:fld>
            <a:endParaRPr lang="zh-CN" altLang="en-US"/>
          </a:p>
        </p:txBody>
      </p:sp>
    </p:spTree>
    <p:extLst>
      <p:ext uri="{BB962C8B-B14F-4D97-AF65-F5344CB8AC3E}">
        <p14:creationId xmlns:p14="http://schemas.microsoft.com/office/powerpoint/2010/main" val="10999946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1F05D6-131D-4D04-9AD1-97898E0FD846}" type="datetimeFigureOut">
              <a:rPr lang="zh-CN" altLang="en-US" smtClean="0"/>
              <a:t>2024/5/23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68344D-7117-4F88-AAA4-2EDA16E40D47}" type="slidenum">
              <a:rPr lang="zh-CN" altLang="en-US" smtClean="0"/>
              <a:t>‹#›</a:t>
            </a:fld>
            <a:endParaRPr lang="zh-CN" altLang="en-US"/>
          </a:p>
        </p:txBody>
      </p:sp>
    </p:spTree>
    <p:extLst>
      <p:ext uri="{BB962C8B-B14F-4D97-AF65-F5344CB8AC3E}">
        <p14:creationId xmlns:p14="http://schemas.microsoft.com/office/powerpoint/2010/main" val="1912278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solidFill>
                  <a:prstClr val="black"/>
                </a:solidFill>
              </a:rPr>
              <a:pPr/>
              <a:t>9</a:t>
            </a:fld>
            <a:endParaRPr lang="zh-CN" altLang="en-US">
              <a:solidFill>
                <a:prstClr val="black"/>
              </a:solidFill>
            </a:endParaRPr>
          </a:p>
        </p:txBody>
      </p:sp>
    </p:spTree>
    <p:extLst>
      <p:ext uri="{BB962C8B-B14F-4D97-AF65-F5344CB8AC3E}">
        <p14:creationId xmlns:p14="http://schemas.microsoft.com/office/powerpoint/2010/main" val="6288875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22</a:t>
            </a:fld>
            <a:endParaRPr lang="zh-CN" altLang="en-US"/>
          </a:p>
        </p:txBody>
      </p:sp>
    </p:spTree>
    <p:extLst>
      <p:ext uri="{BB962C8B-B14F-4D97-AF65-F5344CB8AC3E}">
        <p14:creationId xmlns:p14="http://schemas.microsoft.com/office/powerpoint/2010/main" val="27708177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24</a:t>
            </a:fld>
            <a:endParaRPr lang="zh-CN" altLang="en-US"/>
          </a:p>
        </p:txBody>
      </p:sp>
    </p:spTree>
    <p:extLst>
      <p:ext uri="{BB962C8B-B14F-4D97-AF65-F5344CB8AC3E}">
        <p14:creationId xmlns:p14="http://schemas.microsoft.com/office/powerpoint/2010/main" val="6964976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25</a:t>
            </a:fld>
            <a:endParaRPr lang="zh-CN" altLang="en-US"/>
          </a:p>
        </p:txBody>
      </p:sp>
    </p:spTree>
    <p:extLst>
      <p:ext uri="{BB962C8B-B14F-4D97-AF65-F5344CB8AC3E}">
        <p14:creationId xmlns:p14="http://schemas.microsoft.com/office/powerpoint/2010/main" val="6212310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27</a:t>
            </a:fld>
            <a:endParaRPr lang="zh-CN" altLang="en-US"/>
          </a:p>
        </p:txBody>
      </p:sp>
    </p:spTree>
    <p:extLst>
      <p:ext uri="{BB962C8B-B14F-4D97-AF65-F5344CB8AC3E}">
        <p14:creationId xmlns:p14="http://schemas.microsoft.com/office/powerpoint/2010/main" val="6667165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28</a:t>
            </a:fld>
            <a:endParaRPr lang="zh-CN" altLang="en-US"/>
          </a:p>
        </p:txBody>
      </p:sp>
    </p:spTree>
    <p:extLst>
      <p:ext uri="{BB962C8B-B14F-4D97-AF65-F5344CB8AC3E}">
        <p14:creationId xmlns:p14="http://schemas.microsoft.com/office/powerpoint/2010/main" val="11026112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29</a:t>
            </a:fld>
            <a:endParaRPr lang="zh-CN" altLang="en-US"/>
          </a:p>
        </p:txBody>
      </p:sp>
    </p:spTree>
    <p:extLst>
      <p:ext uri="{BB962C8B-B14F-4D97-AF65-F5344CB8AC3E}">
        <p14:creationId xmlns:p14="http://schemas.microsoft.com/office/powerpoint/2010/main" val="3554256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31</a:t>
            </a:fld>
            <a:endParaRPr lang="zh-CN" altLang="en-US"/>
          </a:p>
        </p:txBody>
      </p:sp>
    </p:spTree>
    <p:extLst>
      <p:ext uri="{BB962C8B-B14F-4D97-AF65-F5344CB8AC3E}">
        <p14:creationId xmlns:p14="http://schemas.microsoft.com/office/powerpoint/2010/main" val="23064655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32</a:t>
            </a:fld>
            <a:endParaRPr lang="zh-CN" altLang="en-US"/>
          </a:p>
        </p:txBody>
      </p:sp>
    </p:spTree>
    <p:extLst>
      <p:ext uri="{BB962C8B-B14F-4D97-AF65-F5344CB8AC3E}">
        <p14:creationId xmlns:p14="http://schemas.microsoft.com/office/powerpoint/2010/main" val="18529138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48</a:t>
            </a:fld>
            <a:endParaRPr lang="zh-CN" altLang="en-US"/>
          </a:p>
        </p:txBody>
      </p:sp>
    </p:spTree>
    <p:extLst>
      <p:ext uri="{BB962C8B-B14F-4D97-AF65-F5344CB8AC3E}">
        <p14:creationId xmlns:p14="http://schemas.microsoft.com/office/powerpoint/2010/main" val="2348982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10</a:t>
            </a:fld>
            <a:endParaRPr lang="zh-CN" altLang="en-US"/>
          </a:p>
        </p:txBody>
      </p:sp>
    </p:spTree>
    <p:extLst>
      <p:ext uri="{BB962C8B-B14F-4D97-AF65-F5344CB8AC3E}">
        <p14:creationId xmlns:p14="http://schemas.microsoft.com/office/powerpoint/2010/main" val="1769508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11</a:t>
            </a:fld>
            <a:endParaRPr lang="zh-CN" altLang="en-US"/>
          </a:p>
        </p:txBody>
      </p:sp>
    </p:spTree>
    <p:extLst>
      <p:ext uri="{BB962C8B-B14F-4D97-AF65-F5344CB8AC3E}">
        <p14:creationId xmlns:p14="http://schemas.microsoft.com/office/powerpoint/2010/main" val="9356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0997CF1-82F9-4FE5-99E9-B7E9B74F25E7}" type="slidenum">
              <a:rPr lang="zh-CN" altLang="en-US" smtClean="0"/>
              <a:t>12</a:t>
            </a:fld>
            <a:endParaRPr lang="zh-CN" altLang="en-US"/>
          </a:p>
        </p:txBody>
      </p:sp>
    </p:spTree>
    <p:extLst>
      <p:ext uri="{BB962C8B-B14F-4D97-AF65-F5344CB8AC3E}">
        <p14:creationId xmlns:p14="http://schemas.microsoft.com/office/powerpoint/2010/main" val="2204029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13</a:t>
            </a:fld>
            <a:endParaRPr lang="zh-CN" altLang="en-US"/>
          </a:p>
        </p:txBody>
      </p:sp>
    </p:spTree>
    <p:extLst>
      <p:ext uri="{BB962C8B-B14F-4D97-AF65-F5344CB8AC3E}">
        <p14:creationId xmlns:p14="http://schemas.microsoft.com/office/powerpoint/2010/main" val="3355648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14</a:t>
            </a:fld>
            <a:endParaRPr lang="zh-CN" altLang="en-US"/>
          </a:p>
        </p:txBody>
      </p:sp>
    </p:spTree>
    <p:extLst>
      <p:ext uri="{BB962C8B-B14F-4D97-AF65-F5344CB8AC3E}">
        <p14:creationId xmlns:p14="http://schemas.microsoft.com/office/powerpoint/2010/main" val="1889907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solidFill>
                  <a:prstClr val="black"/>
                </a:solidFill>
              </a:rPr>
              <a:pPr/>
              <a:t>19</a:t>
            </a:fld>
            <a:endParaRPr lang="zh-CN" altLang="en-US">
              <a:solidFill>
                <a:prstClr val="black"/>
              </a:solidFill>
            </a:endParaRPr>
          </a:p>
        </p:txBody>
      </p:sp>
    </p:spTree>
    <p:extLst>
      <p:ext uri="{BB962C8B-B14F-4D97-AF65-F5344CB8AC3E}">
        <p14:creationId xmlns:p14="http://schemas.microsoft.com/office/powerpoint/2010/main" val="302169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solidFill>
                  <a:prstClr val="black"/>
                </a:solidFill>
              </a:rPr>
              <a:pPr/>
              <a:t>20</a:t>
            </a:fld>
            <a:endParaRPr lang="zh-CN" altLang="en-US">
              <a:solidFill>
                <a:prstClr val="black"/>
              </a:solidFill>
            </a:endParaRPr>
          </a:p>
        </p:txBody>
      </p:sp>
    </p:spTree>
    <p:extLst>
      <p:ext uri="{BB962C8B-B14F-4D97-AF65-F5344CB8AC3E}">
        <p14:creationId xmlns:p14="http://schemas.microsoft.com/office/powerpoint/2010/main" val="8917261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21</a:t>
            </a:fld>
            <a:endParaRPr lang="zh-CN" altLang="en-US"/>
          </a:p>
        </p:txBody>
      </p:sp>
    </p:spTree>
    <p:extLst>
      <p:ext uri="{BB962C8B-B14F-4D97-AF65-F5344CB8AC3E}">
        <p14:creationId xmlns:p14="http://schemas.microsoft.com/office/powerpoint/2010/main" val="69742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自定义版式">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376789"/>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4_自定义版式">
    <p:spTree>
      <p:nvGrpSpPr>
        <p:cNvPr id="1" name=""/>
        <p:cNvGrpSpPr/>
        <p:nvPr/>
      </p:nvGrpSpPr>
      <p:grpSpPr>
        <a:xfrm>
          <a:off x="0" y="0"/>
          <a:ext cx="0" cy="0"/>
          <a:chOff x="0" y="0"/>
          <a:chExt cx="0" cy="0"/>
        </a:xfrm>
      </p:grpSpPr>
      <p:sp>
        <p:nvSpPr>
          <p:cNvPr id="2" name="矩形 1"/>
          <p:cNvSpPr/>
          <p:nvPr userDrawn="1"/>
        </p:nvSpPr>
        <p:spPr>
          <a:xfrm>
            <a:off x="1387475" y="1843405"/>
            <a:ext cx="10804525" cy="292163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3" name="组合 2"/>
          <p:cNvGrpSpPr/>
          <p:nvPr userDrawn="1"/>
        </p:nvGrpSpPr>
        <p:grpSpPr>
          <a:xfrm>
            <a:off x="-19685" y="1844040"/>
            <a:ext cx="12220575" cy="2921000"/>
            <a:chOff x="-31" y="2904"/>
            <a:chExt cx="19245" cy="4600"/>
          </a:xfrm>
        </p:grpSpPr>
        <p:cxnSp>
          <p:nvCxnSpPr>
            <p:cNvPr id="4" name="直接连接符 3"/>
            <p:cNvCxnSpPr/>
            <p:nvPr/>
          </p:nvCxnSpPr>
          <p:spPr>
            <a:xfrm>
              <a:off x="-31" y="2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5" name="直接连接符 4"/>
            <p:cNvCxnSpPr/>
            <p:nvPr/>
          </p:nvCxnSpPr>
          <p:spPr>
            <a:xfrm>
              <a:off x="-31" y="3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6" name="直接连接符 5"/>
            <p:cNvCxnSpPr/>
            <p:nvPr/>
          </p:nvCxnSpPr>
          <p:spPr>
            <a:xfrm>
              <a:off x="-31" y="3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7" name="直接连接符 6"/>
            <p:cNvCxnSpPr/>
            <p:nvPr/>
          </p:nvCxnSpPr>
          <p:spPr>
            <a:xfrm>
              <a:off x="-31" y="3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8" name="直接连接符 7"/>
            <p:cNvCxnSpPr/>
            <p:nvPr/>
          </p:nvCxnSpPr>
          <p:spPr>
            <a:xfrm>
              <a:off x="-31" y="3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9" name="直接连接符 8"/>
            <p:cNvCxnSpPr/>
            <p:nvPr/>
          </p:nvCxnSpPr>
          <p:spPr>
            <a:xfrm>
              <a:off x="-31" y="3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0" name="直接连接符 9"/>
            <p:cNvCxnSpPr/>
            <p:nvPr/>
          </p:nvCxnSpPr>
          <p:spPr>
            <a:xfrm>
              <a:off x="-31" y="4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1" name="直接连接符 10"/>
            <p:cNvCxnSpPr/>
            <p:nvPr/>
          </p:nvCxnSpPr>
          <p:spPr>
            <a:xfrm>
              <a:off x="-31" y="4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2" name="直接连接符 11"/>
            <p:cNvCxnSpPr/>
            <p:nvPr/>
          </p:nvCxnSpPr>
          <p:spPr>
            <a:xfrm>
              <a:off x="-31" y="4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3" name="直接连接符 12"/>
            <p:cNvCxnSpPr/>
            <p:nvPr/>
          </p:nvCxnSpPr>
          <p:spPr>
            <a:xfrm>
              <a:off x="-31" y="4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4" name="直接连接符 13"/>
            <p:cNvCxnSpPr/>
            <p:nvPr/>
          </p:nvCxnSpPr>
          <p:spPr>
            <a:xfrm>
              <a:off x="-31" y="4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5" name="直接连接符 14"/>
            <p:cNvCxnSpPr/>
            <p:nvPr/>
          </p:nvCxnSpPr>
          <p:spPr>
            <a:xfrm>
              <a:off x="-31" y="5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6" name="直接连接符 15"/>
            <p:cNvCxnSpPr/>
            <p:nvPr/>
          </p:nvCxnSpPr>
          <p:spPr>
            <a:xfrm>
              <a:off x="-31" y="5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7" name="直接连接符 16"/>
            <p:cNvCxnSpPr/>
            <p:nvPr/>
          </p:nvCxnSpPr>
          <p:spPr>
            <a:xfrm>
              <a:off x="-31" y="5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8" name="直接连接符 17"/>
            <p:cNvCxnSpPr/>
            <p:nvPr/>
          </p:nvCxnSpPr>
          <p:spPr>
            <a:xfrm>
              <a:off x="-31" y="5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9" name="直接连接符 18"/>
            <p:cNvCxnSpPr/>
            <p:nvPr/>
          </p:nvCxnSpPr>
          <p:spPr>
            <a:xfrm>
              <a:off x="-31" y="5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0" name="直接连接符 19"/>
            <p:cNvCxnSpPr/>
            <p:nvPr/>
          </p:nvCxnSpPr>
          <p:spPr>
            <a:xfrm>
              <a:off x="-31" y="6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1" name="直接连接符 20"/>
            <p:cNvCxnSpPr/>
            <p:nvPr/>
          </p:nvCxnSpPr>
          <p:spPr>
            <a:xfrm>
              <a:off x="-31" y="6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2" name="直接连接符 21"/>
            <p:cNvCxnSpPr/>
            <p:nvPr/>
          </p:nvCxnSpPr>
          <p:spPr>
            <a:xfrm>
              <a:off x="-31" y="6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3" name="直接连接符 22"/>
            <p:cNvCxnSpPr/>
            <p:nvPr/>
          </p:nvCxnSpPr>
          <p:spPr>
            <a:xfrm>
              <a:off x="-31" y="6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4" name="直接连接符 23"/>
            <p:cNvCxnSpPr/>
            <p:nvPr/>
          </p:nvCxnSpPr>
          <p:spPr>
            <a:xfrm>
              <a:off x="-31" y="6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5" name="直接连接符 24"/>
            <p:cNvCxnSpPr/>
            <p:nvPr/>
          </p:nvCxnSpPr>
          <p:spPr>
            <a:xfrm>
              <a:off x="-31" y="7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6" name="直接连接符 25"/>
            <p:cNvCxnSpPr/>
            <p:nvPr/>
          </p:nvCxnSpPr>
          <p:spPr>
            <a:xfrm>
              <a:off x="-31" y="7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7" name="直接连接符 26"/>
            <p:cNvCxnSpPr/>
            <p:nvPr/>
          </p:nvCxnSpPr>
          <p:spPr>
            <a:xfrm>
              <a:off x="-31" y="7504"/>
              <a:ext cx="19245" cy="0"/>
            </a:xfrm>
            <a:prstGeom prst="line">
              <a:avLst/>
            </a:prstGeom>
            <a:ln w="3175"/>
          </p:spPr>
          <p:style>
            <a:lnRef idx="2">
              <a:schemeClr val="accent1"/>
            </a:lnRef>
            <a:fillRef idx="0">
              <a:srgbClr val="FFFFFF"/>
            </a:fillRef>
            <a:effectRef idx="0">
              <a:srgbClr val="FFFFFF"/>
            </a:effectRef>
            <a:fontRef idx="minor">
              <a:schemeClr val="tx1"/>
            </a:fontRef>
          </p:style>
        </p:cxnSp>
      </p:grpSp>
      <p:sp>
        <p:nvSpPr>
          <p:cNvPr id="28" name="矩形 27"/>
          <p:cNvSpPr/>
          <p:nvPr userDrawn="1"/>
        </p:nvSpPr>
        <p:spPr>
          <a:xfrm>
            <a:off x="1198195" y="1772181"/>
            <a:ext cx="677866" cy="2034232"/>
          </a:xfrm>
          <a:prstGeom prst="rect">
            <a:avLst/>
          </a:prstGeom>
          <a:solidFill>
            <a:srgbClr val="00589A"/>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3936726204"/>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bg>
      <p:bgPr>
        <a:pattFill prst="dashVert">
          <a:fgClr>
            <a:schemeClr val="bg1">
              <a:lumMod val="95000"/>
            </a:schemeClr>
          </a:fgClr>
          <a:bgClr>
            <a:schemeClr val="bg1"/>
          </a:bgClr>
        </a:patt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5172592"/>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自定义版式">
    <p:bg>
      <p:bgPr>
        <a:pattFill prst="dashVert">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8" name="矩形 7"/>
          <p:cNvSpPr/>
          <p:nvPr userDrawn="1"/>
        </p:nvSpPr>
        <p:spPr>
          <a:xfrm>
            <a:off x="0" y="0"/>
            <a:ext cx="12189600" cy="909304"/>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9" name="组合 8"/>
          <p:cNvGrpSpPr/>
          <p:nvPr userDrawn="1"/>
        </p:nvGrpSpPr>
        <p:grpSpPr>
          <a:xfrm>
            <a:off x="-9287" y="524601"/>
            <a:ext cx="12187909" cy="234896"/>
            <a:chOff x="0" y="722"/>
            <a:chExt cx="19198" cy="370"/>
          </a:xfrm>
        </p:grpSpPr>
        <p:sp>
          <p:nvSpPr>
            <p:cNvPr id="10" name="流程图: 过程 9"/>
            <p:cNvSpPr/>
            <p:nvPr/>
          </p:nvSpPr>
          <p:spPr>
            <a:xfrm>
              <a:off x="3474" y="1003"/>
              <a:ext cx="15724" cy="89"/>
            </a:xfrm>
            <a:prstGeom prst="flowChartProcess">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矩形 11"/>
            <p:cNvSpPr/>
            <p:nvPr/>
          </p:nvSpPr>
          <p:spPr>
            <a:xfrm>
              <a:off x="0" y="972"/>
              <a:ext cx="527" cy="1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18" name="矩形 17"/>
            <p:cNvSpPr/>
            <p:nvPr/>
          </p:nvSpPr>
          <p:spPr>
            <a:xfrm>
              <a:off x="0" y="722"/>
              <a:ext cx="527" cy="1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grpSp>
      <p:sp>
        <p:nvSpPr>
          <p:cNvPr id="19" name="矩形 18"/>
          <p:cNvSpPr/>
          <p:nvPr userDrawn="1"/>
        </p:nvSpPr>
        <p:spPr>
          <a:xfrm>
            <a:off x="328535" y="0"/>
            <a:ext cx="1859419" cy="909304"/>
          </a:xfrm>
          <a:prstGeom prst="rect">
            <a:avLst/>
          </a:prstGeom>
          <a:solidFill>
            <a:srgbClr val="0067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0" name="矩形 19"/>
          <p:cNvSpPr/>
          <p:nvPr userDrawn="1"/>
        </p:nvSpPr>
        <p:spPr>
          <a:xfrm>
            <a:off x="349147" y="301142"/>
            <a:ext cx="1818194" cy="523099"/>
          </a:xfrm>
          <a:prstGeom prst="rect">
            <a:avLst/>
          </a:prstGeom>
        </p:spPr>
        <p:txBody>
          <a:bodyPr wrap="square">
            <a:spAutoFit/>
          </a:bodyPr>
          <a:lstStyle/>
          <a:p>
            <a:pPr algn="ctr">
              <a:defRPr/>
            </a:pPr>
            <a:r>
              <a:rPr lang="zh-CN" altLang="en-US" sz="2799" b="1" kern="100" dirty="0">
                <a:solidFill>
                  <a:prstClr val="white"/>
                </a:solidFill>
                <a:latin typeface="Times New Roman" panose="02020603050405020304"/>
                <a:cs typeface="Times New Roman" panose="02020603050405020304"/>
              </a:rPr>
              <a:t>知识梳理</a:t>
            </a:r>
          </a:p>
        </p:txBody>
      </p:sp>
    </p:spTree>
    <p:extLst>
      <p:ext uri="{BB962C8B-B14F-4D97-AF65-F5344CB8AC3E}">
        <p14:creationId xmlns:p14="http://schemas.microsoft.com/office/powerpoint/2010/main" val="681750134"/>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方法技巧">
    <p:bg>
      <p:bgPr>
        <a:solidFill>
          <a:schemeClr val="bg1">
            <a:lumMod val="95000"/>
          </a:schemeClr>
        </a:solidFill>
        <a:effectLst/>
      </p:bgPr>
    </p:bg>
    <p:spTree>
      <p:nvGrpSpPr>
        <p:cNvPr id="1" name=""/>
        <p:cNvGrpSpPr/>
        <p:nvPr/>
      </p:nvGrpSpPr>
      <p:grpSpPr>
        <a:xfrm>
          <a:off x="0" y="0"/>
          <a:ext cx="0" cy="0"/>
          <a:chOff x="0" y="0"/>
          <a:chExt cx="0" cy="0"/>
        </a:xfrm>
      </p:grpSpPr>
      <p:sp>
        <p:nvSpPr>
          <p:cNvPr id="8" name="矩形 7"/>
          <p:cNvSpPr/>
          <p:nvPr userDrawn="1"/>
        </p:nvSpPr>
        <p:spPr>
          <a:xfrm>
            <a:off x="0" y="-7982"/>
            <a:ext cx="12192000" cy="77268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prstClr val="white"/>
              </a:solidFill>
            </a:endParaRPr>
          </a:p>
        </p:txBody>
      </p:sp>
      <p:sp>
        <p:nvSpPr>
          <p:cNvPr id="11" name="矩形 10"/>
          <p:cNvSpPr/>
          <p:nvPr userDrawn="1"/>
        </p:nvSpPr>
        <p:spPr>
          <a:xfrm>
            <a:off x="240928" y="116630"/>
            <a:ext cx="274157" cy="50405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矩形 11"/>
          <p:cNvSpPr/>
          <p:nvPr userDrawn="1"/>
        </p:nvSpPr>
        <p:spPr>
          <a:xfrm>
            <a:off x="893272" y="116630"/>
            <a:ext cx="144016" cy="504056"/>
          </a:xfrm>
          <a:prstGeom prst="rect">
            <a:avLst/>
          </a:prstGeom>
          <a:solidFill>
            <a:srgbClr val="79C4FC"/>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3" name="矩形 12"/>
          <p:cNvSpPr/>
          <p:nvPr userDrawn="1"/>
        </p:nvSpPr>
        <p:spPr>
          <a:xfrm>
            <a:off x="586348" y="116630"/>
            <a:ext cx="235661" cy="504056"/>
          </a:xfrm>
          <a:prstGeom prst="rect">
            <a:avLst/>
          </a:prstGeom>
          <a:solidFill>
            <a:srgbClr val="35AAFF"/>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8" name="矩形 17"/>
          <p:cNvSpPr/>
          <p:nvPr userDrawn="1"/>
        </p:nvSpPr>
        <p:spPr>
          <a:xfrm>
            <a:off x="1103945" y="111684"/>
            <a:ext cx="2255751" cy="553998"/>
          </a:xfrm>
          <a:prstGeom prst="rect">
            <a:avLst/>
          </a:prstGeom>
        </p:spPr>
        <p:txBody>
          <a:bodyPr wrap="square">
            <a:spAutoFit/>
          </a:bodyPr>
          <a:lstStyle/>
          <a:p>
            <a:r>
              <a:rPr lang="zh-CN" altLang="en-US" sz="3000" b="1" dirty="0">
                <a:solidFill>
                  <a:prstClr val="white"/>
                </a:solidFill>
                <a:latin typeface="微软雅黑" panose="020B0503020204020204" pitchFamily="34" charset="-122"/>
              </a:rPr>
              <a:t>教材改编题</a:t>
            </a:r>
          </a:p>
        </p:txBody>
      </p:sp>
      <p:cxnSp>
        <p:nvCxnSpPr>
          <p:cNvPr id="19" name="直接连接符 18"/>
          <p:cNvCxnSpPr/>
          <p:nvPr userDrawn="1"/>
        </p:nvCxnSpPr>
        <p:spPr>
          <a:xfrm>
            <a:off x="3359696" y="388683"/>
            <a:ext cx="8595151"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9755758"/>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方法技巧">
    <p:bg>
      <p:bgPr>
        <a:solidFill>
          <a:schemeClr val="bg1">
            <a:lumMod val="95000"/>
          </a:schemeClr>
        </a:solidFill>
        <a:effectLst/>
      </p:bgPr>
    </p:bg>
    <p:spTree>
      <p:nvGrpSpPr>
        <p:cNvPr id="1" name=""/>
        <p:cNvGrpSpPr/>
        <p:nvPr/>
      </p:nvGrpSpPr>
      <p:grpSpPr>
        <a:xfrm>
          <a:off x="0" y="0"/>
          <a:ext cx="0" cy="0"/>
          <a:chOff x="0" y="0"/>
          <a:chExt cx="0" cy="0"/>
        </a:xfrm>
      </p:grpSpPr>
      <p:sp>
        <p:nvSpPr>
          <p:cNvPr id="8" name="矩形 7"/>
          <p:cNvSpPr/>
          <p:nvPr userDrawn="1"/>
        </p:nvSpPr>
        <p:spPr>
          <a:xfrm>
            <a:off x="0" y="-7982"/>
            <a:ext cx="12192000" cy="77268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prstClr val="white"/>
              </a:solidFill>
            </a:endParaRPr>
          </a:p>
        </p:txBody>
      </p:sp>
      <p:sp>
        <p:nvSpPr>
          <p:cNvPr id="9" name="矩形 8"/>
          <p:cNvSpPr/>
          <p:nvPr userDrawn="1"/>
        </p:nvSpPr>
        <p:spPr>
          <a:xfrm>
            <a:off x="240928" y="116630"/>
            <a:ext cx="274157" cy="50405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0" name="矩形 9"/>
          <p:cNvSpPr/>
          <p:nvPr userDrawn="1"/>
        </p:nvSpPr>
        <p:spPr>
          <a:xfrm>
            <a:off x="893272" y="116630"/>
            <a:ext cx="144016" cy="504056"/>
          </a:xfrm>
          <a:prstGeom prst="rect">
            <a:avLst/>
          </a:prstGeom>
          <a:solidFill>
            <a:srgbClr val="79C4FC"/>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1" name="矩形 10"/>
          <p:cNvSpPr/>
          <p:nvPr userDrawn="1"/>
        </p:nvSpPr>
        <p:spPr>
          <a:xfrm>
            <a:off x="586348" y="116630"/>
            <a:ext cx="235661" cy="504056"/>
          </a:xfrm>
          <a:prstGeom prst="rect">
            <a:avLst/>
          </a:prstGeom>
          <a:solidFill>
            <a:srgbClr val="35AAFF"/>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8" name="矩形 17"/>
          <p:cNvSpPr/>
          <p:nvPr userDrawn="1"/>
        </p:nvSpPr>
        <p:spPr>
          <a:xfrm>
            <a:off x="1103945" y="111684"/>
            <a:ext cx="1723549" cy="553998"/>
          </a:xfrm>
          <a:prstGeom prst="rect">
            <a:avLst/>
          </a:prstGeom>
        </p:spPr>
        <p:txBody>
          <a:bodyPr wrap="none">
            <a:spAutoFit/>
          </a:bodyPr>
          <a:lstStyle/>
          <a:p>
            <a:r>
              <a:rPr lang="zh-CN" altLang="en-US" sz="3000" b="1" dirty="0">
                <a:solidFill>
                  <a:prstClr val="white"/>
                </a:solidFill>
                <a:latin typeface="微软雅黑" panose="020B0503020204020204" pitchFamily="34" charset="-122"/>
              </a:rPr>
              <a:t>思考辨析</a:t>
            </a:r>
          </a:p>
        </p:txBody>
      </p:sp>
      <p:cxnSp>
        <p:nvCxnSpPr>
          <p:cNvPr id="19" name="直接连接符 18"/>
          <p:cNvCxnSpPr/>
          <p:nvPr userDrawn="1"/>
        </p:nvCxnSpPr>
        <p:spPr>
          <a:xfrm>
            <a:off x="2927648" y="388683"/>
            <a:ext cx="9027199"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165379"/>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3" name="矩形 2"/>
          <p:cNvSpPr/>
          <p:nvPr userDrawn="1"/>
        </p:nvSpPr>
        <p:spPr>
          <a:xfrm>
            <a:off x="0" y="0"/>
            <a:ext cx="12192000" cy="7647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 name="矩形 3"/>
          <p:cNvSpPr/>
          <p:nvPr userDrawn="1"/>
        </p:nvSpPr>
        <p:spPr>
          <a:xfrm>
            <a:off x="323228" y="130560"/>
            <a:ext cx="1596308" cy="52322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zh-CN" altLang="en-US" sz="2400">
              <a:solidFill>
                <a:prstClr val="white"/>
              </a:solidFill>
              <a:cs typeface="+mn-ea"/>
            </a:endParaRPr>
          </a:p>
        </p:txBody>
      </p:sp>
      <p:sp>
        <p:nvSpPr>
          <p:cNvPr id="5" name="矩形 4"/>
          <p:cNvSpPr/>
          <p:nvPr userDrawn="1"/>
        </p:nvSpPr>
        <p:spPr>
          <a:xfrm>
            <a:off x="1977621" y="141360"/>
            <a:ext cx="9951027" cy="501619"/>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228053284"/>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方法技巧">
    <p:bg>
      <p:bgPr>
        <a:solidFill>
          <a:schemeClr val="bg1">
            <a:lumMod val="95000"/>
          </a:schemeClr>
        </a:solidFill>
        <a:effectLst/>
      </p:bgPr>
    </p:bg>
    <p:spTree>
      <p:nvGrpSpPr>
        <p:cNvPr id="1" name=""/>
        <p:cNvGrpSpPr/>
        <p:nvPr/>
      </p:nvGrpSpPr>
      <p:grpSpPr>
        <a:xfrm>
          <a:off x="0" y="0"/>
          <a:ext cx="0" cy="0"/>
          <a:chOff x="0" y="0"/>
          <a:chExt cx="0" cy="0"/>
        </a:xfrm>
      </p:grpSpPr>
      <p:sp>
        <p:nvSpPr>
          <p:cNvPr id="14" name="矩形 13"/>
          <p:cNvSpPr/>
          <p:nvPr userDrawn="1"/>
        </p:nvSpPr>
        <p:spPr>
          <a:xfrm>
            <a:off x="0" y="0"/>
            <a:ext cx="12189600" cy="1915254"/>
          </a:xfrm>
          <a:prstGeom prst="rect">
            <a:avLst/>
          </a:prstGeom>
          <a:solidFill>
            <a:srgbClr val="255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400">
              <a:solidFill>
                <a:prstClr val="white"/>
              </a:solidFill>
            </a:endParaRPr>
          </a:p>
        </p:txBody>
      </p:sp>
      <p:sp>
        <p:nvSpPr>
          <p:cNvPr id="8" name="圆角矩形 7"/>
          <p:cNvSpPr/>
          <p:nvPr userDrawn="1"/>
        </p:nvSpPr>
        <p:spPr>
          <a:xfrm>
            <a:off x="0" y="1340768"/>
            <a:ext cx="12189600" cy="5517232"/>
          </a:xfrm>
          <a:prstGeom prst="roundRect">
            <a:avLst>
              <a:gd name="adj" fmla="val 1925"/>
            </a:avLst>
          </a:prstGeom>
          <a:pattFill prst="smGrid">
            <a:fgClr>
              <a:schemeClr val="bg1">
                <a:lumMod val="95000"/>
              </a:schemeClr>
            </a:fgClr>
            <a:bgClr>
              <a:schemeClr val="bg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400">
              <a:solidFill>
                <a:prstClr val="white"/>
              </a:solidFill>
            </a:endParaRPr>
          </a:p>
        </p:txBody>
      </p:sp>
      <p:sp>
        <p:nvSpPr>
          <p:cNvPr id="6" name="矩形 5"/>
          <p:cNvSpPr/>
          <p:nvPr userDrawn="1"/>
        </p:nvSpPr>
        <p:spPr>
          <a:xfrm>
            <a:off x="226674" y="1340768"/>
            <a:ext cx="11701974" cy="532859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7" name="矩形 6"/>
          <p:cNvSpPr/>
          <p:nvPr userDrawn="1"/>
        </p:nvSpPr>
        <p:spPr>
          <a:xfrm>
            <a:off x="234632" y="3048"/>
            <a:ext cx="1518072" cy="1625752"/>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文本框 14"/>
          <p:cNvSpPr txBox="1"/>
          <p:nvPr userDrawn="1"/>
        </p:nvSpPr>
        <p:spPr>
          <a:xfrm>
            <a:off x="237584" y="980728"/>
            <a:ext cx="1512168" cy="46166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0965" algn="l" defTabSz="914400" rtl="0" eaLnBrk="1" latinLnBrk="0" hangingPunct="1">
              <a:defRPr sz="1800" kern="1200">
                <a:solidFill>
                  <a:schemeClr val="tx1"/>
                </a:solidFill>
                <a:latin typeface="+mn-lt"/>
                <a:ea typeface="+mn-ea"/>
                <a:cs typeface="+mn-cs"/>
              </a:defRPr>
            </a:lvl4pPr>
            <a:lvl5pPr marL="1828165"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a:lstStyle>
          <a:p>
            <a:pPr algn="ctr"/>
            <a:r>
              <a:rPr lang="zh-CN" altLang="en-US" sz="2400" b="1" dirty="0" smtClean="0">
                <a:solidFill>
                  <a:prstClr val="white"/>
                </a:solidFill>
              </a:rPr>
              <a:t>课堂小结</a:t>
            </a:r>
            <a:endParaRPr lang="zh-CN" altLang="en-US" sz="2400" b="1" dirty="0">
              <a:solidFill>
                <a:prstClr val="white"/>
              </a:solidFill>
            </a:endParaRPr>
          </a:p>
        </p:txBody>
      </p:sp>
    </p:spTree>
    <p:extLst>
      <p:ext uri="{BB962C8B-B14F-4D97-AF65-F5344CB8AC3E}">
        <p14:creationId xmlns:p14="http://schemas.microsoft.com/office/powerpoint/2010/main" val="602132731"/>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3_自定义版式">
    <p:bg>
      <p:bgPr>
        <a:solidFill>
          <a:srgbClr val="F2F2F2"/>
        </a:solidFill>
        <a:effectLst/>
      </p:bgPr>
    </p:bg>
    <p:spTree>
      <p:nvGrpSpPr>
        <p:cNvPr id="1" name=""/>
        <p:cNvGrpSpPr/>
        <p:nvPr/>
      </p:nvGrpSpPr>
      <p:grpSpPr>
        <a:xfrm>
          <a:off x="0" y="0"/>
          <a:ext cx="0" cy="0"/>
          <a:chOff x="0" y="0"/>
          <a:chExt cx="0" cy="0"/>
        </a:xfrm>
      </p:grpSpPr>
      <p:sp>
        <p:nvSpPr>
          <p:cNvPr id="3" name="矩形 2"/>
          <p:cNvSpPr/>
          <p:nvPr userDrawn="1"/>
        </p:nvSpPr>
        <p:spPr>
          <a:xfrm>
            <a:off x="0" y="0"/>
            <a:ext cx="8976321"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 name="矩形 3"/>
          <p:cNvSpPr/>
          <p:nvPr userDrawn="1"/>
        </p:nvSpPr>
        <p:spPr>
          <a:xfrm>
            <a:off x="9300356" y="-17324"/>
            <a:ext cx="2567608" cy="6888507"/>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5" name="组合 4"/>
          <p:cNvGrpSpPr/>
          <p:nvPr userDrawn="1"/>
        </p:nvGrpSpPr>
        <p:grpSpPr>
          <a:xfrm>
            <a:off x="10294537" y="0"/>
            <a:ext cx="579247" cy="730144"/>
            <a:chOff x="10991812" y="-5749"/>
            <a:chExt cx="760532" cy="958655"/>
          </a:xfrm>
        </p:grpSpPr>
        <p:sp>
          <p:nvSpPr>
            <p:cNvPr id="6" name="同侧圆角矩形 5"/>
            <p:cNvSpPr/>
            <p:nvPr/>
          </p:nvSpPr>
          <p:spPr>
            <a:xfrm flipV="1">
              <a:off x="10991812" y="-5749"/>
              <a:ext cx="760532" cy="958655"/>
            </a:xfrm>
            <a:prstGeom prst="round2SameRect">
              <a:avLst>
                <a:gd name="adj1" fmla="val 50000"/>
                <a:gd name="adj2" fmla="val 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prstClr val="white"/>
                </a:solidFill>
              </a:endParaRPr>
            </a:p>
          </p:txBody>
        </p:sp>
        <p:sp>
          <p:nvSpPr>
            <p:cNvPr id="7" name="任意多边形 3"/>
            <p:cNvSpPr/>
            <p:nvPr/>
          </p:nvSpPr>
          <p:spPr>
            <a:xfrm>
              <a:off x="11068746" y="89345"/>
              <a:ext cx="606664" cy="671651"/>
            </a:xfrm>
            <a:custGeom>
              <a:avLst/>
              <a:gdLst>
                <a:gd name="connsiteX0" fmla="*/ 2026832 w 4749368"/>
                <a:gd name="connsiteY0" fmla="*/ 3343699 h 5838626"/>
                <a:gd name="connsiteX1" fmla="*/ 1981301 w 4749368"/>
                <a:gd name="connsiteY1" fmla="*/ 3359278 h 5838626"/>
                <a:gd name="connsiteX2" fmla="*/ 1973289 w 4749368"/>
                <a:gd name="connsiteY2" fmla="*/ 3361847 h 5838626"/>
                <a:gd name="connsiteX3" fmla="*/ 1971747 w 4749368"/>
                <a:gd name="connsiteY3" fmla="*/ 3369405 h 5838626"/>
                <a:gd name="connsiteX4" fmla="*/ 1982764 w 4749368"/>
                <a:gd name="connsiteY4" fmla="*/ 3428162 h 5838626"/>
                <a:gd name="connsiteX5" fmla="*/ 1979092 w 4749368"/>
                <a:gd name="connsiteY5" fmla="*/ 3486918 h 5838626"/>
                <a:gd name="connsiteX6" fmla="*/ 1949713 w 4749368"/>
                <a:gd name="connsiteY6" fmla="*/ 3597087 h 5838626"/>
                <a:gd name="connsiteX7" fmla="*/ 1991113 w 4749368"/>
                <a:gd name="connsiteY7" fmla="*/ 3657336 h 5838626"/>
                <a:gd name="connsiteX8" fmla="*/ 1992504 w 4749368"/>
                <a:gd name="connsiteY8" fmla="*/ 3661663 h 5838626"/>
                <a:gd name="connsiteX9" fmla="*/ 2008470 w 4749368"/>
                <a:gd name="connsiteY9" fmla="*/ 3626465 h 5838626"/>
                <a:gd name="connsiteX10" fmla="*/ 2103950 w 4749368"/>
                <a:gd name="connsiteY10" fmla="*/ 3464885 h 5838626"/>
                <a:gd name="connsiteX11" fmla="*/ 2103950 w 4749368"/>
                <a:gd name="connsiteY11" fmla="*/ 3398784 h 5838626"/>
                <a:gd name="connsiteX12" fmla="*/ 2074571 w 4749368"/>
                <a:gd name="connsiteY12" fmla="*/ 3365733 h 5838626"/>
                <a:gd name="connsiteX13" fmla="*/ 2026832 w 4749368"/>
                <a:gd name="connsiteY13" fmla="*/ 3343699 h 5838626"/>
                <a:gd name="connsiteX14" fmla="*/ 3836449 w 4749368"/>
                <a:gd name="connsiteY14" fmla="*/ 3027696 h 5838626"/>
                <a:gd name="connsiteX15" fmla="*/ 3895158 w 4749368"/>
                <a:gd name="connsiteY15" fmla="*/ 3033757 h 5838626"/>
                <a:gd name="connsiteX16" fmla="*/ 3997681 w 4749368"/>
                <a:gd name="connsiteY16" fmla="*/ 3103030 h 5838626"/>
                <a:gd name="connsiteX17" fmla="*/ 4116830 w 4749368"/>
                <a:gd name="connsiteY17" fmla="*/ 3180615 h 5838626"/>
                <a:gd name="connsiteX18" fmla="*/ 4136227 w 4749368"/>
                <a:gd name="connsiteY18" fmla="*/ 3238804 h 5838626"/>
                <a:gd name="connsiteX19" fmla="*/ 4066954 w 4749368"/>
                <a:gd name="connsiteY19" fmla="*/ 3299764 h 5838626"/>
                <a:gd name="connsiteX20" fmla="*/ 4033703 w 4749368"/>
                <a:gd name="connsiteY20" fmla="*/ 3366266 h 5838626"/>
                <a:gd name="connsiteX21" fmla="*/ 4044787 w 4749368"/>
                <a:gd name="connsiteY21" fmla="*/ 3393975 h 5838626"/>
                <a:gd name="connsiteX22" fmla="*/ 4100205 w 4749368"/>
                <a:gd name="connsiteY22" fmla="*/ 3396746 h 5838626"/>
                <a:gd name="connsiteX23" fmla="*/ 4136227 w 4749368"/>
                <a:gd name="connsiteY23" fmla="*/ 3360724 h 5838626"/>
                <a:gd name="connsiteX24" fmla="*/ 4197187 w 4749368"/>
                <a:gd name="connsiteY24" fmla="*/ 3327473 h 5838626"/>
                <a:gd name="connsiteX25" fmla="*/ 4252605 w 4749368"/>
                <a:gd name="connsiteY25" fmla="*/ 3321932 h 5838626"/>
                <a:gd name="connsiteX26" fmla="*/ 4338503 w 4749368"/>
                <a:gd name="connsiteY26" fmla="*/ 3369037 h 5838626"/>
                <a:gd name="connsiteX27" fmla="*/ 4371754 w 4749368"/>
                <a:gd name="connsiteY27" fmla="*/ 3432768 h 5838626"/>
                <a:gd name="connsiteX28" fmla="*/ 4305252 w 4749368"/>
                <a:gd name="connsiteY28" fmla="*/ 3496499 h 5838626"/>
                <a:gd name="connsiteX29" fmla="*/ 4186103 w 4749368"/>
                <a:gd name="connsiteY29" fmla="*/ 3557459 h 5838626"/>
                <a:gd name="connsiteX30" fmla="*/ 4069725 w 4749368"/>
                <a:gd name="connsiteY30" fmla="*/ 3626732 h 5838626"/>
                <a:gd name="connsiteX31" fmla="*/ 3992140 w 4749368"/>
                <a:gd name="connsiteY31" fmla="*/ 3701546 h 5838626"/>
                <a:gd name="connsiteX32" fmla="*/ 3989369 w 4749368"/>
                <a:gd name="connsiteY32" fmla="*/ 3762506 h 5838626"/>
                <a:gd name="connsiteX33" fmla="*/ 4039245 w 4749368"/>
                <a:gd name="connsiteY33" fmla="*/ 3801299 h 5838626"/>
                <a:gd name="connsiteX34" fmla="*/ 4125143 w 4749368"/>
                <a:gd name="connsiteY34" fmla="*/ 3806841 h 5838626"/>
                <a:gd name="connsiteX35" fmla="*/ 4258147 w 4749368"/>
                <a:gd name="connsiteY35" fmla="*/ 3773590 h 5838626"/>
                <a:gd name="connsiteX36" fmla="*/ 4357900 w 4749368"/>
                <a:gd name="connsiteY36" fmla="*/ 3762506 h 5838626"/>
                <a:gd name="connsiteX37" fmla="*/ 4402234 w 4749368"/>
                <a:gd name="connsiteY37" fmla="*/ 3737568 h 5838626"/>
                <a:gd name="connsiteX38" fmla="*/ 4485361 w 4749368"/>
                <a:gd name="connsiteY38" fmla="*/ 3745881 h 5838626"/>
                <a:gd name="connsiteX39" fmla="*/ 4582343 w 4749368"/>
                <a:gd name="connsiteY39" fmla="*/ 3707088 h 5838626"/>
                <a:gd name="connsiteX40" fmla="*/ 4659929 w 4749368"/>
                <a:gd name="connsiteY40" fmla="*/ 3756964 h 5838626"/>
                <a:gd name="connsiteX41" fmla="*/ 4740285 w 4749368"/>
                <a:gd name="connsiteY41" fmla="*/ 3865030 h 5838626"/>
                <a:gd name="connsiteX42" fmla="*/ 4659929 w 4749368"/>
                <a:gd name="connsiteY42" fmla="*/ 3914906 h 5838626"/>
                <a:gd name="connsiteX43" fmla="*/ 4513070 w 4749368"/>
                <a:gd name="connsiteY43" fmla="*/ 3925990 h 5838626"/>
                <a:gd name="connsiteX44" fmla="*/ 4299710 w 4749368"/>
                <a:gd name="connsiteY44" fmla="*/ 3914906 h 5838626"/>
                <a:gd name="connsiteX45" fmla="*/ 4219354 w 4749368"/>
                <a:gd name="connsiteY45" fmla="*/ 3928761 h 5838626"/>
                <a:gd name="connsiteX46" fmla="*/ 4127914 w 4749368"/>
                <a:gd name="connsiteY46" fmla="*/ 3945386 h 5838626"/>
                <a:gd name="connsiteX47" fmla="*/ 4030932 w 4749368"/>
                <a:gd name="connsiteY47" fmla="*/ 3992492 h 5838626"/>
                <a:gd name="connsiteX48" fmla="*/ 4003223 w 4749368"/>
                <a:gd name="connsiteY48" fmla="*/ 4058993 h 5838626"/>
                <a:gd name="connsiteX49" fmla="*/ 3972743 w 4749368"/>
                <a:gd name="connsiteY49" fmla="*/ 4208622 h 5838626"/>
                <a:gd name="connsiteX50" fmla="*/ 4014307 w 4749368"/>
                <a:gd name="connsiteY50" fmla="*/ 4244644 h 5838626"/>
                <a:gd name="connsiteX51" fmla="*/ 4058641 w 4749368"/>
                <a:gd name="connsiteY51" fmla="*/ 4228019 h 5838626"/>
                <a:gd name="connsiteX52" fmla="*/ 4047558 w 4749368"/>
                <a:gd name="connsiteY52" fmla="*/ 4153204 h 5838626"/>
                <a:gd name="connsiteX53" fmla="*/ 4061412 w 4749368"/>
                <a:gd name="connsiteY53" fmla="*/ 4083932 h 5838626"/>
                <a:gd name="connsiteX54" fmla="*/ 4094663 w 4749368"/>
                <a:gd name="connsiteY54" fmla="*/ 4067306 h 5838626"/>
                <a:gd name="connsiteX55" fmla="*/ 4102976 w 4749368"/>
                <a:gd name="connsiteY55" fmla="*/ 4025742 h 5838626"/>
                <a:gd name="connsiteX56" fmla="*/ 4188874 w 4749368"/>
                <a:gd name="connsiteY56" fmla="*/ 4017430 h 5838626"/>
                <a:gd name="connsiteX57" fmla="*/ 4283085 w 4749368"/>
                <a:gd name="connsiteY57" fmla="*/ 4003575 h 5838626"/>
                <a:gd name="connsiteX58" fmla="*/ 4316336 w 4749368"/>
                <a:gd name="connsiteY58" fmla="*/ 4061764 h 5838626"/>
                <a:gd name="connsiteX59" fmla="*/ 4321878 w 4749368"/>
                <a:gd name="connsiteY59" fmla="*/ 4111641 h 5838626"/>
                <a:gd name="connsiteX60" fmla="*/ 4357900 w 4749368"/>
                <a:gd name="connsiteY60" fmla="*/ 4164288 h 5838626"/>
                <a:gd name="connsiteX61" fmla="*/ 4349587 w 4749368"/>
                <a:gd name="connsiteY61" fmla="*/ 4250186 h 5838626"/>
                <a:gd name="connsiteX62" fmla="*/ 4238750 w 4749368"/>
                <a:gd name="connsiteY62" fmla="*/ 4325001 h 5838626"/>
                <a:gd name="connsiteX63" fmla="*/ 4119601 w 4749368"/>
                <a:gd name="connsiteY63" fmla="*/ 4446921 h 5838626"/>
                <a:gd name="connsiteX64" fmla="*/ 3986598 w 4749368"/>
                <a:gd name="connsiteY64" fmla="*/ 4632571 h 5838626"/>
                <a:gd name="connsiteX65" fmla="*/ 3861907 w 4749368"/>
                <a:gd name="connsiteY65" fmla="*/ 4793284 h 5838626"/>
                <a:gd name="connsiteX66" fmla="*/ 3856313 w 4749368"/>
                <a:gd name="connsiteY66" fmla="*/ 4797324 h 5838626"/>
                <a:gd name="connsiteX67" fmla="*/ 3834025 w 4749368"/>
                <a:gd name="connsiteY67" fmla="*/ 4829220 h 5838626"/>
                <a:gd name="connsiteX68" fmla="*/ 3739987 w 4749368"/>
                <a:gd name="connsiteY68" fmla="*/ 4948455 h 5838626"/>
                <a:gd name="connsiteX69" fmla="*/ 3654089 w 4749368"/>
                <a:gd name="connsiteY69" fmla="*/ 5034353 h 5838626"/>
                <a:gd name="connsiteX70" fmla="*/ 3515543 w 4749368"/>
                <a:gd name="connsiteY70" fmla="*/ 5183982 h 5838626"/>
                <a:gd name="connsiteX71" fmla="*/ 3396394 w 4749368"/>
                <a:gd name="connsiteY71" fmla="*/ 5253255 h 5838626"/>
                <a:gd name="connsiteX72" fmla="*/ 3246765 w 4749368"/>
                <a:gd name="connsiteY72" fmla="*/ 5350237 h 5838626"/>
                <a:gd name="connsiteX73" fmla="*/ 3144241 w 4749368"/>
                <a:gd name="connsiteY73" fmla="*/ 5411197 h 5838626"/>
                <a:gd name="connsiteX74" fmla="*/ 3008467 w 4749368"/>
                <a:gd name="connsiteY74" fmla="*/ 5458302 h 5838626"/>
                <a:gd name="connsiteX75" fmla="*/ 2911485 w 4749368"/>
                <a:gd name="connsiteY75" fmla="*/ 5508179 h 5838626"/>
                <a:gd name="connsiteX76" fmla="*/ 2817274 w 4749368"/>
                <a:gd name="connsiteY76" fmla="*/ 5494324 h 5838626"/>
                <a:gd name="connsiteX77" fmla="*/ 2847754 w 4749368"/>
                <a:gd name="connsiteY77" fmla="*/ 5433364 h 5838626"/>
                <a:gd name="connsiteX78" fmla="*/ 2944736 w 4749368"/>
                <a:gd name="connsiteY78" fmla="*/ 5383488 h 5838626"/>
                <a:gd name="connsiteX79" fmla="*/ 3047260 w 4749368"/>
                <a:gd name="connsiteY79" fmla="*/ 5278193 h 5838626"/>
                <a:gd name="connsiteX80" fmla="*/ 3138700 w 4749368"/>
                <a:gd name="connsiteY80" fmla="*/ 5220004 h 5838626"/>
                <a:gd name="connsiteX81" fmla="*/ 3252307 w 4749368"/>
                <a:gd name="connsiteY81" fmla="*/ 5145190 h 5838626"/>
                <a:gd name="connsiteX82" fmla="*/ 3340976 w 4749368"/>
                <a:gd name="connsiteY82" fmla="*/ 5095313 h 5838626"/>
                <a:gd name="connsiteX83" fmla="*/ 3429645 w 4749368"/>
                <a:gd name="connsiteY83" fmla="*/ 4987248 h 5838626"/>
                <a:gd name="connsiteX84" fmla="*/ 3532169 w 4749368"/>
                <a:gd name="connsiteY84" fmla="*/ 4931830 h 5838626"/>
                <a:gd name="connsiteX85" fmla="*/ 3557107 w 4749368"/>
                <a:gd name="connsiteY85" fmla="*/ 4870870 h 5838626"/>
                <a:gd name="connsiteX86" fmla="*/ 3606983 w 4749368"/>
                <a:gd name="connsiteY86" fmla="*/ 4812681 h 5838626"/>
                <a:gd name="connsiteX87" fmla="*/ 3667942 w 4749368"/>
                <a:gd name="connsiteY87" fmla="*/ 4726782 h 5838626"/>
                <a:gd name="connsiteX88" fmla="*/ 3673448 w 4749368"/>
                <a:gd name="connsiteY88" fmla="*/ 4708475 h 5838626"/>
                <a:gd name="connsiteX89" fmla="*/ 3673420 w 4749368"/>
                <a:gd name="connsiteY89" fmla="*/ 4691302 h 5838626"/>
                <a:gd name="connsiteX90" fmla="*/ 3681798 w 4749368"/>
                <a:gd name="connsiteY90" fmla="*/ 4563299 h 5838626"/>
                <a:gd name="connsiteX91" fmla="*/ 3648547 w 4749368"/>
                <a:gd name="connsiteY91" fmla="*/ 4482942 h 5838626"/>
                <a:gd name="connsiteX92" fmla="*/ 3554336 w 4749368"/>
                <a:gd name="connsiteY92" fmla="*/ 4480172 h 5838626"/>
                <a:gd name="connsiteX93" fmla="*/ 3426874 w 4749368"/>
                <a:gd name="connsiteY93" fmla="*/ 4535590 h 5838626"/>
                <a:gd name="connsiteX94" fmla="*/ 3324350 w 4749368"/>
                <a:gd name="connsiteY94" fmla="*/ 4543902 h 5838626"/>
                <a:gd name="connsiteX95" fmla="*/ 3260620 w 4749368"/>
                <a:gd name="connsiteY95" fmla="*/ 4577153 h 5838626"/>
                <a:gd name="connsiteX96" fmla="*/ 3174721 w 4749368"/>
                <a:gd name="connsiteY96" fmla="*/ 4621488 h 5838626"/>
                <a:gd name="connsiteX97" fmla="*/ 3097136 w 4749368"/>
                <a:gd name="connsiteY97" fmla="*/ 4560528 h 5838626"/>
                <a:gd name="connsiteX98" fmla="*/ 3133158 w 4749368"/>
                <a:gd name="connsiteY98" fmla="*/ 4524506 h 5838626"/>
                <a:gd name="connsiteX99" fmla="*/ 3230140 w 4749368"/>
                <a:gd name="connsiteY99" fmla="*/ 4466317 h 5838626"/>
                <a:gd name="connsiteX100" fmla="*/ 3321580 w 4749368"/>
                <a:gd name="connsiteY100" fmla="*/ 4435837 h 5838626"/>
                <a:gd name="connsiteX101" fmla="*/ 3390852 w 4749368"/>
                <a:gd name="connsiteY101" fmla="*/ 4388732 h 5838626"/>
                <a:gd name="connsiteX102" fmla="*/ 3454583 w 4749368"/>
                <a:gd name="connsiteY102" fmla="*/ 4363793 h 5838626"/>
                <a:gd name="connsiteX103" fmla="*/ 3521085 w 4749368"/>
                <a:gd name="connsiteY103" fmla="*/ 4316688 h 5838626"/>
                <a:gd name="connsiteX104" fmla="*/ 3584816 w 4749368"/>
                <a:gd name="connsiteY104" fmla="*/ 4325001 h 5838626"/>
                <a:gd name="connsiteX105" fmla="*/ 3651318 w 4749368"/>
                <a:gd name="connsiteY105" fmla="*/ 4377648 h 5838626"/>
                <a:gd name="connsiteX106" fmla="*/ 3681798 w 4749368"/>
                <a:gd name="connsiteY106" fmla="*/ 4410899 h 5838626"/>
                <a:gd name="connsiteX107" fmla="*/ 3728903 w 4749368"/>
                <a:gd name="connsiteY107" fmla="*/ 4413670 h 5838626"/>
                <a:gd name="connsiteX108" fmla="*/ 3709507 w 4749368"/>
                <a:gd name="connsiteY108" fmla="*/ 4355481 h 5838626"/>
                <a:gd name="connsiteX109" fmla="*/ 3706736 w 4749368"/>
                <a:gd name="connsiteY109" fmla="*/ 4302833 h 5838626"/>
                <a:gd name="connsiteX110" fmla="*/ 3690111 w 4749368"/>
                <a:gd name="connsiteY110" fmla="*/ 4247414 h 5838626"/>
                <a:gd name="connsiteX111" fmla="*/ 3703966 w 4749368"/>
                <a:gd name="connsiteY111" fmla="*/ 4186455 h 5838626"/>
                <a:gd name="connsiteX112" fmla="*/ 3695652 w 4749368"/>
                <a:gd name="connsiteY112" fmla="*/ 4128266 h 5838626"/>
                <a:gd name="connsiteX113" fmla="*/ 3637463 w 4749368"/>
                <a:gd name="connsiteY113" fmla="*/ 4111641 h 5838626"/>
                <a:gd name="connsiteX114" fmla="*/ 3568190 w 4749368"/>
                <a:gd name="connsiteY114" fmla="*/ 4119953 h 5838626"/>
                <a:gd name="connsiteX115" fmla="*/ 3415790 w 4749368"/>
                <a:gd name="connsiteY115" fmla="*/ 4125495 h 5838626"/>
                <a:gd name="connsiteX116" fmla="*/ 3288329 w 4749368"/>
                <a:gd name="connsiteY116" fmla="*/ 4191997 h 5838626"/>
                <a:gd name="connsiteX117" fmla="*/ 3188576 w 4749368"/>
                <a:gd name="connsiteY117" fmla="*/ 4233561 h 5838626"/>
                <a:gd name="connsiteX118" fmla="*/ 3072198 w 4749368"/>
                <a:gd name="connsiteY118" fmla="*/ 4294521 h 5838626"/>
                <a:gd name="connsiteX119" fmla="*/ 2975216 w 4749368"/>
                <a:gd name="connsiteY119" fmla="*/ 4347168 h 5838626"/>
                <a:gd name="connsiteX120" fmla="*/ 2900401 w 4749368"/>
                <a:gd name="connsiteY120" fmla="*/ 4377648 h 5838626"/>
                <a:gd name="connsiteX121" fmla="*/ 2869921 w 4749368"/>
                <a:gd name="connsiteY121" fmla="*/ 4391502 h 5838626"/>
                <a:gd name="connsiteX122" fmla="*/ 2847754 w 4749368"/>
                <a:gd name="connsiteY122" fmla="*/ 4430295 h 5838626"/>
                <a:gd name="connsiteX123" fmla="*/ 2775710 w 4749368"/>
                <a:gd name="connsiteY123" fmla="*/ 4410899 h 5838626"/>
                <a:gd name="connsiteX124" fmla="*/ 2728605 w 4749368"/>
                <a:gd name="connsiteY124" fmla="*/ 4372106 h 5838626"/>
                <a:gd name="connsiteX125" fmla="*/ 2653790 w 4749368"/>
                <a:gd name="connsiteY125" fmla="*/ 4305604 h 5838626"/>
                <a:gd name="connsiteX126" fmla="*/ 2662103 w 4749368"/>
                <a:gd name="connsiteY126" fmla="*/ 4230790 h 5838626"/>
                <a:gd name="connsiteX127" fmla="*/ 2709209 w 4749368"/>
                <a:gd name="connsiteY127" fmla="*/ 4191997 h 5838626"/>
                <a:gd name="connsiteX128" fmla="*/ 2864380 w 4749368"/>
                <a:gd name="connsiteY128" fmla="*/ 4180913 h 5838626"/>
                <a:gd name="connsiteX129" fmla="*/ 2911485 w 4749368"/>
                <a:gd name="connsiteY129" fmla="*/ 4180913 h 5838626"/>
                <a:gd name="connsiteX130" fmla="*/ 2941965 w 4749368"/>
                <a:gd name="connsiteY130" fmla="*/ 4161517 h 5838626"/>
                <a:gd name="connsiteX131" fmla="*/ 3014009 w 4749368"/>
                <a:gd name="connsiteY131" fmla="*/ 4142121 h 5838626"/>
                <a:gd name="connsiteX132" fmla="*/ 3014009 w 4749368"/>
                <a:gd name="connsiteY132" fmla="*/ 4119953 h 5838626"/>
                <a:gd name="connsiteX133" fmla="*/ 3033405 w 4749368"/>
                <a:gd name="connsiteY133" fmla="*/ 4061764 h 5838626"/>
                <a:gd name="connsiteX134" fmla="*/ 3061114 w 4749368"/>
                <a:gd name="connsiteY134" fmla="*/ 4034055 h 5838626"/>
                <a:gd name="connsiteX135" fmla="*/ 3130387 w 4749368"/>
                <a:gd name="connsiteY135" fmla="*/ 4028513 h 5838626"/>
                <a:gd name="connsiteX136" fmla="*/ 3166409 w 4749368"/>
                <a:gd name="connsiteY136" fmla="*/ 4025742 h 5838626"/>
                <a:gd name="connsiteX137" fmla="*/ 3210743 w 4749368"/>
                <a:gd name="connsiteY137" fmla="*/ 3992492 h 5838626"/>
                <a:gd name="connsiteX138" fmla="*/ 3271703 w 4749368"/>
                <a:gd name="connsiteY138" fmla="*/ 3981408 h 5838626"/>
                <a:gd name="connsiteX139" fmla="*/ 3313267 w 4749368"/>
                <a:gd name="connsiteY139" fmla="*/ 3937073 h 5838626"/>
                <a:gd name="connsiteX140" fmla="*/ 3349289 w 4749368"/>
                <a:gd name="connsiteY140" fmla="*/ 3898281 h 5838626"/>
                <a:gd name="connsiteX141" fmla="*/ 3368685 w 4749368"/>
                <a:gd name="connsiteY141" fmla="*/ 3851175 h 5838626"/>
                <a:gd name="connsiteX142" fmla="*/ 3343747 w 4749368"/>
                <a:gd name="connsiteY142" fmla="*/ 3790215 h 5838626"/>
                <a:gd name="connsiteX143" fmla="*/ 3349289 w 4749368"/>
                <a:gd name="connsiteY143" fmla="*/ 3682150 h 5838626"/>
                <a:gd name="connsiteX144" fmla="*/ 3343747 w 4749368"/>
                <a:gd name="connsiteY144" fmla="*/ 3629502 h 5838626"/>
                <a:gd name="connsiteX145" fmla="*/ 3321580 w 4749368"/>
                <a:gd name="connsiteY145" fmla="*/ 3599022 h 5838626"/>
                <a:gd name="connsiteX146" fmla="*/ 3293870 w 4749368"/>
                <a:gd name="connsiteY146" fmla="*/ 3538062 h 5838626"/>
                <a:gd name="connsiteX147" fmla="*/ 3316038 w 4749368"/>
                <a:gd name="connsiteY147" fmla="*/ 3526979 h 5838626"/>
                <a:gd name="connsiteX148" fmla="*/ 3374227 w 4749368"/>
                <a:gd name="connsiteY148" fmla="*/ 3524208 h 5838626"/>
                <a:gd name="connsiteX149" fmla="*/ 3401936 w 4749368"/>
                <a:gd name="connsiteY149" fmla="*/ 3488186 h 5838626"/>
                <a:gd name="connsiteX150" fmla="*/ 3449041 w 4749368"/>
                <a:gd name="connsiteY150" fmla="*/ 3482644 h 5838626"/>
                <a:gd name="connsiteX151" fmla="*/ 3523856 w 4749368"/>
                <a:gd name="connsiteY151" fmla="*/ 3518666 h 5838626"/>
                <a:gd name="connsiteX152" fmla="*/ 3587587 w 4749368"/>
                <a:gd name="connsiteY152" fmla="*/ 3571313 h 5838626"/>
                <a:gd name="connsiteX153" fmla="*/ 3631921 w 4749368"/>
                <a:gd name="connsiteY153" fmla="*/ 3601793 h 5838626"/>
                <a:gd name="connsiteX154" fmla="*/ 3665172 w 4749368"/>
                <a:gd name="connsiteY154" fmla="*/ 3635044 h 5838626"/>
                <a:gd name="connsiteX155" fmla="*/ 3676256 w 4749368"/>
                <a:gd name="connsiteY155" fmla="*/ 3538062 h 5838626"/>
                <a:gd name="connsiteX156" fmla="*/ 3670714 w 4749368"/>
                <a:gd name="connsiteY156" fmla="*/ 3435539 h 5838626"/>
                <a:gd name="connsiteX157" fmla="*/ 3670714 w 4749368"/>
                <a:gd name="connsiteY157" fmla="*/ 3405059 h 5838626"/>
                <a:gd name="connsiteX158" fmla="*/ 3662401 w 4749368"/>
                <a:gd name="connsiteY158" fmla="*/ 3308077 h 5838626"/>
                <a:gd name="connsiteX159" fmla="*/ 3662401 w 4749368"/>
                <a:gd name="connsiteY159" fmla="*/ 3216637 h 5838626"/>
                <a:gd name="connsiteX160" fmla="*/ 3640234 w 4749368"/>
                <a:gd name="connsiteY160" fmla="*/ 3144593 h 5838626"/>
                <a:gd name="connsiteX161" fmla="*/ 3676256 w 4749368"/>
                <a:gd name="connsiteY161" fmla="*/ 3105801 h 5838626"/>
                <a:gd name="connsiteX162" fmla="*/ 3734445 w 4749368"/>
                <a:gd name="connsiteY162" fmla="*/ 3086404 h 5838626"/>
                <a:gd name="connsiteX163" fmla="*/ 3784321 w 4749368"/>
                <a:gd name="connsiteY163" fmla="*/ 3036528 h 5838626"/>
                <a:gd name="connsiteX164" fmla="*/ 3836449 w 4749368"/>
                <a:gd name="connsiteY164" fmla="*/ 3027696 h 5838626"/>
                <a:gd name="connsiteX165" fmla="*/ 3579274 w 4749368"/>
                <a:gd name="connsiteY165" fmla="*/ 2543307 h 5838626"/>
                <a:gd name="connsiteX166" fmla="*/ 3551565 w 4749368"/>
                <a:gd name="connsiteY166" fmla="*/ 2557162 h 5838626"/>
                <a:gd name="connsiteX167" fmla="*/ 3468438 w 4749368"/>
                <a:gd name="connsiteY167" fmla="*/ 2579329 h 5838626"/>
                <a:gd name="connsiteX168" fmla="*/ 3457354 w 4749368"/>
                <a:gd name="connsiteY168" fmla="*/ 2582100 h 5838626"/>
                <a:gd name="connsiteX169" fmla="*/ 3418561 w 4749368"/>
                <a:gd name="connsiteY169" fmla="*/ 2590413 h 5838626"/>
                <a:gd name="connsiteX170" fmla="*/ 3401936 w 4749368"/>
                <a:gd name="connsiteY170" fmla="*/ 2598725 h 5838626"/>
                <a:gd name="connsiteX171" fmla="*/ 3399165 w 4749368"/>
                <a:gd name="connsiteY171" fmla="*/ 2609809 h 5838626"/>
                <a:gd name="connsiteX172" fmla="*/ 3390852 w 4749368"/>
                <a:gd name="connsiteY172" fmla="*/ 2651373 h 5838626"/>
                <a:gd name="connsiteX173" fmla="*/ 3396394 w 4749368"/>
                <a:gd name="connsiteY173" fmla="*/ 2651373 h 5838626"/>
                <a:gd name="connsiteX174" fmla="*/ 3465667 w 4749368"/>
                <a:gd name="connsiteY174" fmla="*/ 2648602 h 5838626"/>
                <a:gd name="connsiteX175" fmla="*/ 3479521 w 4749368"/>
                <a:gd name="connsiteY175" fmla="*/ 2645831 h 5838626"/>
                <a:gd name="connsiteX176" fmla="*/ 3490605 w 4749368"/>
                <a:gd name="connsiteY176" fmla="*/ 2637518 h 5838626"/>
                <a:gd name="connsiteX177" fmla="*/ 3518314 w 4749368"/>
                <a:gd name="connsiteY177" fmla="*/ 2629205 h 5838626"/>
                <a:gd name="connsiteX178" fmla="*/ 3526627 w 4749368"/>
                <a:gd name="connsiteY178" fmla="*/ 2620893 h 5838626"/>
                <a:gd name="connsiteX179" fmla="*/ 3584816 w 4749368"/>
                <a:gd name="connsiteY179" fmla="*/ 2615351 h 5838626"/>
                <a:gd name="connsiteX180" fmla="*/ 3601441 w 4749368"/>
                <a:gd name="connsiteY180" fmla="*/ 2609809 h 5838626"/>
                <a:gd name="connsiteX181" fmla="*/ 3615296 w 4749368"/>
                <a:gd name="connsiteY181" fmla="*/ 2595954 h 5838626"/>
                <a:gd name="connsiteX182" fmla="*/ 3623609 w 4749368"/>
                <a:gd name="connsiteY182" fmla="*/ 2593183 h 5838626"/>
                <a:gd name="connsiteX183" fmla="*/ 3634692 w 4749368"/>
                <a:gd name="connsiteY183" fmla="*/ 2587642 h 5838626"/>
                <a:gd name="connsiteX184" fmla="*/ 3665172 w 4749368"/>
                <a:gd name="connsiteY184" fmla="*/ 2582100 h 5838626"/>
                <a:gd name="connsiteX185" fmla="*/ 3673485 w 4749368"/>
                <a:gd name="connsiteY185" fmla="*/ 2573787 h 5838626"/>
                <a:gd name="connsiteX186" fmla="*/ 3690110 w 4749368"/>
                <a:gd name="connsiteY186" fmla="*/ 2559933 h 5838626"/>
                <a:gd name="connsiteX187" fmla="*/ 3684569 w 4749368"/>
                <a:gd name="connsiteY187" fmla="*/ 2551620 h 5838626"/>
                <a:gd name="connsiteX188" fmla="*/ 3673485 w 4749368"/>
                <a:gd name="connsiteY188" fmla="*/ 2546078 h 5838626"/>
                <a:gd name="connsiteX189" fmla="*/ 3579274 w 4749368"/>
                <a:gd name="connsiteY189" fmla="*/ 2543307 h 5838626"/>
                <a:gd name="connsiteX190" fmla="*/ 3733919 w 4749368"/>
                <a:gd name="connsiteY190" fmla="*/ 2251374 h 5838626"/>
                <a:gd name="connsiteX191" fmla="*/ 3728903 w 4749368"/>
                <a:gd name="connsiteY191" fmla="*/ 2252362 h 5838626"/>
                <a:gd name="connsiteX192" fmla="*/ 3660973 w 4749368"/>
                <a:gd name="connsiteY192" fmla="*/ 2274898 h 5838626"/>
                <a:gd name="connsiteX193" fmla="*/ 3627046 w 4749368"/>
                <a:gd name="connsiteY193" fmla="*/ 2285407 h 5838626"/>
                <a:gd name="connsiteX194" fmla="*/ 3629151 w 4749368"/>
                <a:gd name="connsiteY194" fmla="*/ 2309771 h 5838626"/>
                <a:gd name="connsiteX195" fmla="*/ 3641360 w 4749368"/>
                <a:gd name="connsiteY195" fmla="*/ 2333129 h 5838626"/>
                <a:gd name="connsiteX196" fmla="*/ 3644178 w 4749368"/>
                <a:gd name="connsiteY196" fmla="*/ 2336508 h 5838626"/>
                <a:gd name="connsiteX197" fmla="*/ 3648959 w 4749368"/>
                <a:gd name="connsiteY197" fmla="*/ 2334385 h 5838626"/>
                <a:gd name="connsiteX198" fmla="*/ 3687340 w 4749368"/>
                <a:gd name="connsiteY198" fmla="*/ 2343802 h 5838626"/>
                <a:gd name="connsiteX199" fmla="*/ 3718426 w 4749368"/>
                <a:gd name="connsiteY199" fmla="*/ 2335771 h 5838626"/>
                <a:gd name="connsiteX200" fmla="*/ 3742951 w 4749368"/>
                <a:gd name="connsiteY200" fmla="*/ 2328044 h 5838626"/>
                <a:gd name="connsiteX201" fmla="*/ 3731675 w 4749368"/>
                <a:gd name="connsiteY201" fmla="*/ 2309771 h 5838626"/>
                <a:gd name="connsiteX202" fmla="*/ 3730636 w 4749368"/>
                <a:gd name="connsiteY202" fmla="*/ 2273230 h 5838626"/>
                <a:gd name="connsiteX203" fmla="*/ 4199958 w 4749368"/>
                <a:gd name="connsiteY203" fmla="*/ 2216340 h 5838626"/>
                <a:gd name="connsiteX204" fmla="*/ 3997681 w 4749368"/>
                <a:gd name="connsiteY204" fmla="*/ 2219111 h 5838626"/>
                <a:gd name="connsiteX205" fmla="*/ 3914554 w 4749368"/>
                <a:gd name="connsiteY205" fmla="*/ 2221882 h 5838626"/>
                <a:gd name="connsiteX206" fmla="*/ 3898138 w 4749368"/>
                <a:gd name="connsiteY206" fmla="*/ 2224119 h 5838626"/>
                <a:gd name="connsiteX207" fmla="*/ 3897930 w 4749368"/>
                <a:gd name="connsiteY207" fmla="*/ 2226644 h 5838626"/>
                <a:gd name="connsiteX208" fmla="*/ 3895159 w 4749368"/>
                <a:gd name="connsiteY208" fmla="*/ 2348564 h 5838626"/>
                <a:gd name="connsiteX209" fmla="*/ 3891223 w 4749368"/>
                <a:gd name="connsiteY209" fmla="*/ 2351605 h 5838626"/>
                <a:gd name="connsiteX210" fmla="*/ 3895158 w 4749368"/>
                <a:gd name="connsiteY210" fmla="*/ 2354885 h 5838626"/>
                <a:gd name="connsiteX211" fmla="*/ 4069725 w 4749368"/>
                <a:gd name="connsiteY211" fmla="*/ 2465722 h 5838626"/>
                <a:gd name="connsiteX212" fmla="*/ 4064183 w 4749368"/>
                <a:gd name="connsiteY212" fmla="*/ 2559933 h 5838626"/>
                <a:gd name="connsiteX213" fmla="*/ 3972743 w 4749368"/>
                <a:gd name="connsiteY213" fmla="*/ 2631976 h 5838626"/>
                <a:gd name="connsiteX214" fmla="*/ 3948520 w 4749368"/>
                <a:gd name="connsiteY214" fmla="*/ 2663582 h 5838626"/>
                <a:gd name="connsiteX215" fmla="*/ 3944071 w 4749368"/>
                <a:gd name="connsiteY215" fmla="*/ 2670405 h 5838626"/>
                <a:gd name="connsiteX216" fmla="*/ 3946875 w 4749368"/>
                <a:gd name="connsiteY216" fmla="*/ 2671332 h 5838626"/>
                <a:gd name="connsiteX217" fmla="*/ 3992140 w 4749368"/>
                <a:gd name="connsiteY217" fmla="*/ 2723416 h 5838626"/>
                <a:gd name="connsiteX218" fmla="*/ 4014307 w 4749368"/>
                <a:gd name="connsiteY218" fmla="*/ 2742813 h 5838626"/>
                <a:gd name="connsiteX219" fmla="*/ 4141769 w 4749368"/>
                <a:gd name="connsiteY219" fmla="*/ 2701249 h 5838626"/>
                <a:gd name="connsiteX220" fmla="*/ 4266460 w 4749368"/>
                <a:gd name="connsiteY220" fmla="*/ 2640289 h 5838626"/>
                <a:gd name="connsiteX221" fmla="*/ 4396692 w 4749368"/>
                <a:gd name="connsiteY221" fmla="*/ 2557162 h 5838626"/>
                <a:gd name="connsiteX222" fmla="*/ 4479820 w 4749368"/>
                <a:gd name="connsiteY222" fmla="*/ 2471263 h 5838626"/>
                <a:gd name="connsiteX223" fmla="*/ 4496445 w 4749368"/>
                <a:gd name="connsiteY223" fmla="*/ 2332718 h 5838626"/>
                <a:gd name="connsiteX224" fmla="*/ 4438256 w 4749368"/>
                <a:gd name="connsiteY224" fmla="*/ 2257903 h 5838626"/>
                <a:gd name="connsiteX225" fmla="*/ 4324649 w 4749368"/>
                <a:gd name="connsiteY225" fmla="*/ 2249591 h 5838626"/>
                <a:gd name="connsiteX226" fmla="*/ 4249834 w 4749368"/>
                <a:gd name="connsiteY226" fmla="*/ 2224653 h 5838626"/>
                <a:gd name="connsiteX227" fmla="*/ 4199958 w 4749368"/>
                <a:gd name="connsiteY227" fmla="*/ 2216340 h 5838626"/>
                <a:gd name="connsiteX228" fmla="*/ 3684916 w 4749368"/>
                <a:gd name="connsiteY228" fmla="*/ 2094333 h 5838626"/>
                <a:gd name="connsiteX229" fmla="*/ 3631922 w 4749368"/>
                <a:gd name="connsiteY229" fmla="*/ 2107495 h 5838626"/>
                <a:gd name="connsiteX230" fmla="*/ 3622398 w 4749368"/>
                <a:gd name="connsiteY230" fmla="*/ 2144729 h 5838626"/>
                <a:gd name="connsiteX231" fmla="*/ 3624824 w 4749368"/>
                <a:gd name="connsiteY231" fmla="*/ 2176052 h 5838626"/>
                <a:gd name="connsiteX232" fmla="*/ 3695652 w 4749368"/>
                <a:gd name="connsiteY232" fmla="*/ 2155380 h 5838626"/>
                <a:gd name="connsiteX233" fmla="*/ 3744498 w 4749368"/>
                <a:gd name="connsiteY233" fmla="*/ 2144174 h 5838626"/>
                <a:gd name="connsiteX234" fmla="*/ 3744751 w 4749368"/>
                <a:gd name="connsiteY234" fmla="*/ 2130377 h 5838626"/>
                <a:gd name="connsiteX235" fmla="*/ 3737217 w 4749368"/>
                <a:gd name="connsiteY235" fmla="*/ 2107495 h 5838626"/>
                <a:gd name="connsiteX236" fmla="*/ 3684916 w 4749368"/>
                <a:gd name="connsiteY236" fmla="*/ 2094333 h 5838626"/>
                <a:gd name="connsiteX237" fmla="*/ 1567795 w 4749368"/>
                <a:gd name="connsiteY237" fmla="*/ 2054726 h 5838626"/>
                <a:gd name="connsiteX238" fmla="*/ 1722032 w 4749368"/>
                <a:gd name="connsiteY238" fmla="*/ 2109810 h 5838626"/>
                <a:gd name="connsiteX239" fmla="*/ 1890957 w 4749368"/>
                <a:gd name="connsiteY239" fmla="*/ 2194273 h 5838626"/>
                <a:gd name="connsiteX240" fmla="*/ 1982764 w 4749368"/>
                <a:gd name="connsiteY240" fmla="*/ 2264046 h 5838626"/>
                <a:gd name="connsiteX241" fmla="*/ 2004798 w 4749368"/>
                <a:gd name="connsiteY241" fmla="*/ 2315458 h 5838626"/>
                <a:gd name="connsiteX242" fmla="*/ 2019487 w 4749368"/>
                <a:gd name="connsiteY242" fmla="*/ 2429299 h 5838626"/>
                <a:gd name="connsiteX243" fmla="*/ 2063554 w 4749368"/>
                <a:gd name="connsiteY243" fmla="*/ 2532123 h 5838626"/>
                <a:gd name="connsiteX244" fmla="*/ 2155362 w 4749368"/>
                <a:gd name="connsiteY244" fmla="*/ 2590880 h 5838626"/>
                <a:gd name="connsiteX245" fmla="*/ 2247169 w 4749368"/>
                <a:gd name="connsiteY245" fmla="*/ 2568846 h 5838626"/>
                <a:gd name="connsiteX246" fmla="*/ 2327959 w 4749368"/>
                <a:gd name="connsiteY246" fmla="*/ 2568846 h 5838626"/>
                <a:gd name="connsiteX247" fmla="*/ 2405077 w 4749368"/>
                <a:gd name="connsiteY247" fmla="*/ 2620258 h 5838626"/>
                <a:gd name="connsiteX248" fmla="*/ 2449145 w 4749368"/>
                <a:gd name="connsiteY248" fmla="*/ 2697376 h 5838626"/>
                <a:gd name="connsiteX249" fmla="*/ 2353665 w 4749368"/>
                <a:gd name="connsiteY249" fmla="*/ 2796528 h 5838626"/>
                <a:gd name="connsiteX250" fmla="*/ 2232480 w 4749368"/>
                <a:gd name="connsiteY250" fmla="*/ 2892008 h 5838626"/>
                <a:gd name="connsiteX251" fmla="*/ 2111294 w 4749368"/>
                <a:gd name="connsiteY251" fmla="*/ 2976470 h 5838626"/>
                <a:gd name="connsiteX252" fmla="*/ 2045193 w 4749368"/>
                <a:gd name="connsiteY252" fmla="*/ 3020538 h 5838626"/>
                <a:gd name="connsiteX253" fmla="*/ 2004798 w 4749368"/>
                <a:gd name="connsiteY253" fmla="*/ 3086639 h 5838626"/>
                <a:gd name="connsiteX254" fmla="*/ 2002733 w 4749368"/>
                <a:gd name="connsiteY254" fmla="*/ 3117108 h 5838626"/>
                <a:gd name="connsiteX255" fmla="*/ 2003708 w 4749368"/>
                <a:gd name="connsiteY255" fmla="*/ 3139287 h 5838626"/>
                <a:gd name="connsiteX256" fmla="*/ 2018942 w 4749368"/>
                <a:gd name="connsiteY256" fmla="*/ 3139887 h 5838626"/>
                <a:gd name="connsiteX257" fmla="*/ 2100277 w 4749368"/>
                <a:gd name="connsiteY257" fmla="*/ 3167429 h 5838626"/>
                <a:gd name="connsiteX258" fmla="*/ 2232480 w 4749368"/>
                <a:gd name="connsiteY258" fmla="*/ 3160085 h 5838626"/>
                <a:gd name="connsiteX259" fmla="*/ 2283892 w 4749368"/>
                <a:gd name="connsiteY259" fmla="*/ 3160085 h 5838626"/>
                <a:gd name="connsiteX260" fmla="*/ 2397733 w 4749368"/>
                <a:gd name="connsiteY260" fmla="*/ 3141723 h 5838626"/>
                <a:gd name="connsiteX261" fmla="*/ 2445473 w 4749368"/>
                <a:gd name="connsiteY261" fmla="*/ 3119690 h 5838626"/>
                <a:gd name="connsiteX262" fmla="*/ 2493212 w 4749368"/>
                <a:gd name="connsiteY262" fmla="*/ 3119690 h 5838626"/>
                <a:gd name="connsiteX263" fmla="*/ 2548297 w 4749368"/>
                <a:gd name="connsiteY263" fmla="*/ 3071950 h 5838626"/>
                <a:gd name="connsiteX264" fmla="*/ 2588692 w 4749368"/>
                <a:gd name="connsiteY264" fmla="*/ 3079294 h 5838626"/>
                <a:gd name="connsiteX265" fmla="*/ 2647448 w 4749368"/>
                <a:gd name="connsiteY265" fmla="*/ 3057261 h 5838626"/>
                <a:gd name="connsiteX266" fmla="*/ 2720894 w 4749368"/>
                <a:gd name="connsiteY266" fmla="*/ 3071950 h 5838626"/>
                <a:gd name="connsiteX267" fmla="*/ 2750273 w 4749368"/>
                <a:gd name="connsiteY267" fmla="*/ 3027882 h 5838626"/>
                <a:gd name="connsiteX268" fmla="*/ 2827391 w 4749368"/>
                <a:gd name="connsiteY268" fmla="*/ 3031555 h 5838626"/>
                <a:gd name="connsiteX269" fmla="*/ 2911853 w 4749368"/>
                <a:gd name="connsiteY269" fmla="*/ 3086639 h 5838626"/>
                <a:gd name="connsiteX270" fmla="*/ 3047728 w 4749368"/>
                <a:gd name="connsiteY270" fmla="*/ 3149068 h 5838626"/>
                <a:gd name="connsiteX271" fmla="*/ 3106485 w 4749368"/>
                <a:gd name="connsiteY271" fmla="*/ 3215169 h 5838626"/>
                <a:gd name="connsiteX272" fmla="*/ 3077106 w 4749368"/>
                <a:gd name="connsiteY272" fmla="*/ 3284943 h 5838626"/>
                <a:gd name="connsiteX273" fmla="*/ 3062417 w 4749368"/>
                <a:gd name="connsiteY273" fmla="*/ 3347371 h 5838626"/>
                <a:gd name="connsiteX274" fmla="*/ 3003660 w 4749368"/>
                <a:gd name="connsiteY274" fmla="*/ 3362061 h 5838626"/>
                <a:gd name="connsiteX275" fmla="*/ 2809029 w 4749368"/>
                <a:gd name="connsiteY275" fmla="*/ 3354716 h 5838626"/>
                <a:gd name="connsiteX276" fmla="*/ 2669482 w 4749368"/>
                <a:gd name="connsiteY276" fmla="*/ 3358388 h 5838626"/>
                <a:gd name="connsiteX277" fmla="*/ 2585019 w 4749368"/>
                <a:gd name="connsiteY277" fmla="*/ 3387767 h 5838626"/>
                <a:gd name="connsiteX278" fmla="*/ 2551969 w 4749368"/>
                <a:gd name="connsiteY278" fmla="*/ 3420817 h 5838626"/>
                <a:gd name="connsiteX279" fmla="*/ 2570330 w 4749368"/>
                <a:gd name="connsiteY279" fmla="*/ 3497935 h 5838626"/>
                <a:gd name="connsiteX280" fmla="*/ 2566658 w 4749368"/>
                <a:gd name="connsiteY280" fmla="*/ 3644827 h 5838626"/>
                <a:gd name="connsiteX281" fmla="*/ 2533607 w 4749368"/>
                <a:gd name="connsiteY281" fmla="*/ 3751323 h 5838626"/>
                <a:gd name="connsiteX282" fmla="*/ 2456489 w 4749368"/>
                <a:gd name="connsiteY282" fmla="*/ 3857820 h 5838626"/>
                <a:gd name="connsiteX283" fmla="*/ 2338976 w 4749368"/>
                <a:gd name="connsiteY283" fmla="*/ 3938610 h 5838626"/>
                <a:gd name="connsiteX284" fmla="*/ 2236152 w 4749368"/>
                <a:gd name="connsiteY284" fmla="*/ 4001039 h 5838626"/>
                <a:gd name="connsiteX285" fmla="*/ 2122311 w 4749368"/>
                <a:gd name="connsiteY285" fmla="*/ 4155275 h 5838626"/>
                <a:gd name="connsiteX286" fmla="*/ 2119430 w 4749368"/>
                <a:gd name="connsiteY286" fmla="*/ 4156659 h 5838626"/>
                <a:gd name="connsiteX287" fmla="*/ 2110376 w 4749368"/>
                <a:gd name="connsiteY287" fmla="*/ 4174325 h 5838626"/>
                <a:gd name="connsiteX288" fmla="*/ 2074571 w 4749368"/>
                <a:gd name="connsiteY288" fmla="*/ 4239737 h 5838626"/>
                <a:gd name="connsiteX289" fmla="*/ 2004798 w 4749368"/>
                <a:gd name="connsiteY289" fmla="*/ 4360923 h 5838626"/>
                <a:gd name="connsiteX290" fmla="*/ 1971289 w 4749368"/>
                <a:gd name="connsiteY290" fmla="*/ 4423352 h 5838626"/>
                <a:gd name="connsiteX291" fmla="*/ 1951647 w 4749368"/>
                <a:gd name="connsiteY291" fmla="*/ 4444511 h 5838626"/>
                <a:gd name="connsiteX292" fmla="*/ 1940992 w 4749368"/>
                <a:gd name="connsiteY292" fmla="*/ 4462370 h 5838626"/>
                <a:gd name="connsiteX293" fmla="*/ 1898301 w 4749368"/>
                <a:gd name="connsiteY293" fmla="*/ 4522504 h 5838626"/>
                <a:gd name="connsiteX294" fmla="*/ 1806494 w 4749368"/>
                <a:gd name="connsiteY294" fmla="*/ 4636345 h 5838626"/>
                <a:gd name="connsiteX295" fmla="*/ 1688981 w 4749368"/>
                <a:gd name="connsiteY295" fmla="*/ 4768547 h 5838626"/>
                <a:gd name="connsiteX296" fmla="*/ 1567795 w 4749368"/>
                <a:gd name="connsiteY296" fmla="*/ 4860355 h 5838626"/>
                <a:gd name="connsiteX297" fmla="*/ 1464971 w 4749368"/>
                <a:gd name="connsiteY297" fmla="*/ 5014591 h 5838626"/>
                <a:gd name="connsiteX298" fmla="*/ 1391526 w 4749368"/>
                <a:gd name="connsiteY298" fmla="*/ 5139449 h 5838626"/>
                <a:gd name="connsiteX299" fmla="*/ 1244634 w 4749368"/>
                <a:gd name="connsiteY299" fmla="*/ 5249617 h 5838626"/>
                <a:gd name="connsiteX300" fmla="*/ 1127121 w 4749368"/>
                <a:gd name="connsiteY300" fmla="*/ 5352441 h 5838626"/>
                <a:gd name="connsiteX301" fmla="*/ 1038986 w 4749368"/>
                <a:gd name="connsiteY301" fmla="*/ 5392837 h 5838626"/>
                <a:gd name="connsiteX302" fmla="*/ 921473 w 4749368"/>
                <a:gd name="connsiteY302" fmla="*/ 5484644 h 5838626"/>
                <a:gd name="connsiteX303" fmla="*/ 807632 w 4749368"/>
                <a:gd name="connsiteY303" fmla="*/ 5550745 h 5838626"/>
                <a:gd name="connsiteX304" fmla="*/ 682774 w 4749368"/>
                <a:gd name="connsiteY304" fmla="*/ 5653569 h 5838626"/>
                <a:gd name="connsiteX305" fmla="*/ 561588 w 4749368"/>
                <a:gd name="connsiteY305" fmla="*/ 5686620 h 5838626"/>
                <a:gd name="connsiteX306" fmla="*/ 425713 w 4749368"/>
                <a:gd name="connsiteY306" fmla="*/ 5749049 h 5838626"/>
                <a:gd name="connsiteX307" fmla="*/ 352268 w 4749368"/>
                <a:gd name="connsiteY307" fmla="*/ 5774755 h 5838626"/>
                <a:gd name="connsiteX308" fmla="*/ 253116 w 4749368"/>
                <a:gd name="connsiteY308" fmla="*/ 5807805 h 5838626"/>
                <a:gd name="connsiteX309" fmla="*/ 190687 w 4749368"/>
                <a:gd name="connsiteY309" fmla="*/ 5807805 h 5838626"/>
                <a:gd name="connsiteX310" fmla="*/ 135603 w 4749368"/>
                <a:gd name="connsiteY310" fmla="*/ 5833511 h 5838626"/>
                <a:gd name="connsiteX311" fmla="*/ 3400 w 4749368"/>
                <a:gd name="connsiteY311" fmla="*/ 5829839 h 5838626"/>
                <a:gd name="connsiteX312" fmla="*/ 95207 w 4749368"/>
                <a:gd name="connsiteY312" fmla="*/ 5745376 h 5838626"/>
                <a:gd name="connsiteX313" fmla="*/ 172326 w 4749368"/>
                <a:gd name="connsiteY313" fmla="*/ 5708653 h 5838626"/>
                <a:gd name="connsiteX314" fmla="*/ 234754 w 4749368"/>
                <a:gd name="connsiteY314" fmla="*/ 5646225 h 5838626"/>
                <a:gd name="connsiteX315" fmla="*/ 282494 w 4749368"/>
                <a:gd name="connsiteY315" fmla="*/ 5580123 h 5838626"/>
                <a:gd name="connsiteX316" fmla="*/ 293511 w 4749368"/>
                <a:gd name="connsiteY316" fmla="*/ 5536056 h 5838626"/>
                <a:gd name="connsiteX317" fmla="*/ 370629 w 4749368"/>
                <a:gd name="connsiteY317" fmla="*/ 5521367 h 5838626"/>
                <a:gd name="connsiteX318" fmla="*/ 469781 w 4749368"/>
                <a:gd name="connsiteY318" fmla="*/ 5425887 h 5838626"/>
                <a:gd name="connsiteX319" fmla="*/ 535882 w 4749368"/>
                <a:gd name="connsiteY319" fmla="*/ 5418543 h 5838626"/>
                <a:gd name="connsiteX320" fmla="*/ 624017 w 4749368"/>
                <a:gd name="connsiteY320" fmla="*/ 5334080 h 5838626"/>
                <a:gd name="connsiteX321" fmla="*/ 723169 w 4749368"/>
                <a:gd name="connsiteY321" fmla="*/ 5271651 h 5838626"/>
                <a:gd name="connsiteX322" fmla="*/ 899439 w 4749368"/>
                <a:gd name="connsiteY322" fmla="*/ 5150465 h 5838626"/>
                <a:gd name="connsiteX323" fmla="*/ 1160171 w 4749368"/>
                <a:gd name="connsiteY323" fmla="*/ 4941145 h 5838626"/>
                <a:gd name="connsiteX324" fmla="*/ 1281357 w 4749368"/>
                <a:gd name="connsiteY324" fmla="*/ 4797926 h 5838626"/>
                <a:gd name="connsiteX325" fmla="*/ 1384181 w 4749368"/>
                <a:gd name="connsiteY325" fmla="*/ 4665723 h 5838626"/>
                <a:gd name="connsiteX326" fmla="*/ 1457627 w 4749368"/>
                <a:gd name="connsiteY326" fmla="*/ 4595950 h 5838626"/>
                <a:gd name="connsiteX327" fmla="*/ 1468644 w 4749368"/>
                <a:gd name="connsiteY327" fmla="*/ 4507815 h 5838626"/>
                <a:gd name="connsiteX328" fmla="*/ 1473039 w 4749368"/>
                <a:gd name="connsiteY328" fmla="*/ 4502781 h 5838626"/>
                <a:gd name="connsiteX329" fmla="*/ 1472718 w 4749368"/>
                <a:gd name="connsiteY329" fmla="*/ 4502537 h 5838626"/>
                <a:gd name="connsiteX330" fmla="*/ 1487005 w 4749368"/>
                <a:gd name="connsiteY330" fmla="*/ 4467420 h 5838626"/>
                <a:gd name="connsiteX331" fmla="*/ 1461299 w 4749368"/>
                <a:gd name="connsiteY331" fmla="*/ 4375612 h 5838626"/>
                <a:gd name="connsiteX332" fmla="*/ 1472316 w 4749368"/>
                <a:gd name="connsiteY332" fmla="*/ 4250755 h 5838626"/>
                <a:gd name="connsiteX333" fmla="*/ 1464971 w 4749368"/>
                <a:gd name="connsiteY333" fmla="*/ 4140586 h 5838626"/>
                <a:gd name="connsiteX334" fmla="*/ 1409887 w 4749368"/>
                <a:gd name="connsiteY334" fmla="*/ 4045106 h 5838626"/>
                <a:gd name="connsiteX335" fmla="*/ 1343786 w 4749368"/>
                <a:gd name="connsiteY335" fmla="*/ 4136914 h 5838626"/>
                <a:gd name="connsiteX336" fmla="*/ 1255651 w 4749368"/>
                <a:gd name="connsiteY336" fmla="*/ 4114880 h 5838626"/>
                <a:gd name="connsiteX337" fmla="*/ 1167516 w 4749368"/>
                <a:gd name="connsiteY337" fmla="*/ 4158947 h 5838626"/>
                <a:gd name="connsiteX338" fmla="*/ 1101415 w 4749368"/>
                <a:gd name="connsiteY338" fmla="*/ 4206687 h 5838626"/>
                <a:gd name="connsiteX339" fmla="*/ 1053675 w 4749368"/>
                <a:gd name="connsiteY339" fmla="*/ 4206687 h 5838626"/>
                <a:gd name="connsiteX340" fmla="*/ 1020624 w 4749368"/>
                <a:gd name="connsiteY340" fmla="*/ 4254427 h 5838626"/>
                <a:gd name="connsiteX341" fmla="*/ 947179 w 4749368"/>
                <a:gd name="connsiteY341" fmla="*/ 4287478 h 5838626"/>
                <a:gd name="connsiteX342" fmla="*/ 961868 w 4749368"/>
                <a:gd name="connsiteY342" fmla="*/ 4353579 h 5838626"/>
                <a:gd name="connsiteX343" fmla="*/ 969212 w 4749368"/>
                <a:gd name="connsiteY343" fmla="*/ 4393974 h 5838626"/>
                <a:gd name="connsiteX344" fmla="*/ 895766 w 4749368"/>
                <a:gd name="connsiteY344" fmla="*/ 4430697 h 5838626"/>
                <a:gd name="connsiteX345" fmla="*/ 807632 w 4749368"/>
                <a:gd name="connsiteY345" fmla="*/ 4401318 h 5838626"/>
                <a:gd name="connsiteX346" fmla="*/ 759892 w 4749368"/>
                <a:gd name="connsiteY346" fmla="*/ 4379285 h 5838626"/>
                <a:gd name="connsiteX347" fmla="*/ 635034 w 4749368"/>
                <a:gd name="connsiteY347" fmla="*/ 4371940 h 5838626"/>
                <a:gd name="connsiteX348" fmla="*/ 565260 w 4749368"/>
                <a:gd name="connsiteY348" fmla="*/ 4258099 h 5838626"/>
                <a:gd name="connsiteX349" fmla="*/ 513848 w 4749368"/>
                <a:gd name="connsiteY349" fmla="*/ 4158947 h 5838626"/>
                <a:gd name="connsiteX350" fmla="*/ 579950 w 4749368"/>
                <a:gd name="connsiteY350" fmla="*/ 4133241 h 5838626"/>
                <a:gd name="connsiteX351" fmla="*/ 715824 w 4749368"/>
                <a:gd name="connsiteY351" fmla="*/ 4122225 h 5838626"/>
                <a:gd name="connsiteX352" fmla="*/ 803959 w 4749368"/>
                <a:gd name="connsiteY352" fmla="*/ 4081829 h 5838626"/>
                <a:gd name="connsiteX353" fmla="*/ 917800 w 4749368"/>
                <a:gd name="connsiteY353" fmla="*/ 4019400 h 5838626"/>
                <a:gd name="connsiteX354" fmla="*/ 1016952 w 4749368"/>
                <a:gd name="connsiteY354" fmla="*/ 3975333 h 5838626"/>
                <a:gd name="connsiteX355" fmla="*/ 1086726 w 4749368"/>
                <a:gd name="connsiteY355" fmla="*/ 3868837 h 5838626"/>
                <a:gd name="connsiteX356" fmla="*/ 1134465 w 4749368"/>
                <a:gd name="connsiteY356" fmla="*/ 3839458 h 5838626"/>
                <a:gd name="connsiteX357" fmla="*/ 1189550 w 4749368"/>
                <a:gd name="connsiteY357" fmla="*/ 3813752 h 5838626"/>
                <a:gd name="connsiteX358" fmla="*/ 1259323 w 4749368"/>
                <a:gd name="connsiteY358" fmla="*/ 3850475 h 5838626"/>
                <a:gd name="connsiteX359" fmla="*/ 1332769 w 4749368"/>
                <a:gd name="connsiteY359" fmla="*/ 3879853 h 5838626"/>
                <a:gd name="connsiteX360" fmla="*/ 1395198 w 4749368"/>
                <a:gd name="connsiteY360" fmla="*/ 3909232 h 5838626"/>
                <a:gd name="connsiteX361" fmla="*/ 1472316 w 4749368"/>
                <a:gd name="connsiteY361" fmla="*/ 3979005 h 5838626"/>
                <a:gd name="connsiteX362" fmla="*/ 1516383 w 4749368"/>
                <a:gd name="connsiteY362" fmla="*/ 4012056 h 5838626"/>
                <a:gd name="connsiteX363" fmla="*/ 1542089 w 4749368"/>
                <a:gd name="connsiteY363" fmla="*/ 3964316 h 5838626"/>
                <a:gd name="connsiteX364" fmla="*/ 1549434 w 4749368"/>
                <a:gd name="connsiteY364" fmla="*/ 3876181 h 5838626"/>
                <a:gd name="connsiteX365" fmla="*/ 1512711 w 4749368"/>
                <a:gd name="connsiteY365" fmla="*/ 3839458 h 5838626"/>
                <a:gd name="connsiteX366" fmla="*/ 1520056 w 4749368"/>
                <a:gd name="connsiteY366" fmla="*/ 3732962 h 5838626"/>
                <a:gd name="connsiteX367" fmla="*/ 1520056 w 4749368"/>
                <a:gd name="connsiteY367" fmla="*/ 3685222 h 5838626"/>
                <a:gd name="connsiteX368" fmla="*/ 1520056 w 4749368"/>
                <a:gd name="connsiteY368" fmla="*/ 3626465 h 5838626"/>
                <a:gd name="connsiteX369" fmla="*/ 1516383 w 4749368"/>
                <a:gd name="connsiteY369" fmla="*/ 3560364 h 5838626"/>
                <a:gd name="connsiteX370" fmla="*/ 1501694 w 4749368"/>
                <a:gd name="connsiteY370" fmla="*/ 3450196 h 5838626"/>
                <a:gd name="connsiteX371" fmla="*/ 1497161 w 4749368"/>
                <a:gd name="connsiteY371" fmla="*/ 3434503 h 5838626"/>
                <a:gd name="connsiteX372" fmla="*/ 1497120 w 4749368"/>
                <a:gd name="connsiteY372" fmla="*/ 3434419 h 5838626"/>
                <a:gd name="connsiteX373" fmla="*/ 1479029 w 4749368"/>
                <a:gd name="connsiteY373" fmla="*/ 3432035 h 5838626"/>
                <a:gd name="connsiteX374" fmla="*/ 1439265 w 4749368"/>
                <a:gd name="connsiteY374" fmla="*/ 3417145 h 5838626"/>
                <a:gd name="connsiteX375" fmla="*/ 1384181 w 4749368"/>
                <a:gd name="connsiteY375" fmla="*/ 3417145 h 5838626"/>
                <a:gd name="connsiteX376" fmla="*/ 1332769 w 4749368"/>
                <a:gd name="connsiteY376" fmla="*/ 3446523 h 5838626"/>
                <a:gd name="connsiteX377" fmla="*/ 1226273 w 4749368"/>
                <a:gd name="connsiteY377" fmla="*/ 3468557 h 5838626"/>
                <a:gd name="connsiteX378" fmla="*/ 1149154 w 4749368"/>
                <a:gd name="connsiteY378" fmla="*/ 3472229 h 5838626"/>
                <a:gd name="connsiteX379" fmla="*/ 1064692 w 4749368"/>
                <a:gd name="connsiteY379" fmla="*/ 3490591 h 5838626"/>
                <a:gd name="connsiteX380" fmla="*/ 914128 w 4749368"/>
                <a:gd name="connsiteY380" fmla="*/ 3534658 h 5838626"/>
                <a:gd name="connsiteX381" fmla="*/ 726841 w 4749368"/>
                <a:gd name="connsiteY381" fmla="*/ 3597087 h 5838626"/>
                <a:gd name="connsiteX382" fmla="*/ 601983 w 4749368"/>
                <a:gd name="connsiteY382" fmla="*/ 3659516 h 5838626"/>
                <a:gd name="connsiteX383" fmla="*/ 491815 w 4749368"/>
                <a:gd name="connsiteY383" fmla="*/ 3718273 h 5838626"/>
                <a:gd name="connsiteX384" fmla="*/ 337579 w 4749368"/>
                <a:gd name="connsiteY384" fmla="*/ 3850475 h 5838626"/>
                <a:gd name="connsiteX385" fmla="*/ 249444 w 4749368"/>
                <a:gd name="connsiteY385" fmla="*/ 3883526 h 5838626"/>
                <a:gd name="connsiteX386" fmla="*/ 168653 w 4749368"/>
                <a:gd name="connsiteY386" fmla="*/ 3843131 h 5838626"/>
                <a:gd name="connsiteX387" fmla="*/ 14417 w 4749368"/>
                <a:gd name="connsiteY387" fmla="*/ 3743979 h 5838626"/>
                <a:gd name="connsiteX388" fmla="*/ 14417 w 4749368"/>
                <a:gd name="connsiteY388" fmla="*/ 3688894 h 5838626"/>
                <a:gd name="connsiteX389" fmla="*/ 14417 w 4749368"/>
                <a:gd name="connsiteY389" fmla="*/ 3604432 h 5838626"/>
                <a:gd name="connsiteX390" fmla="*/ 209048 w 4749368"/>
                <a:gd name="connsiteY390" fmla="*/ 3556692 h 5838626"/>
                <a:gd name="connsiteX391" fmla="*/ 275150 w 4749368"/>
                <a:gd name="connsiteY391" fmla="*/ 3549347 h 5838626"/>
                <a:gd name="connsiteX392" fmla="*/ 352268 w 4749368"/>
                <a:gd name="connsiteY392" fmla="*/ 3523641 h 5838626"/>
                <a:gd name="connsiteX393" fmla="*/ 488142 w 4749368"/>
                <a:gd name="connsiteY393" fmla="*/ 3512625 h 5838626"/>
                <a:gd name="connsiteX394" fmla="*/ 539554 w 4749368"/>
                <a:gd name="connsiteY394" fmla="*/ 3483246 h 5838626"/>
                <a:gd name="connsiteX395" fmla="*/ 657068 w 4749368"/>
                <a:gd name="connsiteY395" fmla="*/ 3483246 h 5838626"/>
                <a:gd name="connsiteX396" fmla="*/ 734186 w 4749368"/>
                <a:gd name="connsiteY396" fmla="*/ 3450196 h 5838626"/>
                <a:gd name="connsiteX397" fmla="*/ 785598 w 4749368"/>
                <a:gd name="connsiteY397" fmla="*/ 3442851 h 5838626"/>
                <a:gd name="connsiteX398" fmla="*/ 818648 w 4749368"/>
                <a:gd name="connsiteY398" fmla="*/ 3406128 h 5838626"/>
                <a:gd name="connsiteX399" fmla="*/ 895766 w 4749368"/>
                <a:gd name="connsiteY399" fmla="*/ 3384094 h 5838626"/>
                <a:gd name="connsiteX400" fmla="*/ 928817 w 4749368"/>
                <a:gd name="connsiteY400" fmla="*/ 3354716 h 5838626"/>
                <a:gd name="connsiteX401" fmla="*/ 947179 w 4749368"/>
                <a:gd name="connsiteY401" fmla="*/ 3314321 h 5838626"/>
                <a:gd name="connsiteX402" fmla="*/ 925145 w 4749368"/>
                <a:gd name="connsiteY402" fmla="*/ 3292287 h 5838626"/>
                <a:gd name="connsiteX403" fmla="*/ 961868 w 4749368"/>
                <a:gd name="connsiteY403" fmla="*/ 3233531 h 5838626"/>
                <a:gd name="connsiteX404" fmla="*/ 961868 w 4749368"/>
                <a:gd name="connsiteY404" fmla="*/ 3149068 h 5838626"/>
                <a:gd name="connsiteX405" fmla="*/ 958195 w 4749368"/>
                <a:gd name="connsiteY405" fmla="*/ 3090311 h 5838626"/>
                <a:gd name="connsiteX406" fmla="*/ 954523 w 4749368"/>
                <a:gd name="connsiteY406" fmla="*/ 3053588 h 5838626"/>
                <a:gd name="connsiteX407" fmla="*/ 928817 w 4749368"/>
                <a:gd name="connsiteY407" fmla="*/ 3035227 h 5838626"/>
                <a:gd name="connsiteX408" fmla="*/ 914128 w 4749368"/>
                <a:gd name="connsiteY408" fmla="*/ 2969126 h 5838626"/>
                <a:gd name="connsiteX409" fmla="*/ 892094 w 4749368"/>
                <a:gd name="connsiteY409" fmla="*/ 2917714 h 5838626"/>
                <a:gd name="connsiteX410" fmla="*/ 895766 w 4749368"/>
                <a:gd name="connsiteY410" fmla="*/ 2880991 h 5838626"/>
                <a:gd name="connsiteX411" fmla="*/ 965540 w 4749368"/>
                <a:gd name="connsiteY411" fmla="*/ 2855285 h 5838626"/>
                <a:gd name="connsiteX412" fmla="*/ 1002493 w 4749368"/>
                <a:gd name="connsiteY412" fmla="*/ 2852990 h 5838626"/>
                <a:gd name="connsiteX413" fmla="*/ 1042658 w 4749368"/>
                <a:gd name="connsiteY413" fmla="*/ 2855285 h 5838626"/>
                <a:gd name="connsiteX414" fmla="*/ 1138138 w 4749368"/>
                <a:gd name="connsiteY414" fmla="*/ 2866302 h 5838626"/>
                <a:gd name="connsiteX415" fmla="*/ 1182205 w 4749368"/>
                <a:gd name="connsiteY415" fmla="*/ 2895680 h 5838626"/>
                <a:gd name="connsiteX416" fmla="*/ 1229945 w 4749368"/>
                <a:gd name="connsiteY416" fmla="*/ 2958109 h 5838626"/>
                <a:gd name="connsiteX417" fmla="*/ 1255651 w 4749368"/>
                <a:gd name="connsiteY417" fmla="*/ 3027882 h 5838626"/>
                <a:gd name="connsiteX418" fmla="*/ 1288701 w 4749368"/>
                <a:gd name="connsiteY418" fmla="*/ 3075622 h 5838626"/>
                <a:gd name="connsiteX419" fmla="*/ 1299718 w 4749368"/>
                <a:gd name="connsiteY419" fmla="*/ 3174774 h 5838626"/>
                <a:gd name="connsiteX420" fmla="*/ 1303391 w 4749368"/>
                <a:gd name="connsiteY420" fmla="*/ 3218841 h 5838626"/>
                <a:gd name="connsiteX421" fmla="*/ 1351130 w 4749368"/>
                <a:gd name="connsiteY421" fmla="*/ 3251892 h 5838626"/>
                <a:gd name="connsiteX422" fmla="*/ 1380509 w 4749368"/>
                <a:gd name="connsiteY422" fmla="*/ 3277598 h 5838626"/>
                <a:gd name="connsiteX423" fmla="*/ 1487005 w 4749368"/>
                <a:gd name="connsiteY423" fmla="*/ 3259237 h 5838626"/>
                <a:gd name="connsiteX424" fmla="*/ 1517302 w 4749368"/>
                <a:gd name="connsiteY424" fmla="*/ 3257171 h 5838626"/>
                <a:gd name="connsiteX425" fmla="*/ 1519910 w 4749368"/>
                <a:gd name="connsiteY425" fmla="*/ 3256821 h 5838626"/>
                <a:gd name="connsiteX426" fmla="*/ 1523728 w 4749368"/>
                <a:gd name="connsiteY426" fmla="*/ 3218841 h 5838626"/>
                <a:gd name="connsiteX427" fmla="*/ 1498022 w 4749368"/>
                <a:gd name="connsiteY427" fmla="*/ 3138051 h 5838626"/>
                <a:gd name="connsiteX428" fmla="*/ 1468644 w 4749368"/>
                <a:gd name="connsiteY428" fmla="*/ 3119690 h 5838626"/>
                <a:gd name="connsiteX429" fmla="*/ 1487005 w 4749368"/>
                <a:gd name="connsiteY429" fmla="*/ 2947092 h 5838626"/>
                <a:gd name="connsiteX430" fmla="*/ 1505366 w 4749368"/>
                <a:gd name="connsiteY430" fmla="*/ 2888335 h 5838626"/>
                <a:gd name="connsiteX431" fmla="*/ 1516383 w 4749368"/>
                <a:gd name="connsiteY431" fmla="*/ 2690032 h 5838626"/>
                <a:gd name="connsiteX432" fmla="*/ 1479660 w 4749368"/>
                <a:gd name="connsiteY432" fmla="*/ 2634947 h 5838626"/>
                <a:gd name="connsiteX433" fmla="*/ 1464971 w 4749368"/>
                <a:gd name="connsiteY433" fmla="*/ 2576191 h 5838626"/>
                <a:gd name="connsiteX434" fmla="*/ 1472316 w 4749368"/>
                <a:gd name="connsiteY434" fmla="*/ 2333820 h 5838626"/>
                <a:gd name="connsiteX435" fmla="*/ 1461299 w 4749368"/>
                <a:gd name="connsiteY435" fmla="*/ 2267718 h 5838626"/>
                <a:gd name="connsiteX436" fmla="*/ 1387853 w 4749368"/>
                <a:gd name="connsiteY436" fmla="*/ 2194273 h 5838626"/>
                <a:gd name="connsiteX437" fmla="*/ 1387853 w 4749368"/>
                <a:gd name="connsiteY437" fmla="*/ 2164894 h 5838626"/>
                <a:gd name="connsiteX438" fmla="*/ 1428248 w 4749368"/>
                <a:gd name="connsiteY438" fmla="*/ 2139188 h 5838626"/>
                <a:gd name="connsiteX439" fmla="*/ 1442938 w 4749368"/>
                <a:gd name="connsiteY439" fmla="*/ 2109810 h 5838626"/>
                <a:gd name="connsiteX440" fmla="*/ 1527400 w 4749368"/>
                <a:gd name="connsiteY440" fmla="*/ 2095121 h 5838626"/>
                <a:gd name="connsiteX441" fmla="*/ 1567795 w 4749368"/>
                <a:gd name="connsiteY441" fmla="*/ 2054726 h 5838626"/>
                <a:gd name="connsiteX442" fmla="*/ 3584751 w 4749368"/>
                <a:gd name="connsiteY442" fmla="*/ 1569885 h 5838626"/>
                <a:gd name="connsiteX443" fmla="*/ 3547863 w 4749368"/>
                <a:gd name="connsiteY443" fmla="*/ 1581834 h 5838626"/>
                <a:gd name="connsiteX444" fmla="*/ 3555916 w 4749368"/>
                <a:gd name="connsiteY444" fmla="*/ 1631580 h 5838626"/>
                <a:gd name="connsiteX445" fmla="*/ 3553889 w 4749368"/>
                <a:gd name="connsiteY445" fmla="*/ 1642872 h 5838626"/>
                <a:gd name="connsiteX446" fmla="*/ 3570962 w 4749368"/>
                <a:gd name="connsiteY446" fmla="*/ 1689088 h 5838626"/>
                <a:gd name="connsiteX447" fmla="*/ 3629151 w 4749368"/>
                <a:gd name="connsiteY447" fmla="*/ 1711255 h 5838626"/>
                <a:gd name="connsiteX448" fmla="*/ 3629996 w 4749368"/>
                <a:gd name="connsiteY448" fmla="*/ 1658326 h 5838626"/>
                <a:gd name="connsiteX449" fmla="*/ 3631877 w 4749368"/>
                <a:gd name="connsiteY449" fmla="*/ 1642369 h 5838626"/>
                <a:gd name="connsiteX450" fmla="*/ 3629259 w 4749368"/>
                <a:gd name="connsiteY450" fmla="*/ 1618029 h 5838626"/>
                <a:gd name="connsiteX451" fmla="*/ 3625449 w 4749368"/>
                <a:gd name="connsiteY451" fmla="*/ 1576292 h 5838626"/>
                <a:gd name="connsiteX452" fmla="*/ 3584751 w 4749368"/>
                <a:gd name="connsiteY452" fmla="*/ 1569885 h 5838626"/>
                <a:gd name="connsiteX453" fmla="*/ 3593822 w 4749368"/>
                <a:gd name="connsiteY453" fmla="*/ 1201755 h 5838626"/>
                <a:gd name="connsiteX454" fmla="*/ 3562649 w 4749368"/>
                <a:gd name="connsiteY454" fmla="*/ 1206950 h 5838626"/>
                <a:gd name="connsiteX455" fmla="*/ 3582045 w 4749368"/>
                <a:gd name="connsiteY455" fmla="*/ 1306702 h 5838626"/>
                <a:gd name="connsiteX456" fmla="*/ 3629151 w 4749368"/>
                <a:gd name="connsiteY456" fmla="*/ 1323328 h 5838626"/>
                <a:gd name="connsiteX457" fmla="*/ 3623609 w 4749368"/>
                <a:gd name="connsiteY457" fmla="*/ 1218033 h 5838626"/>
                <a:gd name="connsiteX458" fmla="*/ 3593822 w 4749368"/>
                <a:gd name="connsiteY458" fmla="*/ 1201755 h 5838626"/>
                <a:gd name="connsiteX459" fmla="*/ 3573733 w 4749368"/>
                <a:gd name="connsiteY459" fmla="*/ 544702 h 5838626"/>
                <a:gd name="connsiteX460" fmla="*/ 3518315 w 4749368"/>
                <a:gd name="connsiteY460" fmla="*/ 553015 h 5838626"/>
                <a:gd name="connsiteX461" fmla="*/ 3471210 w 4749368"/>
                <a:gd name="connsiteY461" fmla="*/ 589037 h 5838626"/>
                <a:gd name="connsiteX462" fmla="*/ 3494720 w 4749368"/>
                <a:gd name="connsiteY462" fmla="*/ 619950 h 5838626"/>
                <a:gd name="connsiteX463" fmla="*/ 3496341 w 4749368"/>
                <a:gd name="connsiteY463" fmla="*/ 625129 h 5838626"/>
                <a:gd name="connsiteX464" fmla="*/ 3506192 w 4749368"/>
                <a:gd name="connsiteY464" fmla="*/ 618640 h 5838626"/>
                <a:gd name="connsiteX465" fmla="*/ 3520154 w 4749368"/>
                <a:gd name="connsiteY465" fmla="*/ 620329 h 5838626"/>
                <a:gd name="connsiteX466" fmla="*/ 3584448 w 4749368"/>
                <a:gd name="connsiteY466" fmla="*/ 608444 h 5838626"/>
                <a:gd name="connsiteX467" fmla="*/ 3595013 w 4749368"/>
                <a:gd name="connsiteY467" fmla="*/ 605121 h 5838626"/>
                <a:gd name="connsiteX468" fmla="*/ 3593021 w 4749368"/>
                <a:gd name="connsiteY468" fmla="*/ 601809 h 5838626"/>
                <a:gd name="connsiteX469" fmla="*/ 3598671 w 4749368"/>
                <a:gd name="connsiteY469" fmla="*/ 558557 h 5838626"/>
                <a:gd name="connsiteX470" fmla="*/ 3573733 w 4749368"/>
                <a:gd name="connsiteY470" fmla="*/ 544702 h 5838626"/>
                <a:gd name="connsiteX471" fmla="*/ 3448025 w 4749368"/>
                <a:gd name="connsiteY471" fmla="*/ 565 h 5838626"/>
                <a:gd name="connsiteX472" fmla="*/ 3476751 w 4749368"/>
                <a:gd name="connsiteY472" fmla="*/ 1604 h 5838626"/>
                <a:gd name="connsiteX473" fmla="*/ 3579275 w 4749368"/>
                <a:gd name="connsiteY473" fmla="*/ 62564 h 5838626"/>
                <a:gd name="connsiteX474" fmla="*/ 3687341 w 4749368"/>
                <a:gd name="connsiteY474" fmla="*/ 109670 h 5838626"/>
                <a:gd name="connsiteX475" fmla="*/ 3778781 w 4749368"/>
                <a:gd name="connsiteY475" fmla="*/ 167859 h 5838626"/>
                <a:gd name="connsiteX476" fmla="*/ 3834199 w 4749368"/>
                <a:gd name="connsiteY476" fmla="*/ 231590 h 5838626"/>
                <a:gd name="connsiteX477" fmla="*/ 3850824 w 4749368"/>
                <a:gd name="connsiteY477" fmla="*/ 356280 h 5838626"/>
                <a:gd name="connsiteX478" fmla="*/ 3784322 w 4749368"/>
                <a:gd name="connsiteY478" fmla="*/ 439408 h 5838626"/>
                <a:gd name="connsiteX479" fmla="*/ 3737217 w 4749368"/>
                <a:gd name="connsiteY479" fmla="*/ 475430 h 5838626"/>
                <a:gd name="connsiteX480" fmla="*/ 3762155 w 4749368"/>
                <a:gd name="connsiteY480" fmla="*/ 503139 h 5838626"/>
                <a:gd name="connsiteX481" fmla="*/ 3771507 w 4749368"/>
                <a:gd name="connsiteY481" fmla="*/ 519245 h 5838626"/>
                <a:gd name="connsiteX482" fmla="*/ 3771906 w 4749368"/>
                <a:gd name="connsiteY482" fmla="*/ 522057 h 5838626"/>
                <a:gd name="connsiteX483" fmla="*/ 3778845 w 4749368"/>
                <a:gd name="connsiteY483" fmla="*/ 518281 h 5838626"/>
                <a:gd name="connsiteX484" fmla="*/ 3849892 w 4749368"/>
                <a:gd name="connsiteY484" fmla="*/ 481783 h 5838626"/>
                <a:gd name="connsiteX485" fmla="*/ 3908081 w 4749368"/>
                <a:gd name="connsiteY485" fmla="*/ 462387 h 5838626"/>
                <a:gd name="connsiteX486" fmla="*/ 3977354 w 4749368"/>
                <a:gd name="connsiteY486" fmla="*/ 509492 h 5838626"/>
                <a:gd name="connsiteX487" fmla="*/ 4060481 w 4749368"/>
                <a:gd name="connsiteY487" fmla="*/ 570452 h 5838626"/>
                <a:gd name="connsiteX488" fmla="*/ 4107587 w 4749368"/>
                <a:gd name="connsiteY488" fmla="*/ 670205 h 5838626"/>
                <a:gd name="connsiteX489" fmla="*/ 4057710 w 4749368"/>
                <a:gd name="connsiteY489" fmla="*/ 747790 h 5838626"/>
                <a:gd name="connsiteX490" fmla="*/ 3933019 w 4749368"/>
                <a:gd name="connsiteY490" fmla="*/ 839230 h 5838626"/>
                <a:gd name="connsiteX491" fmla="*/ 3816641 w 4749368"/>
                <a:gd name="connsiteY491" fmla="*/ 916816 h 5838626"/>
                <a:gd name="connsiteX492" fmla="*/ 3808329 w 4749368"/>
                <a:gd name="connsiteY492" fmla="*/ 986089 h 5838626"/>
                <a:gd name="connsiteX493" fmla="*/ 3836038 w 4749368"/>
                <a:gd name="connsiteY493" fmla="*/ 1030423 h 5838626"/>
                <a:gd name="connsiteX494" fmla="*/ 3838809 w 4749368"/>
                <a:gd name="connsiteY494" fmla="*/ 1130176 h 5838626"/>
                <a:gd name="connsiteX495" fmla="*/ 3866518 w 4749368"/>
                <a:gd name="connsiteY495" fmla="*/ 1221616 h 5838626"/>
                <a:gd name="connsiteX496" fmla="*/ 3877601 w 4749368"/>
                <a:gd name="connsiteY496" fmla="*/ 1360161 h 5838626"/>
                <a:gd name="connsiteX497" fmla="*/ 3883143 w 4749368"/>
                <a:gd name="connsiteY497" fmla="*/ 1554125 h 5838626"/>
                <a:gd name="connsiteX498" fmla="*/ 3885222 w 4749368"/>
                <a:gd name="connsiteY498" fmla="*/ 1587268 h 5838626"/>
                <a:gd name="connsiteX499" fmla="*/ 3887277 w 4749368"/>
                <a:gd name="connsiteY499" fmla="*/ 1603260 h 5838626"/>
                <a:gd name="connsiteX500" fmla="*/ 3892388 w 4749368"/>
                <a:gd name="connsiteY500" fmla="*/ 1619815 h 5838626"/>
                <a:gd name="connsiteX501" fmla="*/ 3911784 w 4749368"/>
                <a:gd name="connsiteY501" fmla="*/ 1691859 h 5838626"/>
                <a:gd name="connsiteX502" fmla="*/ 3917326 w 4749368"/>
                <a:gd name="connsiteY502" fmla="*/ 1808237 h 5838626"/>
                <a:gd name="connsiteX503" fmla="*/ 3909013 w 4749368"/>
                <a:gd name="connsiteY503" fmla="*/ 1907990 h 5838626"/>
                <a:gd name="connsiteX504" fmla="*/ 3922868 w 4749368"/>
                <a:gd name="connsiteY504" fmla="*/ 1966179 h 5838626"/>
                <a:gd name="connsiteX505" fmla="*/ 3914555 w 4749368"/>
                <a:gd name="connsiteY505" fmla="*/ 2049306 h 5838626"/>
                <a:gd name="connsiteX506" fmla="*/ 3909013 w 4749368"/>
                <a:gd name="connsiteY506" fmla="*/ 2104724 h 5838626"/>
                <a:gd name="connsiteX507" fmla="*/ 3907709 w 4749368"/>
                <a:gd name="connsiteY507" fmla="*/ 2117688 h 5838626"/>
                <a:gd name="connsiteX508" fmla="*/ 4000452 w 4749368"/>
                <a:gd name="connsiteY508" fmla="*/ 2108274 h 5838626"/>
                <a:gd name="connsiteX509" fmla="*/ 4084359 w 4749368"/>
                <a:gd name="connsiteY509" fmla="*/ 2107776 h 5838626"/>
                <a:gd name="connsiteX510" fmla="*/ 4324649 w 4749368"/>
                <a:gd name="connsiteY510" fmla="*/ 2122129 h 5838626"/>
                <a:gd name="connsiteX511" fmla="*/ 4468736 w 4749368"/>
                <a:gd name="connsiteY511" fmla="*/ 2122129 h 5838626"/>
                <a:gd name="connsiteX512" fmla="*/ 4604510 w 4749368"/>
                <a:gd name="connsiteY512" fmla="*/ 2210798 h 5838626"/>
                <a:gd name="connsiteX513" fmla="*/ 4690409 w 4749368"/>
                <a:gd name="connsiteY513" fmla="*/ 2341031 h 5838626"/>
                <a:gd name="connsiteX514" fmla="*/ 4734743 w 4749368"/>
                <a:gd name="connsiteY514" fmla="*/ 2440783 h 5838626"/>
                <a:gd name="connsiteX515" fmla="*/ 4748598 w 4749368"/>
                <a:gd name="connsiteY515" fmla="*/ 2534994 h 5838626"/>
                <a:gd name="connsiteX516" fmla="*/ 4715347 w 4749368"/>
                <a:gd name="connsiteY516" fmla="*/ 2626434 h 5838626"/>
                <a:gd name="connsiteX517" fmla="*/ 4651616 w 4749368"/>
                <a:gd name="connsiteY517" fmla="*/ 2695707 h 5838626"/>
                <a:gd name="connsiteX518" fmla="*/ 4540780 w 4749368"/>
                <a:gd name="connsiteY518" fmla="*/ 2781605 h 5838626"/>
                <a:gd name="connsiteX519" fmla="*/ 4421630 w 4749368"/>
                <a:gd name="connsiteY519" fmla="*/ 2856420 h 5838626"/>
                <a:gd name="connsiteX520" fmla="*/ 4274772 w 4749368"/>
                <a:gd name="connsiteY520" fmla="*/ 2889671 h 5838626"/>
                <a:gd name="connsiteX521" fmla="*/ 4058641 w 4749368"/>
                <a:gd name="connsiteY521" fmla="*/ 2895213 h 5838626"/>
                <a:gd name="connsiteX522" fmla="*/ 3914554 w 4749368"/>
                <a:gd name="connsiteY522" fmla="*/ 2803773 h 5838626"/>
                <a:gd name="connsiteX523" fmla="*/ 3895158 w 4749368"/>
                <a:gd name="connsiteY523" fmla="*/ 2764980 h 5838626"/>
                <a:gd name="connsiteX524" fmla="*/ 3879662 w 4749368"/>
                <a:gd name="connsiteY524" fmla="*/ 2760168 h 5838626"/>
                <a:gd name="connsiteX525" fmla="*/ 3872990 w 4749368"/>
                <a:gd name="connsiteY525" fmla="*/ 2767751 h 5838626"/>
                <a:gd name="connsiteX526" fmla="*/ 3767696 w 4749368"/>
                <a:gd name="connsiteY526" fmla="*/ 2812085 h 5838626"/>
                <a:gd name="connsiteX527" fmla="*/ 3676256 w 4749368"/>
                <a:gd name="connsiteY527" fmla="*/ 2784376 h 5838626"/>
                <a:gd name="connsiteX528" fmla="*/ 3598670 w 4749368"/>
                <a:gd name="connsiteY528" fmla="*/ 2806543 h 5838626"/>
                <a:gd name="connsiteX529" fmla="*/ 3468438 w 4749368"/>
                <a:gd name="connsiteY529" fmla="*/ 2812085 h 5838626"/>
                <a:gd name="connsiteX530" fmla="*/ 3399165 w 4749368"/>
                <a:gd name="connsiteY530" fmla="*/ 2864733 h 5838626"/>
                <a:gd name="connsiteX531" fmla="*/ 3313267 w 4749368"/>
                <a:gd name="connsiteY531" fmla="*/ 2873045 h 5838626"/>
                <a:gd name="connsiteX532" fmla="*/ 3219056 w 4749368"/>
                <a:gd name="connsiteY532" fmla="*/ 2795460 h 5838626"/>
                <a:gd name="connsiteX533" fmla="*/ 3152554 w 4749368"/>
                <a:gd name="connsiteY533" fmla="*/ 2684623 h 5838626"/>
                <a:gd name="connsiteX534" fmla="*/ 3122074 w 4749368"/>
                <a:gd name="connsiteY534" fmla="*/ 2576558 h 5838626"/>
                <a:gd name="connsiteX535" fmla="*/ 3086052 w 4749368"/>
                <a:gd name="connsiteY535" fmla="*/ 2507285 h 5838626"/>
                <a:gd name="connsiteX536" fmla="*/ 3158096 w 4749368"/>
                <a:gd name="connsiteY536" fmla="*/ 2493431 h 5838626"/>
                <a:gd name="connsiteX537" fmla="*/ 3169180 w 4749368"/>
                <a:gd name="connsiteY537" fmla="*/ 2457409 h 5838626"/>
                <a:gd name="connsiteX538" fmla="*/ 3213514 w 4749368"/>
                <a:gd name="connsiteY538" fmla="*/ 2457409 h 5838626"/>
                <a:gd name="connsiteX539" fmla="*/ 3255078 w 4749368"/>
                <a:gd name="connsiteY539" fmla="*/ 2476805 h 5838626"/>
                <a:gd name="connsiteX540" fmla="*/ 3260620 w 4749368"/>
                <a:gd name="connsiteY540" fmla="*/ 2501743 h 5838626"/>
                <a:gd name="connsiteX541" fmla="*/ 3329892 w 4749368"/>
                <a:gd name="connsiteY541" fmla="*/ 2504514 h 5838626"/>
                <a:gd name="connsiteX542" fmla="*/ 3415790 w 4749368"/>
                <a:gd name="connsiteY542" fmla="*/ 2476805 h 5838626"/>
                <a:gd name="connsiteX543" fmla="*/ 3604212 w 4749368"/>
                <a:gd name="connsiteY543" fmla="*/ 2421387 h 5838626"/>
                <a:gd name="connsiteX544" fmla="*/ 3620482 w 4749368"/>
                <a:gd name="connsiteY544" fmla="*/ 2403905 h 5838626"/>
                <a:gd name="connsiteX545" fmla="*/ 3598671 w 4749368"/>
                <a:gd name="connsiteY545" fmla="*/ 2403982 h 5838626"/>
                <a:gd name="connsiteX546" fmla="*/ 3512773 w 4749368"/>
                <a:gd name="connsiteY546" fmla="*/ 2351335 h 5838626"/>
                <a:gd name="connsiteX547" fmla="*/ 3465149 w 4749368"/>
                <a:gd name="connsiteY547" fmla="*/ 2339905 h 5838626"/>
                <a:gd name="connsiteX548" fmla="*/ 3439828 w 4749368"/>
                <a:gd name="connsiteY548" fmla="*/ 2334953 h 5838626"/>
                <a:gd name="connsiteX549" fmla="*/ 3430122 w 4749368"/>
                <a:gd name="connsiteY549" fmla="*/ 2337437 h 5838626"/>
                <a:gd name="connsiteX550" fmla="*/ 3368685 w 4749368"/>
                <a:gd name="connsiteY550" fmla="*/ 2352114 h 5838626"/>
                <a:gd name="connsiteX551" fmla="*/ 3205201 w 4749368"/>
                <a:gd name="connsiteY551" fmla="*/ 2379823 h 5838626"/>
                <a:gd name="connsiteX552" fmla="*/ 3061114 w 4749368"/>
                <a:gd name="connsiteY552" fmla="*/ 2446325 h 5838626"/>
                <a:gd name="connsiteX553" fmla="*/ 2897630 w 4749368"/>
                <a:gd name="connsiteY553" fmla="*/ 2537765 h 5838626"/>
                <a:gd name="connsiteX554" fmla="*/ 2922569 w 4749368"/>
                <a:gd name="connsiteY554" fmla="*/ 2626434 h 5838626"/>
                <a:gd name="connsiteX555" fmla="*/ 3002925 w 4749368"/>
                <a:gd name="connsiteY555" fmla="*/ 2776063 h 5838626"/>
                <a:gd name="connsiteX556" fmla="*/ 3036176 w 4749368"/>
                <a:gd name="connsiteY556" fmla="*/ 2856420 h 5838626"/>
                <a:gd name="connsiteX557" fmla="*/ 3038947 w 4749368"/>
                <a:gd name="connsiteY557" fmla="*/ 2906296 h 5838626"/>
                <a:gd name="connsiteX558" fmla="*/ 2986300 w 4749368"/>
                <a:gd name="connsiteY558" fmla="*/ 2931234 h 5838626"/>
                <a:gd name="connsiteX559" fmla="*/ 2911485 w 4749368"/>
                <a:gd name="connsiteY559" fmla="*/ 2906296 h 5838626"/>
                <a:gd name="connsiteX560" fmla="*/ 2800649 w 4749368"/>
                <a:gd name="connsiteY560" fmla="*/ 2745583 h 5838626"/>
                <a:gd name="connsiteX561" fmla="*/ 2714750 w 4749368"/>
                <a:gd name="connsiteY561" fmla="*/ 2587642 h 5838626"/>
                <a:gd name="connsiteX562" fmla="*/ 2675958 w 4749368"/>
                <a:gd name="connsiteY562" fmla="*/ 2501743 h 5838626"/>
                <a:gd name="connsiteX563" fmla="*/ 2662103 w 4749368"/>
                <a:gd name="connsiteY563" fmla="*/ 2390907 h 5838626"/>
                <a:gd name="connsiteX564" fmla="*/ 2703667 w 4749368"/>
                <a:gd name="connsiteY564" fmla="*/ 2335489 h 5838626"/>
                <a:gd name="connsiteX565" fmla="*/ 2720292 w 4749368"/>
                <a:gd name="connsiteY565" fmla="*/ 2282842 h 5838626"/>
                <a:gd name="connsiteX566" fmla="*/ 2800649 w 4749368"/>
                <a:gd name="connsiteY566" fmla="*/ 2332718 h 5838626"/>
                <a:gd name="connsiteX567" fmla="*/ 2833900 w 4749368"/>
                <a:gd name="connsiteY567" fmla="*/ 2363198 h 5838626"/>
                <a:gd name="connsiteX568" fmla="*/ 2847754 w 4749368"/>
                <a:gd name="connsiteY568" fmla="*/ 2415845 h 5838626"/>
                <a:gd name="connsiteX569" fmla="*/ 2872692 w 4749368"/>
                <a:gd name="connsiteY569" fmla="*/ 2451867 h 5838626"/>
                <a:gd name="connsiteX570" fmla="*/ 3033405 w 4749368"/>
                <a:gd name="connsiteY570" fmla="*/ 2371511 h 5838626"/>
                <a:gd name="connsiteX571" fmla="*/ 3188576 w 4749368"/>
                <a:gd name="connsiteY571" fmla="*/ 2313322 h 5838626"/>
                <a:gd name="connsiteX572" fmla="*/ 3249190 w 4749368"/>
                <a:gd name="connsiteY572" fmla="*/ 2297736 h 5838626"/>
                <a:gd name="connsiteX573" fmla="*/ 3283191 w 4749368"/>
                <a:gd name="connsiteY573" fmla="*/ 2289596 h 5838626"/>
                <a:gd name="connsiteX574" fmla="*/ 3266162 w 4749368"/>
                <a:gd name="connsiteY574" fmla="*/ 2282062 h 5838626"/>
                <a:gd name="connsiteX575" fmla="*/ 3263391 w 4749368"/>
                <a:gd name="connsiteY575" fmla="*/ 2240499 h 5838626"/>
                <a:gd name="connsiteX576" fmla="*/ 3177493 w 4749368"/>
                <a:gd name="connsiteY576" fmla="*/ 2237728 h 5838626"/>
                <a:gd name="connsiteX577" fmla="*/ 3033406 w 4749368"/>
                <a:gd name="connsiteY577" fmla="*/ 2268208 h 5838626"/>
                <a:gd name="connsiteX578" fmla="*/ 3000155 w 4749368"/>
                <a:gd name="connsiteY578" fmla="*/ 2257124 h 5838626"/>
                <a:gd name="connsiteX579" fmla="*/ 3033406 w 4749368"/>
                <a:gd name="connsiteY579" fmla="*/ 2196164 h 5838626"/>
                <a:gd name="connsiteX580" fmla="*/ 3166410 w 4749368"/>
                <a:gd name="connsiteY580" fmla="*/ 2179539 h 5838626"/>
                <a:gd name="connsiteX581" fmla="*/ 3219057 w 4749368"/>
                <a:gd name="connsiteY581" fmla="*/ 2168455 h 5838626"/>
                <a:gd name="connsiteX582" fmla="*/ 3260621 w 4749368"/>
                <a:gd name="connsiteY582" fmla="*/ 2137975 h 5838626"/>
                <a:gd name="connsiteX583" fmla="*/ 3274475 w 4749368"/>
                <a:gd name="connsiteY583" fmla="*/ 2038222 h 5838626"/>
                <a:gd name="connsiteX584" fmla="*/ 3299413 w 4749368"/>
                <a:gd name="connsiteY584" fmla="*/ 1991117 h 5838626"/>
                <a:gd name="connsiteX585" fmla="*/ 3346519 w 4749368"/>
                <a:gd name="connsiteY585" fmla="*/ 1919073 h 5838626"/>
                <a:gd name="connsiteX586" fmla="*/ 3338206 w 4749368"/>
                <a:gd name="connsiteY586" fmla="*/ 1802695 h 5838626"/>
                <a:gd name="connsiteX587" fmla="*/ 3352061 w 4749368"/>
                <a:gd name="connsiteY587" fmla="*/ 1650295 h 5838626"/>
                <a:gd name="connsiteX588" fmla="*/ 3349485 w 4749368"/>
                <a:gd name="connsiteY588" fmla="*/ 1617109 h 5838626"/>
                <a:gd name="connsiteX589" fmla="*/ 3347837 w 4749368"/>
                <a:gd name="connsiteY589" fmla="*/ 1608652 h 5838626"/>
                <a:gd name="connsiteX590" fmla="*/ 3342816 w 4749368"/>
                <a:gd name="connsiteY590" fmla="*/ 1604001 h 5838626"/>
                <a:gd name="connsiteX591" fmla="*/ 3337274 w 4749368"/>
                <a:gd name="connsiteY591" fmla="*/ 1440518 h 5838626"/>
                <a:gd name="connsiteX592" fmla="*/ 3370525 w 4749368"/>
                <a:gd name="connsiteY592" fmla="*/ 1307514 h 5838626"/>
                <a:gd name="connsiteX593" fmla="*/ 3340045 w 4749368"/>
                <a:gd name="connsiteY593" fmla="*/ 1174510 h 5838626"/>
                <a:gd name="connsiteX594" fmla="*/ 3331732 w 4749368"/>
                <a:gd name="connsiteY594" fmla="*/ 1096925 h 5838626"/>
                <a:gd name="connsiteX595" fmla="*/ 3193187 w 4749368"/>
                <a:gd name="connsiteY595" fmla="*/ 1094154 h 5838626"/>
                <a:gd name="connsiteX596" fmla="*/ 2918867 w 4749368"/>
                <a:gd name="connsiteY596" fmla="*/ 1130176 h 5838626"/>
                <a:gd name="connsiteX597" fmla="*/ 2780321 w 4749368"/>
                <a:gd name="connsiteY597" fmla="*/ 1016569 h 5838626"/>
                <a:gd name="connsiteX598" fmla="*/ 2752612 w 4749368"/>
                <a:gd name="connsiteY598" fmla="*/ 961150 h 5838626"/>
                <a:gd name="connsiteX599" fmla="*/ 2760925 w 4749368"/>
                <a:gd name="connsiteY599" fmla="*/ 902961 h 5838626"/>
                <a:gd name="connsiteX600" fmla="*/ 2816343 w 4749368"/>
                <a:gd name="connsiteY600" fmla="*/ 905732 h 5838626"/>
                <a:gd name="connsiteX601" fmla="*/ 2860678 w 4749368"/>
                <a:gd name="connsiteY601" fmla="*/ 944525 h 5838626"/>
                <a:gd name="connsiteX602" fmla="*/ 2927179 w 4749368"/>
                <a:gd name="connsiteY602" fmla="*/ 952838 h 5838626"/>
                <a:gd name="connsiteX603" fmla="*/ 3010307 w 4749368"/>
                <a:gd name="connsiteY603" fmla="*/ 911274 h 5838626"/>
                <a:gd name="connsiteX604" fmla="*/ 3079579 w 4749368"/>
                <a:gd name="connsiteY604" fmla="*/ 905732 h 5838626"/>
                <a:gd name="connsiteX605" fmla="*/ 3171019 w 4749368"/>
                <a:gd name="connsiteY605" fmla="*/ 861398 h 5838626"/>
                <a:gd name="connsiteX606" fmla="*/ 3295710 w 4749368"/>
                <a:gd name="connsiteY606" fmla="*/ 817063 h 5838626"/>
                <a:gd name="connsiteX607" fmla="*/ 3378838 w 4749368"/>
                <a:gd name="connsiteY607" fmla="*/ 720081 h 5838626"/>
                <a:gd name="connsiteX608" fmla="*/ 3389189 w 4749368"/>
                <a:gd name="connsiteY608" fmla="*/ 710831 h 5838626"/>
                <a:gd name="connsiteX609" fmla="*/ 3385311 w 4749368"/>
                <a:gd name="connsiteY609" fmla="*/ 708186 h 5838626"/>
                <a:gd name="connsiteX610" fmla="*/ 3365915 w 4749368"/>
                <a:gd name="connsiteY610" fmla="*/ 575182 h 5838626"/>
                <a:gd name="connsiteX611" fmla="*/ 3332664 w 4749368"/>
                <a:gd name="connsiteY611" fmla="*/ 456033 h 5838626"/>
                <a:gd name="connsiteX612" fmla="*/ 3230141 w 4749368"/>
                <a:gd name="connsiteY612" fmla="*/ 267611 h 5838626"/>
                <a:gd name="connsiteX613" fmla="*/ 3144242 w 4749368"/>
                <a:gd name="connsiteY613" fmla="*/ 131837 h 5838626"/>
                <a:gd name="connsiteX614" fmla="*/ 3105450 w 4749368"/>
                <a:gd name="connsiteY614" fmla="*/ 48710 h 5838626"/>
                <a:gd name="connsiteX615" fmla="*/ 3216286 w 4749368"/>
                <a:gd name="connsiteY615" fmla="*/ 23771 h 5838626"/>
                <a:gd name="connsiteX616" fmla="*/ 3354831 w 4749368"/>
                <a:gd name="connsiteY616" fmla="*/ 18230 h 5838626"/>
                <a:gd name="connsiteX617" fmla="*/ 3448025 w 4749368"/>
                <a:gd name="connsiteY617" fmla="*/ 565 h 5838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Lst>
              <a:rect l="l" t="t" r="r" b="b"/>
              <a:pathLst>
                <a:path w="4749368" h="5838626">
                  <a:moveTo>
                    <a:pt x="2026832" y="3343699"/>
                  </a:moveTo>
                  <a:cubicBezTo>
                    <a:pt x="2011225" y="3344158"/>
                    <a:pt x="2005601" y="3350126"/>
                    <a:pt x="1981301" y="3359278"/>
                  </a:cubicBezTo>
                  <a:lnTo>
                    <a:pt x="1973289" y="3361847"/>
                  </a:lnTo>
                  <a:lnTo>
                    <a:pt x="1971747" y="3369405"/>
                  </a:lnTo>
                  <a:cubicBezTo>
                    <a:pt x="1968075" y="3402456"/>
                    <a:pt x="1981540" y="3408577"/>
                    <a:pt x="1982764" y="3428162"/>
                  </a:cubicBezTo>
                  <a:cubicBezTo>
                    <a:pt x="1983988" y="3447747"/>
                    <a:pt x="1984600" y="3458764"/>
                    <a:pt x="1979092" y="3486918"/>
                  </a:cubicBezTo>
                  <a:cubicBezTo>
                    <a:pt x="1973584" y="3515072"/>
                    <a:pt x="1945429" y="3561588"/>
                    <a:pt x="1949713" y="3597087"/>
                  </a:cubicBezTo>
                  <a:cubicBezTo>
                    <a:pt x="1952926" y="3623711"/>
                    <a:pt x="1974731" y="3626236"/>
                    <a:pt x="1991113" y="3657336"/>
                  </a:cubicBezTo>
                  <a:lnTo>
                    <a:pt x="1992504" y="3661663"/>
                  </a:lnTo>
                  <a:lnTo>
                    <a:pt x="2008470" y="3626465"/>
                  </a:lnTo>
                  <a:cubicBezTo>
                    <a:pt x="2034788" y="3575665"/>
                    <a:pt x="2088037" y="3502832"/>
                    <a:pt x="2103950" y="3464885"/>
                  </a:cubicBezTo>
                  <a:cubicBezTo>
                    <a:pt x="2119863" y="3426938"/>
                    <a:pt x="2108846" y="3415309"/>
                    <a:pt x="2103950" y="3398784"/>
                  </a:cubicBezTo>
                  <a:cubicBezTo>
                    <a:pt x="2099054" y="3382259"/>
                    <a:pt x="2087424" y="3374914"/>
                    <a:pt x="2074571" y="3365733"/>
                  </a:cubicBezTo>
                  <a:cubicBezTo>
                    <a:pt x="2061718" y="3356552"/>
                    <a:pt x="2047642" y="3343087"/>
                    <a:pt x="2026832" y="3343699"/>
                  </a:cubicBezTo>
                  <a:close/>
                  <a:moveTo>
                    <a:pt x="3836449" y="3027696"/>
                  </a:moveTo>
                  <a:cubicBezTo>
                    <a:pt x="3856365" y="3026714"/>
                    <a:pt x="3877378" y="3028215"/>
                    <a:pt x="3895158" y="3033757"/>
                  </a:cubicBezTo>
                  <a:cubicBezTo>
                    <a:pt x="3930718" y="3044841"/>
                    <a:pt x="3960736" y="3078554"/>
                    <a:pt x="3997681" y="3103030"/>
                  </a:cubicBezTo>
                  <a:cubicBezTo>
                    <a:pt x="4034626" y="3127506"/>
                    <a:pt x="4093739" y="3157986"/>
                    <a:pt x="4116830" y="3180615"/>
                  </a:cubicBezTo>
                  <a:cubicBezTo>
                    <a:pt x="4139921" y="3203244"/>
                    <a:pt x="4144540" y="3218946"/>
                    <a:pt x="4136227" y="3238804"/>
                  </a:cubicBezTo>
                  <a:cubicBezTo>
                    <a:pt x="4127914" y="3258662"/>
                    <a:pt x="4084041" y="3278520"/>
                    <a:pt x="4066954" y="3299764"/>
                  </a:cubicBezTo>
                  <a:cubicBezTo>
                    <a:pt x="4049867" y="3321008"/>
                    <a:pt x="4037398" y="3350564"/>
                    <a:pt x="4033703" y="3366266"/>
                  </a:cubicBezTo>
                  <a:cubicBezTo>
                    <a:pt x="4030009" y="3381968"/>
                    <a:pt x="4033703" y="3388895"/>
                    <a:pt x="4044787" y="3393975"/>
                  </a:cubicBezTo>
                  <a:cubicBezTo>
                    <a:pt x="4055871" y="3399055"/>
                    <a:pt x="4084965" y="3402288"/>
                    <a:pt x="4100205" y="3396746"/>
                  </a:cubicBezTo>
                  <a:cubicBezTo>
                    <a:pt x="4115445" y="3391204"/>
                    <a:pt x="4120063" y="3372270"/>
                    <a:pt x="4136227" y="3360724"/>
                  </a:cubicBezTo>
                  <a:cubicBezTo>
                    <a:pt x="4152391" y="3349178"/>
                    <a:pt x="4177791" y="3333938"/>
                    <a:pt x="4197187" y="3327473"/>
                  </a:cubicBezTo>
                  <a:cubicBezTo>
                    <a:pt x="4216583" y="3321008"/>
                    <a:pt x="4229052" y="3315005"/>
                    <a:pt x="4252605" y="3321932"/>
                  </a:cubicBezTo>
                  <a:cubicBezTo>
                    <a:pt x="4276158" y="3328859"/>
                    <a:pt x="4318645" y="3350564"/>
                    <a:pt x="4338503" y="3369037"/>
                  </a:cubicBezTo>
                  <a:cubicBezTo>
                    <a:pt x="4358361" y="3387510"/>
                    <a:pt x="4377296" y="3411524"/>
                    <a:pt x="4371754" y="3432768"/>
                  </a:cubicBezTo>
                  <a:cubicBezTo>
                    <a:pt x="4366212" y="3454012"/>
                    <a:pt x="4336194" y="3475717"/>
                    <a:pt x="4305252" y="3496499"/>
                  </a:cubicBezTo>
                  <a:cubicBezTo>
                    <a:pt x="4274310" y="3517281"/>
                    <a:pt x="4225357" y="3535754"/>
                    <a:pt x="4186103" y="3557459"/>
                  </a:cubicBezTo>
                  <a:cubicBezTo>
                    <a:pt x="4146849" y="3579164"/>
                    <a:pt x="4102052" y="3602717"/>
                    <a:pt x="4069725" y="3626732"/>
                  </a:cubicBezTo>
                  <a:cubicBezTo>
                    <a:pt x="4037398" y="3650746"/>
                    <a:pt x="4005533" y="3678917"/>
                    <a:pt x="3992140" y="3701546"/>
                  </a:cubicBezTo>
                  <a:cubicBezTo>
                    <a:pt x="3978747" y="3724175"/>
                    <a:pt x="3981518" y="3745881"/>
                    <a:pt x="3989369" y="3762506"/>
                  </a:cubicBezTo>
                  <a:cubicBezTo>
                    <a:pt x="3997220" y="3779131"/>
                    <a:pt x="4016616" y="3793910"/>
                    <a:pt x="4039245" y="3801299"/>
                  </a:cubicBezTo>
                  <a:cubicBezTo>
                    <a:pt x="4061874" y="3808688"/>
                    <a:pt x="4088659" y="3811459"/>
                    <a:pt x="4125143" y="3806841"/>
                  </a:cubicBezTo>
                  <a:cubicBezTo>
                    <a:pt x="4161627" y="3802223"/>
                    <a:pt x="4219354" y="3780979"/>
                    <a:pt x="4258147" y="3773590"/>
                  </a:cubicBezTo>
                  <a:cubicBezTo>
                    <a:pt x="4296940" y="3766201"/>
                    <a:pt x="4333886" y="3768510"/>
                    <a:pt x="4357900" y="3762506"/>
                  </a:cubicBezTo>
                  <a:cubicBezTo>
                    <a:pt x="4381914" y="3756502"/>
                    <a:pt x="4380991" y="3740339"/>
                    <a:pt x="4402234" y="3737568"/>
                  </a:cubicBezTo>
                  <a:cubicBezTo>
                    <a:pt x="4423477" y="3734797"/>
                    <a:pt x="4455343" y="3750961"/>
                    <a:pt x="4485361" y="3745881"/>
                  </a:cubicBezTo>
                  <a:cubicBezTo>
                    <a:pt x="4515379" y="3740801"/>
                    <a:pt x="4553248" y="3705241"/>
                    <a:pt x="4582343" y="3707088"/>
                  </a:cubicBezTo>
                  <a:cubicBezTo>
                    <a:pt x="4611438" y="3708935"/>
                    <a:pt x="4633605" y="3730640"/>
                    <a:pt x="4659929" y="3756964"/>
                  </a:cubicBezTo>
                  <a:cubicBezTo>
                    <a:pt x="4686253" y="3783288"/>
                    <a:pt x="4740285" y="3838706"/>
                    <a:pt x="4740285" y="3865030"/>
                  </a:cubicBezTo>
                  <a:cubicBezTo>
                    <a:pt x="4740285" y="3891354"/>
                    <a:pt x="4697798" y="3904746"/>
                    <a:pt x="4659929" y="3914906"/>
                  </a:cubicBezTo>
                  <a:cubicBezTo>
                    <a:pt x="4622060" y="3925066"/>
                    <a:pt x="4573106" y="3925990"/>
                    <a:pt x="4513070" y="3925990"/>
                  </a:cubicBezTo>
                  <a:cubicBezTo>
                    <a:pt x="4453034" y="3925990"/>
                    <a:pt x="4348663" y="3914444"/>
                    <a:pt x="4299710" y="3914906"/>
                  </a:cubicBezTo>
                  <a:cubicBezTo>
                    <a:pt x="4250757" y="3915368"/>
                    <a:pt x="4219354" y="3928761"/>
                    <a:pt x="4219354" y="3928761"/>
                  </a:cubicBezTo>
                  <a:cubicBezTo>
                    <a:pt x="4190721" y="3933841"/>
                    <a:pt x="4159318" y="3934764"/>
                    <a:pt x="4127914" y="3945386"/>
                  </a:cubicBezTo>
                  <a:cubicBezTo>
                    <a:pt x="4096510" y="3956008"/>
                    <a:pt x="4051714" y="3973557"/>
                    <a:pt x="4030932" y="3992492"/>
                  </a:cubicBezTo>
                  <a:cubicBezTo>
                    <a:pt x="4010150" y="4011427"/>
                    <a:pt x="4012921" y="4022971"/>
                    <a:pt x="4003223" y="4058993"/>
                  </a:cubicBezTo>
                  <a:cubicBezTo>
                    <a:pt x="3993525" y="4095015"/>
                    <a:pt x="3970896" y="4177680"/>
                    <a:pt x="3972743" y="4208622"/>
                  </a:cubicBezTo>
                  <a:cubicBezTo>
                    <a:pt x="3974590" y="4239564"/>
                    <a:pt x="3999991" y="4241411"/>
                    <a:pt x="4014307" y="4244644"/>
                  </a:cubicBezTo>
                  <a:cubicBezTo>
                    <a:pt x="4028623" y="4247877"/>
                    <a:pt x="4053099" y="4243259"/>
                    <a:pt x="4058641" y="4228019"/>
                  </a:cubicBezTo>
                  <a:cubicBezTo>
                    <a:pt x="4064183" y="4212779"/>
                    <a:pt x="4047096" y="4177218"/>
                    <a:pt x="4047558" y="4153204"/>
                  </a:cubicBezTo>
                  <a:cubicBezTo>
                    <a:pt x="4048020" y="4129190"/>
                    <a:pt x="4053561" y="4098248"/>
                    <a:pt x="4061412" y="4083932"/>
                  </a:cubicBezTo>
                  <a:cubicBezTo>
                    <a:pt x="4069263" y="4069616"/>
                    <a:pt x="4087736" y="4077004"/>
                    <a:pt x="4094663" y="4067306"/>
                  </a:cubicBezTo>
                  <a:cubicBezTo>
                    <a:pt x="4101590" y="4057608"/>
                    <a:pt x="4087274" y="4034055"/>
                    <a:pt x="4102976" y="4025742"/>
                  </a:cubicBezTo>
                  <a:cubicBezTo>
                    <a:pt x="4118678" y="4017429"/>
                    <a:pt x="4158856" y="4021125"/>
                    <a:pt x="4188874" y="4017430"/>
                  </a:cubicBezTo>
                  <a:cubicBezTo>
                    <a:pt x="4218892" y="4013735"/>
                    <a:pt x="4261841" y="3996186"/>
                    <a:pt x="4283085" y="4003575"/>
                  </a:cubicBezTo>
                  <a:cubicBezTo>
                    <a:pt x="4304329" y="4010964"/>
                    <a:pt x="4309871" y="4043753"/>
                    <a:pt x="4316336" y="4061764"/>
                  </a:cubicBezTo>
                  <a:cubicBezTo>
                    <a:pt x="4322801" y="4079775"/>
                    <a:pt x="4314951" y="4094554"/>
                    <a:pt x="4321878" y="4111641"/>
                  </a:cubicBezTo>
                  <a:cubicBezTo>
                    <a:pt x="4328805" y="4128728"/>
                    <a:pt x="4353282" y="4141197"/>
                    <a:pt x="4357900" y="4164288"/>
                  </a:cubicBezTo>
                  <a:cubicBezTo>
                    <a:pt x="4362518" y="4187379"/>
                    <a:pt x="4369445" y="4223401"/>
                    <a:pt x="4349587" y="4250186"/>
                  </a:cubicBezTo>
                  <a:cubicBezTo>
                    <a:pt x="4329729" y="4276971"/>
                    <a:pt x="4277081" y="4292212"/>
                    <a:pt x="4238750" y="4325001"/>
                  </a:cubicBezTo>
                  <a:cubicBezTo>
                    <a:pt x="4200419" y="4357790"/>
                    <a:pt x="4161626" y="4395659"/>
                    <a:pt x="4119601" y="4446921"/>
                  </a:cubicBezTo>
                  <a:cubicBezTo>
                    <a:pt x="4077576" y="4498183"/>
                    <a:pt x="4029547" y="4574844"/>
                    <a:pt x="3986598" y="4632571"/>
                  </a:cubicBezTo>
                  <a:cubicBezTo>
                    <a:pt x="3943649" y="4690298"/>
                    <a:pt x="3906242" y="4754030"/>
                    <a:pt x="3861907" y="4793284"/>
                  </a:cubicBezTo>
                  <a:lnTo>
                    <a:pt x="3856313" y="4797324"/>
                  </a:lnTo>
                  <a:lnTo>
                    <a:pt x="3834025" y="4829220"/>
                  </a:lnTo>
                  <a:cubicBezTo>
                    <a:pt x="3804758" y="4869225"/>
                    <a:pt x="3765619" y="4918322"/>
                    <a:pt x="3739987" y="4948455"/>
                  </a:cubicBezTo>
                  <a:cubicBezTo>
                    <a:pt x="3705812" y="4988633"/>
                    <a:pt x="3691496" y="4995099"/>
                    <a:pt x="3654089" y="5034353"/>
                  </a:cubicBezTo>
                  <a:cubicBezTo>
                    <a:pt x="3616682" y="5073607"/>
                    <a:pt x="3558492" y="5147498"/>
                    <a:pt x="3515543" y="5183982"/>
                  </a:cubicBezTo>
                  <a:cubicBezTo>
                    <a:pt x="3472594" y="5220466"/>
                    <a:pt x="3441190" y="5225546"/>
                    <a:pt x="3396394" y="5253255"/>
                  </a:cubicBezTo>
                  <a:cubicBezTo>
                    <a:pt x="3351598" y="5280964"/>
                    <a:pt x="3288790" y="5323913"/>
                    <a:pt x="3246765" y="5350237"/>
                  </a:cubicBezTo>
                  <a:cubicBezTo>
                    <a:pt x="3204740" y="5376561"/>
                    <a:pt x="3183957" y="5393186"/>
                    <a:pt x="3144241" y="5411197"/>
                  </a:cubicBezTo>
                  <a:cubicBezTo>
                    <a:pt x="3104525" y="5429208"/>
                    <a:pt x="3047260" y="5442138"/>
                    <a:pt x="3008467" y="5458302"/>
                  </a:cubicBezTo>
                  <a:cubicBezTo>
                    <a:pt x="2969674" y="5474466"/>
                    <a:pt x="2943350" y="5502175"/>
                    <a:pt x="2911485" y="5508179"/>
                  </a:cubicBezTo>
                  <a:cubicBezTo>
                    <a:pt x="2879619" y="5514183"/>
                    <a:pt x="2827896" y="5506793"/>
                    <a:pt x="2817274" y="5494324"/>
                  </a:cubicBezTo>
                  <a:cubicBezTo>
                    <a:pt x="2806652" y="5481855"/>
                    <a:pt x="2826510" y="5451837"/>
                    <a:pt x="2847754" y="5433364"/>
                  </a:cubicBezTo>
                  <a:cubicBezTo>
                    <a:pt x="2868998" y="5414891"/>
                    <a:pt x="2911485" y="5409350"/>
                    <a:pt x="2944736" y="5383488"/>
                  </a:cubicBezTo>
                  <a:cubicBezTo>
                    <a:pt x="2977987" y="5357626"/>
                    <a:pt x="3014933" y="5305440"/>
                    <a:pt x="3047260" y="5278193"/>
                  </a:cubicBezTo>
                  <a:cubicBezTo>
                    <a:pt x="3079587" y="5250946"/>
                    <a:pt x="3138700" y="5220004"/>
                    <a:pt x="3138700" y="5220004"/>
                  </a:cubicBezTo>
                  <a:cubicBezTo>
                    <a:pt x="3172874" y="5197837"/>
                    <a:pt x="3218594" y="5165972"/>
                    <a:pt x="3252307" y="5145190"/>
                  </a:cubicBezTo>
                  <a:cubicBezTo>
                    <a:pt x="3286020" y="5124408"/>
                    <a:pt x="3311420" y="5121637"/>
                    <a:pt x="3340976" y="5095313"/>
                  </a:cubicBezTo>
                  <a:cubicBezTo>
                    <a:pt x="3370532" y="5068989"/>
                    <a:pt x="3397780" y="5014495"/>
                    <a:pt x="3429645" y="4987248"/>
                  </a:cubicBezTo>
                  <a:cubicBezTo>
                    <a:pt x="3461510" y="4960001"/>
                    <a:pt x="3510926" y="4951226"/>
                    <a:pt x="3532169" y="4931830"/>
                  </a:cubicBezTo>
                  <a:cubicBezTo>
                    <a:pt x="3553412" y="4912434"/>
                    <a:pt x="3544638" y="4890728"/>
                    <a:pt x="3557107" y="4870870"/>
                  </a:cubicBezTo>
                  <a:cubicBezTo>
                    <a:pt x="3569576" y="4851012"/>
                    <a:pt x="3588511" y="4836696"/>
                    <a:pt x="3606983" y="4812681"/>
                  </a:cubicBezTo>
                  <a:cubicBezTo>
                    <a:pt x="3625456" y="4788666"/>
                    <a:pt x="3650855" y="4757262"/>
                    <a:pt x="3667942" y="4726782"/>
                  </a:cubicBezTo>
                  <a:lnTo>
                    <a:pt x="3673448" y="4708475"/>
                  </a:lnTo>
                  <a:cubicBezTo>
                    <a:pt x="3673439" y="4702751"/>
                    <a:pt x="3673429" y="4697026"/>
                    <a:pt x="3673420" y="4691302"/>
                  </a:cubicBezTo>
                  <a:cubicBezTo>
                    <a:pt x="3676083" y="4646686"/>
                    <a:pt x="3684915" y="4594471"/>
                    <a:pt x="3681798" y="4563299"/>
                  </a:cubicBezTo>
                  <a:cubicBezTo>
                    <a:pt x="3677642" y="4521736"/>
                    <a:pt x="3669791" y="4496797"/>
                    <a:pt x="3648547" y="4482942"/>
                  </a:cubicBezTo>
                  <a:cubicBezTo>
                    <a:pt x="3627303" y="4469088"/>
                    <a:pt x="3591281" y="4471397"/>
                    <a:pt x="3554336" y="4480172"/>
                  </a:cubicBezTo>
                  <a:cubicBezTo>
                    <a:pt x="3517391" y="4488947"/>
                    <a:pt x="3465205" y="4524968"/>
                    <a:pt x="3426874" y="4535590"/>
                  </a:cubicBezTo>
                  <a:cubicBezTo>
                    <a:pt x="3388543" y="4546212"/>
                    <a:pt x="3352059" y="4536975"/>
                    <a:pt x="3324350" y="4543902"/>
                  </a:cubicBezTo>
                  <a:cubicBezTo>
                    <a:pt x="3296641" y="4550829"/>
                    <a:pt x="3260620" y="4577153"/>
                    <a:pt x="3260620" y="4577153"/>
                  </a:cubicBezTo>
                  <a:cubicBezTo>
                    <a:pt x="3235682" y="4590084"/>
                    <a:pt x="3201968" y="4624259"/>
                    <a:pt x="3174721" y="4621488"/>
                  </a:cubicBezTo>
                  <a:cubicBezTo>
                    <a:pt x="3147474" y="4618717"/>
                    <a:pt x="3104063" y="4576692"/>
                    <a:pt x="3097136" y="4560528"/>
                  </a:cubicBezTo>
                  <a:cubicBezTo>
                    <a:pt x="3090209" y="4544364"/>
                    <a:pt x="3110991" y="4540208"/>
                    <a:pt x="3133158" y="4524506"/>
                  </a:cubicBezTo>
                  <a:cubicBezTo>
                    <a:pt x="3155325" y="4508804"/>
                    <a:pt x="3198737" y="4481095"/>
                    <a:pt x="3230140" y="4466317"/>
                  </a:cubicBezTo>
                  <a:cubicBezTo>
                    <a:pt x="3261543" y="4451539"/>
                    <a:pt x="3294795" y="4448768"/>
                    <a:pt x="3321580" y="4435837"/>
                  </a:cubicBezTo>
                  <a:cubicBezTo>
                    <a:pt x="3348365" y="4422906"/>
                    <a:pt x="3368685" y="4400739"/>
                    <a:pt x="3390852" y="4388732"/>
                  </a:cubicBezTo>
                  <a:cubicBezTo>
                    <a:pt x="3413019" y="4376725"/>
                    <a:pt x="3432878" y="4375800"/>
                    <a:pt x="3454583" y="4363793"/>
                  </a:cubicBezTo>
                  <a:cubicBezTo>
                    <a:pt x="3476288" y="4351786"/>
                    <a:pt x="3499380" y="4323153"/>
                    <a:pt x="3521085" y="4316688"/>
                  </a:cubicBezTo>
                  <a:cubicBezTo>
                    <a:pt x="3542790" y="4310223"/>
                    <a:pt x="3563111" y="4314841"/>
                    <a:pt x="3584816" y="4325001"/>
                  </a:cubicBezTo>
                  <a:cubicBezTo>
                    <a:pt x="3606521" y="4335161"/>
                    <a:pt x="3635154" y="4363332"/>
                    <a:pt x="3651318" y="4377648"/>
                  </a:cubicBezTo>
                  <a:cubicBezTo>
                    <a:pt x="3667482" y="4391964"/>
                    <a:pt x="3668867" y="4404895"/>
                    <a:pt x="3681798" y="4410899"/>
                  </a:cubicBezTo>
                  <a:cubicBezTo>
                    <a:pt x="3694729" y="4416903"/>
                    <a:pt x="3724285" y="4422906"/>
                    <a:pt x="3728903" y="4413670"/>
                  </a:cubicBezTo>
                  <a:cubicBezTo>
                    <a:pt x="3733521" y="4404434"/>
                    <a:pt x="3713201" y="4373954"/>
                    <a:pt x="3709507" y="4355481"/>
                  </a:cubicBezTo>
                  <a:cubicBezTo>
                    <a:pt x="3705813" y="4337008"/>
                    <a:pt x="3709969" y="4320844"/>
                    <a:pt x="3706736" y="4302833"/>
                  </a:cubicBezTo>
                  <a:cubicBezTo>
                    <a:pt x="3703503" y="4284822"/>
                    <a:pt x="3690573" y="4266810"/>
                    <a:pt x="3690111" y="4247414"/>
                  </a:cubicBezTo>
                  <a:cubicBezTo>
                    <a:pt x="3689649" y="4228018"/>
                    <a:pt x="3703043" y="4206313"/>
                    <a:pt x="3703966" y="4186455"/>
                  </a:cubicBezTo>
                  <a:cubicBezTo>
                    <a:pt x="3704889" y="4166597"/>
                    <a:pt x="3706736" y="4140735"/>
                    <a:pt x="3695652" y="4128266"/>
                  </a:cubicBezTo>
                  <a:cubicBezTo>
                    <a:pt x="3684568" y="4115797"/>
                    <a:pt x="3658707" y="4113026"/>
                    <a:pt x="3637463" y="4111641"/>
                  </a:cubicBezTo>
                  <a:cubicBezTo>
                    <a:pt x="3616219" y="4110256"/>
                    <a:pt x="3605135" y="4117644"/>
                    <a:pt x="3568190" y="4119953"/>
                  </a:cubicBezTo>
                  <a:cubicBezTo>
                    <a:pt x="3531245" y="4122262"/>
                    <a:pt x="3462433" y="4113488"/>
                    <a:pt x="3415790" y="4125495"/>
                  </a:cubicBezTo>
                  <a:cubicBezTo>
                    <a:pt x="3369147" y="4137502"/>
                    <a:pt x="3326198" y="4173986"/>
                    <a:pt x="3288329" y="4191997"/>
                  </a:cubicBezTo>
                  <a:cubicBezTo>
                    <a:pt x="3250460" y="4210008"/>
                    <a:pt x="3224598" y="4216474"/>
                    <a:pt x="3188576" y="4233561"/>
                  </a:cubicBezTo>
                  <a:cubicBezTo>
                    <a:pt x="3152554" y="4250648"/>
                    <a:pt x="3107758" y="4275587"/>
                    <a:pt x="3072198" y="4294521"/>
                  </a:cubicBezTo>
                  <a:cubicBezTo>
                    <a:pt x="3036638" y="4313455"/>
                    <a:pt x="3003849" y="4333313"/>
                    <a:pt x="2975216" y="4347168"/>
                  </a:cubicBezTo>
                  <a:cubicBezTo>
                    <a:pt x="2946583" y="4361022"/>
                    <a:pt x="2917950" y="4370259"/>
                    <a:pt x="2900401" y="4377648"/>
                  </a:cubicBezTo>
                  <a:cubicBezTo>
                    <a:pt x="2882852" y="4385037"/>
                    <a:pt x="2878695" y="4382728"/>
                    <a:pt x="2869921" y="4391502"/>
                  </a:cubicBezTo>
                  <a:cubicBezTo>
                    <a:pt x="2861147" y="4400276"/>
                    <a:pt x="2859761" y="4424291"/>
                    <a:pt x="2847754" y="4430295"/>
                  </a:cubicBezTo>
                  <a:cubicBezTo>
                    <a:pt x="2835747" y="4436299"/>
                    <a:pt x="2795568" y="4420597"/>
                    <a:pt x="2775710" y="4410899"/>
                  </a:cubicBezTo>
                  <a:cubicBezTo>
                    <a:pt x="2755852" y="4401201"/>
                    <a:pt x="2748925" y="4389655"/>
                    <a:pt x="2728605" y="4372106"/>
                  </a:cubicBezTo>
                  <a:cubicBezTo>
                    <a:pt x="2708285" y="4354557"/>
                    <a:pt x="2664874" y="4329157"/>
                    <a:pt x="2653790" y="4305604"/>
                  </a:cubicBezTo>
                  <a:cubicBezTo>
                    <a:pt x="2642706" y="4282051"/>
                    <a:pt x="2652866" y="4249724"/>
                    <a:pt x="2662103" y="4230790"/>
                  </a:cubicBezTo>
                  <a:cubicBezTo>
                    <a:pt x="2671339" y="4211855"/>
                    <a:pt x="2675496" y="4200310"/>
                    <a:pt x="2709209" y="4191997"/>
                  </a:cubicBezTo>
                  <a:cubicBezTo>
                    <a:pt x="2742922" y="4183684"/>
                    <a:pt x="2830667" y="4182760"/>
                    <a:pt x="2864380" y="4180913"/>
                  </a:cubicBezTo>
                  <a:cubicBezTo>
                    <a:pt x="2898093" y="4179066"/>
                    <a:pt x="2898554" y="4184146"/>
                    <a:pt x="2911485" y="4180913"/>
                  </a:cubicBezTo>
                  <a:cubicBezTo>
                    <a:pt x="2924416" y="4177680"/>
                    <a:pt x="2924878" y="4167982"/>
                    <a:pt x="2941965" y="4161517"/>
                  </a:cubicBezTo>
                  <a:cubicBezTo>
                    <a:pt x="2959052" y="4155052"/>
                    <a:pt x="3002002" y="4149048"/>
                    <a:pt x="3014009" y="4142121"/>
                  </a:cubicBezTo>
                  <a:cubicBezTo>
                    <a:pt x="3026016" y="4135194"/>
                    <a:pt x="3010776" y="4133346"/>
                    <a:pt x="3014009" y="4119953"/>
                  </a:cubicBezTo>
                  <a:cubicBezTo>
                    <a:pt x="3017242" y="4106560"/>
                    <a:pt x="3025554" y="4076080"/>
                    <a:pt x="3033405" y="4061764"/>
                  </a:cubicBezTo>
                  <a:cubicBezTo>
                    <a:pt x="3041256" y="4047448"/>
                    <a:pt x="3044950" y="4039597"/>
                    <a:pt x="3061114" y="4034055"/>
                  </a:cubicBezTo>
                  <a:cubicBezTo>
                    <a:pt x="3077278" y="4028513"/>
                    <a:pt x="3130387" y="4028513"/>
                    <a:pt x="3130387" y="4028513"/>
                  </a:cubicBezTo>
                  <a:cubicBezTo>
                    <a:pt x="3147936" y="4027128"/>
                    <a:pt x="3153016" y="4031745"/>
                    <a:pt x="3166409" y="4025742"/>
                  </a:cubicBezTo>
                  <a:cubicBezTo>
                    <a:pt x="3179802" y="4019739"/>
                    <a:pt x="3193194" y="3999881"/>
                    <a:pt x="3210743" y="3992492"/>
                  </a:cubicBezTo>
                  <a:cubicBezTo>
                    <a:pt x="3228292" y="3985103"/>
                    <a:pt x="3254616" y="3990644"/>
                    <a:pt x="3271703" y="3981408"/>
                  </a:cubicBezTo>
                  <a:cubicBezTo>
                    <a:pt x="3288790" y="3972172"/>
                    <a:pt x="3313267" y="3937073"/>
                    <a:pt x="3313267" y="3937073"/>
                  </a:cubicBezTo>
                  <a:cubicBezTo>
                    <a:pt x="3326198" y="3923218"/>
                    <a:pt x="3340053" y="3912597"/>
                    <a:pt x="3349289" y="3898281"/>
                  </a:cubicBezTo>
                  <a:cubicBezTo>
                    <a:pt x="3358525" y="3883965"/>
                    <a:pt x="3369609" y="3869186"/>
                    <a:pt x="3368685" y="3851175"/>
                  </a:cubicBezTo>
                  <a:cubicBezTo>
                    <a:pt x="3367761" y="3833164"/>
                    <a:pt x="3346980" y="3818386"/>
                    <a:pt x="3343747" y="3790215"/>
                  </a:cubicBezTo>
                  <a:cubicBezTo>
                    <a:pt x="3340514" y="3762044"/>
                    <a:pt x="3349289" y="3708935"/>
                    <a:pt x="3349289" y="3682150"/>
                  </a:cubicBezTo>
                  <a:cubicBezTo>
                    <a:pt x="3349289" y="3655365"/>
                    <a:pt x="3348365" y="3643357"/>
                    <a:pt x="3343747" y="3629502"/>
                  </a:cubicBezTo>
                  <a:cubicBezTo>
                    <a:pt x="3339129" y="3615647"/>
                    <a:pt x="3329893" y="3614262"/>
                    <a:pt x="3321580" y="3599022"/>
                  </a:cubicBezTo>
                  <a:cubicBezTo>
                    <a:pt x="3313267" y="3583782"/>
                    <a:pt x="3294794" y="3550069"/>
                    <a:pt x="3293870" y="3538062"/>
                  </a:cubicBezTo>
                  <a:cubicBezTo>
                    <a:pt x="3292946" y="3526055"/>
                    <a:pt x="3302645" y="3529288"/>
                    <a:pt x="3316038" y="3526979"/>
                  </a:cubicBezTo>
                  <a:cubicBezTo>
                    <a:pt x="3329431" y="3524670"/>
                    <a:pt x="3359911" y="3530673"/>
                    <a:pt x="3374227" y="3524208"/>
                  </a:cubicBezTo>
                  <a:cubicBezTo>
                    <a:pt x="3388543" y="3517742"/>
                    <a:pt x="3389467" y="3495113"/>
                    <a:pt x="3401936" y="3488186"/>
                  </a:cubicBezTo>
                  <a:cubicBezTo>
                    <a:pt x="3414405" y="3481259"/>
                    <a:pt x="3428721" y="3477564"/>
                    <a:pt x="3449041" y="3482644"/>
                  </a:cubicBezTo>
                  <a:cubicBezTo>
                    <a:pt x="3469361" y="3487724"/>
                    <a:pt x="3500765" y="3503888"/>
                    <a:pt x="3523856" y="3518666"/>
                  </a:cubicBezTo>
                  <a:cubicBezTo>
                    <a:pt x="3546947" y="3533444"/>
                    <a:pt x="3569576" y="3557459"/>
                    <a:pt x="3587587" y="3571313"/>
                  </a:cubicBezTo>
                  <a:cubicBezTo>
                    <a:pt x="3605598" y="3585167"/>
                    <a:pt x="3618990" y="3591171"/>
                    <a:pt x="3631921" y="3601793"/>
                  </a:cubicBezTo>
                  <a:cubicBezTo>
                    <a:pt x="3644852" y="3612415"/>
                    <a:pt x="3657783" y="3645666"/>
                    <a:pt x="3665172" y="3635044"/>
                  </a:cubicBezTo>
                  <a:cubicBezTo>
                    <a:pt x="3672561" y="3624422"/>
                    <a:pt x="3675332" y="3571313"/>
                    <a:pt x="3676256" y="3538062"/>
                  </a:cubicBezTo>
                  <a:cubicBezTo>
                    <a:pt x="3677180" y="3504811"/>
                    <a:pt x="3671638" y="3457706"/>
                    <a:pt x="3670714" y="3435539"/>
                  </a:cubicBezTo>
                  <a:cubicBezTo>
                    <a:pt x="3669790" y="3413372"/>
                    <a:pt x="3672099" y="3426303"/>
                    <a:pt x="3670714" y="3405059"/>
                  </a:cubicBezTo>
                  <a:cubicBezTo>
                    <a:pt x="3669329" y="3383815"/>
                    <a:pt x="3663786" y="3339481"/>
                    <a:pt x="3662401" y="3308077"/>
                  </a:cubicBezTo>
                  <a:cubicBezTo>
                    <a:pt x="3661016" y="3276673"/>
                    <a:pt x="3666095" y="3243884"/>
                    <a:pt x="3662401" y="3216637"/>
                  </a:cubicBezTo>
                  <a:cubicBezTo>
                    <a:pt x="3658707" y="3189390"/>
                    <a:pt x="3637925" y="3163066"/>
                    <a:pt x="3640234" y="3144593"/>
                  </a:cubicBezTo>
                  <a:cubicBezTo>
                    <a:pt x="3642543" y="3126120"/>
                    <a:pt x="3660554" y="3115499"/>
                    <a:pt x="3676256" y="3105801"/>
                  </a:cubicBezTo>
                  <a:cubicBezTo>
                    <a:pt x="3691958" y="3096103"/>
                    <a:pt x="3716434" y="3097949"/>
                    <a:pt x="3734445" y="3086404"/>
                  </a:cubicBezTo>
                  <a:cubicBezTo>
                    <a:pt x="3752456" y="3074859"/>
                    <a:pt x="3757536" y="3045302"/>
                    <a:pt x="3784321" y="3036528"/>
                  </a:cubicBezTo>
                  <a:cubicBezTo>
                    <a:pt x="3797714" y="3032141"/>
                    <a:pt x="3816533" y="3028677"/>
                    <a:pt x="3836449" y="3027696"/>
                  </a:cubicBezTo>
                  <a:close/>
                  <a:moveTo>
                    <a:pt x="3579274" y="2543307"/>
                  </a:moveTo>
                  <a:cubicBezTo>
                    <a:pt x="3579274" y="2543307"/>
                    <a:pt x="3570038" y="2551158"/>
                    <a:pt x="3551565" y="2557162"/>
                  </a:cubicBezTo>
                  <a:cubicBezTo>
                    <a:pt x="3533092" y="2563166"/>
                    <a:pt x="3484140" y="2575173"/>
                    <a:pt x="3468438" y="2579329"/>
                  </a:cubicBezTo>
                  <a:cubicBezTo>
                    <a:pt x="3452736" y="2583485"/>
                    <a:pt x="3461049" y="2581176"/>
                    <a:pt x="3457354" y="2582100"/>
                  </a:cubicBezTo>
                  <a:cubicBezTo>
                    <a:pt x="3416059" y="2586230"/>
                    <a:pt x="3442164" y="2580298"/>
                    <a:pt x="3418561" y="2590413"/>
                  </a:cubicBezTo>
                  <a:cubicBezTo>
                    <a:pt x="3413396" y="2592626"/>
                    <a:pt x="3405487" y="2593399"/>
                    <a:pt x="3401936" y="2598725"/>
                  </a:cubicBezTo>
                  <a:cubicBezTo>
                    <a:pt x="3399823" y="2601894"/>
                    <a:pt x="3400089" y="2606114"/>
                    <a:pt x="3399165" y="2609809"/>
                  </a:cubicBezTo>
                  <a:cubicBezTo>
                    <a:pt x="3397318" y="2618584"/>
                    <a:pt x="3391314" y="2644446"/>
                    <a:pt x="3390852" y="2651373"/>
                  </a:cubicBezTo>
                  <a:cubicBezTo>
                    <a:pt x="3396394" y="2652297"/>
                    <a:pt x="3384142" y="2657498"/>
                    <a:pt x="3396394" y="2651373"/>
                  </a:cubicBezTo>
                  <a:cubicBezTo>
                    <a:pt x="3419485" y="2650449"/>
                    <a:pt x="3442609" y="2650139"/>
                    <a:pt x="3465667" y="2648602"/>
                  </a:cubicBezTo>
                  <a:cubicBezTo>
                    <a:pt x="3470366" y="2648289"/>
                    <a:pt x="3475217" y="2647744"/>
                    <a:pt x="3479521" y="2645831"/>
                  </a:cubicBezTo>
                  <a:cubicBezTo>
                    <a:pt x="3483741" y="2643955"/>
                    <a:pt x="3486910" y="2640289"/>
                    <a:pt x="3490605" y="2637518"/>
                  </a:cubicBezTo>
                  <a:cubicBezTo>
                    <a:pt x="3497761" y="2635729"/>
                    <a:pt x="3512793" y="2632272"/>
                    <a:pt x="3518314" y="2629205"/>
                  </a:cubicBezTo>
                  <a:cubicBezTo>
                    <a:pt x="3521739" y="2627302"/>
                    <a:pt x="3523856" y="2623664"/>
                    <a:pt x="3526627" y="2620893"/>
                  </a:cubicBezTo>
                  <a:cubicBezTo>
                    <a:pt x="3579413" y="2617960"/>
                    <a:pt x="3560708" y="2623387"/>
                    <a:pt x="3584816" y="2615351"/>
                  </a:cubicBezTo>
                  <a:cubicBezTo>
                    <a:pt x="3590358" y="2613504"/>
                    <a:pt x="3596103" y="2612182"/>
                    <a:pt x="3601441" y="2609809"/>
                  </a:cubicBezTo>
                  <a:cubicBezTo>
                    <a:pt x="3620146" y="2601495"/>
                    <a:pt x="3600285" y="2607962"/>
                    <a:pt x="3615296" y="2595954"/>
                  </a:cubicBezTo>
                  <a:cubicBezTo>
                    <a:pt x="3617577" y="2594129"/>
                    <a:pt x="3620924" y="2594334"/>
                    <a:pt x="3623609" y="2593183"/>
                  </a:cubicBezTo>
                  <a:cubicBezTo>
                    <a:pt x="3627405" y="2591556"/>
                    <a:pt x="3630998" y="2589489"/>
                    <a:pt x="3634692" y="2587642"/>
                  </a:cubicBezTo>
                  <a:cubicBezTo>
                    <a:pt x="3635632" y="2587524"/>
                    <a:pt x="3659257" y="2586043"/>
                    <a:pt x="3665172" y="2582100"/>
                  </a:cubicBezTo>
                  <a:cubicBezTo>
                    <a:pt x="3668433" y="2579926"/>
                    <a:pt x="3670296" y="2576065"/>
                    <a:pt x="3673485" y="2573787"/>
                  </a:cubicBezTo>
                  <a:cubicBezTo>
                    <a:pt x="3691382" y="2561003"/>
                    <a:pt x="3679187" y="2576319"/>
                    <a:pt x="3690110" y="2559933"/>
                  </a:cubicBezTo>
                  <a:cubicBezTo>
                    <a:pt x="3688263" y="2557162"/>
                    <a:pt x="3687127" y="2553752"/>
                    <a:pt x="3684569" y="2551620"/>
                  </a:cubicBezTo>
                  <a:cubicBezTo>
                    <a:pt x="3681396" y="2548975"/>
                    <a:pt x="3677603" y="2546403"/>
                    <a:pt x="3673485" y="2546078"/>
                  </a:cubicBezTo>
                  <a:cubicBezTo>
                    <a:pt x="3642165" y="2543605"/>
                    <a:pt x="3610678" y="2544231"/>
                    <a:pt x="3579274" y="2543307"/>
                  </a:cubicBezTo>
                  <a:close/>
                  <a:moveTo>
                    <a:pt x="3733919" y="2251374"/>
                  </a:moveTo>
                  <a:lnTo>
                    <a:pt x="3728903" y="2252362"/>
                  </a:lnTo>
                  <a:cubicBezTo>
                    <a:pt x="3692882" y="2260329"/>
                    <a:pt x="3686993" y="2265698"/>
                    <a:pt x="3660973" y="2274898"/>
                  </a:cubicBezTo>
                  <a:lnTo>
                    <a:pt x="3627046" y="2285407"/>
                  </a:lnTo>
                  <a:lnTo>
                    <a:pt x="3629151" y="2309771"/>
                  </a:lnTo>
                  <a:cubicBezTo>
                    <a:pt x="3631345" y="2317737"/>
                    <a:pt x="3635876" y="2325588"/>
                    <a:pt x="3641360" y="2333129"/>
                  </a:cubicBezTo>
                  <a:lnTo>
                    <a:pt x="3644178" y="2336508"/>
                  </a:lnTo>
                  <a:lnTo>
                    <a:pt x="3648959" y="2334385"/>
                  </a:lnTo>
                  <a:cubicBezTo>
                    <a:pt x="3656687" y="2335316"/>
                    <a:pt x="3663442" y="2347612"/>
                    <a:pt x="3687340" y="2343802"/>
                  </a:cubicBezTo>
                  <a:cubicBezTo>
                    <a:pt x="3695307" y="2342532"/>
                    <a:pt x="3706130" y="2339530"/>
                    <a:pt x="3718426" y="2335771"/>
                  </a:cubicBezTo>
                  <a:lnTo>
                    <a:pt x="3742951" y="2328044"/>
                  </a:lnTo>
                  <a:lnTo>
                    <a:pt x="3731675" y="2309771"/>
                  </a:lnTo>
                  <a:cubicBezTo>
                    <a:pt x="3727057" y="2297764"/>
                    <a:pt x="3728212" y="2286103"/>
                    <a:pt x="3730636" y="2273230"/>
                  </a:cubicBezTo>
                  <a:close/>
                  <a:moveTo>
                    <a:pt x="4199958" y="2216340"/>
                  </a:moveTo>
                  <a:lnTo>
                    <a:pt x="3997681" y="2219111"/>
                  </a:lnTo>
                  <a:cubicBezTo>
                    <a:pt x="3950114" y="2220035"/>
                    <a:pt x="3959350" y="2216340"/>
                    <a:pt x="3914554" y="2221882"/>
                  </a:cubicBezTo>
                  <a:lnTo>
                    <a:pt x="3898138" y="2224119"/>
                  </a:lnTo>
                  <a:cubicBezTo>
                    <a:pt x="3898069" y="2224961"/>
                    <a:pt x="3897999" y="2225802"/>
                    <a:pt x="3897930" y="2226644"/>
                  </a:cubicBezTo>
                  <a:cubicBezTo>
                    <a:pt x="3895621" y="2267284"/>
                    <a:pt x="3912708" y="2324088"/>
                    <a:pt x="3895159" y="2348564"/>
                  </a:cubicBezTo>
                  <a:lnTo>
                    <a:pt x="3891223" y="2351605"/>
                  </a:lnTo>
                  <a:lnTo>
                    <a:pt x="3895158" y="2354885"/>
                  </a:lnTo>
                  <a:cubicBezTo>
                    <a:pt x="3934874" y="2381209"/>
                    <a:pt x="4041554" y="2431548"/>
                    <a:pt x="4069725" y="2465722"/>
                  </a:cubicBezTo>
                  <a:cubicBezTo>
                    <a:pt x="4097896" y="2499896"/>
                    <a:pt x="4080347" y="2532224"/>
                    <a:pt x="4064183" y="2559933"/>
                  </a:cubicBezTo>
                  <a:cubicBezTo>
                    <a:pt x="4048019" y="2587642"/>
                    <a:pt x="4004608" y="2597340"/>
                    <a:pt x="3972743" y="2631976"/>
                  </a:cubicBezTo>
                  <a:cubicBezTo>
                    <a:pt x="3964777" y="2640635"/>
                    <a:pt x="3956695" y="2651574"/>
                    <a:pt x="3948520" y="2663582"/>
                  </a:cubicBezTo>
                  <a:lnTo>
                    <a:pt x="3944071" y="2670405"/>
                  </a:lnTo>
                  <a:lnTo>
                    <a:pt x="3946875" y="2671332"/>
                  </a:lnTo>
                  <a:cubicBezTo>
                    <a:pt x="3964951" y="2684277"/>
                    <a:pt x="3981403" y="2713718"/>
                    <a:pt x="3992140" y="2723416"/>
                  </a:cubicBezTo>
                  <a:cubicBezTo>
                    <a:pt x="4006456" y="2736347"/>
                    <a:pt x="3989369" y="2746507"/>
                    <a:pt x="4014307" y="2742813"/>
                  </a:cubicBezTo>
                  <a:cubicBezTo>
                    <a:pt x="4039245" y="2739118"/>
                    <a:pt x="4099744" y="2718336"/>
                    <a:pt x="4141769" y="2701249"/>
                  </a:cubicBezTo>
                  <a:cubicBezTo>
                    <a:pt x="4183794" y="2684162"/>
                    <a:pt x="4223973" y="2664304"/>
                    <a:pt x="4266460" y="2640289"/>
                  </a:cubicBezTo>
                  <a:cubicBezTo>
                    <a:pt x="4308947" y="2616274"/>
                    <a:pt x="4361132" y="2585333"/>
                    <a:pt x="4396692" y="2557162"/>
                  </a:cubicBezTo>
                  <a:cubicBezTo>
                    <a:pt x="4432252" y="2528991"/>
                    <a:pt x="4463194" y="2508670"/>
                    <a:pt x="4479820" y="2471263"/>
                  </a:cubicBezTo>
                  <a:cubicBezTo>
                    <a:pt x="4496446" y="2433856"/>
                    <a:pt x="4503372" y="2368278"/>
                    <a:pt x="4496445" y="2332718"/>
                  </a:cubicBezTo>
                  <a:cubicBezTo>
                    <a:pt x="4489518" y="2297158"/>
                    <a:pt x="4466889" y="2271757"/>
                    <a:pt x="4438256" y="2257903"/>
                  </a:cubicBezTo>
                  <a:cubicBezTo>
                    <a:pt x="4409623" y="2244048"/>
                    <a:pt x="4356053" y="2255133"/>
                    <a:pt x="4324649" y="2249591"/>
                  </a:cubicBezTo>
                  <a:cubicBezTo>
                    <a:pt x="4293245" y="2244049"/>
                    <a:pt x="4270616" y="2230195"/>
                    <a:pt x="4249834" y="2224653"/>
                  </a:cubicBezTo>
                  <a:cubicBezTo>
                    <a:pt x="4229052" y="2219111"/>
                    <a:pt x="4199958" y="2216340"/>
                    <a:pt x="4199958" y="2216340"/>
                  </a:cubicBezTo>
                  <a:close/>
                  <a:moveTo>
                    <a:pt x="3684916" y="2094333"/>
                  </a:moveTo>
                  <a:cubicBezTo>
                    <a:pt x="3663095" y="2095026"/>
                    <a:pt x="3641159" y="2100106"/>
                    <a:pt x="3631922" y="2107495"/>
                  </a:cubicBezTo>
                  <a:cubicBezTo>
                    <a:pt x="3622686" y="2114884"/>
                    <a:pt x="3621416" y="2128623"/>
                    <a:pt x="3622398" y="2144729"/>
                  </a:cubicBezTo>
                  <a:lnTo>
                    <a:pt x="3624824" y="2176052"/>
                  </a:lnTo>
                  <a:lnTo>
                    <a:pt x="3695652" y="2155380"/>
                  </a:lnTo>
                  <a:lnTo>
                    <a:pt x="3744498" y="2144174"/>
                  </a:lnTo>
                  <a:cubicBezTo>
                    <a:pt x="3744582" y="2139575"/>
                    <a:pt x="3744667" y="2134976"/>
                    <a:pt x="3744751" y="2130377"/>
                  </a:cubicBezTo>
                  <a:cubicBezTo>
                    <a:pt x="3743856" y="2120628"/>
                    <a:pt x="3741605" y="2112575"/>
                    <a:pt x="3737217" y="2107495"/>
                  </a:cubicBezTo>
                  <a:cubicBezTo>
                    <a:pt x="3728443" y="2097335"/>
                    <a:pt x="3706737" y="2093640"/>
                    <a:pt x="3684916" y="2094333"/>
                  </a:cubicBezTo>
                  <a:close/>
                  <a:moveTo>
                    <a:pt x="1567795" y="2054726"/>
                  </a:moveTo>
                  <a:cubicBezTo>
                    <a:pt x="1600234" y="2057174"/>
                    <a:pt x="1668172" y="2086552"/>
                    <a:pt x="1722032" y="2109810"/>
                  </a:cubicBezTo>
                  <a:cubicBezTo>
                    <a:pt x="1775892" y="2133068"/>
                    <a:pt x="1847502" y="2168567"/>
                    <a:pt x="1890957" y="2194273"/>
                  </a:cubicBezTo>
                  <a:cubicBezTo>
                    <a:pt x="1934412" y="2219979"/>
                    <a:pt x="1963791" y="2243849"/>
                    <a:pt x="1982764" y="2264046"/>
                  </a:cubicBezTo>
                  <a:cubicBezTo>
                    <a:pt x="2001737" y="2284243"/>
                    <a:pt x="1998678" y="2287916"/>
                    <a:pt x="2004798" y="2315458"/>
                  </a:cubicBezTo>
                  <a:cubicBezTo>
                    <a:pt x="2010919" y="2343000"/>
                    <a:pt x="2009694" y="2393188"/>
                    <a:pt x="2019487" y="2429299"/>
                  </a:cubicBezTo>
                  <a:cubicBezTo>
                    <a:pt x="2029280" y="2465410"/>
                    <a:pt x="2040908" y="2505193"/>
                    <a:pt x="2063554" y="2532123"/>
                  </a:cubicBezTo>
                  <a:cubicBezTo>
                    <a:pt x="2086200" y="2559053"/>
                    <a:pt x="2124760" y="2584759"/>
                    <a:pt x="2155362" y="2590880"/>
                  </a:cubicBezTo>
                  <a:cubicBezTo>
                    <a:pt x="2185965" y="2597000"/>
                    <a:pt x="2218403" y="2572518"/>
                    <a:pt x="2247169" y="2568846"/>
                  </a:cubicBezTo>
                  <a:cubicBezTo>
                    <a:pt x="2275935" y="2565174"/>
                    <a:pt x="2301641" y="2560277"/>
                    <a:pt x="2327959" y="2568846"/>
                  </a:cubicBezTo>
                  <a:cubicBezTo>
                    <a:pt x="2354277" y="2577415"/>
                    <a:pt x="2384879" y="2598836"/>
                    <a:pt x="2405077" y="2620258"/>
                  </a:cubicBezTo>
                  <a:cubicBezTo>
                    <a:pt x="2425275" y="2641680"/>
                    <a:pt x="2457714" y="2667998"/>
                    <a:pt x="2449145" y="2697376"/>
                  </a:cubicBezTo>
                  <a:cubicBezTo>
                    <a:pt x="2440576" y="2726754"/>
                    <a:pt x="2389776" y="2764089"/>
                    <a:pt x="2353665" y="2796528"/>
                  </a:cubicBezTo>
                  <a:cubicBezTo>
                    <a:pt x="2317554" y="2828967"/>
                    <a:pt x="2272875" y="2862018"/>
                    <a:pt x="2232480" y="2892008"/>
                  </a:cubicBezTo>
                  <a:cubicBezTo>
                    <a:pt x="2192085" y="2921998"/>
                    <a:pt x="2142508" y="2955048"/>
                    <a:pt x="2111294" y="2976470"/>
                  </a:cubicBezTo>
                  <a:cubicBezTo>
                    <a:pt x="2080080" y="2997892"/>
                    <a:pt x="2062942" y="3002176"/>
                    <a:pt x="2045193" y="3020538"/>
                  </a:cubicBezTo>
                  <a:cubicBezTo>
                    <a:pt x="2027444" y="3038899"/>
                    <a:pt x="2011530" y="3051752"/>
                    <a:pt x="2004798" y="3086639"/>
                  </a:cubicBezTo>
                  <a:cubicBezTo>
                    <a:pt x="2003115" y="3095361"/>
                    <a:pt x="2002618" y="3105728"/>
                    <a:pt x="2002733" y="3117108"/>
                  </a:cubicBezTo>
                  <a:lnTo>
                    <a:pt x="2003708" y="3139287"/>
                  </a:lnTo>
                  <a:lnTo>
                    <a:pt x="2018942" y="3139887"/>
                  </a:lnTo>
                  <a:cubicBezTo>
                    <a:pt x="2057932" y="3144592"/>
                    <a:pt x="2067227" y="3165134"/>
                    <a:pt x="2100277" y="3167429"/>
                  </a:cubicBezTo>
                  <a:cubicBezTo>
                    <a:pt x="2144344" y="3170489"/>
                    <a:pt x="2201878" y="3161309"/>
                    <a:pt x="2232480" y="3160085"/>
                  </a:cubicBezTo>
                  <a:cubicBezTo>
                    <a:pt x="2263083" y="3158861"/>
                    <a:pt x="2256350" y="3163145"/>
                    <a:pt x="2283892" y="3160085"/>
                  </a:cubicBezTo>
                  <a:cubicBezTo>
                    <a:pt x="2311434" y="3157025"/>
                    <a:pt x="2370803" y="3148455"/>
                    <a:pt x="2397733" y="3141723"/>
                  </a:cubicBezTo>
                  <a:cubicBezTo>
                    <a:pt x="2424663" y="3134991"/>
                    <a:pt x="2429560" y="3123362"/>
                    <a:pt x="2445473" y="3119690"/>
                  </a:cubicBezTo>
                  <a:cubicBezTo>
                    <a:pt x="2461386" y="3116018"/>
                    <a:pt x="2476075" y="3127647"/>
                    <a:pt x="2493212" y="3119690"/>
                  </a:cubicBezTo>
                  <a:cubicBezTo>
                    <a:pt x="2510349" y="3111733"/>
                    <a:pt x="2532384" y="3078683"/>
                    <a:pt x="2548297" y="3071950"/>
                  </a:cubicBezTo>
                  <a:cubicBezTo>
                    <a:pt x="2564210" y="3065217"/>
                    <a:pt x="2572167" y="3081742"/>
                    <a:pt x="2588692" y="3079294"/>
                  </a:cubicBezTo>
                  <a:cubicBezTo>
                    <a:pt x="2605217" y="3076846"/>
                    <a:pt x="2625414" y="3058485"/>
                    <a:pt x="2647448" y="3057261"/>
                  </a:cubicBezTo>
                  <a:cubicBezTo>
                    <a:pt x="2669482" y="3056037"/>
                    <a:pt x="2703757" y="3076846"/>
                    <a:pt x="2720894" y="3071950"/>
                  </a:cubicBezTo>
                  <a:cubicBezTo>
                    <a:pt x="2738031" y="3067054"/>
                    <a:pt x="2732524" y="3034614"/>
                    <a:pt x="2750273" y="3027882"/>
                  </a:cubicBezTo>
                  <a:cubicBezTo>
                    <a:pt x="2768022" y="3021150"/>
                    <a:pt x="2800461" y="3021762"/>
                    <a:pt x="2827391" y="3031555"/>
                  </a:cubicBezTo>
                  <a:cubicBezTo>
                    <a:pt x="2854321" y="3041348"/>
                    <a:pt x="2875130" y="3067054"/>
                    <a:pt x="2911853" y="3086639"/>
                  </a:cubicBezTo>
                  <a:cubicBezTo>
                    <a:pt x="2948576" y="3106224"/>
                    <a:pt x="3015289" y="3127646"/>
                    <a:pt x="3047728" y="3149068"/>
                  </a:cubicBezTo>
                  <a:cubicBezTo>
                    <a:pt x="3080167" y="3170490"/>
                    <a:pt x="3101589" y="3192523"/>
                    <a:pt x="3106485" y="3215169"/>
                  </a:cubicBezTo>
                  <a:cubicBezTo>
                    <a:pt x="3111381" y="3237815"/>
                    <a:pt x="3084451" y="3262909"/>
                    <a:pt x="3077106" y="3284943"/>
                  </a:cubicBezTo>
                  <a:cubicBezTo>
                    <a:pt x="3069761" y="3306977"/>
                    <a:pt x="3074658" y="3334518"/>
                    <a:pt x="3062417" y="3347371"/>
                  </a:cubicBezTo>
                  <a:cubicBezTo>
                    <a:pt x="3050176" y="3360224"/>
                    <a:pt x="3045891" y="3360837"/>
                    <a:pt x="3003660" y="3362061"/>
                  </a:cubicBezTo>
                  <a:cubicBezTo>
                    <a:pt x="2961429" y="3363285"/>
                    <a:pt x="2864725" y="3355328"/>
                    <a:pt x="2809029" y="3354716"/>
                  </a:cubicBezTo>
                  <a:cubicBezTo>
                    <a:pt x="2753333" y="3354104"/>
                    <a:pt x="2706817" y="3352879"/>
                    <a:pt x="2669482" y="3358388"/>
                  </a:cubicBezTo>
                  <a:cubicBezTo>
                    <a:pt x="2632147" y="3363896"/>
                    <a:pt x="2604605" y="3377362"/>
                    <a:pt x="2585019" y="3387767"/>
                  </a:cubicBezTo>
                  <a:cubicBezTo>
                    <a:pt x="2565434" y="3398172"/>
                    <a:pt x="2554417" y="3402456"/>
                    <a:pt x="2551969" y="3420817"/>
                  </a:cubicBezTo>
                  <a:cubicBezTo>
                    <a:pt x="2549521" y="3439178"/>
                    <a:pt x="2567882" y="3460600"/>
                    <a:pt x="2570330" y="3497935"/>
                  </a:cubicBezTo>
                  <a:cubicBezTo>
                    <a:pt x="2572778" y="3535270"/>
                    <a:pt x="2572778" y="3602596"/>
                    <a:pt x="2566658" y="3644827"/>
                  </a:cubicBezTo>
                  <a:cubicBezTo>
                    <a:pt x="2560538" y="3687058"/>
                    <a:pt x="2551968" y="3715824"/>
                    <a:pt x="2533607" y="3751323"/>
                  </a:cubicBezTo>
                  <a:cubicBezTo>
                    <a:pt x="2515246" y="3786822"/>
                    <a:pt x="2488928" y="3826605"/>
                    <a:pt x="2456489" y="3857820"/>
                  </a:cubicBezTo>
                  <a:cubicBezTo>
                    <a:pt x="2424050" y="3889035"/>
                    <a:pt x="2375699" y="3914740"/>
                    <a:pt x="2338976" y="3938610"/>
                  </a:cubicBezTo>
                  <a:cubicBezTo>
                    <a:pt x="2302253" y="3962480"/>
                    <a:pt x="2272263" y="3964928"/>
                    <a:pt x="2236152" y="4001039"/>
                  </a:cubicBezTo>
                  <a:cubicBezTo>
                    <a:pt x="2200041" y="4037150"/>
                    <a:pt x="2184740" y="4121000"/>
                    <a:pt x="2122311" y="4155275"/>
                  </a:cubicBezTo>
                  <a:lnTo>
                    <a:pt x="2119430" y="4156659"/>
                  </a:lnTo>
                  <a:lnTo>
                    <a:pt x="2110376" y="4174325"/>
                  </a:lnTo>
                  <a:cubicBezTo>
                    <a:pt x="2098747" y="4196129"/>
                    <a:pt x="2085588" y="4219540"/>
                    <a:pt x="2074571" y="4239737"/>
                  </a:cubicBezTo>
                  <a:cubicBezTo>
                    <a:pt x="2052537" y="4280132"/>
                    <a:pt x="2034788" y="4321752"/>
                    <a:pt x="2004798" y="4360923"/>
                  </a:cubicBezTo>
                  <a:cubicBezTo>
                    <a:pt x="1989803" y="4380509"/>
                    <a:pt x="1984142" y="4402849"/>
                    <a:pt x="1971289" y="4423352"/>
                  </a:cubicBezTo>
                  <a:lnTo>
                    <a:pt x="1951647" y="4444511"/>
                  </a:lnTo>
                  <a:lnTo>
                    <a:pt x="1940992" y="4462370"/>
                  </a:lnTo>
                  <a:cubicBezTo>
                    <a:pt x="1927526" y="4482721"/>
                    <a:pt x="1912072" y="4502919"/>
                    <a:pt x="1898301" y="4522504"/>
                  </a:cubicBezTo>
                  <a:cubicBezTo>
                    <a:pt x="1870759" y="4561675"/>
                    <a:pt x="1841381" y="4595338"/>
                    <a:pt x="1806494" y="4636345"/>
                  </a:cubicBezTo>
                  <a:cubicBezTo>
                    <a:pt x="1771607" y="4677352"/>
                    <a:pt x="1728764" y="4731212"/>
                    <a:pt x="1688981" y="4768547"/>
                  </a:cubicBezTo>
                  <a:cubicBezTo>
                    <a:pt x="1649198" y="4805882"/>
                    <a:pt x="1605130" y="4819348"/>
                    <a:pt x="1567795" y="4860355"/>
                  </a:cubicBezTo>
                  <a:cubicBezTo>
                    <a:pt x="1530460" y="4901362"/>
                    <a:pt x="1494349" y="4968075"/>
                    <a:pt x="1464971" y="5014591"/>
                  </a:cubicBezTo>
                  <a:cubicBezTo>
                    <a:pt x="1435593" y="5061107"/>
                    <a:pt x="1428249" y="5100278"/>
                    <a:pt x="1391526" y="5139449"/>
                  </a:cubicBezTo>
                  <a:cubicBezTo>
                    <a:pt x="1354803" y="5178620"/>
                    <a:pt x="1288701" y="5214118"/>
                    <a:pt x="1244634" y="5249617"/>
                  </a:cubicBezTo>
                  <a:cubicBezTo>
                    <a:pt x="1200567" y="5285116"/>
                    <a:pt x="1161396" y="5328571"/>
                    <a:pt x="1127121" y="5352441"/>
                  </a:cubicBezTo>
                  <a:cubicBezTo>
                    <a:pt x="1092846" y="5376311"/>
                    <a:pt x="1073261" y="5370803"/>
                    <a:pt x="1038986" y="5392837"/>
                  </a:cubicBezTo>
                  <a:cubicBezTo>
                    <a:pt x="1004711" y="5414871"/>
                    <a:pt x="960032" y="5458326"/>
                    <a:pt x="921473" y="5484644"/>
                  </a:cubicBezTo>
                  <a:cubicBezTo>
                    <a:pt x="882914" y="5510962"/>
                    <a:pt x="847415" y="5522591"/>
                    <a:pt x="807632" y="5550745"/>
                  </a:cubicBezTo>
                  <a:cubicBezTo>
                    <a:pt x="767849" y="5578899"/>
                    <a:pt x="723781" y="5630923"/>
                    <a:pt x="682774" y="5653569"/>
                  </a:cubicBezTo>
                  <a:cubicBezTo>
                    <a:pt x="641767" y="5676215"/>
                    <a:pt x="604432" y="5670707"/>
                    <a:pt x="561588" y="5686620"/>
                  </a:cubicBezTo>
                  <a:cubicBezTo>
                    <a:pt x="518744" y="5702533"/>
                    <a:pt x="460600" y="5734360"/>
                    <a:pt x="425713" y="5749049"/>
                  </a:cubicBezTo>
                  <a:cubicBezTo>
                    <a:pt x="390826" y="5763738"/>
                    <a:pt x="352268" y="5774755"/>
                    <a:pt x="352268" y="5774755"/>
                  </a:cubicBezTo>
                  <a:cubicBezTo>
                    <a:pt x="323502" y="5784548"/>
                    <a:pt x="280046" y="5802297"/>
                    <a:pt x="253116" y="5807805"/>
                  </a:cubicBezTo>
                  <a:cubicBezTo>
                    <a:pt x="226186" y="5813313"/>
                    <a:pt x="210272" y="5803521"/>
                    <a:pt x="190687" y="5807805"/>
                  </a:cubicBezTo>
                  <a:cubicBezTo>
                    <a:pt x="171102" y="5812089"/>
                    <a:pt x="166817" y="5829839"/>
                    <a:pt x="135603" y="5833511"/>
                  </a:cubicBezTo>
                  <a:cubicBezTo>
                    <a:pt x="104389" y="5837183"/>
                    <a:pt x="10133" y="5844528"/>
                    <a:pt x="3400" y="5829839"/>
                  </a:cubicBezTo>
                  <a:cubicBezTo>
                    <a:pt x="-3333" y="5815150"/>
                    <a:pt x="67053" y="5765574"/>
                    <a:pt x="95207" y="5745376"/>
                  </a:cubicBezTo>
                  <a:cubicBezTo>
                    <a:pt x="123361" y="5725178"/>
                    <a:pt x="149068" y="5725178"/>
                    <a:pt x="172326" y="5708653"/>
                  </a:cubicBezTo>
                  <a:cubicBezTo>
                    <a:pt x="195584" y="5692128"/>
                    <a:pt x="216393" y="5667647"/>
                    <a:pt x="234754" y="5646225"/>
                  </a:cubicBezTo>
                  <a:cubicBezTo>
                    <a:pt x="253115" y="5624803"/>
                    <a:pt x="272701" y="5598485"/>
                    <a:pt x="282494" y="5580123"/>
                  </a:cubicBezTo>
                  <a:cubicBezTo>
                    <a:pt x="292287" y="5561761"/>
                    <a:pt x="278822" y="5545849"/>
                    <a:pt x="293511" y="5536056"/>
                  </a:cubicBezTo>
                  <a:cubicBezTo>
                    <a:pt x="308200" y="5526263"/>
                    <a:pt x="341251" y="5539729"/>
                    <a:pt x="370629" y="5521367"/>
                  </a:cubicBezTo>
                  <a:cubicBezTo>
                    <a:pt x="400007" y="5503006"/>
                    <a:pt x="442239" y="5443024"/>
                    <a:pt x="469781" y="5425887"/>
                  </a:cubicBezTo>
                  <a:cubicBezTo>
                    <a:pt x="497323" y="5408750"/>
                    <a:pt x="510176" y="5433844"/>
                    <a:pt x="535882" y="5418543"/>
                  </a:cubicBezTo>
                  <a:cubicBezTo>
                    <a:pt x="561588" y="5403242"/>
                    <a:pt x="592802" y="5358562"/>
                    <a:pt x="624017" y="5334080"/>
                  </a:cubicBezTo>
                  <a:cubicBezTo>
                    <a:pt x="655231" y="5309598"/>
                    <a:pt x="677265" y="5302253"/>
                    <a:pt x="723169" y="5271651"/>
                  </a:cubicBezTo>
                  <a:cubicBezTo>
                    <a:pt x="769073" y="5241049"/>
                    <a:pt x="826605" y="5205549"/>
                    <a:pt x="899439" y="5150465"/>
                  </a:cubicBezTo>
                  <a:cubicBezTo>
                    <a:pt x="972273" y="5095381"/>
                    <a:pt x="1096518" y="4999901"/>
                    <a:pt x="1160171" y="4941145"/>
                  </a:cubicBezTo>
                  <a:cubicBezTo>
                    <a:pt x="1223824" y="4882389"/>
                    <a:pt x="1244022" y="4843830"/>
                    <a:pt x="1281357" y="4797926"/>
                  </a:cubicBezTo>
                  <a:cubicBezTo>
                    <a:pt x="1318692" y="4752022"/>
                    <a:pt x="1354803" y="4699386"/>
                    <a:pt x="1384181" y="4665723"/>
                  </a:cubicBezTo>
                  <a:cubicBezTo>
                    <a:pt x="1413559" y="4632060"/>
                    <a:pt x="1443550" y="4622268"/>
                    <a:pt x="1457627" y="4595950"/>
                  </a:cubicBezTo>
                  <a:cubicBezTo>
                    <a:pt x="1471704" y="4569632"/>
                    <a:pt x="1457627" y="4528013"/>
                    <a:pt x="1468644" y="4507815"/>
                  </a:cubicBezTo>
                  <a:lnTo>
                    <a:pt x="1473039" y="4502781"/>
                  </a:lnTo>
                  <a:lnTo>
                    <a:pt x="1472718" y="4502537"/>
                  </a:lnTo>
                  <a:cubicBezTo>
                    <a:pt x="1472660" y="4495651"/>
                    <a:pt x="1489300" y="4483946"/>
                    <a:pt x="1487005" y="4467420"/>
                  </a:cubicBezTo>
                  <a:cubicBezTo>
                    <a:pt x="1483945" y="4445386"/>
                    <a:pt x="1463747" y="4411723"/>
                    <a:pt x="1461299" y="4375612"/>
                  </a:cubicBezTo>
                  <a:cubicBezTo>
                    <a:pt x="1458851" y="4339501"/>
                    <a:pt x="1471704" y="4289926"/>
                    <a:pt x="1472316" y="4250755"/>
                  </a:cubicBezTo>
                  <a:cubicBezTo>
                    <a:pt x="1472928" y="4211584"/>
                    <a:pt x="1475376" y="4174861"/>
                    <a:pt x="1464971" y="4140586"/>
                  </a:cubicBezTo>
                  <a:cubicBezTo>
                    <a:pt x="1454566" y="4106311"/>
                    <a:pt x="1430084" y="4045718"/>
                    <a:pt x="1409887" y="4045106"/>
                  </a:cubicBezTo>
                  <a:cubicBezTo>
                    <a:pt x="1389690" y="4044494"/>
                    <a:pt x="1369492" y="4125285"/>
                    <a:pt x="1343786" y="4136914"/>
                  </a:cubicBezTo>
                  <a:cubicBezTo>
                    <a:pt x="1318080" y="4148543"/>
                    <a:pt x="1285029" y="4111208"/>
                    <a:pt x="1255651" y="4114880"/>
                  </a:cubicBezTo>
                  <a:cubicBezTo>
                    <a:pt x="1226273" y="4118552"/>
                    <a:pt x="1193222" y="4143646"/>
                    <a:pt x="1167516" y="4158947"/>
                  </a:cubicBezTo>
                  <a:cubicBezTo>
                    <a:pt x="1141810" y="4174248"/>
                    <a:pt x="1120388" y="4198730"/>
                    <a:pt x="1101415" y="4206687"/>
                  </a:cubicBezTo>
                  <a:cubicBezTo>
                    <a:pt x="1082442" y="4214644"/>
                    <a:pt x="1067140" y="4198730"/>
                    <a:pt x="1053675" y="4206687"/>
                  </a:cubicBezTo>
                  <a:cubicBezTo>
                    <a:pt x="1040210" y="4214644"/>
                    <a:pt x="1038373" y="4240962"/>
                    <a:pt x="1020624" y="4254427"/>
                  </a:cubicBezTo>
                  <a:cubicBezTo>
                    <a:pt x="1002875" y="4267892"/>
                    <a:pt x="956972" y="4270953"/>
                    <a:pt x="947179" y="4287478"/>
                  </a:cubicBezTo>
                  <a:cubicBezTo>
                    <a:pt x="937386" y="4304003"/>
                    <a:pt x="958196" y="4335830"/>
                    <a:pt x="961868" y="4353579"/>
                  </a:cubicBezTo>
                  <a:cubicBezTo>
                    <a:pt x="965540" y="4371328"/>
                    <a:pt x="980229" y="4381121"/>
                    <a:pt x="969212" y="4393974"/>
                  </a:cubicBezTo>
                  <a:cubicBezTo>
                    <a:pt x="958195" y="4406827"/>
                    <a:pt x="922696" y="4429473"/>
                    <a:pt x="895766" y="4430697"/>
                  </a:cubicBezTo>
                  <a:cubicBezTo>
                    <a:pt x="868836" y="4431921"/>
                    <a:pt x="830278" y="4409887"/>
                    <a:pt x="807632" y="4401318"/>
                  </a:cubicBezTo>
                  <a:cubicBezTo>
                    <a:pt x="784986" y="4392749"/>
                    <a:pt x="788658" y="4384181"/>
                    <a:pt x="759892" y="4379285"/>
                  </a:cubicBezTo>
                  <a:cubicBezTo>
                    <a:pt x="731126" y="4374389"/>
                    <a:pt x="667473" y="4392138"/>
                    <a:pt x="635034" y="4371940"/>
                  </a:cubicBezTo>
                  <a:cubicBezTo>
                    <a:pt x="602595" y="4351742"/>
                    <a:pt x="585458" y="4293598"/>
                    <a:pt x="565260" y="4258099"/>
                  </a:cubicBezTo>
                  <a:cubicBezTo>
                    <a:pt x="545062" y="4222600"/>
                    <a:pt x="511400" y="4179757"/>
                    <a:pt x="513848" y="4158947"/>
                  </a:cubicBezTo>
                  <a:cubicBezTo>
                    <a:pt x="516296" y="4138137"/>
                    <a:pt x="546287" y="4139361"/>
                    <a:pt x="579950" y="4133241"/>
                  </a:cubicBezTo>
                  <a:cubicBezTo>
                    <a:pt x="613613" y="4127121"/>
                    <a:pt x="678489" y="4130794"/>
                    <a:pt x="715824" y="4122225"/>
                  </a:cubicBezTo>
                  <a:cubicBezTo>
                    <a:pt x="753159" y="4113656"/>
                    <a:pt x="770296" y="4098967"/>
                    <a:pt x="803959" y="4081829"/>
                  </a:cubicBezTo>
                  <a:cubicBezTo>
                    <a:pt x="837622" y="4064692"/>
                    <a:pt x="882301" y="4037149"/>
                    <a:pt x="917800" y="4019400"/>
                  </a:cubicBezTo>
                  <a:cubicBezTo>
                    <a:pt x="953299" y="4001651"/>
                    <a:pt x="988798" y="4000427"/>
                    <a:pt x="1016952" y="3975333"/>
                  </a:cubicBezTo>
                  <a:cubicBezTo>
                    <a:pt x="1045106" y="3950239"/>
                    <a:pt x="1067141" y="3891483"/>
                    <a:pt x="1086726" y="3868837"/>
                  </a:cubicBezTo>
                  <a:cubicBezTo>
                    <a:pt x="1106311" y="3846191"/>
                    <a:pt x="1117328" y="3848639"/>
                    <a:pt x="1134465" y="3839458"/>
                  </a:cubicBezTo>
                  <a:cubicBezTo>
                    <a:pt x="1151602" y="3830277"/>
                    <a:pt x="1168740" y="3811916"/>
                    <a:pt x="1189550" y="3813752"/>
                  </a:cubicBezTo>
                  <a:cubicBezTo>
                    <a:pt x="1210360" y="3815588"/>
                    <a:pt x="1235453" y="3839458"/>
                    <a:pt x="1259323" y="3850475"/>
                  </a:cubicBezTo>
                  <a:cubicBezTo>
                    <a:pt x="1283193" y="3861492"/>
                    <a:pt x="1310123" y="3870060"/>
                    <a:pt x="1332769" y="3879853"/>
                  </a:cubicBezTo>
                  <a:cubicBezTo>
                    <a:pt x="1355415" y="3889646"/>
                    <a:pt x="1371940" y="3892707"/>
                    <a:pt x="1395198" y="3909232"/>
                  </a:cubicBezTo>
                  <a:cubicBezTo>
                    <a:pt x="1418456" y="3925757"/>
                    <a:pt x="1452118" y="3961868"/>
                    <a:pt x="1472316" y="3979005"/>
                  </a:cubicBezTo>
                  <a:cubicBezTo>
                    <a:pt x="1492513" y="3996142"/>
                    <a:pt x="1504754" y="4014504"/>
                    <a:pt x="1516383" y="4012056"/>
                  </a:cubicBezTo>
                  <a:cubicBezTo>
                    <a:pt x="1528012" y="4009608"/>
                    <a:pt x="1536581" y="3986962"/>
                    <a:pt x="1542089" y="3964316"/>
                  </a:cubicBezTo>
                  <a:cubicBezTo>
                    <a:pt x="1547597" y="3941670"/>
                    <a:pt x="1554330" y="3896991"/>
                    <a:pt x="1549434" y="3876181"/>
                  </a:cubicBezTo>
                  <a:cubicBezTo>
                    <a:pt x="1544538" y="3855371"/>
                    <a:pt x="1517607" y="3863328"/>
                    <a:pt x="1512711" y="3839458"/>
                  </a:cubicBezTo>
                  <a:cubicBezTo>
                    <a:pt x="1507815" y="3815588"/>
                    <a:pt x="1518832" y="3758668"/>
                    <a:pt x="1520056" y="3732962"/>
                  </a:cubicBezTo>
                  <a:cubicBezTo>
                    <a:pt x="1521280" y="3707256"/>
                    <a:pt x="1520056" y="3685222"/>
                    <a:pt x="1520056" y="3685222"/>
                  </a:cubicBezTo>
                  <a:cubicBezTo>
                    <a:pt x="1520056" y="3667473"/>
                    <a:pt x="1520668" y="3647275"/>
                    <a:pt x="1520056" y="3626465"/>
                  </a:cubicBezTo>
                  <a:cubicBezTo>
                    <a:pt x="1519444" y="3605655"/>
                    <a:pt x="1519443" y="3589742"/>
                    <a:pt x="1516383" y="3560364"/>
                  </a:cubicBezTo>
                  <a:cubicBezTo>
                    <a:pt x="1513323" y="3530986"/>
                    <a:pt x="1506590" y="3477126"/>
                    <a:pt x="1501694" y="3450196"/>
                  </a:cubicBezTo>
                  <a:cubicBezTo>
                    <a:pt x="1500470" y="3443464"/>
                    <a:pt x="1498864" y="3438529"/>
                    <a:pt x="1497161" y="3434503"/>
                  </a:cubicBezTo>
                  <a:lnTo>
                    <a:pt x="1497120" y="3434419"/>
                  </a:lnTo>
                  <a:lnTo>
                    <a:pt x="1479029" y="3432035"/>
                  </a:lnTo>
                  <a:cubicBezTo>
                    <a:pt x="1458888" y="3427244"/>
                    <a:pt x="1454413" y="3419440"/>
                    <a:pt x="1439265" y="3417145"/>
                  </a:cubicBezTo>
                  <a:cubicBezTo>
                    <a:pt x="1419068" y="3414085"/>
                    <a:pt x="1401930" y="3412249"/>
                    <a:pt x="1384181" y="3417145"/>
                  </a:cubicBezTo>
                  <a:cubicBezTo>
                    <a:pt x="1366432" y="3422041"/>
                    <a:pt x="1359087" y="3437954"/>
                    <a:pt x="1332769" y="3446523"/>
                  </a:cubicBezTo>
                  <a:cubicBezTo>
                    <a:pt x="1306451" y="3455092"/>
                    <a:pt x="1256875" y="3464273"/>
                    <a:pt x="1226273" y="3468557"/>
                  </a:cubicBezTo>
                  <a:cubicBezTo>
                    <a:pt x="1195671" y="3472841"/>
                    <a:pt x="1176084" y="3468557"/>
                    <a:pt x="1149154" y="3472229"/>
                  </a:cubicBezTo>
                  <a:cubicBezTo>
                    <a:pt x="1122224" y="3475901"/>
                    <a:pt x="1103863" y="3480186"/>
                    <a:pt x="1064692" y="3490591"/>
                  </a:cubicBezTo>
                  <a:cubicBezTo>
                    <a:pt x="1025521" y="3500996"/>
                    <a:pt x="970437" y="3516909"/>
                    <a:pt x="914128" y="3534658"/>
                  </a:cubicBezTo>
                  <a:cubicBezTo>
                    <a:pt x="857820" y="3552407"/>
                    <a:pt x="778865" y="3576277"/>
                    <a:pt x="726841" y="3597087"/>
                  </a:cubicBezTo>
                  <a:cubicBezTo>
                    <a:pt x="674817" y="3617897"/>
                    <a:pt x="641154" y="3639318"/>
                    <a:pt x="601983" y="3659516"/>
                  </a:cubicBezTo>
                  <a:cubicBezTo>
                    <a:pt x="562812" y="3679714"/>
                    <a:pt x="537719" y="3688895"/>
                    <a:pt x="491815" y="3718273"/>
                  </a:cubicBezTo>
                  <a:cubicBezTo>
                    <a:pt x="445912" y="3747651"/>
                    <a:pt x="377974" y="3822933"/>
                    <a:pt x="337579" y="3850475"/>
                  </a:cubicBezTo>
                  <a:cubicBezTo>
                    <a:pt x="297184" y="3878017"/>
                    <a:pt x="277598" y="3884750"/>
                    <a:pt x="249444" y="3883526"/>
                  </a:cubicBezTo>
                  <a:cubicBezTo>
                    <a:pt x="221290" y="3882302"/>
                    <a:pt x="207824" y="3866389"/>
                    <a:pt x="168653" y="3843131"/>
                  </a:cubicBezTo>
                  <a:cubicBezTo>
                    <a:pt x="129482" y="3819873"/>
                    <a:pt x="40123" y="3769685"/>
                    <a:pt x="14417" y="3743979"/>
                  </a:cubicBezTo>
                  <a:lnTo>
                    <a:pt x="14417" y="3688894"/>
                  </a:lnTo>
                  <a:cubicBezTo>
                    <a:pt x="14417" y="3665636"/>
                    <a:pt x="-18022" y="3626466"/>
                    <a:pt x="14417" y="3604432"/>
                  </a:cubicBezTo>
                  <a:cubicBezTo>
                    <a:pt x="46855" y="3582398"/>
                    <a:pt x="165592" y="3565873"/>
                    <a:pt x="209048" y="3556692"/>
                  </a:cubicBezTo>
                  <a:cubicBezTo>
                    <a:pt x="252503" y="3547511"/>
                    <a:pt x="251280" y="3554855"/>
                    <a:pt x="275150" y="3549347"/>
                  </a:cubicBezTo>
                  <a:cubicBezTo>
                    <a:pt x="299020" y="3543839"/>
                    <a:pt x="316769" y="3529761"/>
                    <a:pt x="352268" y="3523641"/>
                  </a:cubicBezTo>
                  <a:cubicBezTo>
                    <a:pt x="387767" y="3517521"/>
                    <a:pt x="456928" y="3519357"/>
                    <a:pt x="488142" y="3512625"/>
                  </a:cubicBezTo>
                  <a:cubicBezTo>
                    <a:pt x="519356" y="3505893"/>
                    <a:pt x="511400" y="3488142"/>
                    <a:pt x="539554" y="3483246"/>
                  </a:cubicBezTo>
                  <a:cubicBezTo>
                    <a:pt x="567708" y="3478349"/>
                    <a:pt x="624629" y="3488754"/>
                    <a:pt x="657068" y="3483246"/>
                  </a:cubicBezTo>
                  <a:cubicBezTo>
                    <a:pt x="689507" y="3477738"/>
                    <a:pt x="712764" y="3456928"/>
                    <a:pt x="734186" y="3450196"/>
                  </a:cubicBezTo>
                  <a:cubicBezTo>
                    <a:pt x="755608" y="3443463"/>
                    <a:pt x="771521" y="3450196"/>
                    <a:pt x="785598" y="3442851"/>
                  </a:cubicBezTo>
                  <a:cubicBezTo>
                    <a:pt x="799675" y="3435506"/>
                    <a:pt x="800287" y="3415921"/>
                    <a:pt x="818648" y="3406128"/>
                  </a:cubicBezTo>
                  <a:cubicBezTo>
                    <a:pt x="837009" y="3396335"/>
                    <a:pt x="877405" y="3392663"/>
                    <a:pt x="895766" y="3384094"/>
                  </a:cubicBezTo>
                  <a:cubicBezTo>
                    <a:pt x="914128" y="3375525"/>
                    <a:pt x="920248" y="3366345"/>
                    <a:pt x="928817" y="3354716"/>
                  </a:cubicBezTo>
                  <a:cubicBezTo>
                    <a:pt x="937386" y="3343087"/>
                    <a:pt x="947791" y="3324726"/>
                    <a:pt x="947179" y="3314321"/>
                  </a:cubicBezTo>
                  <a:cubicBezTo>
                    <a:pt x="946567" y="3303916"/>
                    <a:pt x="922697" y="3305752"/>
                    <a:pt x="925145" y="3292287"/>
                  </a:cubicBezTo>
                  <a:cubicBezTo>
                    <a:pt x="927593" y="3278822"/>
                    <a:pt x="955748" y="3257401"/>
                    <a:pt x="961868" y="3233531"/>
                  </a:cubicBezTo>
                  <a:cubicBezTo>
                    <a:pt x="967989" y="3209661"/>
                    <a:pt x="962480" y="3172938"/>
                    <a:pt x="961868" y="3149068"/>
                  </a:cubicBezTo>
                  <a:cubicBezTo>
                    <a:pt x="961256" y="3125198"/>
                    <a:pt x="959419" y="3106224"/>
                    <a:pt x="958195" y="3090311"/>
                  </a:cubicBezTo>
                  <a:cubicBezTo>
                    <a:pt x="956971" y="3074398"/>
                    <a:pt x="959419" y="3062769"/>
                    <a:pt x="954523" y="3053588"/>
                  </a:cubicBezTo>
                  <a:cubicBezTo>
                    <a:pt x="949627" y="3044407"/>
                    <a:pt x="935549" y="3049304"/>
                    <a:pt x="928817" y="3035227"/>
                  </a:cubicBezTo>
                  <a:cubicBezTo>
                    <a:pt x="922085" y="3021150"/>
                    <a:pt x="920249" y="2988711"/>
                    <a:pt x="914128" y="2969126"/>
                  </a:cubicBezTo>
                  <a:cubicBezTo>
                    <a:pt x="908008" y="2949540"/>
                    <a:pt x="895154" y="2932403"/>
                    <a:pt x="892094" y="2917714"/>
                  </a:cubicBezTo>
                  <a:cubicBezTo>
                    <a:pt x="889034" y="2903025"/>
                    <a:pt x="883525" y="2891396"/>
                    <a:pt x="895766" y="2880991"/>
                  </a:cubicBezTo>
                  <a:cubicBezTo>
                    <a:pt x="908007" y="2870586"/>
                    <a:pt x="941058" y="2859569"/>
                    <a:pt x="965540" y="2855285"/>
                  </a:cubicBezTo>
                  <a:cubicBezTo>
                    <a:pt x="977781" y="2853143"/>
                    <a:pt x="989869" y="2852684"/>
                    <a:pt x="1002493" y="2852990"/>
                  </a:cubicBezTo>
                  <a:cubicBezTo>
                    <a:pt x="1015116" y="2853296"/>
                    <a:pt x="1028275" y="2854367"/>
                    <a:pt x="1042658" y="2855285"/>
                  </a:cubicBezTo>
                  <a:cubicBezTo>
                    <a:pt x="1071424" y="2857121"/>
                    <a:pt x="1114880" y="2859570"/>
                    <a:pt x="1138138" y="2866302"/>
                  </a:cubicBezTo>
                  <a:cubicBezTo>
                    <a:pt x="1161396" y="2873034"/>
                    <a:pt x="1166904" y="2880379"/>
                    <a:pt x="1182205" y="2895680"/>
                  </a:cubicBezTo>
                  <a:cubicBezTo>
                    <a:pt x="1197506" y="2910981"/>
                    <a:pt x="1217704" y="2936075"/>
                    <a:pt x="1229945" y="2958109"/>
                  </a:cubicBezTo>
                  <a:cubicBezTo>
                    <a:pt x="1242186" y="2980143"/>
                    <a:pt x="1245858" y="3008297"/>
                    <a:pt x="1255651" y="3027882"/>
                  </a:cubicBezTo>
                  <a:cubicBezTo>
                    <a:pt x="1265444" y="3047467"/>
                    <a:pt x="1281357" y="3051140"/>
                    <a:pt x="1288701" y="3075622"/>
                  </a:cubicBezTo>
                  <a:cubicBezTo>
                    <a:pt x="1296046" y="3100104"/>
                    <a:pt x="1297270" y="3150904"/>
                    <a:pt x="1299718" y="3174774"/>
                  </a:cubicBezTo>
                  <a:cubicBezTo>
                    <a:pt x="1302166" y="3198644"/>
                    <a:pt x="1294822" y="3205988"/>
                    <a:pt x="1303391" y="3218841"/>
                  </a:cubicBezTo>
                  <a:cubicBezTo>
                    <a:pt x="1311960" y="3231694"/>
                    <a:pt x="1338277" y="3242099"/>
                    <a:pt x="1351130" y="3251892"/>
                  </a:cubicBezTo>
                  <a:cubicBezTo>
                    <a:pt x="1363983" y="3261685"/>
                    <a:pt x="1357863" y="3276374"/>
                    <a:pt x="1380509" y="3277598"/>
                  </a:cubicBezTo>
                  <a:cubicBezTo>
                    <a:pt x="1403155" y="3278822"/>
                    <a:pt x="1487005" y="3259237"/>
                    <a:pt x="1487005" y="3259237"/>
                  </a:cubicBezTo>
                  <a:cubicBezTo>
                    <a:pt x="1503837" y="3256483"/>
                    <a:pt x="1507662" y="3257707"/>
                    <a:pt x="1517302" y="3257171"/>
                  </a:cubicBezTo>
                  <a:lnTo>
                    <a:pt x="1519910" y="3256821"/>
                  </a:lnTo>
                  <a:lnTo>
                    <a:pt x="1523728" y="3218841"/>
                  </a:lnTo>
                  <a:cubicBezTo>
                    <a:pt x="1521892" y="3190687"/>
                    <a:pt x="1507203" y="3154576"/>
                    <a:pt x="1498022" y="3138051"/>
                  </a:cubicBezTo>
                  <a:cubicBezTo>
                    <a:pt x="1488841" y="3121526"/>
                    <a:pt x="1470480" y="3151516"/>
                    <a:pt x="1468644" y="3119690"/>
                  </a:cubicBezTo>
                  <a:cubicBezTo>
                    <a:pt x="1466808" y="3087863"/>
                    <a:pt x="1480885" y="2985651"/>
                    <a:pt x="1487005" y="2947092"/>
                  </a:cubicBezTo>
                  <a:cubicBezTo>
                    <a:pt x="1493125" y="2908533"/>
                    <a:pt x="1500470" y="2931178"/>
                    <a:pt x="1505366" y="2888335"/>
                  </a:cubicBezTo>
                  <a:cubicBezTo>
                    <a:pt x="1510262" y="2845492"/>
                    <a:pt x="1520667" y="2732263"/>
                    <a:pt x="1516383" y="2690032"/>
                  </a:cubicBezTo>
                  <a:cubicBezTo>
                    <a:pt x="1512099" y="2647801"/>
                    <a:pt x="1488229" y="2653920"/>
                    <a:pt x="1479660" y="2634947"/>
                  </a:cubicBezTo>
                  <a:cubicBezTo>
                    <a:pt x="1471091" y="2615974"/>
                    <a:pt x="1466195" y="2626379"/>
                    <a:pt x="1464971" y="2576191"/>
                  </a:cubicBezTo>
                  <a:cubicBezTo>
                    <a:pt x="1463747" y="2526003"/>
                    <a:pt x="1472928" y="2385232"/>
                    <a:pt x="1472316" y="2333820"/>
                  </a:cubicBezTo>
                  <a:cubicBezTo>
                    <a:pt x="1471704" y="2282408"/>
                    <a:pt x="1475376" y="2290976"/>
                    <a:pt x="1461299" y="2267718"/>
                  </a:cubicBezTo>
                  <a:cubicBezTo>
                    <a:pt x="1447222" y="2244460"/>
                    <a:pt x="1400094" y="2211410"/>
                    <a:pt x="1387853" y="2194273"/>
                  </a:cubicBezTo>
                  <a:cubicBezTo>
                    <a:pt x="1375612" y="2177136"/>
                    <a:pt x="1381121" y="2174075"/>
                    <a:pt x="1387853" y="2164894"/>
                  </a:cubicBezTo>
                  <a:cubicBezTo>
                    <a:pt x="1394585" y="2155713"/>
                    <a:pt x="1419067" y="2148369"/>
                    <a:pt x="1428248" y="2139188"/>
                  </a:cubicBezTo>
                  <a:cubicBezTo>
                    <a:pt x="1437429" y="2130007"/>
                    <a:pt x="1426413" y="2117155"/>
                    <a:pt x="1442938" y="2109810"/>
                  </a:cubicBezTo>
                  <a:cubicBezTo>
                    <a:pt x="1459463" y="2102465"/>
                    <a:pt x="1506591" y="2104302"/>
                    <a:pt x="1527400" y="2095121"/>
                  </a:cubicBezTo>
                  <a:cubicBezTo>
                    <a:pt x="1548209" y="2085940"/>
                    <a:pt x="1535356" y="2052278"/>
                    <a:pt x="1567795" y="2054726"/>
                  </a:cubicBezTo>
                  <a:close/>
                  <a:moveTo>
                    <a:pt x="3584751" y="1569885"/>
                  </a:moveTo>
                  <a:cubicBezTo>
                    <a:pt x="3568991" y="1571443"/>
                    <a:pt x="3553867" y="1576062"/>
                    <a:pt x="3547863" y="1581834"/>
                  </a:cubicBezTo>
                  <a:cubicBezTo>
                    <a:pt x="3538858" y="1590493"/>
                    <a:pt x="3553232" y="1614479"/>
                    <a:pt x="3555916" y="1631580"/>
                  </a:cubicBezTo>
                  <a:lnTo>
                    <a:pt x="3553889" y="1642872"/>
                  </a:lnTo>
                  <a:lnTo>
                    <a:pt x="3570962" y="1689088"/>
                  </a:lnTo>
                  <a:cubicBezTo>
                    <a:pt x="3582969" y="1700172"/>
                    <a:pt x="3618991" y="1719106"/>
                    <a:pt x="3629151" y="1711255"/>
                  </a:cubicBezTo>
                  <a:cubicBezTo>
                    <a:pt x="3636771" y="1705367"/>
                    <a:pt x="3630623" y="1678177"/>
                    <a:pt x="3629996" y="1658326"/>
                  </a:cubicBezTo>
                  <a:lnTo>
                    <a:pt x="3631877" y="1642369"/>
                  </a:lnTo>
                  <a:lnTo>
                    <a:pt x="3629259" y="1618029"/>
                  </a:lnTo>
                  <a:cubicBezTo>
                    <a:pt x="3630183" y="1600422"/>
                    <a:pt x="3633993" y="1582758"/>
                    <a:pt x="3625449" y="1576292"/>
                  </a:cubicBezTo>
                  <a:cubicBezTo>
                    <a:pt x="3616906" y="1569827"/>
                    <a:pt x="3600511" y="1568326"/>
                    <a:pt x="3584751" y="1569885"/>
                  </a:cubicBezTo>
                  <a:close/>
                  <a:moveTo>
                    <a:pt x="3593822" y="1201755"/>
                  </a:moveTo>
                  <a:cubicBezTo>
                    <a:pt x="3581584" y="1200254"/>
                    <a:pt x="3569115" y="1202332"/>
                    <a:pt x="3562649" y="1206950"/>
                  </a:cubicBezTo>
                  <a:cubicBezTo>
                    <a:pt x="3549718" y="1216186"/>
                    <a:pt x="3570961" y="1287306"/>
                    <a:pt x="3582045" y="1306702"/>
                  </a:cubicBezTo>
                  <a:cubicBezTo>
                    <a:pt x="3593129" y="1326098"/>
                    <a:pt x="3622224" y="1338106"/>
                    <a:pt x="3629151" y="1323328"/>
                  </a:cubicBezTo>
                  <a:cubicBezTo>
                    <a:pt x="3636078" y="1308550"/>
                    <a:pt x="3634693" y="1237429"/>
                    <a:pt x="3623609" y="1218033"/>
                  </a:cubicBezTo>
                  <a:cubicBezTo>
                    <a:pt x="3618067" y="1208335"/>
                    <a:pt x="3606060" y="1203255"/>
                    <a:pt x="3593822" y="1201755"/>
                  </a:cubicBezTo>
                  <a:close/>
                  <a:moveTo>
                    <a:pt x="3573733" y="544702"/>
                  </a:moveTo>
                  <a:cubicBezTo>
                    <a:pt x="3560341" y="543778"/>
                    <a:pt x="3535402" y="545626"/>
                    <a:pt x="3518315" y="553015"/>
                  </a:cubicBezTo>
                  <a:cubicBezTo>
                    <a:pt x="3501228" y="560404"/>
                    <a:pt x="3474443" y="575644"/>
                    <a:pt x="3471210" y="589037"/>
                  </a:cubicBezTo>
                  <a:cubicBezTo>
                    <a:pt x="3468786" y="599082"/>
                    <a:pt x="3486364" y="607827"/>
                    <a:pt x="3494720" y="619950"/>
                  </a:cubicBezTo>
                  <a:lnTo>
                    <a:pt x="3496341" y="625129"/>
                  </a:lnTo>
                  <a:lnTo>
                    <a:pt x="3506192" y="618640"/>
                  </a:lnTo>
                  <a:cubicBezTo>
                    <a:pt x="3511755" y="615826"/>
                    <a:pt x="3504914" y="623793"/>
                    <a:pt x="3520154" y="620329"/>
                  </a:cubicBezTo>
                  <a:cubicBezTo>
                    <a:pt x="3520154" y="620329"/>
                    <a:pt x="3551327" y="616952"/>
                    <a:pt x="3584448" y="608444"/>
                  </a:cubicBezTo>
                  <a:lnTo>
                    <a:pt x="3595013" y="605121"/>
                  </a:lnTo>
                  <a:lnTo>
                    <a:pt x="3593021" y="601809"/>
                  </a:lnTo>
                  <a:cubicBezTo>
                    <a:pt x="3591917" y="588691"/>
                    <a:pt x="3601788" y="566870"/>
                    <a:pt x="3598671" y="558557"/>
                  </a:cubicBezTo>
                  <a:cubicBezTo>
                    <a:pt x="3594515" y="547473"/>
                    <a:pt x="3587125" y="545626"/>
                    <a:pt x="3573733" y="544702"/>
                  </a:cubicBezTo>
                  <a:close/>
                  <a:moveTo>
                    <a:pt x="3448025" y="565"/>
                  </a:moveTo>
                  <a:cubicBezTo>
                    <a:pt x="3457817" y="-359"/>
                    <a:pt x="3467399" y="-243"/>
                    <a:pt x="3476751" y="1604"/>
                  </a:cubicBezTo>
                  <a:cubicBezTo>
                    <a:pt x="3514158" y="8993"/>
                    <a:pt x="3544177" y="44553"/>
                    <a:pt x="3579275" y="62564"/>
                  </a:cubicBezTo>
                  <a:cubicBezTo>
                    <a:pt x="3614373" y="80575"/>
                    <a:pt x="3654090" y="92121"/>
                    <a:pt x="3687341" y="109670"/>
                  </a:cubicBezTo>
                  <a:cubicBezTo>
                    <a:pt x="3720592" y="127219"/>
                    <a:pt x="3754305" y="147539"/>
                    <a:pt x="3778781" y="167859"/>
                  </a:cubicBezTo>
                  <a:cubicBezTo>
                    <a:pt x="3803257" y="188179"/>
                    <a:pt x="3822192" y="200187"/>
                    <a:pt x="3834199" y="231590"/>
                  </a:cubicBezTo>
                  <a:cubicBezTo>
                    <a:pt x="3846206" y="262994"/>
                    <a:pt x="3859137" y="321644"/>
                    <a:pt x="3850824" y="356280"/>
                  </a:cubicBezTo>
                  <a:cubicBezTo>
                    <a:pt x="3842511" y="390916"/>
                    <a:pt x="3803256" y="419550"/>
                    <a:pt x="3784322" y="439408"/>
                  </a:cubicBezTo>
                  <a:cubicBezTo>
                    <a:pt x="3765388" y="459266"/>
                    <a:pt x="3740911" y="464808"/>
                    <a:pt x="3737217" y="475430"/>
                  </a:cubicBezTo>
                  <a:cubicBezTo>
                    <a:pt x="3733523" y="486052"/>
                    <a:pt x="3757075" y="492517"/>
                    <a:pt x="3762155" y="503139"/>
                  </a:cubicBezTo>
                  <a:cubicBezTo>
                    <a:pt x="3764695" y="508450"/>
                    <a:pt x="3769198" y="513530"/>
                    <a:pt x="3771507" y="519245"/>
                  </a:cubicBezTo>
                  <a:lnTo>
                    <a:pt x="3771906" y="522057"/>
                  </a:lnTo>
                  <a:lnTo>
                    <a:pt x="3778845" y="518281"/>
                  </a:lnTo>
                  <a:cubicBezTo>
                    <a:pt x="3796033" y="508973"/>
                    <a:pt x="3832574" y="489403"/>
                    <a:pt x="3849892" y="481783"/>
                  </a:cubicBezTo>
                  <a:cubicBezTo>
                    <a:pt x="3872983" y="471623"/>
                    <a:pt x="3886837" y="457769"/>
                    <a:pt x="3908081" y="462387"/>
                  </a:cubicBezTo>
                  <a:cubicBezTo>
                    <a:pt x="3929325" y="467005"/>
                    <a:pt x="3951954" y="491481"/>
                    <a:pt x="3977354" y="509492"/>
                  </a:cubicBezTo>
                  <a:cubicBezTo>
                    <a:pt x="4002754" y="527503"/>
                    <a:pt x="4038776" y="543667"/>
                    <a:pt x="4060481" y="570452"/>
                  </a:cubicBezTo>
                  <a:cubicBezTo>
                    <a:pt x="4082186" y="597237"/>
                    <a:pt x="4108049" y="640649"/>
                    <a:pt x="4107587" y="670205"/>
                  </a:cubicBezTo>
                  <a:cubicBezTo>
                    <a:pt x="4107125" y="699761"/>
                    <a:pt x="4086805" y="719619"/>
                    <a:pt x="4057710" y="747790"/>
                  </a:cubicBezTo>
                  <a:cubicBezTo>
                    <a:pt x="4028615" y="775961"/>
                    <a:pt x="3973197" y="811059"/>
                    <a:pt x="3933019" y="839230"/>
                  </a:cubicBezTo>
                  <a:cubicBezTo>
                    <a:pt x="3892841" y="867401"/>
                    <a:pt x="3837423" y="892339"/>
                    <a:pt x="3816641" y="916816"/>
                  </a:cubicBezTo>
                  <a:cubicBezTo>
                    <a:pt x="3795859" y="941292"/>
                    <a:pt x="3805096" y="967154"/>
                    <a:pt x="3808329" y="986089"/>
                  </a:cubicBezTo>
                  <a:cubicBezTo>
                    <a:pt x="3811562" y="1005023"/>
                    <a:pt x="3830958" y="1006408"/>
                    <a:pt x="3836038" y="1030423"/>
                  </a:cubicBezTo>
                  <a:cubicBezTo>
                    <a:pt x="3841118" y="1054438"/>
                    <a:pt x="3833729" y="1098311"/>
                    <a:pt x="3838809" y="1130176"/>
                  </a:cubicBezTo>
                  <a:cubicBezTo>
                    <a:pt x="3843889" y="1162041"/>
                    <a:pt x="3860053" y="1183285"/>
                    <a:pt x="3866518" y="1221616"/>
                  </a:cubicBezTo>
                  <a:cubicBezTo>
                    <a:pt x="3872983" y="1259947"/>
                    <a:pt x="3874830" y="1304743"/>
                    <a:pt x="3877601" y="1360161"/>
                  </a:cubicBezTo>
                  <a:cubicBezTo>
                    <a:pt x="3880372" y="1415579"/>
                    <a:pt x="3884990" y="1505634"/>
                    <a:pt x="3883143" y="1554125"/>
                  </a:cubicBezTo>
                  <a:cubicBezTo>
                    <a:pt x="3882681" y="1566248"/>
                    <a:pt x="3883836" y="1577274"/>
                    <a:pt x="3885222" y="1587268"/>
                  </a:cubicBezTo>
                  <a:lnTo>
                    <a:pt x="3887277" y="1603260"/>
                  </a:lnTo>
                  <a:lnTo>
                    <a:pt x="3892388" y="1619815"/>
                  </a:lnTo>
                  <a:cubicBezTo>
                    <a:pt x="3906704" y="1654913"/>
                    <a:pt x="3907628" y="1660455"/>
                    <a:pt x="3911784" y="1691859"/>
                  </a:cubicBezTo>
                  <a:cubicBezTo>
                    <a:pt x="3915940" y="1723263"/>
                    <a:pt x="3917788" y="1772215"/>
                    <a:pt x="3917326" y="1808237"/>
                  </a:cubicBezTo>
                  <a:cubicBezTo>
                    <a:pt x="3916864" y="1844259"/>
                    <a:pt x="3908089" y="1881666"/>
                    <a:pt x="3909013" y="1907990"/>
                  </a:cubicBezTo>
                  <a:cubicBezTo>
                    <a:pt x="3909937" y="1934314"/>
                    <a:pt x="3921944" y="1942626"/>
                    <a:pt x="3922868" y="1966179"/>
                  </a:cubicBezTo>
                  <a:cubicBezTo>
                    <a:pt x="3923792" y="1989732"/>
                    <a:pt x="3916864" y="2026215"/>
                    <a:pt x="3914555" y="2049306"/>
                  </a:cubicBezTo>
                  <a:cubicBezTo>
                    <a:pt x="3914555" y="2049306"/>
                    <a:pt x="3911784" y="2075168"/>
                    <a:pt x="3909013" y="2104724"/>
                  </a:cubicBezTo>
                  <a:lnTo>
                    <a:pt x="3907709" y="2117688"/>
                  </a:lnTo>
                  <a:lnTo>
                    <a:pt x="4000452" y="2108274"/>
                  </a:lnTo>
                  <a:cubicBezTo>
                    <a:pt x="4026660" y="2106888"/>
                    <a:pt x="4055149" y="2106917"/>
                    <a:pt x="4084359" y="2107776"/>
                  </a:cubicBezTo>
                  <a:cubicBezTo>
                    <a:pt x="4171989" y="2110352"/>
                    <a:pt x="4266114" y="2120397"/>
                    <a:pt x="4324649" y="2122129"/>
                  </a:cubicBezTo>
                  <a:cubicBezTo>
                    <a:pt x="4402696" y="2124438"/>
                    <a:pt x="4422093" y="2107351"/>
                    <a:pt x="4468736" y="2122129"/>
                  </a:cubicBezTo>
                  <a:cubicBezTo>
                    <a:pt x="4515379" y="2136907"/>
                    <a:pt x="4567565" y="2174314"/>
                    <a:pt x="4604510" y="2210798"/>
                  </a:cubicBezTo>
                  <a:cubicBezTo>
                    <a:pt x="4641455" y="2247282"/>
                    <a:pt x="4668704" y="2302700"/>
                    <a:pt x="4690409" y="2341031"/>
                  </a:cubicBezTo>
                  <a:cubicBezTo>
                    <a:pt x="4712114" y="2379362"/>
                    <a:pt x="4725045" y="2408456"/>
                    <a:pt x="4734743" y="2440783"/>
                  </a:cubicBezTo>
                  <a:cubicBezTo>
                    <a:pt x="4744441" y="2473110"/>
                    <a:pt x="4751831" y="2504052"/>
                    <a:pt x="4748598" y="2534994"/>
                  </a:cubicBezTo>
                  <a:cubicBezTo>
                    <a:pt x="4745365" y="2565936"/>
                    <a:pt x="4731511" y="2599649"/>
                    <a:pt x="4715347" y="2626434"/>
                  </a:cubicBezTo>
                  <a:cubicBezTo>
                    <a:pt x="4699183" y="2653219"/>
                    <a:pt x="4680710" y="2669845"/>
                    <a:pt x="4651616" y="2695707"/>
                  </a:cubicBezTo>
                  <a:cubicBezTo>
                    <a:pt x="4622522" y="2721569"/>
                    <a:pt x="4579111" y="2754820"/>
                    <a:pt x="4540780" y="2781605"/>
                  </a:cubicBezTo>
                  <a:cubicBezTo>
                    <a:pt x="4502449" y="2808390"/>
                    <a:pt x="4465965" y="2838409"/>
                    <a:pt x="4421630" y="2856420"/>
                  </a:cubicBezTo>
                  <a:cubicBezTo>
                    <a:pt x="4377295" y="2874431"/>
                    <a:pt x="4335270" y="2883206"/>
                    <a:pt x="4274772" y="2889671"/>
                  </a:cubicBezTo>
                  <a:cubicBezTo>
                    <a:pt x="4214274" y="2896136"/>
                    <a:pt x="4118677" y="2909529"/>
                    <a:pt x="4058641" y="2895213"/>
                  </a:cubicBezTo>
                  <a:cubicBezTo>
                    <a:pt x="3998605" y="2880897"/>
                    <a:pt x="3941801" y="2825478"/>
                    <a:pt x="3914554" y="2803773"/>
                  </a:cubicBezTo>
                  <a:cubicBezTo>
                    <a:pt x="3887307" y="2782068"/>
                    <a:pt x="3907165" y="2775602"/>
                    <a:pt x="3895158" y="2764980"/>
                  </a:cubicBezTo>
                  <a:lnTo>
                    <a:pt x="3879662" y="2760168"/>
                  </a:lnTo>
                  <a:lnTo>
                    <a:pt x="3872990" y="2767751"/>
                  </a:lnTo>
                  <a:cubicBezTo>
                    <a:pt x="3838816" y="2797769"/>
                    <a:pt x="3800485" y="2809314"/>
                    <a:pt x="3767696" y="2812085"/>
                  </a:cubicBezTo>
                  <a:cubicBezTo>
                    <a:pt x="3734907" y="2814856"/>
                    <a:pt x="3704427" y="2785300"/>
                    <a:pt x="3676256" y="2784376"/>
                  </a:cubicBezTo>
                  <a:cubicBezTo>
                    <a:pt x="3648085" y="2783452"/>
                    <a:pt x="3633306" y="2801925"/>
                    <a:pt x="3598670" y="2806543"/>
                  </a:cubicBezTo>
                  <a:cubicBezTo>
                    <a:pt x="3564034" y="2811161"/>
                    <a:pt x="3501689" y="2802387"/>
                    <a:pt x="3468438" y="2812085"/>
                  </a:cubicBezTo>
                  <a:cubicBezTo>
                    <a:pt x="3435187" y="2821783"/>
                    <a:pt x="3425027" y="2854573"/>
                    <a:pt x="3399165" y="2864733"/>
                  </a:cubicBezTo>
                  <a:cubicBezTo>
                    <a:pt x="3373303" y="2874893"/>
                    <a:pt x="3343285" y="2884590"/>
                    <a:pt x="3313267" y="2873045"/>
                  </a:cubicBezTo>
                  <a:cubicBezTo>
                    <a:pt x="3283249" y="2861500"/>
                    <a:pt x="3245842" y="2826864"/>
                    <a:pt x="3219056" y="2795460"/>
                  </a:cubicBezTo>
                  <a:cubicBezTo>
                    <a:pt x="3192271" y="2764056"/>
                    <a:pt x="3168718" y="2721107"/>
                    <a:pt x="3152554" y="2684623"/>
                  </a:cubicBezTo>
                  <a:cubicBezTo>
                    <a:pt x="3136390" y="2648139"/>
                    <a:pt x="3133158" y="2606114"/>
                    <a:pt x="3122074" y="2576558"/>
                  </a:cubicBezTo>
                  <a:cubicBezTo>
                    <a:pt x="3110990" y="2547002"/>
                    <a:pt x="3080048" y="2521139"/>
                    <a:pt x="3086052" y="2507285"/>
                  </a:cubicBezTo>
                  <a:cubicBezTo>
                    <a:pt x="3092056" y="2493431"/>
                    <a:pt x="3147012" y="2501282"/>
                    <a:pt x="3158096" y="2493431"/>
                  </a:cubicBezTo>
                  <a:cubicBezTo>
                    <a:pt x="3169180" y="2485580"/>
                    <a:pt x="3159944" y="2463413"/>
                    <a:pt x="3169180" y="2457409"/>
                  </a:cubicBezTo>
                  <a:cubicBezTo>
                    <a:pt x="3178416" y="2451405"/>
                    <a:pt x="3199198" y="2454176"/>
                    <a:pt x="3213514" y="2457409"/>
                  </a:cubicBezTo>
                  <a:cubicBezTo>
                    <a:pt x="3227830" y="2460642"/>
                    <a:pt x="3247227" y="2469416"/>
                    <a:pt x="3255078" y="2476805"/>
                  </a:cubicBezTo>
                  <a:cubicBezTo>
                    <a:pt x="3262929" y="2484194"/>
                    <a:pt x="3248151" y="2497125"/>
                    <a:pt x="3260620" y="2501743"/>
                  </a:cubicBezTo>
                  <a:cubicBezTo>
                    <a:pt x="3273089" y="2506361"/>
                    <a:pt x="3304030" y="2508670"/>
                    <a:pt x="3329892" y="2504514"/>
                  </a:cubicBezTo>
                  <a:cubicBezTo>
                    <a:pt x="3355754" y="2500358"/>
                    <a:pt x="3370070" y="2490659"/>
                    <a:pt x="3415790" y="2476805"/>
                  </a:cubicBezTo>
                  <a:cubicBezTo>
                    <a:pt x="3461510" y="2462951"/>
                    <a:pt x="3566805" y="2444478"/>
                    <a:pt x="3604212" y="2421387"/>
                  </a:cubicBezTo>
                  <a:lnTo>
                    <a:pt x="3620482" y="2403905"/>
                  </a:lnTo>
                  <a:lnTo>
                    <a:pt x="3598671" y="2403982"/>
                  </a:lnTo>
                  <a:cubicBezTo>
                    <a:pt x="3570962" y="2397978"/>
                    <a:pt x="3544176" y="2363804"/>
                    <a:pt x="3512773" y="2351335"/>
                  </a:cubicBezTo>
                  <a:cubicBezTo>
                    <a:pt x="3497072" y="2345101"/>
                    <a:pt x="3481717" y="2342445"/>
                    <a:pt x="3465149" y="2339905"/>
                  </a:cubicBezTo>
                  <a:lnTo>
                    <a:pt x="3439828" y="2334953"/>
                  </a:lnTo>
                  <a:lnTo>
                    <a:pt x="3430122" y="2337437"/>
                  </a:lnTo>
                  <a:cubicBezTo>
                    <a:pt x="3407363" y="2343109"/>
                    <a:pt x="3386235" y="2348189"/>
                    <a:pt x="3368685" y="2352114"/>
                  </a:cubicBezTo>
                  <a:cubicBezTo>
                    <a:pt x="3298489" y="2367816"/>
                    <a:pt x="3256463" y="2364121"/>
                    <a:pt x="3205201" y="2379823"/>
                  </a:cubicBezTo>
                  <a:cubicBezTo>
                    <a:pt x="3153939" y="2395525"/>
                    <a:pt x="3112376" y="2420001"/>
                    <a:pt x="3061114" y="2446325"/>
                  </a:cubicBezTo>
                  <a:cubicBezTo>
                    <a:pt x="3009852" y="2472649"/>
                    <a:pt x="2920721" y="2507747"/>
                    <a:pt x="2897630" y="2537765"/>
                  </a:cubicBezTo>
                  <a:cubicBezTo>
                    <a:pt x="2874539" y="2567783"/>
                    <a:pt x="2905020" y="2586718"/>
                    <a:pt x="2922569" y="2626434"/>
                  </a:cubicBezTo>
                  <a:cubicBezTo>
                    <a:pt x="2940118" y="2666150"/>
                    <a:pt x="2983990" y="2737732"/>
                    <a:pt x="3002925" y="2776063"/>
                  </a:cubicBezTo>
                  <a:cubicBezTo>
                    <a:pt x="3021860" y="2814394"/>
                    <a:pt x="3030172" y="2834715"/>
                    <a:pt x="3036176" y="2856420"/>
                  </a:cubicBezTo>
                  <a:cubicBezTo>
                    <a:pt x="3042180" y="2878125"/>
                    <a:pt x="3044027" y="2894289"/>
                    <a:pt x="3038947" y="2906296"/>
                  </a:cubicBezTo>
                  <a:cubicBezTo>
                    <a:pt x="3033867" y="2918303"/>
                    <a:pt x="3007544" y="2931234"/>
                    <a:pt x="2986300" y="2931234"/>
                  </a:cubicBezTo>
                  <a:cubicBezTo>
                    <a:pt x="2965056" y="2931234"/>
                    <a:pt x="2942427" y="2937238"/>
                    <a:pt x="2911485" y="2906296"/>
                  </a:cubicBezTo>
                  <a:cubicBezTo>
                    <a:pt x="2880543" y="2875354"/>
                    <a:pt x="2833438" y="2798692"/>
                    <a:pt x="2800649" y="2745583"/>
                  </a:cubicBezTo>
                  <a:cubicBezTo>
                    <a:pt x="2767860" y="2692474"/>
                    <a:pt x="2735532" y="2628282"/>
                    <a:pt x="2714750" y="2587642"/>
                  </a:cubicBezTo>
                  <a:cubicBezTo>
                    <a:pt x="2693968" y="2547002"/>
                    <a:pt x="2684732" y="2534532"/>
                    <a:pt x="2675958" y="2501743"/>
                  </a:cubicBezTo>
                  <a:cubicBezTo>
                    <a:pt x="2667183" y="2468954"/>
                    <a:pt x="2657485" y="2418616"/>
                    <a:pt x="2662103" y="2390907"/>
                  </a:cubicBezTo>
                  <a:cubicBezTo>
                    <a:pt x="2666721" y="2363198"/>
                    <a:pt x="2693969" y="2353500"/>
                    <a:pt x="2703667" y="2335489"/>
                  </a:cubicBezTo>
                  <a:cubicBezTo>
                    <a:pt x="2713365" y="2317478"/>
                    <a:pt x="2704128" y="2283304"/>
                    <a:pt x="2720292" y="2282842"/>
                  </a:cubicBezTo>
                  <a:cubicBezTo>
                    <a:pt x="2736456" y="2282380"/>
                    <a:pt x="2781714" y="2319325"/>
                    <a:pt x="2800649" y="2332718"/>
                  </a:cubicBezTo>
                  <a:cubicBezTo>
                    <a:pt x="2819584" y="2346111"/>
                    <a:pt x="2826049" y="2349343"/>
                    <a:pt x="2833900" y="2363198"/>
                  </a:cubicBezTo>
                  <a:cubicBezTo>
                    <a:pt x="2841751" y="2377052"/>
                    <a:pt x="2841289" y="2401067"/>
                    <a:pt x="2847754" y="2415845"/>
                  </a:cubicBezTo>
                  <a:cubicBezTo>
                    <a:pt x="2854219" y="2430623"/>
                    <a:pt x="2841750" y="2459256"/>
                    <a:pt x="2872692" y="2451867"/>
                  </a:cubicBezTo>
                  <a:cubicBezTo>
                    <a:pt x="2903634" y="2444478"/>
                    <a:pt x="2980758" y="2394602"/>
                    <a:pt x="3033405" y="2371511"/>
                  </a:cubicBezTo>
                  <a:cubicBezTo>
                    <a:pt x="3086052" y="2348420"/>
                    <a:pt x="3138238" y="2329486"/>
                    <a:pt x="3188576" y="2313322"/>
                  </a:cubicBezTo>
                  <a:cubicBezTo>
                    <a:pt x="3213745" y="2305240"/>
                    <a:pt x="3229332" y="2302123"/>
                    <a:pt x="3249190" y="2297736"/>
                  </a:cubicBezTo>
                  <a:lnTo>
                    <a:pt x="3283191" y="2289596"/>
                  </a:lnTo>
                  <a:lnTo>
                    <a:pt x="3266162" y="2282062"/>
                  </a:lnTo>
                  <a:cubicBezTo>
                    <a:pt x="3241685" y="2267284"/>
                    <a:pt x="3278169" y="2247888"/>
                    <a:pt x="3263391" y="2240499"/>
                  </a:cubicBezTo>
                  <a:cubicBezTo>
                    <a:pt x="3248613" y="2233110"/>
                    <a:pt x="3215824" y="2233110"/>
                    <a:pt x="3177493" y="2237728"/>
                  </a:cubicBezTo>
                  <a:cubicBezTo>
                    <a:pt x="3139162" y="2242346"/>
                    <a:pt x="3062962" y="2264975"/>
                    <a:pt x="3033406" y="2268208"/>
                  </a:cubicBezTo>
                  <a:cubicBezTo>
                    <a:pt x="3003850" y="2271441"/>
                    <a:pt x="3000155" y="2269131"/>
                    <a:pt x="3000155" y="2257124"/>
                  </a:cubicBezTo>
                  <a:cubicBezTo>
                    <a:pt x="3000155" y="2245117"/>
                    <a:pt x="3005697" y="2209095"/>
                    <a:pt x="3033406" y="2196164"/>
                  </a:cubicBezTo>
                  <a:cubicBezTo>
                    <a:pt x="3061115" y="2183233"/>
                    <a:pt x="3135468" y="2184157"/>
                    <a:pt x="3166410" y="2179539"/>
                  </a:cubicBezTo>
                  <a:cubicBezTo>
                    <a:pt x="3197352" y="2174921"/>
                    <a:pt x="3203355" y="2175382"/>
                    <a:pt x="3219057" y="2168455"/>
                  </a:cubicBezTo>
                  <a:cubicBezTo>
                    <a:pt x="3234759" y="2161528"/>
                    <a:pt x="3251385" y="2159680"/>
                    <a:pt x="3260621" y="2137975"/>
                  </a:cubicBezTo>
                  <a:cubicBezTo>
                    <a:pt x="3269857" y="2116270"/>
                    <a:pt x="3268010" y="2062698"/>
                    <a:pt x="3274475" y="2038222"/>
                  </a:cubicBezTo>
                  <a:cubicBezTo>
                    <a:pt x="3280940" y="2013746"/>
                    <a:pt x="3287406" y="2010975"/>
                    <a:pt x="3299413" y="1991117"/>
                  </a:cubicBezTo>
                  <a:cubicBezTo>
                    <a:pt x="3311420" y="1971259"/>
                    <a:pt x="3340054" y="1950477"/>
                    <a:pt x="3346519" y="1919073"/>
                  </a:cubicBezTo>
                  <a:cubicBezTo>
                    <a:pt x="3352984" y="1887669"/>
                    <a:pt x="3337282" y="1847491"/>
                    <a:pt x="3338206" y="1802695"/>
                  </a:cubicBezTo>
                  <a:cubicBezTo>
                    <a:pt x="3339130" y="1757899"/>
                    <a:pt x="3348828" y="1692321"/>
                    <a:pt x="3352061" y="1650295"/>
                  </a:cubicBezTo>
                  <a:cubicBezTo>
                    <a:pt x="3352870" y="1639789"/>
                    <a:pt x="3351484" y="1628358"/>
                    <a:pt x="3349485" y="1617109"/>
                  </a:cubicBezTo>
                  <a:lnTo>
                    <a:pt x="3347837" y="1608652"/>
                  </a:lnTo>
                  <a:lnTo>
                    <a:pt x="3342816" y="1604001"/>
                  </a:lnTo>
                  <a:cubicBezTo>
                    <a:pt x="3319725" y="1567056"/>
                    <a:pt x="3332656" y="1489932"/>
                    <a:pt x="3337274" y="1440518"/>
                  </a:cubicBezTo>
                  <a:cubicBezTo>
                    <a:pt x="3341892" y="1391104"/>
                    <a:pt x="3370063" y="1351849"/>
                    <a:pt x="3370525" y="1307514"/>
                  </a:cubicBezTo>
                  <a:cubicBezTo>
                    <a:pt x="3370987" y="1263179"/>
                    <a:pt x="3346510" y="1209608"/>
                    <a:pt x="3340045" y="1174510"/>
                  </a:cubicBezTo>
                  <a:cubicBezTo>
                    <a:pt x="3333580" y="1139412"/>
                    <a:pt x="3356208" y="1110318"/>
                    <a:pt x="3331732" y="1096925"/>
                  </a:cubicBezTo>
                  <a:cubicBezTo>
                    <a:pt x="3307256" y="1083532"/>
                    <a:pt x="3261998" y="1088612"/>
                    <a:pt x="3193187" y="1094154"/>
                  </a:cubicBezTo>
                  <a:cubicBezTo>
                    <a:pt x="3124376" y="1099696"/>
                    <a:pt x="2987678" y="1143107"/>
                    <a:pt x="2918867" y="1130176"/>
                  </a:cubicBezTo>
                  <a:cubicBezTo>
                    <a:pt x="2850056" y="1117245"/>
                    <a:pt x="2808030" y="1044740"/>
                    <a:pt x="2780321" y="1016569"/>
                  </a:cubicBezTo>
                  <a:cubicBezTo>
                    <a:pt x="2752612" y="988398"/>
                    <a:pt x="2755383" y="979161"/>
                    <a:pt x="2752612" y="961150"/>
                  </a:cubicBezTo>
                  <a:cubicBezTo>
                    <a:pt x="2749841" y="943139"/>
                    <a:pt x="2750303" y="912197"/>
                    <a:pt x="2760925" y="902961"/>
                  </a:cubicBezTo>
                  <a:cubicBezTo>
                    <a:pt x="2771547" y="893725"/>
                    <a:pt x="2799718" y="898805"/>
                    <a:pt x="2816343" y="905732"/>
                  </a:cubicBezTo>
                  <a:cubicBezTo>
                    <a:pt x="2832968" y="912659"/>
                    <a:pt x="2842205" y="936674"/>
                    <a:pt x="2860678" y="944525"/>
                  </a:cubicBezTo>
                  <a:cubicBezTo>
                    <a:pt x="2879151" y="952376"/>
                    <a:pt x="2902241" y="958380"/>
                    <a:pt x="2927179" y="952838"/>
                  </a:cubicBezTo>
                  <a:cubicBezTo>
                    <a:pt x="2952117" y="947296"/>
                    <a:pt x="2984907" y="919125"/>
                    <a:pt x="3010307" y="911274"/>
                  </a:cubicBezTo>
                  <a:cubicBezTo>
                    <a:pt x="3035707" y="903423"/>
                    <a:pt x="3052794" y="914045"/>
                    <a:pt x="3079579" y="905732"/>
                  </a:cubicBezTo>
                  <a:cubicBezTo>
                    <a:pt x="3106364" y="897419"/>
                    <a:pt x="3134997" y="876176"/>
                    <a:pt x="3171019" y="861398"/>
                  </a:cubicBezTo>
                  <a:cubicBezTo>
                    <a:pt x="3207041" y="846620"/>
                    <a:pt x="3261074" y="840616"/>
                    <a:pt x="3295710" y="817063"/>
                  </a:cubicBezTo>
                  <a:cubicBezTo>
                    <a:pt x="3330347" y="793510"/>
                    <a:pt x="3345587" y="751946"/>
                    <a:pt x="3378838" y="720081"/>
                  </a:cubicBezTo>
                  <a:lnTo>
                    <a:pt x="3389189" y="710831"/>
                  </a:lnTo>
                  <a:lnTo>
                    <a:pt x="3385311" y="708186"/>
                  </a:lnTo>
                  <a:cubicBezTo>
                    <a:pt x="3369147" y="686019"/>
                    <a:pt x="3374690" y="617208"/>
                    <a:pt x="3365915" y="575182"/>
                  </a:cubicBezTo>
                  <a:cubicBezTo>
                    <a:pt x="3357141" y="533157"/>
                    <a:pt x="3355293" y="507295"/>
                    <a:pt x="3332664" y="456033"/>
                  </a:cubicBezTo>
                  <a:cubicBezTo>
                    <a:pt x="3310035" y="404771"/>
                    <a:pt x="3261545" y="321644"/>
                    <a:pt x="3230141" y="267611"/>
                  </a:cubicBezTo>
                  <a:cubicBezTo>
                    <a:pt x="3198737" y="213578"/>
                    <a:pt x="3165024" y="168320"/>
                    <a:pt x="3144242" y="131837"/>
                  </a:cubicBezTo>
                  <a:cubicBezTo>
                    <a:pt x="3123460" y="95354"/>
                    <a:pt x="3093443" y="66721"/>
                    <a:pt x="3105450" y="48710"/>
                  </a:cubicBezTo>
                  <a:cubicBezTo>
                    <a:pt x="3117457" y="30699"/>
                    <a:pt x="3178417" y="27004"/>
                    <a:pt x="3216286" y="23771"/>
                  </a:cubicBezTo>
                  <a:cubicBezTo>
                    <a:pt x="3254155" y="20538"/>
                    <a:pt x="3311420" y="21924"/>
                    <a:pt x="3354831" y="18230"/>
                  </a:cubicBezTo>
                  <a:cubicBezTo>
                    <a:pt x="3387390" y="15459"/>
                    <a:pt x="3418649" y="3336"/>
                    <a:pt x="3448025" y="565"/>
                  </a:cubicBezTo>
                  <a:close/>
                </a:path>
              </a:pathLst>
            </a:custGeom>
            <a:solidFill>
              <a:schemeClr val="bg1"/>
            </a:solidFill>
            <a:ln w="12700" cap="flat" cmpd="sng" algn="ctr">
              <a:noFill/>
              <a:prstDash val="solid"/>
              <a:miter lim="800000"/>
            </a:ln>
            <a:effectLst/>
          </p:spPr>
          <p:txBody>
            <a:bodyPr rtlCol="0" anchor="ctr"/>
            <a:lstStyle/>
            <a:p>
              <a:pPr algn="ctr">
                <a:defRPr/>
              </a:pPr>
              <a:endParaRPr lang="zh-CN" altLang="en-US" kern="0" dirty="0">
                <a:solidFill>
                  <a:prstClr val="white"/>
                </a:solidFill>
                <a:latin typeface="微软雅黑" panose="020B0503020204020204" pitchFamily="34" charset="-122"/>
              </a:endParaRPr>
            </a:p>
          </p:txBody>
        </p:sp>
      </p:grpSp>
    </p:spTree>
    <p:extLst>
      <p:ext uri="{BB962C8B-B14F-4D97-AF65-F5344CB8AC3E}">
        <p14:creationId xmlns:p14="http://schemas.microsoft.com/office/powerpoint/2010/main" val="2310180363"/>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4_自定义版式">
    <p:spTree>
      <p:nvGrpSpPr>
        <p:cNvPr id="1" name=""/>
        <p:cNvGrpSpPr/>
        <p:nvPr/>
      </p:nvGrpSpPr>
      <p:grpSpPr>
        <a:xfrm>
          <a:off x="0" y="0"/>
          <a:ext cx="0" cy="0"/>
          <a:chOff x="0" y="0"/>
          <a:chExt cx="0" cy="0"/>
        </a:xfrm>
      </p:grpSpPr>
      <p:sp>
        <p:nvSpPr>
          <p:cNvPr id="2" name="矩形 1"/>
          <p:cNvSpPr/>
          <p:nvPr userDrawn="1"/>
        </p:nvSpPr>
        <p:spPr>
          <a:xfrm>
            <a:off x="1387475" y="1843405"/>
            <a:ext cx="10804525" cy="292163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userDrawn="1"/>
        </p:nvGrpSpPr>
        <p:grpSpPr>
          <a:xfrm>
            <a:off x="-19685" y="1844040"/>
            <a:ext cx="12220575" cy="2921000"/>
            <a:chOff x="-31" y="2904"/>
            <a:chExt cx="19245" cy="4600"/>
          </a:xfrm>
        </p:grpSpPr>
        <p:cxnSp>
          <p:nvCxnSpPr>
            <p:cNvPr id="4" name="直接连接符 3"/>
            <p:cNvCxnSpPr/>
            <p:nvPr/>
          </p:nvCxnSpPr>
          <p:spPr>
            <a:xfrm>
              <a:off x="-31" y="2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5" name="直接连接符 4"/>
            <p:cNvCxnSpPr/>
            <p:nvPr/>
          </p:nvCxnSpPr>
          <p:spPr>
            <a:xfrm>
              <a:off x="-31" y="3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6" name="直接连接符 5"/>
            <p:cNvCxnSpPr/>
            <p:nvPr/>
          </p:nvCxnSpPr>
          <p:spPr>
            <a:xfrm>
              <a:off x="-31" y="3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7" name="直接连接符 6"/>
            <p:cNvCxnSpPr/>
            <p:nvPr/>
          </p:nvCxnSpPr>
          <p:spPr>
            <a:xfrm>
              <a:off x="-31" y="3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8" name="直接连接符 7"/>
            <p:cNvCxnSpPr/>
            <p:nvPr/>
          </p:nvCxnSpPr>
          <p:spPr>
            <a:xfrm>
              <a:off x="-31" y="3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9" name="直接连接符 8"/>
            <p:cNvCxnSpPr/>
            <p:nvPr/>
          </p:nvCxnSpPr>
          <p:spPr>
            <a:xfrm>
              <a:off x="-31" y="3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0" name="直接连接符 9"/>
            <p:cNvCxnSpPr/>
            <p:nvPr/>
          </p:nvCxnSpPr>
          <p:spPr>
            <a:xfrm>
              <a:off x="-31" y="4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1" name="直接连接符 10"/>
            <p:cNvCxnSpPr/>
            <p:nvPr/>
          </p:nvCxnSpPr>
          <p:spPr>
            <a:xfrm>
              <a:off x="-31" y="4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2" name="直接连接符 11"/>
            <p:cNvCxnSpPr/>
            <p:nvPr/>
          </p:nvCxnSpPr>
          <p:spPr>
            <a:xfrm>
              <a:off x="-31" y="4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3" name="直接连接符 12"/>
            <p:cNvCxnSpPr/>
            <p:nvPr/>
          </p:nvCxnSpPr>
          <p:spPr>
            <a:xfrm>
              <a:off x="-31" y="4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4" name="直接连接符 13"/>
            <p:cNvCxnSpPr/>
            <p:nvPr/>
          </p:nvCxnSpPr>
          <p:spPr>
            <a:xfrm>
              <a:off x="-31" y="4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5" name="直接连接符 14"/>
            <p:cNvCxnSpPr/>
            <p:nvPr/>
          </p:nvCxnSpPr>
          <p:spPr>
            <a:xfrm>
              <a:off x="-31" y="5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6" name="直接连接符 15"/>
            <p:cNvCxnSpPr/>
            <p:nvPr/>
          </p:nvCxnSpPr>
          <p:spPr>
            <a:xfrm>
              <a:off x="-31" y="5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7" name="直接连接符 16"/>
            <p:cNvCxnSpPr/>
            <p:nvPr/>
          </p:nvCxnSpPr>
          <p:spPr>
            <a:xfrm>
              <a:off x="-31" y="5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8" name="直接连接符 17"/>
            <p:cNvCxnSpPr/>
            <p:nvPr/>
          </p:nvCxnSpPr>
          <p:spPr>
            <a:xfrm>
              <a:off x="-31" y="5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9" name="直接连接符 18"/>
            <p:cNvCxnSpPr/>
            <p:nvPr/>
          </p:nvCxnSpPr>
          <p:spPr>
            <a:xfrm>
              <a:off x="-31" y="5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0" name="直接连接符 19"/>
            <p:cNvCxnSpPr/>
            <p:nvPr/>
          </p:nvCxnSpPr>
          <p:spPr>
            <a:xfrm>
              <a:off x="-31" y="6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1" name="直接连接符 20"/>
            <p:cNvCxnSpPr/>
            <p:nvPr/>
          </p:nvCxnSpPr>
          <p:spPr>
            <a:xfrm>
              <a:off x="-31" y="6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2" name="直接连接符 21"/>
            <p:cNvCxnSpPr/>
            <p:nvPr/>
          </p:nvCxnSpPr>
          <p:spPr>
            <a:xfrm>
              <a:off x="-31" y="6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3" name="直接连接符 22"/>
            <p:cNvCxnSpPr/>
            <p:nvPr/>
          </p:nvCxnSpPr>
          <p:spPr>
            <a:xfrm>
              <a:off x="-31" y="6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4" name="直接连接符 23"/>
            <p:cNvCxnSpPr/>
            <p:nvPr/>
          </p:nvCxnSpPr>
          <p:spPr>
            <a:xfrm>
              <a:off x="-31" y="6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5" name="直接连接符 24"/>
            <p:cNvCxnSpPr/>
            <p:nvPr/>
          </p:nvCxnSpPr>
          <p:spPr>
            <a:xfrm>
              <a:off x="-31" y="7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6" name="直接连接符 25"/>
            <p:cNvCxnSpPr/>
            <p:nvPr/>
          </p:nvCxnSpPr>
          <p:spPr>
            <a:xfrm>
              <a:off x="-31" y="7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7" name="直接连接符 26"/>
            <p:cNvCxnSpPr/>
            <p:nvPr/>
          </p:nvCxnSpPr>
          <p:spPr>
            <a:xfrm>
              <a:off x="-31" y="7504"/>
              <a:ext cx="19245" cy="0"/>
            </a:xfrm>
            <a:prstGeom prst="line">
              <a:avLst/>
            </a:prstGeom>
            <a:ln w="3175"/>
          </p:spPr>
          <p:style>
            <a:lnRef idx="2">
              <a:schemeClr val="accent1"/>
            </a:lnRef>
            <a:fillRef idx="0">
              <a:srgbClr val="FFFFFF"/>
            </a:fillRef>
            <a:effectRef idx="0">
              <a:srgbClr val="FFFFFF"/>
            </a:effectRef>
            <a:fontRef idx="minor">
              <a:schemeClr val="tx1"/>
            </a:fontRef>
          </p:style>
        </p:cxnSp>
      </p:grpSp>
      <p:sp>
        <p:nvSpPr>
          <p:cNvPr id="28" name="矩形 27"/>
          <p:cNvSpPr/>
          <p:nvPr userDrawn="1"/>
        </p:nvSpPr>
        <p:spPr>
          <a:xfrm>
            <a:off x="1198195" y="1772181"/>
            <a:ext cx="677866" cy="2034232"/>
          </a:xfrm>
          <a:prstGeom prst="rect">
            <a:avLst/>
          </a:prstGeom>
          <a:solidFill>
            <a:srgbClr val="00589A"/>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076691626"/>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bg>
      <p:bgPr>
        <a:pattFill prst="dashVert">
          <a:fgClr>
            <a:schemeClr val="bg1">
              <a:lumMod val="95000"/>
            </a:schemeClr>
          </a:fgClr>
          <a:bgClr>
            <a:schemeClr val="bg1"/>
          </a:bgClr>
        </a:patt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自定义版式">
    <p:bg>
      <p:bgPr>
        <a:pattFill prst="dashVert">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8" name="矩形 7"/>
          <p:cNvSpPr/>
          <p:nvPr userDrawn="1"/>
        </p:nvSpPr>
        <p:spPr>
          <a:xfrm>
            <a:off x="0" y="0"/>
            <a:ext cx="12189600" cy="909304"/>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userDrawn="1"/>
        </p:nvGrpSpPr>
        <p:grpSpPr>
          <a:xfrm>
            <a:off x="-9287" y="524601"/>
            <a:ext cx="12187909" cy="234896"/>
            <a:chOff x="0" y="722"/>
            <a:chExt cx="19198" cy="370"/>
          </a:xfrm>
        </p:grpSpPr>
        <p:sp>
          <p:nvSpPr>
            <p:cNvPr id="10" name="流程图: 过程 9"/>
            <p:cNvSpPr/>
            <p:nvPr/>
          </p:nvSpPr>
          <p:spPr>
            <a:xfrm>
              <a:off x="3474" y="1003"/>
              <a:ext cx="15724" cy="89"/>
            </a:xfrm>
            <a:prstGeom prst="flowChartProcess">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972"/>
              <a:ext cx="527" cy="1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8" name="矩形 17"/>
            <p:cNvSpPr/>
            <p:nvPr/>
          </p:nvSpPr>
          <p:spPr>
            <a:xfrm>
              <a:off x="0" y="722"/>
              <a:ext cx="527" cy="1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19" name="矩形 18"/>
          <p:cNvSpPr/>
          <p:nvPr userDrawn="1"/>
        </p:nvSpPr>
        <p:spPr>
          <a:xfrm>
            <a:off x="328535" y="0"/>
            <a:ext cx="1859419" cy="909304"/>
          </a:xfrm>
          <a:prstGeom prst="rect">
            <a:avLst/>
          </a:prstGeom>
          <a:solidFill>
            <a:srgbClr val="0067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nvSpPr>
        <p:spPr>
          <a:xfrm>
            <a:off x="349147" y="301142"/>
            <a:ext cx="1818194" cy="523099"/>
          </a:xfrm>
          <a:prstGeom prst="rect">
            <a:avLst/>
          </a:prstGeom>
        </p:spPr>
        <p:txBody>
          <a:bodyPr wrap="square">
            <a:spAutoFit/>
          </a:bodyPr>
          <a:lstStyle/>
          <a:p>
            <a:pPr lvl="0" algn="ctr">
              <a:defRPr/>
            </a:pPr>
            <a:r>
              <a:rPr lang="zh-CN" altLang="en-US" sz="2799" b="1" kern="100" dirty="0" smtClean="0">
                <a:solidFill>
                  <a:schemeClr val="bg1"/>
                </a:solidFill>
                <a:latin typeface="Times New Roman" panose="02020603050405020304"/>
                <a:ea typeface="微软雅黑" panose="020B0503020204020204" charset="-122"/>
                <a:cs typeface="Times New Roman" panose="02020603050405020304"/>
              </a:rPr>
              <a:t>知识梳理</a:t>
            </a:r>
            <a:endParaRPr lang="zh-CN" altLang="en-US" sz="2799" b="1" kern="100" dirty="0">
              <a:solidFill>
                <a:schemeClr val="bg1"/>
              </a:solidFill>
              <a:latin typeface="Times New Roman" panose="02020603050405020304"/>
              <a:ea typeface="+mj-ea"/>
              <a:cs typeface="Times New Roman" panose="02020603050405020304"/>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方法技巧">
    <p:bg>
      <p:bgPr>
        <a:solidFill>
          <a:schemeClr val="bg1">
            <a:lumMod val="95000"/>
          </a:schemeClr>
        </a:solidFill>
        <a:effectLst/>
      </p:bgPr>
    </p:bg>
    <p:spTree>
      <p:nvGrpSpPr>
        <p:cNvPr id="1" name=""/>
        <p:cNvGrpSpPr/>
        <p:nvPr/>
      </p:nvGrpSpPr>
      <p:grpSpPr>
        <a:xfrm>
          <a:off x="0" y="0"/>
          <a:ext cx="0" cy="0"/>
          <a:chOff x="0" y="0"/>
          <a:chExt cx="0" cy="0"/>
        </a:xfrm>
      </p:grpSpPr>
      <p:sp>
        <p:nvSpPr>
          <p:cNvPr id="8" name="矩形 7"/>
          <p:cNvSpPr/>
          <p:nvPr userDrawn="1"/>
        </p:nvSpPr>
        <p:spPr>
          <a:xfrm>
            <a:off x="0" y="-7982"/>
            <a:ext cx="12192000" cy="77268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矩形 10"/>
          <p:cNvSpPr/>
          <p:nvPr userDrawn="1"/>
        </p:nvSpPr>
        <p:spPr>
          <a:xfrm>
            <a:off x="240928" y="116630"/>
            <a:ext cx="274157" cy="50405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nvSpPr>
        <p:spPr>
          <a:xfrm>
            <a:off x="893272" y="116630"/>
            <a:ext cx="144016" cy="504056"/>
          </a:xfrm>
          <a:prstGeom prst="rect">
            <a:avLst/>
          </a:prstGeom>
          <a:solidFill>
            <a:srgbClr val="79C4FC"/>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nvSpPr>
        <p:spPr>
          <a:xfrm>
            <a:off x="586348" y="116630"/>
            <a:ext cx="235661" cy="504056"/>
          </a:xfrm>
          <a:prstGeom prst="rect">
            <a:avLst/>
          </a:prstGeom>
          <a:solidFill>
            <a:srgbClr val="35AAFF"/>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userDrawn="1"/>
        </p:nvSpPr>
        <p:spPr>
          <a:xfrm>
            <a:off x="1103945" y="111684"/>
            <a:ext cx="2255751" cy="553998"/>
          </a:xfrm>
          <a:prstGeom prst="rect">
            <a:avLst/>
          </a:prstGeom>
        </p:spPr>
        <p:txBody>
          <a:bodyPr wrap="square">
            <a:spAutoFit/>
          </a:bodyPr>
          <a:lstStyle/>
          <a:p>
            <a:r>
              <a:rPr lang="zh-CN" altLang="en-US" sz="3000" b="1" kern="1200" dirty="0" smtClean="0">
                <a:solidFill>
                  <a:schemeClr val="bg1"/>
                </a:solidFill>
                <a:latin typeface="微软雅黑" panose="020B0503020204020204" pitchFamily="34" charset="-122"/>
                <a:ea typeface="微软雅黑" panose="020B0503020204020204" pitchFamily="34" charset="-122"/>
                <a:cs typeface="+mn-cs"/>
              </a:rPr>
              <a:t>教材改编题</a:t>
            </a:r>
            <a:endParaRPr lang="zh-CN" altLang="en-US" sz="3000" b="1" kern="1200" dirty="0">
              <a:solidFill>
                <a:schemeClr val="bg1"/>
              </a:solidFill>
              <a:latin typeface="微软雅黑" panose="020B0503020204020204" pitchFamily="34" charset="-122"/>
              <a:ea typeface="微软雅黑" panose="020B0503020204020204" pitchFamily="34" charset="-122"/>
              <a:cs typeface="+mn-cs"/>
            </a:endParaRPr>
          </a:p>
        </p:txBody>
      </p:sp>
      <p:cxnSp>
        <p:nvCxnSpPr>
          <p:cNvPr id="19" name="直接连接符 18"/>
          <p:cNvCxnSpPr/>
          <p:nvPr userDrawn="1"/>
        </p:nvCxnSpPr>
        <p:spPr>
          <a:xfrm>
            <a:off x="3359696" y="388683"/>
            <a:ext cx="8595151"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方法技巧">
    <p:bg>
      <p:bgPr>
        <a:solidFill>
          <a:schemeClr val="bg1">
            <a:lumMod val="95000"/>
          </a:schemeClr>
        </a:solidFill>
        <a:effectLst/>
      </p:bgPr>
    </p:bg>
    <p:spTree>
      <p:nvGrpSpPr>
        <p:cNvPr id="1" name=""/>
        <p:cNvGrpSpPr/>
        <p:nvPr/>
      </p:nvGrpSpPr>
      <p:grpSpPr>
        <a:xfrm>
          <a:off x="0" y="0"/>
          <a:ext cx="0" cy="0"/>
          <a:chOff x="0" y="0"/>
          <a:chExt cx="0" cy="0"/>
        </a:xfrm>
      </p:grpSpPr>
      <p:sp>
        <p:nvSpPr>
          <p:cNvPr id="8" name="矩形 7"/>
          <p:cNvSpPr/>
          <p:nvPr userDrawn="1"/>
        </p:nvSpPr>
        <p:spPr>
          <a:xfrm>
            <a:off x="0" y="-7982"/>
            <a:ext cx="12192000" cy="77268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矩形 8"/>
          <p:cNvSpPr/>
          <p:nvPr userDrawn="1"/>
        </p:nvSpPr>
        <p:spPr>
          <a:xfrm>
            <a:off x="240928" y="116630"/>
            <a:ext cx="274157" cy="50405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nvSpPr>
        <p:spPr>
          <a:xfrm>
            <a:off x="893272" y="116630"/>
            <a:ext cx="144016" cy="504056"/>
          </a:xfrm>
          <a:prstGeom prst="rect">
            <a:avLst/>
          </a:prstGeom>
          <a:solidFill>
            <a:srgbClr val="79C4FC"/>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nvSpPr>
        <p:spPr>
          <a:xfrm>
            <a:off x="586348" y="116630"/>
            <a:ext cx="235661" cy="504056"/>
          </a:xfrm>
          <a:prstGeom prst="rect">
            <a:avLst/>
          </a:prstGeom>
          <a:solidFill>
            <a:srgbClr val="35AAFF"/>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userDrawn="1"/>
        </p:nvSpPr>
        <p:spPr>
          <a:xfrm>
            <a:off x="1103945" y="111684"/>
            <a:ext cx="1723549" cy="553998"/>
          </a:xfrm>
          <a:prstGeom prst="rect">
            <a:avLst/>
          </a:prstGeom>
        </p:spPr>
        <p:txBody>
          <a:bodyPr wrap="none">
            <a:spAutoFit/>
          </a:bodyPr>
          <a:lstStyle/>
          <a:p>
            <a:r>
              <a:rPr lang="zh-CN" altLang="en-US" sz="3000" b="1" kern="1200" dirty="0" smtClean="0">
                <a:solidFill>
                  <a:schemeClr val="bg1"/>
                </a:solidFill>
                <a:latin typeface="微软雅黑" panose="020B0503020204020204" pitchFamily="34" charset="-122"/>
                <a:ea typeface="微软雅黑" panose="020B0503020204020204" pitchFamily="34" charset="-122"/>
                <a:cs typeface="+mn-cs"/>
              </a:rPr>
              <a:t>思考辨析</a:t>
            </a:r>
            <a:endParaRPr lang="zh-CN" altLang="en-US" sz="3000" b="1" kern="1200" dirty="0">
              <a:solidFill>
                <a:schemeClr val="bg1"/>
              </a:solidFill>
              <a:latin typeface="微软雅黑" panose="020B0503020204020204" pitchFamily="34" charset="-122"/>
              <a:ea typeface="微软雅黑" panose="020B0503020204020204" pitchFamily="34" charset="-122"/>
              <a:cs typeface="+mn-cs"/>
            </a:endParaRPr>
          </a:p>
        </p:txBody>
      </p:sp>
      <p:cxnSp>
        <p:nvCxnSpPr>
          <p:cNvPr id="19" name="直接连接符 18"/>
          <p:cNvCxnSpPr/>
          <p:nvPr userDrawn="1"/>
        </p:nvCxnSpPr>
        <p:spPr>
          <a:xfrm>
            <a:off x="2927648" y="388683"/>
            <a:ext cx="9027199"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3" name="矩形 2"/>
          <p:cNvSpPr/>
          <p:nvPr userDrawn="1"/>
        </p:nvSpPr>
        <p:spPr>
          <a:xfrm>
            <a:off x="0" y="0"/>
            <a:ext cx="12192000" cy="7647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323228" y="130560"/>
            <a:ext cx="1596308" cy="52322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zh-CN" altLang="en-US" sz="2400">
              <a:solidFill>
                <a:prstClr val="white"/>
              </a:solidFill>
              <a:cs typeface="+mn-ea"/>
            </a:endParaRPr>
          </a:p>
        </p:txBody>
      </p:sp>
      <p:sp>
        <p:nvSpPr>
          <p:cNvPr id="5" name="矩形 4"/>
          <p:cNvSpPr/>
          <p:nvPr userDrawn="1"/>
        </p:nvSpPr>
        <p:spPr>
          <a:xfrm>
            <a:off x="1977621" y="141360"/>
            <a:ext cx="9951027" cy="501619"/>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方法技巧">
    <p:bg>
      <p:bgPr>
        <a:solidFill>
          <a:schemeClr val="bg1">
            <a:lumMod val="95000"/>
          </a:schemeClr>
        </a:solidFill>
        <a:effectLst/>
      </p:bgPr>
    </p:bg>
    <p:spTree>
      <p:nvGrpSpPr>
        <p:cNvPr id="1" name=""/>
        <p:cNvGrpSpPr/>
        <p:nvPr/>
      </p:nvGrpSpPr>
      <p:grpSpPr>
        <a:xfrm>
          <a:off x="0" y="0"/>
          <a:ext cx="0" cy="0"/>
          <a:chOff x="0" y="0"/>
          <a:chExt cx="0" cy="0"/>
        </a:xfrm>
      </p:grpSpPr>
      <p:sp>
        <p:nvSpPr>
          <p:cNvPr id="14" name="矩形 13"/>
          <p:cNvSpPr/>
          <p:nvPr userDrawn="1"/>
        </p:nvSpPr>
        <p:spPr>
          <a:xfrm>
            <a:off x="0" y="0"/>
            <a:ext cx="12189600" cy="1915254"/>
          </a:xfrm>
          <a:prstGeom prst="rect">
            <a:avLst/>
          </a:prstGeom>
          <a:solidFill>
            <a:srgbClr val="255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kumimoji="1" lang="zh-CN" altLang="en-US" sz="2400"/>
          </a:p>
        </p:txBody>
      </p:sp>
      <p:sp>
        <p:nvSpPr>
          <p:cNvPr id="8" name="圆角矩形 7"/>
          <p:cNvSpPr/>
          <p:nvPr userDrawn="1"/>
        </p:nvSpPr>
        <p:spPr>
          <a:xfrm>
            <a:off x="0" y="1340768"/>
            <a:ext cx="12189600" cy="5517232"/>
          </a:xfrm>
          <a:prstGeom prst="roundRect">
            <a:avLst>
              <a:gd name="adj" fmla="val 1925"/>
            </a:avLst>
          </a:prstGeom>
          <a:pattFill prst="smGrid">
            <a:fgClr>
              <a:schemeClr val="bg1">
                <a:lumMod val="95000"/>
              </a:schemeClr>
            </a:fgClr>
            <a:bgClr>
              <a:schemeClr val="bg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400"/>
          </a:p>
        </p:txBody>
      </p:sp>
      <p:sp>
        <p:nvSpPr>
          <p:cNvPr id="6" name="矩形 5"/>
          <p:cNvSpPr/>
          <p:nvPr userDrawn="1"/>
        </p:nvSpPr>
        <p:spPr>
          <a:xfrm>
            <a:off x="226674" y="1340768"/>
            <a:ext cx="11701974" cy="532859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userDrawn="1"/>
        </p:nvSpPr>
        <p:spPr>
          <a:xfrm>
            <a:off x="234632" y="3048"/>
            <a:ext cx="1518072" cy="1625752"/>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14"/>
          <p:cNvSpPr txBox="1"/>
          <p:nvPr userDrawn="1"/>
        </p:nvSpPr>
        <p:spPr>
          <a:xfrm>
            <a:off x="237584" y="980728"/>
            <a:ext cx="1512168" cy="46166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0965" algn="l" defTabSz="914400" rtl="0" eaLnBrk="1" latinLnBrk="0" hangingPunct="1">
              <a:defRPr sz="1800" kern="1200">
                <a:solidFill>
                  <a:schemeClr val="tx1"/>
                </a:solidFill>
                <a:latin typeface="+mn-lt"/>
                <a:ea typeface="+mn-ea"/>
                <a:cs typeface="+mn-cs"/>
              </a:defRPr>
            </a:lvl4pPr>
            <a:lvl5pPr marL="1828165"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a:lstStyle>
          <a:p>
            <a:pPr algn="ctr"/>
            <a:r>
              <a:rPr lang="zh-CN" altLang="en-US" sz="2400" b="1" dirty="0" smtClean="0">
                <a:solidFill>
                  <a:schemeClr val="bg1"/>
                </a:solidFill>
              </a:rPr>
              <a:t>课堂小结</a:t>
            </a:r>
            <a:endParaRPr lang="zh-CN" altLang="en-US" sz="2400" b="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3_自定义版式">
    <p:bg>
      <p:bgPr>
        <a:solidFill>
          <a:srgbClr val="F2F2F2"/>
        </a:solidFill>
        <a:effectLst/>
      </p:bgPr>
    </p:bg>
    <p:spTree>
      <p:nvGrpSpPr>
        <p:cNvPr id="1" name=""/>
        <p:cNvGrpSpPr/>
        <p:nvPr/>
      </p:nvGrpSpPr>
      <p:grpSpPr>
        <a:xfrm>
          <a:off x="0" y="0"/>
          <a:ext cx="0" cy="0"/>
          <a:chOff x="0" y="0"/>
          <a:chExt cx="0" cy="0"/>
        </a:xfrm>
      </p:grpSpPr>
      <p:sp>
        <p:nvSpPr>
          <p:cNvPr id="3" name="矩形 2"/>
          <p:cNvSpPr/>
          <p:nvPr userDrawn="1"/>
        </p:nvSpPr>
        <p:spPr>
          <a:xfrm>
            <a:off x="0" y="0"/>
            <a:ext cx="8976321"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9300356" y="-17324"/>
            <a:ext cx="2567608" cy="6888507"/>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 name="组合 4"/>
          <p:cNvGrpSpPr/>
          <p:nvPr userDrawn="1"/>
        </p:nvGrpSpPr>
        <p:grpSpPr>
          <a:xfrm>
            <a:off x="10294537" y="0"/>
            <a:ext cx="579247" cy="730144"/>
            <a:chOff x="10991812" y="-5749"/>
            <a:chExt cx="760532" cy="958655"/>
          </a:xfrm>
        </p:grpSpPr>
        <p:sp>
          <p:nvSpPr>
            <p:cNvPr id="6" name="同侧圆角矩形 5"/>
            <p:cNvSpPr/>
            <p:nvPr/>
          </p:nvSpPr>
          <p:spPr>
            <a:xfrm flipV="1">
              <a:off x="10991812" y="-5749"/>
              <a:ext cx="760532" cy="958655"/>
            </a:xfrm>
            <a:prstGeom prst="round2SameRect">
              <a:avLst>
                <a:gd name="adj1" fmla="val 50000"/>
                <a:gd name="adj2" fmla="val 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任意多边形 3"/>
            <p:cNvSpPr/>
            <p:nvPr/>
          </p:nvSpPr>
          <p:spPr>
            <a:xfrm>
              <a:off x="11068746" y="89345"/>
              <a:ext cx="606664" cy="671651"/>
            </a:xfrm>
            <a:custGeom>
              <a:avLst/>
              <a:gdLst>
                <a:gd name="connsiteX0" fmla="*/ 2026832 w 4749368"/>
                <a:gd name="connsiteY0" fmla="*/ 3343699 h 5838626"/>
                <a:gd name="connsiteX1" fmla="*/ 1981301 w 4749368"/>
                <a:gd name="connsiteY1" fmla="*/ 3359278 h 5838626"/>
                <a:gd name="connsiteX2" fmla="*/ 1973289 w 4749368"/>
                <a:gd name="connsiteY2" fmla="*/ 3361847 h 5838626"/>
                <a:gd name="connsiteX3" fmla="*/ 1971747 w 4749368"/>
                <a:gd name="connsiteY3" fmla="*/ 3369405 h 5838626"/>
                <a:gd name="connsiteX4" fmla="*/ 1982764 w 4749368"/>
                <a:gd name="connsiteY4" fmla="*/ 3428162 h 5838626"/>
                <a:gd name="connsiteX5" fmla="*/ 1979092 w 4749368"/>
                <a:gd name="connsiteY5" fmla="*/ 3486918 h 5838626"/>
                <a:gd name="connsiteX6" fmla="*/ 1949713 w 4749368"/>
                <a:gd name="connsiteY6" fmla="*/ 3597087 h 5838626"/>
                <a:gd name="connsiteX7" fmla="*/ 1991113 w 4749368"/>
                <a:gd name="connsiteY7" fmla="*/ 3657336 h 5838626"/>
                <a:gd name="connsiteX8" fmla="*/ 1992504 w 4749368"/>
                <a:gd name="connsiteY8" fmla="*/ 3661663 h 5838626"/>
                <a:gd name="connsiteX9" fmla="*/ 2008470 w 4749368"/>
                <a:gd name="connsiteY9" fmla="*/ 3626465 h 5838626"/>
                <a:gd name="connsiteX10" fmla="*/ 2103950 w 4749368"/>
                <a:gd name="connsiteY10" fmla="*/ 3464885 h 5838626"/>
                <a:gd name="connsiteX11" fmla="*/ 2103950 w 4749368"/>
                <a:gd name="connsiteY11" fmla="*/ 3398784 h 5838626"/>
                <a:gd name="connsiteX12" fmla="*/ 2074571 w 4749368"/>
                <a:gd name="connsiteY12" fmla="*/ 3365733 h 5838626"/>
                <a:gd name="connsiteX13" fmla="*/ 2026832 w 4749368"/>
                <a:gd name="connsiteY13" fmla="*/ 3343699 h 5838626"/>
                <a:gd name="connsiteX14" fmla="*/ 3836449 w 4749368"/>
                <a:gd name="connsiteY14" fmla="*/ 3027696 h 5838626"/>
                <a:gd name="connsiteX15" fmla="*/ 3895158 w 4749368"/>
                <a:gd name="connsiteY15" fmla="*/ 3033757 h 5838626"/>
                <a:gd name="connsiteX16" fmla="*/ 3997681 w 4749368"/>
                <a:gd name="connsiteY16" fmla="*/ 3103030 h 5838626"/>
                <a:gd name="connsiteX17" fmla="*/ 4116830 w 4749368"/>
                <a:gd name="connsiteY17" fmla="*/ 3180615 h 5838626"/>
                <a:gd name="connsiteX18" fmla="*/ 4136227 w 4749368"/>
                <a:gd name="connsiteY18" fmla="*/ 3238804 h 5838626"/>
                <a:gd name="connsiteX19" fmla="*/ 4066954 w 4749368"/>
                <a:gd name="connsiteY19" fmla="*/ 3299764 h 5838626"/>
                <a:gd name="connsiteX20" fmla="*/ 4033703 w 4749368"/>
                <a:gd name="connsiteY20" fmla="*/ 3366266 h 5838626"/>
                <a:gd name="connsiteX21" fmla="*/ 4044787 w 4749368"/>
                <a:gd name="connsiteY21" fmla="*/ 3393975 h 5838626"/>
                <a:gd name="connsiteX22" fmla="*/ 4100205 w 4749368"/>
                <a:gd name="connsiteY22" fmla="*/ 3396746 h 5838626"/>
                <a:gd name="connsiteX23" fmla="*/ 4136227 w 4749368"/>
                <a:gd name="connsiteY23" fmla="*/ 3360724 h 5838626"/>
                <a:gd name="connsiteX24" fmla="*/ 4197187 w 4749368"/>
                <a:gd name="connsiteY24" fmla="*/ 3327473 h 5838626"/>
                <a:gd name="connsiteX25" fmla="*/ 4252605 w 4749368"/>
                <a:gd name="connsiteY25" fmla="*/ 3321932 h 5838626"/>
                <a:gd name="connsiteX26" fmla="*/ 4338503 w 4749368"/>
                <a:gd name="connsiteY26" fmla="*/ 3369037 h 5838626"/>
                <a:gd name="connsiteX27" fmla="*/ 4371754 w 4749368"/>
                <a:gd name="connsiteY27" fmla="*/ 3432768 h 5838626"/>
                <a:gd name="connsiteX28" fmla="*/ 4305252 w 4749368"/>
                <a:gd name="connsiteY28" fmla="*/ 3496499 h 5838626"/>
                <a:gd name="connsiteX29" fmla="*/ 4186103 w 4749368"/>
                <a:gd name="connsiteY29" fmla="*/ 3557459 h 5838626"/>
                <a:gd name="connsiteX30" fmla="*/ 4069725 w 4749368"/>
                <a:gd name="connsiteY30" fmla="*/ 3626732 h 5838626"/>
                <a:gd name="connsiteX31" fmla="*/ 3992140 w 4749368"/>
                <a:gd name="connsiteY31" fmla="*/ 3701546 h 5838626"/>
                <a:gd name="connsiteX32" fmla="*/ 3989369 w 4749368"/>
                <a:gd name="connsiteY32" fmla="*/ 3762506 h 5838626"/>
                <a:gd name="connsiteX33" fmla="*/ 4039245 w 4749368"/>
                <a:gd name="connsiteY33" fmla="*/ 3801299 h 5838626"/>
                <a:gd name="connsiteX34" fmla="*/ 4125143 w 4749368"/>
                <a:gd name="connsiteY34" fmla="*/ 3806841 h 5838626"/>
                <a:gd name="connsiteX35" fmla="*/ 4258147 w 4749368"/>
                <a:gd name="connsiteY35" fmla="*/ 3773590 h 5838626"/>
                <a:gd name="connsiteX36" fmla="*/ 4357900 w 4749368"/>
                <a:gd name="connsiteY36" fmla="*/ 3762506 h 5838626"/>
                <a:gd name="connsiteX37" fmla="*/ 4402234 w 4749368"/>
                <a:gd name="connsiteY37" fmla="*/ 3737568 h 5838626"/>
                <a:gd name="connsiteX38" fmla="*/ 4485361 w 4749368"/>
                <a:gd name="connsiteY38" fmla="*/ 3745881 h 5838626"/>
                <a:gd name="connsiteX39" fmla="*/ 4582343 w 4749368"/>
                <a:gd name="connsiteY39" fmla="*/ 3707088 h 5838626"/>
                <a:gd name="connsiteX40" fmla="*/ 4659929 w 4749368"/>
                <a:gd name="connsiteY40" fmla="*/ 3756964 h 5838626"/>
                <a:gd name="connsiteX41" fmla="*/ 4740285 w 4749368"/>
                <a:gd name="connsiteY41" fmla="*/ 3865030 h 5838626"/>
                <a:gd name="connsiteX42" fmla="*/ 4659929 w 4749368"/>
                <a:gd name="connsiteY42" fmla="*/ 3914906 h 5838626"/>
                <a:gd name="connsiteX43" fmla="*/ 4513070 w 4749368"/>
                <a:gd name="connsiteY43" fmla="*/ 3925990 h 5838626"/>
                <a:gd name="connsiteX44" fmla="*/ 4299710 w 4749368"/>
                <a:gd name="connsiteY44" fmla="*/ 3914906 h 5838626"/>
                <a:gd name="connsiteX45" fmla="*/ 4219354 w 4749368"/>
                <a:gd name="connsiteY45" fmla="*/ 3928761 h 5838626"/>
                <a:gd name="connsiteX46" fmla="*/ 4127914 w 4749368"/>
                <a:gd name="connsiteY46" fmla="*/ 3945386 h 5838626"/>
                <a:gd name="connsiteX47" fmla="*/ 4030932 w 4749368"/>
                <a:gd name="connsiteY47" fmla="*/ 3992492 h 5838626"/>
                <a:gd name="connsiteX48" fmla="*/ 4003223 w 4749368"/>
                <a:gd name="connsiteY48" fmla="*/ 4058993 h 5838626"/>
                <a:gd name="connsiteX49" fmla="*/ 3972743 w 4749368"/>
                <a:gd name="connsiteY49" fmla="*/ 4208622 h 5838626"/>
                <a:gd name="connsiteX50" fmla="*/ 4014307 w 4749368"/>
                <a:gd name="connsiteY50" fmla="*/ 4244644 h 5838626"/>
                <a:gd name="connsiteX51" fmla="*/ 4058641 w 4749368"/>
                <a:gd name="connsiteY51" fmla="*/ 4228019 h 5838626"/>
                <a:gd name="connsiteX52" fmla="*/ 4047558 w 4749368"/>
                <a:gd name="connsiteY52" fmla="*/ 4153204 h 5838626"/>
                <a:gd name="connsiteX53" fmla="*/ 4061412 w 4749368"/>
                <a:gd name="connsiteY53" fmla="*/ 4083932 h 5838626"/>
                <a:gd name="connsiteX54" fmla="*/ 4094663 w 4749368"/>
                <a:gd name="connsiteY54" fmla="*/ 4067306 h 5838626"/>
                <a:gd name="connsiteX55" fmla="*/ 4102976 w 4749368"/>
                <a:gd name="connsiteY55" fmla="*/ 4025742 h 5838626"/>
                <a:gd name="connsiteX56" fmla="*/ 4188874 w 4749368"/>
                <a:gd name="connsiteY56" fmla="*/ 4017430 h 5838626"/>
                <a:gd name="connsiteX57" fmla="*/ 4283085 w 4749368"/>
                <a:gd name="connsiteY57" fmla="*/ 4003575 h 5838626"/>
                <a:gd name="connsiteX58" fmla="*/ 4316336 w 4749368"/>
                <a:gd name="connsiteY58" fmla="*/ 4061764 h 5838626"/>
                <a:gd name="connsiteX59" fmla="*/ 4321878 w 4749368"/>
                <a:gd name="connsiteY59" fmla="*/ 4111641 h 5838626"/>
                <a:gd name="connsiteX60" fmla="*/ 4357900 w 4749368"/>
                <a:gd name="connsiteY60" fmla="*/ 4164288 h 5838626"/>
                <a:gd name="connsiteX61" fmla="*/ 4349587 w 4749368"/>
                <a:gd name="connsiteY61" fmla="*/ 4250186 h 5838626"/>
                <a:gd name="connsiteX62" fmla="*/ 4238750 w 4749368"/>
                <a:gd name="connsiteY62" fmla="*/ 4325001 h 5838626"/>
                <a:gd name="connsiteX63" fmla="*/ 4119601 w 4749368"/>
                <a:gd name="connsiteY63" fmla="*/ 4446921 h 5838626"/>
                <a:gd name="connsiteX64" fmla="*/ 3986598 w 4749368"/>
                <a:gd name="connsiteY64" fmla="*/ 4632571 h 5838626"/>
                <a:gd name="connsiteX65" fmla="*/ 3861907 w 4749368"/>
                <a:gd name="connsiteY65" fmla="*/ 4793284 h 5838626"/>
                <a:gd name="connsiteX66" fmla="*/ 3856313 w 4749368"/>
                <a:gd name="connsiteY66" fmla="*/ 4797324 h 5838626"/>
                <a:gd name="connsiteX67" fmla="*/ 3834025 w 4749368"/>
                <a:gd name="connsiteY67" fmla="*/ 4829220 h 5838626"/>
                <a:gd name="connsiteX68" fmla="*/ 3739987 w 4749368"/>
                <a:gd name="connsiteY68" fmla="*/ 4948455 h 5838626"/>
                <a:gd name="connsiteX69" fmla="*/ 3654089 w 4749368"/>
                <a:gd name="connsiteY69" fmla="*/ 5034353 h 5838626"/>
                <a:gd name="connsiteX70" fmla="*/ 3515543 w 4749368"/>
                <a:gd name="connsiteY70" fmla="*/ 5183982 h 5838626"/>
                <a:gd name="connsiteX71" fmla="*/ 3396394 w 4749368"/>
                <a:gd name="connsiteY71" fmla="*/ 5253255 h 5838626"/>
                <a:gd name="connsiteX72" fmla="*/ 3246765 w 4749368"/>
                <a:gd name="connsiteY72" fmla="*/ 5350237 h 5838626"/>
                <a:gd name="connsiteX73" fmla="*/ 3144241 w 4749368"/>
                <a:gd name="connsiteY73" fmla="*/ 5411197 h 5838626"/>
                <a:gd name="connsiteX74" fmla="*/ 3008467 w 4749368"/>
                <a:gd name="connsiteY74" fmla="*/ 5458302 h 5838626"/>
                <a:gd name="connsiteX75" fmla="*/ 2911485 w 4749368"/>
                <a:gd name="connsiteY75" fmla="*/ 5508179 h 5838626"/>
                <a:gd name="connsiteX76" fmla="*/ 2817274 w 4749368"/>
                <a:gd name="connsiteY76" fmla="*/ 5494324 h 5838626"/>
                <a:gd name="connsiteX77" fmla="*/ 2847754 w 4749368"/>
                <a:gd name="connsiteY77" fmla="*/ 5433364 h 5838626"/>
                <a:gd name="connsiteX78" fmla="*/ 2944736 w 4749368"/>
                <a:gd name="connsiteY78" fmla="*/ 5383488 h 5838626"/>
                <a:gd name="connsiteX79" fmla="*/ 3047260 w 4749368"/>
                <a:gd name="connsiteY79" fmla="*/ 5278193 h 5838626"/>
                <a:gd name="connsiteX80" fmla="*/ 3138700 w 4749368"/>
                <a:gd name="connsiteY80" fmla="*/ 5220004 h 5838626"/>
                <a:gd name="connsiteX81" fmla="*/ 3252307 w 4749368"/>
                <a:gd name="connsiteY81" fmla="*/ 5145190 h 5838626"/>
                <a:gd name="connsiteX82" fmla="*/ 3340976 w 4749368"/>
                <a:gd name="connsiteY82" fmla="*/ 5095313 h 5838626"/>
                <a:gd name="connsiteX83" fmla="*/ 3429645 w 4749368"/>
                <a:gd name="connsiteY83" fmla="*/ 4987248 h 5838626"/>
                <a:gd name="connsiteX84" fmla="*/ 3532169 w 4749368"/>
                <a:gd name="connsiteY84" fmla="*/ 4931830 h 5838626"/>
                <a:gd name="connsiteX85" fmla="*/ 3557107 w 4749368"/>
                <a:gd name="connsiteY85" fmla="*/ 4870870 h 5838626"/>
                <a:gd name="connsiteX86" fmla="*/ 3606983 w 4749368"/>
                <a:gd name="connsiteY86" fmla="*/ 4812681 h 5838626"/>
                <a:gd name="connsiteX87" fmla="*/ 3667942 w 4749368"/>
                <a:gd name="connsiteY87" fmla="*/ 4726782 h 5838626"/>
                <a:gd name="connsiteX88" fmla="*/ 3673448 w 4749368"/>
                <a:gd name="connsiteY88" fmla="*/ 4708475 h 5838626"/>
                <a:gd name="connsiteX89" fmla="*/ 3673420 w 4749368"/>
                <a:gd name="connsiteY89" fmla="*/ 4691302 h 5838626"/>
                <a:gd name="connsiteX90" fmla="*/ 3681798 w 4749368"/>
                <a:gd name="connsiteY90" fmla="*/ 4563299 h 5838626"/>
                <a:gd name="connsiteX91" fmla="*/ 3648547 w 4749368"/>
                <a:gd name="connsiteY91" fmla="*/ 4482942 h 5838626"/>
                <a:gd name="connsiteX92" fmla="*/ 3554336 w 4749368"/>
                <a:gd name="connsiteY92" fmla="*/ 4480172 h 5838626"/>
                <a:gd name="connsiteX93" fmla="*/ 3426874 w 4749368"/>
                <a:gd name="connsiteY93" fmla="*/ 4535590 h 5838626"/>
                <a:gd name="connsiteX94" fmla="*/ 3324350 w 4749368"/>
                <a:gd name="connsiteY94" fmla="*/ 4543902 h 5838626"/>
                <a:gd name="connsiteX95" fmla="*/ 3260620 w 4749368"/>
                <a:gd name="connsiteY95" fmla="*/ 4577153 h 5838626"/>
                <a:gd name="connsiteX96" fmla="*/ 3174721 w 4749368"/>
                <a:gd name="connsiteY96" fmla="*/ 4621488 h 5838626"/>
                <a:gd name="connsiteX97" fmla="*/ 3097136 w 4749368"/>
                <a:gd name="connsiteY97" fmla="*/ 4560528 h 5838626"/>
                <a:gd name="connsiteX98" fmla="*/ 3133158 w 4749368"/>
                <a:gd name="connsiteY98" fmla="*/ 4524506 h 5838626"/>
                <a:gd name="connsiteX99" fmla="*/ 3230140 w 4749368"/>
                <a:gd name="connsiteY99" fmla="*/ 4466317 h 5838626"/>
                <a:gd name="connsiteX100" fmla="*/ 3321580 w 4749368"/>
                <a:gd name="connsiteY100" fmla="*/ 4435837 h 5838626"/>
                <a:gd name="connsiteX101" fmla="*/ 3390852 w 4749368"/>
                <a:gd name="connsiteY101" fmla="*/ 4388732 h 5838626"/>
                <a:gd name="connsiteX102" fmla="*/ 3454583 w 4749368"/>
                <a:gd name="connsiteY102" fmla="*/ 4363793 h 5838626"/>
                <a:gd name="connsiteX103" fmla="*/ 3521085 w 4749368"/>
                <a:gd name="connsiteY103" fmla="*/ 4316688 h 5838626"/>
                <a:gd name="connsiteX104" fmla="*/ 3584816 w 4749368"/>
                <a:gd name="connsiteY104" fmla="*/ 4325001 h 5838626"/>
                <a:gd name="connsiteX105" fmla="*/ 3651318 w 4749368"/>
                <a:gd name="connsiteY105" fmla="*/ 4377648 h 5838626"/>
                <a:gd name="connsiteX106" fmla="*/ 3681798 w 4749368"/>
                <a:gd name="connsiteY106" fmla="*/ 4410899 h 5838626"/>
                <a:gd name="connsiteX107" fmla="*/ 3728903 w 4749368"/>
                <a:gd name="connsiteY107" fmla="*/ 4413670 h 5838626"/>
                <a:gd name="connsiteX108" fmla="*/ 3709507 w 4749368"/>
                <a:gd name="connsiteY108" fmla="*/ 4355481 h 5838626"/>
                <a:gd name="connsiteX109" fmla="*/ 3706736 w 4749368"/>
                <a:gd name="connsiteY109" fmla="*/ 4302833 h 5838626"/>
                <a:gd name="connsiteX110" fmla="*/ 3690111 w 4749368"/>
                <a:gd name="connsiteY110" fmla="*/ 4247414 h 5838626"/>
                <a:gd name="connsiteX111" fmla="*/ 3703966 w 4749368"/>
                <a:gd name="connsiteY111" fmla="*/ 4186455 h 5838626"/>
                <a:gd name="connsiteX112" fmla="*/ 3695652 w 4749368"/>
                <a:gd name="connsiteY112" fmla="*/ 4128266 h 5838626"/>
                <a:gd name="connsiteX113" fmla="*/ 3637463 w 4749368"/>
                <a:gd name="connsiteY113" fmla="*/ 4111641 h 5838626"/>
                <a:gd name="connsiteX114" fmla="*/ 3568190 w 4749368"/>
                <a:gd name="connsiteY114" fmla="*/ 4119953 h 5838626"/>
                <a:gd name="connsiteX115" fmla="*/ 3415790 w 4749368"/>
                <a:gd name="connsiteY115" fmla="*/ 4125495 h 5838626"/>
                <a:gd name="connsiteX116" fmla="*/ 3288329 w 4749368"/>
                <a:gd name="connsiteY116" fmla="*/ 4191997 h 5838626"/>
                <a:gd name="connsiteX117" fmla="*/ 3188576 w 4749368"/>
                <a:gd name="connsiteY117" fmla="*/ 4233561 h 5838626"/>
                <a:gd name="connsiteX118" fmla="*/ 3072198 w 4749368"/>
                <a:gd name="connsiteY118" fmla="*/ 4294521 h 5838626"/>
                <a:gd name="connsiteX119" fmla="*/ 2975216 w 4749368"/>
                <a:gd name="connsiteY119" fmla="*/ 4347168 h 5838626"/>
                <a:gd name="connsiteX120" fmla="*/ 2900401 w 4749368"/>
                <a:gd name="connsiteY120" fmla="*/ 4377648 h 5838626"/>
                <a:gd name="connsiteX121" fmla="*/ 2869921 w 4749368"/>
                <a:gd name="connsiteY121" fmla="*/ 4391502 h 5838626"/>
                <a:gd name="connsiteX122" fmla="*/ 2847754 w 4749368"/>
                <a:gd name="connsiteY122" fmla="*/ 4430295 h 5838626"/>
                <a:gd name="connsiteX123" fmla="*/ 2775710 w 4749368"/>
                <a:gd name="connsiteY123" fmla="*/ 4410899 h 5838626"/>
                <a:gd name="connsiteX124" fmla="*/ 2728605 w 4749368"/>
                <a:gd name="connsiteY124" fmla="*/ 4372106 h 5838626"/>
                <a:gd name="connsiteX125" fmla="*/ 2653790 w 4749368"/>
                <a:gd name="connsiteY125" fmla="*/ 4305604 h 5838626"/>
                <a:gd name="connsiteX126" fmla="*/ 2662103 w 4749368"/>
                <a:gd name="connsiteY126" fmla="*/ 4230790 h 5838626"/>
                <a:gd name="connsiteX127" fmla="*/ 2709209 w 4749368"/>
                <a:gd name="connsiteY127" fmla="*/ 4191997 h 5838626"/>
                <a:gd name="connsiteX128" fmla="*/ 2864380 w 4749368"/>
                <a:gd name="connsiteY128" fmla="*/ 4180913 h 5838626"/>
                <a:gd name="connsiteX129" fmla="*/ 2911485 w 4749368"/>
                <a:gd name="connsiteY129" fmla="*/ 4180913 h 5838626"/>
                <a:gd name="connsiteX130" fmla="*/ 2941965 w 4749368"/>
                <a:gd name="connsiteY130" fmla="*/ 4161517 h 5838626"/>
                <a:gd name="connsiteX131" fmla="*/ 3014009 w 4749368"/>
                <a:gd name="connsiteY131" fmla="*/ 4142121 h 5838626"/>
                <a:gd name="connsiteX132" fmla="*/ 3014009 w 4749368"/>
                <a:gd name="connsiteY132" fmla="*/ 4119953 h 5838626"/>
                <a:gd name="connsiteX133" fmla="*/ 3033405 w 4749368"/>
                <a:gd name="connsiteY133" fmla="*/ 4061764 h 5838626"/>
                <a:gd name="connsiteX134" fmla="*/ 3061114 w 4749368"/>
                <a:gd name="connsiteY134" fmla="*/ 4034055 h 5838626"/>
                <a:gd name="connsiteX135" fmla="*/ 3130387 w 4749368"/>
                <a:gd name="connsiteY135" fmla="*/ 4028513 h 5838626"/>
                <a:gd name="connsiteX136" fmla="*/ 3166409 w 4749368"/>
                <a:gd name="connsiteY136" fmla="*/ 4025742 h 5838626"/>
                <a:gd name="connsiteX137" fmla="*/ 3210743 w 4749368"/>
                <a:gd name="connsiteY137" fmla="*/ 3992492 h 5838626"/>
                <a:gd name="connsiteX138" fmla="*/ 3271703 w 4749368"/>
                <a:gd name="connsiteY138" fmla="*/ 3981408 h 5838626"/>
                <a:gd name="connsiteX139" fmla="*/ 3313267 w 4749368"/>
                <a:gd name="connsiteY139" fmla="*/ 3937073 h 5838626"/>
                <a:gd name="connsiteX140" fmla="*/ 3349289 w 4749368"/>
                <a:gd name="connsiteY140" fmla="*/ 3898281 h 5838626"/>
                <a:gd name="connsiteX141" fmla="*/ 3368685 w 4749368"/>
                <a:gd name="connsiteY141" fmla="*/ 3851175 h 5838626"/>
                <a:gd name="connsiteX142" fmla="*/ 3343747 w 4749368"/>
                <a:gd name="connsiteY142" fmla="*/ 3790215 h 5838626"/>
                <a:gd name="connsiteX143" fmla="*/ 3349289 w 4749368"/>
                <a:gd name="connsiteY143" fmla="*/ 3682150 h 5838626"/>
                <a:gd name="connsiteX144" fmla="*/ 3343747 w 4749368"/>
                <a:gd name="connsiteY144" fmla="*/ 3629502 h 5838626"/>
                <a:gd name="connsiteX145" fmla="*/ 3321580 w 4749368"/>
                <a:gd name="connsiteY145" fmla="*/ 3599022 h 5838626"/>
                <a:gd name="connsiteX146" fmla="*/ 3293870 w 4749368"/>
                <a:gd name="connsiteY146" fmla="*/ 3538062 h 5838626"/>
                <a:gd name="connsiteX147" fmla="*/ 3316038 w 4749368"/>
                <a:gd name="connsiteY147" fmla="*/ 3526979 h 5838626"/>
                <a:gd name="connsiteX148" fmla="*/ 3374227 w 4749368"/>
                <a:gd name="connsiteY148" fmla="*/ 3524208 h 5838626"/>
                <a:gd name="connsiteX149" fmla="*/ 3401936 w 4749368"/>
                <a:gd name="connsiteY149" fmla="*/ 3488186 h 5838626"/>
                <a:gd name="connsiteX150" fmla="*/ 3449041 w 4749368"/>
                <a:gd name="connsiteY150" fmla="*/ 3482644 h 5838626"/>
                <a:gd name="connsiteX151" fmla="*/ 3523856 w 4749368"/>
                <a:gd name="connsiteY151" fmla="*/ 3518666 h 5838626"/>
                <a:gd name="connsiteX152" fmla="*/ 3587587 w 4749368"/>
                <a:gd name="connsiteY152" fmla="*/ 3571313 h 5838626"/>
                <a:gd name="connsiteX153" fmla="*/ 3631921 w 4749368"/>
                <a:gd name="connsiteY153" fmla="*/ 3601793 h 5838626"/>
                <a:gd name="connsiteX154" fmla="*/ 3665172 w 4749368"/>
                <a:gd name="connsiteY154" fmla="*/ 3635044 h 5838626"/>
                <a:gd name="connsiteX155" fmla="*/ 3676256 w 4749368"/>
                <a:gd name="connsiteY155" fmla="*/ 3538062 h 5838626"/>
                <a:gd name="connsiteX156" fmla="*/ 3670714 w 4749368"/>
                <a:gd name="connsiteY156" fmla="*/ 3435539 h 5838626"/>
                <a:gd name="connsiteX157" fmla="*/ 3670714 w 4749368"/>
                <a:gd name="connsiteY157" fmla="*/ 3405059 h 5838626"/>
                <a:gd name="connsiteX158" fmla="*/ 3662401 w 4749368"/>
                <a:gd name="connsiteY158" fmla="*/ 3308077 h 5838626"/>
                <a:gd name="connsiteX159" fmla="*/ 3662401 w 4749368"/>
                <a:gd name="connsiteY159" fmla="*/ 3216637 h 5838626"/>
                <a:gd name="connsiteX160" fmla="*/ 3640234 w 4749368"/>
                <a:gd name="connsiteY160" fmla="*/ 3144593 h 5838626"/>
                <a:gd name="connsiteX161" fmla="*/ 3676256 w 4749368"/>
                <a:gd name="connsiteY161" fmla="*/ 3105801 h 5838626"/>
                <a:gd name="connsiteX162" fmla="*/ 3734445 w 4749368"/>
                <a:gd name="connsiteY162" fmla="*/ 3086404 h 5838626"/>
                <a:gd name="connsiteX163" fmla="*/ 3784321 w 4749368"/>
                <a:gd name="connsiteY163" fmla="*/ 3036528 h 5838626"/>
                <a:gd name="connsiteX164" fmla="*/ 3836449 w 4749368"/>
                <a:gd name="connsiteY164" fmla="*/ 3027696 h 5838626"/>
                <a:gd name="connsiteX165" fmla="*/ 3579274 w 4749368"/>
                <a:gd name="connsiteY165" fmla="*/ 2543307 h 5838626"/>
                <a:gd name="connsiteX166" fmla="*/ 3551565 w 4749368"/>
                <a:gd name="connsiteY166" fmla="*/ 2557162 h 5838626"/>
                <a:gd name="connsiteX167" fmla="*/ 3468438 w 4749368"/>
                <a:gd name="connsiteY167" fmla="*/ 2579329 h 5838626"/>
                <a:gd name="connsiteX168" fmla="*/ 3457354 w 4749368"/>
                <a:gd name="connsiteY168" fmla="*/ 2582100 h 5838626"/>
                <a:gd name="connsiteX169" fmla="*/ 3418561 w 4749368"/>
                <a:gd name="connsiteY169" fmla="*/ 2590413 h 5838626"/>
                <a:gd name="connsiteX170" fmla="*/ 3401936 w 4749368"/>
                <a:gd name="connsiteY170" fmla="*/ 2598725 h 5838626"/>
                <a:gd name="connsiteX171" fmla="*/ 3399165 w 4749368"/>
                <a:gd name="connsiteY171" fmla="*/ 2609809 h 5838626"/>
                <a:gd name="connsiteX172" fmla="*/ 3390852 w 4749368"/>
                <a:gd name="connsiteY172" fmla="*/ 2651373 h 5838626"/>
                <a:gd name="connsiteX173" fmla="*/ 3396394 w 4749368"/>
                <a:gd name="connsiteY173" fmla="*/ 2651373 h 5838626"/>
                <a:gd name="connsiteX174" fmla="*/ 3465667 w 4749368"/>
                <a:gd name="connsiteY174" fmla="*/ 2648602 h 5838626"/>
                <a:gd name="connsiteX175" fmla="*/ 3479521 w 4749368"/>
                <a:gd name="connsiteY175" fmla="*/ 2645831 h 5838626"/>
                <a:gd name="connsiteX176" fmla="*/ 3490605 w 4749368"/>
                <a:gd name="connsiteY176" fmla="*/ 2637518 h 5838626"/>
                <a:gd name="connsiteX177" fmla="*/ 3518314 w 4749368"/>
                <a:gd name="connsiteY177" fmla="*/ 2629205 h 5838626"/>
                <a:gd name="connsiteX178" fmla="*/ 3526627 w 4749368"/>
                <a:gd name="connsiteY178" fmla="*/ 2620893 h 5838626"/>
                <a:gd name="connsiteX179" fmla="*/ 3584816 w 4749368"/>
                <a:gd name="connsiteY179" fmla="*/ 2615351 h 5838626"/>
                <a:gd name="connsiteX180" fmla="*/ 3601441 w 4749368"/>
                <a:gd name="connsiteY180" fmla="*/ 2609809 h 5838626"/>
                <a:gd name="connsiteX181" fmla="*/ 3615296 w 4749368"/>
                <a:gd name="connsiteY181" fmla="*/ 2595954 h 5838626"/>
                <a:gd name="connsiteX182" fmla="*/ 3623609 w 4749368"/>
                <a:gd name="connsiteY182" fmla="*/ 2593183 h 5838626"/>
                <a:gd name="connsiteX183" fmla="*/ 3634692 w 4749368"/>
                <a:gd name="connsiteY183" fmla="*/ 2587642 h 5838626"/>
                <a:gd name="connsiteX184" fmla="*/ 3665172 w 4749368"/>
                <a:gd name="connsiteY184" fmla="*/ 2582100 h 5838626"/>
                <a:gd name="connsiteX185" fmla="*/ 3673485 w 4749368"/>
                <a:gd name="connsiteY185" fmla="*/ 2573787 h 5838626"/>
                <a:gd name="connsiteX186" fmla="*/ 3690110 w 4749368"/>
                <a:gd name="connsiteY186" fmla="*/ 2559933 h 5838626"/>
                <a:gd name="connsiteX187" fmla="*/ 3684569 w 4749368"/>
                <a:gd name="connsiteY187" fmla="*/ 2551620 h 5838626"/>
                <a:gd name="connsiteX188" fmla="*/ 3673485 w 4749368"/>
                <a:gd name="connsiteY188" fmla="*/ 2546078 h 5838626"/>
                <a:gd name="connsiteX189" fmla="*/ 3579274 w 4749368"/>
                <a:gd name="connsiteY189" fmla="*/ 2543307 h 5838626"/>
                <a:gd name="connsiteX190" fmla="*/ 3733919 w 4749368"/>
                <a:gd name="connsiteY190" fmla="*/ 2251374 h 5838626"/>
                <a:gd name="connsiteX191" fmla="*/ 3728903 w 4749368"/>
                <a:gd name="connsiteY191" fmla="*/ 2252362 h 5838626"/>
                <a:gd name="connsiteX192" fmla="*/ 3660973 w 4749368"/>
                <a:gd name="connsiteY192" fmla="*/ 2274898 h 5838626"/>
                <a:gd name="connsiteX193" fmla="*/ 3627046 w 4749368"/>
                <a:gd name="connsiteY193" fmla="*/ 2285407 h 5838626"/>
                <a:gd name="connsiteX194" fmla="*/ 3629151 w 4749368"/>
                <a:gd name="connsiteY194" fmla="*/ 2309771 h 5838626"/>
                <a:gd name="connsiteX195" fmla="*/ 3641360 w 4749368"/>
                <a:gd name="connsiteY195" fmla="*/ 2333129 h 5838626"/>
                <a:gd name="connsiteX196" fmla="*/ 3644178 w 4749368"/>
                <a:gd name="connsiteY196" fmla="*/ 2336508 h 5838626"/>
                <a:gd name="connsiteX197" fmla="*/ 3648959 w 4749368"/>
                <a:gd name="connsiteY197" fmla="*/ 2334385 h 5838626"/>
                <a:gd name="connsiteX198" fmla="*/ 3687340 w 4749368"/>
                <a:gd name="connsiteY198" fmla="*/ 2343802 h 5838626"/>
                <a:gd name="connsiteX199" fmla="*/ 3718426 w 4749368"/>
                <a:gd name="connsiteY199" fmla="*/ 2335771 h 5838626"/>
                <a:gd name="connsiteX200" fmla="*/ 3742951 w 4749368"/>
                <a:gd name="connsiteY200" fmla="*/ 2328044 h 5838626"/>
                <a:gd name="connsiteX201" fmla="*/ 3731675 w 4749368"/>
                <a:gd name="connsiteY201" fmla="*/ 2309771 h 5838626"/>
                <a:gd name="connsiteX202" fmla="*/ 3730636 w 4749368"/>
                <a:gd name="connsiteY202" fmla="*/ 2273230 h 5838626"/>
                <a:gd name="connsiteX203" fmla="*/ 4199958 w 4749368"/>
                <a:gd name="connsiteY203" fmla="*/ 2216340 h 5838626"/>
                <a:gd name="connsiteX204" fmla="*/ 3997681 w 4749368"/>
                <a:gd name="connsiteY204" fmla="*/ 2219111 h 5838626"/>
                <a:gd name="connsiteX205" fmla="*/ 3914554 w 4749368"/>
                <a:gd name="connsiteY205" fmla="*/ 2221882 h 5838626"/>
                <a:gd name="connsiteX206" fmla="*/ 3898138 w 4749368"/>
                <a:gd name="connsiteY206" fmla="*/ 2224119 h 5838626"/>
                <a:gd name="connsiteX207" fmla="*/ 3897930 w 4749368"/>
                <a:gd name="connsiteY207" fmla="*/ 2226644 h 5838626"/>
                <a:gd name="connsiteX208" fmla="*/ 3895159 w 4749368"/>
                <a:gd name="connsiteY208" fmla="*/ 2348564 h 5838626"/>
                <a:gd name="connsiteX209" fmla="*/ 3891223 w 4749368"/>
                <a:gd name="connsiteY209" fmla="*/ 2351605 h 5838626"/>
                <a:gd name="connsiteX210" fmla="*/ 3895158 w 4749368"/>
                <a:gd name="connsiteY210" fmla="*/ 2354885 h 5838626"/>
                <a:gd name="connsiteX211" fmla="*/ 4069725 w 4749368"/>
                <a:gd name="connsiteY211" fmla="*/ 2465722 h 5838626"/>
                <a:gd name="connsiteX212" fmla="*/ 4064183 w 4749368"/>
                <a:gd name="connsiteY212" fmla="*/ 2559933 h 5838626"/>
                <a:gd name="connsiteX213" fmla="*/ 3972743 w 4749368"/>
                <a:gd name="connsiteY213" fmla="*/ 2631976 h 5838626"/>
                <a:gd name="connsiteX214" fmla="*/ 3948520 w 4749368"/>
                <a:gd name="connsiteY214" fmla="*/ 2663582 h 5838626"/>
                <a:gd name="connsiteX215" fmla="*/ 3944071 w 4749368"/>
                <a:gd name="connsiteY215" fmla="*/ 2670405 h 5838626"/>
                <a:gd name="connsiteX216" fmla="*/ 3946875 w 4749368"/>
                <a:gd name="connsiteY216" fmla="*/ 2671332 h 5838626"/>
                <a:gd name="connsiteX217" fmla="*/ 3992140 w 4749368"/>
                <a:gd name="connsiteY217" fmla="*/ 2723416 h 5838626"/>
                <a:gd name="connsiteX218" fmla="*/ 4014307 w 4749368"/>
                <a:gd name="connsiteY218" fmla="*/ 2742813 h 5838626"/>
                <a:gd name="connsiteX219" fmla="*/ 4141769 w 4749368"/>
                <a:gd name="connsiteY219" fmla="*/ 2701249 h 5838626"/>
                <a:gd name="connsiteX220" fmla="*/ 4266460 w 4749368"/>
                <a:gd name="connsiteY220" fmla="*/ 2640289 h 5838626"/>
                <a:gd name="connsiteX221" fmla="*/ 4396692 w 4749368"/>
                <a:gd name="connsiteY221" fmla="*/ 2557162 h 5838626"/>
                <a:gd name="connsiteX222" fmla="*/ 4479820 w 4749368"/>
                <a:gd name="connsiteY222" fmla="*/ 2471263 h 5838626"/>
                <a:gd name="connsiteX223" fmla="*/ 4496445 w 4749368"/>
                <a:gd name="connsiteY223" fmla="*/ 2332718 h 5838626"/>
                <a:gd name="connsiteX224" fmla="*/ 4438256 w 4749368"/>
                <a:gd name="connsiteY224" fmla="*/ 2257903 h 5838626"/>
                <a:gd name="connsiteX225" fmla="*/ 4324649 w 4749368"/>
                <a:gd name="connsiteY225" fmla="*/ 2249591 h 5838626"/>
                <a:gd name="connsiteX226" fmla="*/ 4249834 w 4749368"/>
                <a:gd name="connsiteY226" fmla="*/ 2224653 h 5838626"/>
                <a:gd name="connsiteX227" fmla="*/ 4199958 w 4749368"/>
                <a:gd name="connsiteY227" fmla="*/ 2216340 h 5838626"/>
                <a:gd name="connsiteX228" fmla="*/ 3684916 w 4749368"/>
                <a:gd name="connsiteY228" fmla="*/ 2094333 h 5838626"/>
                <a:gd name="connsiteX229" fmla="*/ 3631922 w 4749368"/>
                <a:gd name="connsiteY229" fmla="*/ 2107495 h 5838626"/>
                <a:gd name="connsiteX230" fmla="*/ 3622398 w 4749368"/>
                <a:gd name="connsiteY230" fmla="*/ 2144729 h 5838626"/>
                <a:gd name="connsiteX231" fmla="*/ 3624824 w 4749368"/>
                <a:gd name="connsiteY231" fmla="*/ 2176052 h 5838626"/>
                <a:gd name="connsiteX232" fmla="*/ 3695652 w 4749368"/>
                <a:gd name="connsiteY232" fmla="*/ 2155380 h 5838626"/>
                <a:gd name="connsiteX233" fmla="*/ 3744498 w 4749368"/>
                <a:gd name="connsiteY233" fmla="*/ 2144174 h 5838626"/>
                <a:gd name="connsiteX234" fmla="*/ 3744751 w 4749368"/>
                <a:gd name="connsiteY234" fmla="*/ 2130377 h 5838626"/>
                <a:gd name="connsiteX235" fmla="*/ 3737217 w 4749368"/>
                <a:gd name="connsiteY235" fmla="*/ 2107495 h 5838626"/>
                <a:gd name="connsiteX236" fmla="*/ 3684916 w 4749368"/>
                <a:gd name="connsiteY236" fmla="*/ 2094333 h 5838626"/>
                <a:gd name="connsiteX237" fmla="*/ 1567795 w 4749368"/>
                <a:gd name="connsiteY237" fmla="*/ 2054726 h 5838626"/>
                <a:gd name="connsiteX238" fmla="*/ 1722032 w 4749368"/>
                <a:gd name="connsiteY238" fmla="*/ 2109810 h 5838626"/>
                <a:gd name="connsiteX239" fmla="*/ 1890957 w 4749368"/>
                <a:gd name="connsiteY239" fmla="*/ 2194273 h 5838626"/>
                <a:gd name="connsiteX240" fmla="*/ 1982764 w 4749368"/>
                <a:gd name="connsiteY240" fmla="*/ 2264046 h 5838626"/>
                <a:gd name="connsiteX241" fmla="*/ 2004798 w 4749368"/>
                <a:gd name="connsiteY241" fmla="*/ 2315458 h 5838626"/>
                <a:gd name="connsiteX242" fmla="*/ 2019487 w 4749368"/>
                <a:gd name="connsiteY242" fmla="*/ 2429299 h 5838626"/>
                <a:gd name="connsiteX243" fmla="*/ 2063554 w 4749368"/>
                <a:gd name="connsiteY243" fmla="*/ 2532123 h 5838626"/>
                <a:gd name="connsiteX244" fmla="*/ 2155362 w 4749368"/>
                <a:gd name="connsiteY244" fmla="*/ 2590880 h 5838626"/>
                <a:gd name="connsiteX245" fmla="*/ 2247169 w 4749368"/>
                <a:gd name="connsiteY245" fmla="*/ 2568846 h 5838626"/>
                <a:gd name="connsiteX246" fmla="*/ 2327959 w 4749368"/>
                <a:gd name="connsiteY246" fmla="*/ 2568846 h 5838626"/>
                <a:gd name="connsiteX247" fmla="*/ 2405077 w 4749368"/>
                <a:gd name="connsiteY247" fmla="*/ 2620258 h 5838626"/>
                <a:gd name="connsiteX248" fmla="*/ 2449145 w 4749368"/>
                <a:gd name="connsiteY248" fmla="*/ 2697376 h 5838626"/>
                <a:gd name="connsiteX249" fmla="*/ 2353665 w 4749368"/>
                <a:gd name="connsiteY249" fmla="*/ 2796528 h 5838626"/>
                <a:gd name="connsiteX250" fmla="*/ 2232480 w 4749368"/>
                <a:gd name="connsiteY250" fmla="*/ 2892008 h 5838626"/>
                <a:gd name="connsiteX251" fmla="*/ 2111294 w 4749368"/>
                <a:gd name="connsiteY251" fmla="*/ 2976470 h 5838626"/>
                <a:gd name="connsiteX252" fmla="*/ 2045193 w 4749368"/>
                <a:gd name="connsiteY252" fmla="*/ 3020538 h 5838626"/>
                <a:gd name="connsiteX253" fmla="*/ 2004798 w 4749368"/>
                <a:gd name="connsiteY253" fmla="*/ 3086639 h 5838626"/>
                <a:gd name="connsiteX254" fmla="*/ 2002733 w 4749368"/>
                <a:gd name="connsiteY254" fmla="*/ 3117108 h 5838626"/>
                <a:gd name="connsiteX255" fmla="*/ 2003708 w 4749368"/>
                <a:gd name="connsiteY255" fmla="*/ 3139287 h 5838626"/>
                <a:gd name="connsiteX256" fmla="*/ 2018942 w 4749368"/>
                <a:gd name="connsiteY256" fmla="*/ 3139887 h 5838626"/>
                <a:gd name="connsiteX257" fmla="*/ 2100277 w 4749368"/>
                <a:gd name="connsiteY257" fmla="*/ 3167429 h 5838626"/>
                <a:gd name="connsiteX258" fmla="*/ 2232480 w 4749368"/>
                <a:gd name="connsiteY258" fmla="*/ 3160085 h 5838626"/>
                <a:gd name="connsiteX259" fmla="*/ 2283892 w 4749368"/>
                <a:gd name="connsiteY259" fmla="*/ 3160085 h 5838626"/>
                <a:gd name="connsiteX260" fmla="*/ 2397733 w 4749368"/>
                <a:gd name="connsiteY260" fmla="*/ 3141723 h 5838626"/>
                <a:gd name="connsiteX261" fmla="*/ 2445473 w 4749368"/>
                <a:gd name="connsiteY261" fmla="*/ 3119690 h 5838626"/>
                <a:gd name="connsiteX262" fmla="*/ 2493212 w 4749368"/>
                <a:gd name="connsiteY262" fmla="*/ 3119690 h 5838626"/>
                <a:gd name="connsiteX263" fmla="*/ 2548297 w 4749368"/>
                <a:gd name="connsiteY263" fmla="*/ 3071950 h 5838626"/>
                <a:gd name="connsiteX264" fmla="*/ 2588692 w 4749368"/>
                <a:gd name="connsiteY264" fmla="*/ 3079294 h 5838626"/>
                <a:gd name="connsiteX265" fmla="*/ 2647448 w 4749368"/>
                <a:gd name="connsiteY265" fmla="*/ 3057261 h 5838626"/>
                <a:gd name="connsiteX266" fmla="*/ 2720894 w 4749368"/>
                <a:gd name="connsiteY266" fmla="*/ 3071950 h 5838626"/>
                <a:gd name="connsiteX267" fmla="*/ 2750273 w 4749368"/>
                <a:gd name="connsiteY267" fmla="*/ 3027882 h 5838626"/>
                <a:gd name="connsiteX268" fmla="*/ 2827391 w 4749368"/>
                <a:gd name="connsiteY268" fmla="*/ 3031555 h 5838626"/>
                <a:gd name="connsiteX269" fmla="*/ 2911853 w 4749368"/>
                <a:gd name="connsiteY269" fmla="*/ 3086639 h 5838626"/>
                <a:gd name="connsiteX270" fmla="*/ 3047728 w 4749368"/>
                <a:gd name="connsiteY270" fmla="*/ 3149068 h 5838626"/>
                <a:gd name="connsiteX271" fmla="*/ 3106485 w 4749368"/>
                <a:gd name="connsiteY271" fmla="*/ 3215169 h 5838626"/>
                <a:gd name="connsiteX272" fmla="*/ 3077106 w 4749368"/>
                <a:gd name="connsiteY272" fmla="*/ 3284943 h 5838626"/>
                <a:gd name="connsiteX273" fmla="*/ 3062417 w 4749368"/>
                <a:gd name="connsiteY273" fmla="*/ 3347371 h 5838626"/>
                <a:gd name="connsiteX274" fmla="*/ 3003660 w 4749368"/>
                <a:gd name="connsiteY274" fmla="*/ 3362061 h 5838626"/>
                <a:gd name="connsiteX275" fmla="*/ 2809029 w 4749368"/>
                <a:gd name="connsiteY275" fmla="*/ 3354716 h 5838626"/>
                <a:gd name="connsiteX276" fmla="*/ 2669482 w 4749368"/>
                <a:gd name="connsiteY276" fmla="*/ 3358388 h 5838626"/>
                <a:gd name="connsiteX277" fmla="*/ 2585019 w 4749368"/>
                <a:gd name="connsiteY277" fmla="*/ 3387767 h 5838626"/>
                <a:gd name="connsiteX278" fmla="*/ 2551969 w 4749368"/>
                <a:gd name="connsiteY278" fmla="*/ 3420817 h 5838626"/>
                <a:gd name="connsiteX279" fmla="*/ 2570330 w 4749368"/>
                <a:gd name="connsiteY279" fmla="*/ 3497935 h 5838626"/>
                <a:gd name="connsiteX280" fmla="*/ 2566658 w 4749368"/>
                <a:gd name="connsiteY280" fmla="*/ 3644827 h 5838626"/>
                <a:gd name="connsiteX281" fmla="*/ 2533607 w 4749368"/>
                <a:gd name="connsiteY281" fmla="*/ 3751323 h 5838626"/>
                <a:gd name="connsiteX282" fmla="*/ 2456489 w 4749368"/>
                <a:gd name="connsiteY282" fmla="*/ 3857820 h 5838626"/>
                <a:gd name="connsiteX283" fmla="*/ 2338976 w 4749368"/>
                <a:gd name="connsiteY283" fmla="*/ 3938610 h 5838626"/>
                <a:gd name="connsiteX284" fmla="*/ 2236152 w 4749368"/>
                <a:gd name="connsiteY284" fmla="*/ 4001039 h 5838626"/>
                <a:gd name="connsiteX285" fmla="*/ 2122311 w 4749368"/>
                <a:gd name="connsiteY285" fmla="*/ 4155275 h 5838626"/>
                <a:gd name="connsiteX286" fmla="*/ 2119430 w 4749368"/>
                <a:gd name="connsiteY286" fmla="*/ 4156659 h 5838626"/>
                <a:gd name="connsiteX287" fmla="*/ 2110376 w 4749368"/>
                <a:gd name="connsiteY287" fmla="*/ 4174325 h 5838626"/>
                <a:gd name="connsiteX288" fmla="*/ 2074571 w 4749368"/>
                <a:gd name="connsiteY288" fmla="*/ 4239737 h 5838626"/>
                <a:gd name="connsiteX289" fmla="*/ 2004798 w 4749368"/>
                <a:gd name="connsiteY289" fmla="*/ 4360923 h 5838626"/>
                <a:gd name="connsiteX290" fmla="*/ 1971289 w 4749368"/>
                <a:gd name="connsiteY290" fmla="*/ 4423352 h 5838626"/>
                <a:gd name="connsiteX291" fmla="*/ 1951647 w 4749368"/>
                <a:gd name="connsiteY291" fmla="*/ 4444511 h 5838626"/>
                <a:gd name="connsiteX292" fmla="*/ 1940992 w 4749368"/>
                <a:gd name="connsiteY292" fmla="*/ 4462370 h 5838626"/>
                <a:gd name="connsiteX293" fmla="*/ 1898301 w 4749368"/>
                <a:gd name="connsiteY293" fmla="*/ 4522504 h 5838626"/>
                <a:gd name="connsiteX294" fmla="*/ 1806494 w 4749368"/>
                <a:gd name="connsiteY294" fmla="*/ 4636345 h 5838626"/>
                <a:gd name="connsiteX295" fmla="*/ 1688981 w 4749368"/>
                <a:gd name="connsiteY295" fmla="*/ 4768547 h 5838626"/>
                <a:gd name="connsiteX296" fmla="*/ 1567795 w 4749368"/>
                <a:gd name="connsiteY296" fmla="*/ 4860355 h 5838626"/>
                <a:gd name="connsiteX297" fmla="*/ 1464971 w 4749368"/>
                <a:gd name="connsiteY297" fmla="*/ 5014591 h 5838626"/>
                <a:gd name="connsiteX298" fmla="*/ 1391526 w 4749368"/>
                <a:gd name="connsiteY298" fmla="*/ 5139449 h 5838626"/>
                <a:gd name="connsiteX299" fmla="*/ 1244634 w 4749368"/>
                <a:gd name="connsiteY299" fmla="*/ 5249617 h 5838626"/>
                <a:gd name="connsiteX300" fmla="*/ 1127121 w 4749368"/>
                <a:gd name="connsiteY300" fmla="*/ 5352441 h 5838626"/>
                <a:gd name="connsiteX301" fmla="*/ 1038986 w 4749368"/>
                <a:gd name="connsiteY301" fmla="*/ 5392837 h 5838626"/>
                <a:gd name="connsiteX302" fmla="*/ 921473 w 4749368"/>
                <a:gd name="connsiteY302" fmla="*/ 5484644 h 5838626"/>
                <a:gd name="connsiteX303" fmla="*/ 807632 w 4749368"/>
                <a:gd name="connsiteY303" fmla="*/ 5550745 h 5838626"/>
                <a:gd name="connsiteX304" fmla="*/ 682774 w 4749368"/>
                <a:gd name="connsiteY304" fmla="*/ 5653569 h 5838626"/>
                <a:gd name="connsiteX305" fmla="*/ 561588 w 4749368"/>
                <a:gd name="connsiteY305" fmla="*/ 5686620 h 5838626"/>
                <a:gd name="connsiteX306" fmla="*/ 425713 w 4749368"/>
                <a:gd name="connsiteY306" fmla="*/ 5749049 h 5838626"/>
                <a:gd name="connsiteX307" fmla="*/ 352268 w 4749368"/>
                <a:gd name="connsiteY307" fmla="*/ 5774755 h 5838626"/>
                <a:gd name="connsiteX308" fmla="*/ 253116 w 4749368"/>
                <a:gd name="connsiteY308" fmla="*/ 5807805 h 5838626"/>
                <a:gd name="connsiteX309" fmla="*/ 190687 w 4749368"/>
                <a:gd name="connsiteY309" fmla="*/ 5807805 h 5838626"/>
                <a:gd name="connsiteX310" fmla="*/ 135603 w 4749368"/>
                <a:gd name="connsiteY310" fmla="*/ 5833511 h 5838626"/>
                <a:gd name="connsiteX311" fmla="*/ 3400 w 4749368"/>
                <a:gd name="connsiteY311" fmla="*/ 5829839 h 5838626"/>
                <a:gd name="connsiteX312" fmla="*/ 95207 w 4749368"/>
                <a:gd name="connsiteY312" fmla="*/ 5745376 h 5838626"/>
                <a:gd name="connsiteX313" fmla="*/ 172326 w 4749368"/>
                <a:gd name="connsiteY313" fmla="*/ 5708653 h 5838626"/>
                <a:gd name="connsiteX314" fmla="*/ 234754 w 4749368"/>
                <a:gd name="connsiteY314" fmla="*/ 5646225 h 5838626"/>
                <a:gd name="connsiteX315" fmla="*/ 282494 w 4749368"/>
                <a:gd name="connsiteY315" fmla="*/ 5580123 h 5838626"/>
                <a:gd name="connsiteX316" fmla="*/ 293511 w 4749368"/>
                <a:gd name="connsiteY316" fmla="*/ 5536056 h 5838626"/>
                <a:gd name="connsiteX317" fmla="*/ 370629 w 4749368"/>
                <a:gd name="connsiteY317" fmla="*/ 5521367 h 5838626"/>
                <a:gd name="connsiteX318" fmla="*/ 469781 w 4749368"/>
                <a:gd name="connsiteY318" fmla="*/ 5425887 h 5838626"/>
                <a:gd name="connsiteX319" fmla="*/ 535882 w 4749368"/>
                <a:gd name="connsiteY319" fmla="*/ 5418543 h 5838626"/>
                <a:gd name="connsiteX320" fmla="*/ 624017 w 4749368"/>
                <a:gd name="connsiteY320" fmla="*/ 5334080 h 5838626"/>
                <a:gd name="connsiteX321" fmla="*/ 723169 w 4749368"/>
                <a:gd name="connsiteY321" fmla="*/ 5271651 h 5838626"/>
                <a:gd name="connsiteX322" fmla="*/ 899439 w 4749368"/>
                <a:gd name="connsiteY322" fmla="*/ 5150465 h 5838626"/>
                <a:gd name="connsiteX323" fmla="*/ 1160171 w 4749368"/>
                <a:gd name="connsiteY323" fmla="*/ 4941145 h 5838626"/>
                <a:gd name="connsiteX324" fmla="*/ 1281357 w 4749368"/>
                <a:gd name="connsiteY324" fmla="*/ 4797926 h 5838626"/>
                <a:gd name="connsiteX325" fmla="*/ 1384181 w 4749368"/>
                <a:gd name="connsiteY325" fmla="*/ 4665723 h 5838626"/>
                <a:gd name="connsiteX326" fmla="*/ 1457627 w 4749368"/>
                <a:gd name="connsiteY326" fmla="*/ 4595950 h 5838626"/>
                <a:gd name="connsiteX327" fmla="*/ 1468644 w 4749368"/>
                <a:gd name="connsiteY327" fmla="*/ 4507815 h 5838626"/>
                <a:gd name="connsiteX328" fmla="*/ 1473039 w 4749368"/>
                <a:gd name="connsiteY328" fmla="*/ 4502781 h 5838626"/>
                <a:gd name="connsiteX329" fmla="*/ 1472718 w 4749368"/>
                <a:gd name="connsiteY329" fmla="*/ 4502537 h 5838626"/>
                <a:gd name="connsiteX330" fmla="*/ 1487005 w 4749368"/>
                <a:gd name="connsiteY330" fmla="*/ 4467420 h 5838626"/>
                <a:gd name="connsiteX331" fmla="*/ 1461299 w 4749368"/>
                <a:gd name="connsiteY331" fmla="*/ 4375612 h 5838626"/>
                <a:gd name="connsiteX332" fmla="*/ 1472316 w 4749368"/>
                <a:gd name="connsiteY332" fmla="*/ 4250755 h 5838626"/>
                <a:gd name="connsiteX333" fmla="*/ 1464971 w 4749368"/>
                <a:gd name="connsiteY333" fmla="*/ 4140586 h 5838626"/>
                <a:gd name="connsiteX334" fmla="*/ 1409887 w 4749368"/>
                <a:gd name="connsiteY334" fmla="*/ 4045106 h 5838626"/>
                <a:gd name="connsiteX335" fmla="*/ 1343786 w 4749368"/>
                <a:gd name="connsiteY335" fmla="*/ 4136914 h 5838626"/>
                <a:gd name="connsiteX336" fmla="*/ 1255651 w 4749368"/>
                <a:gd name="connsiteY336" fmla="*/ 4114880 h 5838626"/>
                <a:gd name="connsiteX337" fmla="*/ 1167516 w 4749368"/>
                <a:gd name="connsiteY337" fmla="*/ 4158947 h 5838626"/>
                <a:gd name="connsiteX338" fmla="*/ 1101415 w 4749368"/>
                <a:gd name="connsiteY338" fmla="*/ 4206687 h 5838626"/>
                <a:gd name="connsiteX339" fmla="*/ 1053675 w 4749368"/>
                <a:gd name="connsiteY339" fmla="*/ 4206687 h 5838626"/>
                <a:gd name="connsiteX340" fmla="*/ 1020624 w 4749368"/>
                <a:gd name="connsiteY340" fmla="*/ 4254427 h 5838626"/>
                <a:gd name="connsiteX341" fmla="*/ 947179 w 4749368"/>
                <a:gd name="connsiteY341" fmla="*/ 4287478 h 5838626"/>
                <a:gd name="connsiteX342" fmla="*/ 961868 w 4749368"/>
                <a:gd name="connsiteY342" fmla="*/ 4353579 h 5838626"/>
                <a:gd name="connsiteX343" fmla="*/ 969212 w 4749368"/>
                <a:gd name="connsiteY343" fmla="*/ 4393974 h 5838626"/>
                <a:gd name="connsiteX344" fmla="*/ 895766 w 4749368"/>
                <a:gd name="connsiteY344" fmla="*/ 4430697 h 5838626"/>
                <a:gd name="connsiteX345" fmla="*/ 807632 w 4749368"/>
                <a:gd name="connsiteY345" fmla="*/ 4401318 h 5838626"/>
                <a:gd name="connsiteX346" fmla="*/ 759892 w 4749368"/>
                <a:gd name="connsiteY346" fmla="*/ 4379285 h 5838626"/>
                <a:gd name="connsiteX347" fmla="*/ 635034 w 4749368"/>
                <a:gd name="connsiteY347" fmla="*/ 4371940 h 5838626"/>
                <a:gd name="connsiteX348" fmla="*/ 565260 w 4749368"/>
                <a:gd name="connsiteY348" fmla="*/ 4258099 h 5838626"/>
                <a:gd name="connsiteX349" fmla="*/ 513848 w 4749368"/>
                <a:gd name="connsiteY349" fmla="*/ 4158947 h 5838626"/>
                <a:gd name="connsiteX350" fmla="*/ 579950 w 4749368"/>
                <a:gd name="connsiteY350" fmla="*/ 4133241 h 5838626"/>
                <a:gd name="connsiteX351" fmla="*/ 715824 w 4749368"/>
                <a:gd name="connsiteY351" fmla="*/ 4122225 h 5838626"/>
                <a:gd name="connsiteX352" fmla="*/ 803959 w 4749368"/>
                <a:gd name="connsiteY352" fmla="*/ 4081829 h 5838626"/>
                <a:gd name="connsiteX353" fmla="*/ 917800 w 4749368"/>
                <a:gd name="connsiteY353" fmla="*/ 4019400 h 5838626"/>
                <a:gd name="connsiteX354" fmla="*/ 1016952 w 4749368"/>
                <a:gd name="connsiteY354" fmla="*/ 3975333 h 5838626"/>
                <a:gd name="connsiteX355" fmla="*/ 1086726 w 4749368"/>
                <a:gd name="connsiteY355" fmla="*/ 3868837 h 5838626"/>
                <a:gd name="connsiteX356" fmla="*/ 1134465 w 4749368"/>
                <a:gd name="connsiteY356" fmla="*/ 3839458 h 5838626"/>
                <a:gd name="connsiteX357" fmla="*/ 1189550 w 4749368"/>
                <a:gd name="connsiteY357" fmla="*/ 3813752 h 5838626"/>
                <a:gd name="connsiteX358" fmla="*/ 1259323 w 4749368"/>
                <a:gd name="connsiteY358" fmla="*/ 3850475 h 5838626"/>
                <a:gd name="connsiteX359" fmla="*/ 1332769 w 4749368"/>
                <a:gd name="connsiteY359" fmla="*/ 3879853 h 5838626"/>
                <a:gd name="connsiteX360" fmla="*/ 1395198 w 4749368"/>
                <a:gd name="connsiteY360" fmla="*/ 3909232 h 5838626"/>
                <a:gd name="connsiteX361" fmla="*/ 1472316 w 4749368"/>
                <a:gd name="connsiteY361" fmla="*/ 3979005 h 5838626"/>
                <a:gd name="connsiteX362" fmla="*/ 1516383 w 4749368"/>
                <a:gd name="connsiteY362" fmla="*/ 4012056 h 5838626"/>
                <a:gd name="connsiteX363" fmla="*/ 1542089 w 4749368"/>
                <a:gd name="connsiteY363" fmla="*/ 3964316 h 5838626"/>
                <a:gd name="connsiteX364" fmla="*/ 1549434 w 4749368"/>
                <a:gd name="connsiteY364" fmla="*/ 3876181 h 5838626"/>
                <a:gd name="connsiteX365" fmla="*/ 1512711 w 4749368"/>
                <a:gd name="connsiteY365" fmla="*/ 3839458 h 5838626"/>
                <a:gd name="connsiteX366" fmla="*/ 1520056 w 4749368"/>
                <a:gd name="connsiteY366" fmla="*/ 3732962 h 5838626"/>
                <a:gd name="connsiteX367" fmla="*/ 1520056 w 4749368"/>
                <a:gd name="connsiteY367" fmla="*/ 3685222 h 5838626"/>
                <a:gd name="connsiteX368" fmla="*/ 1520056 w 4749368"/>
                <a:gd name="connsiteY368" fmla="*/ 3626465 h 5838626"/>
                <a:gd name="connsiteX369" fmla="*/ 1516383 w 4749368"/>
                <a:gd name="connsiteY369" fmla="*/ 3560364 h 5838626"/>
                <a:gd name="connsiteX370" fmla="*/ 1501694 w 4749368"/>
                <a:gd name="connsiteY370" fmla="*/ 3450196 h 5838626"/>
                <a:gd name="connsiteX371" fmla="*/ 1497161 w 4749368"/>
                <a:gd name="connsiteY371" fmla="*/ 3434503 h 5838626"/>
                <a:gd name="connsiteX372" fmla="*/ 1497120 w 4749368"/>
                <a:gd name="connsiteY372" fmla="*/ 3434419 h 5838626"/>
                <a:gd name="connsiteX373" fmla="*/ 1479029 w 4749368"/>
                <a:gd name="connsiteY373" fmla="*/ 3432035 h 5838626"/>
                <a:gd name="connsiteX374" fmla="*/ 1439265 w 4749368"/>
                <a:gd name="connsiteY374" fmla="*/ 3417145 h 5838626"/>
                <a:gd name="connsiteX375" fmla="*/ 1384181 w 4749368"/>
                <a:gd name="connsiteY375" fmla="*/ 3417145 h 5838626"/>
                <a:gd name="connsiteX376" fmla="*/ 1332769 w 4749368"/>
                <a:gd name="connsiteY376" fmla="*/ 3446523 h 5838626"/>
                <a:gd name="connsiteX377" fmla="*/ 1226273 w 4749368"/>
                <a:gd name="connsiteY377" fmla="*/ 3468557 h 5838626"/>
                <a:gd name="connsiteX378" fmla="*/ 1149154 w 4749368"/>
                <a:gd name="connsiteY378" fmla="*/ 3472229 h 5838626"/>
                <a:gd name="connsiteX379" fmla="*/ 1064692 w 4749368"/>
                <a:gd name="connsiteY379" fmla="*/ 3490591 h 5838626"/>
                <a:gd name="connsiteX380" fmla="*/ 914128 w 4749368"/>
                <a:gd name="connsiteY380" fmla="*/ 3534658 h 5838626"/>
                <a:gd name="connsiteX381" fmla="*/ 726841 w 4749368"/>
                <a:gd name="connsiteY381" fmla="*/ 3597087 h 5838626"/>
                <a:gd name="connsiteX382" fmla="*/ 601983 w 4749368"/>
                <a:gd name="connsiteY382" fmla="*/ 3659516 h 5838626"/>
                <a:gd name="connsiteX383" fmla="*/ 491815 w 4749368"/>
                <a:gd name="connsiteY383" fmla="*/ 3718273 h 5838626"/>
                <a:gd name="connsiteX384" fmla="*/ 337579 w 4749368"/>
                <a:gd name="connsiteY384" fmla="*/ 3850475 h 5838626"/>
                <a:gd name="connsiteX385" fmla="*/ 249444 w 4749368"/>
                <a:gd name="connsiteY385" fmla="*/ 3883526 h 5838626"/>
                <a:gd name="connsiteX386" fmla="*/ 168653 w 4749368"/>
                <a:gd name="connsiteY386" fmla="*/ 3843131 h 5838626"/>
                <a:gd name="connsiteX387" fmla="*/ 14417 w 4749368"/>
                <a:gd name="connsiteY387" fmla="*/ 3743979 h 5838626"/>
                <a:gd name="connsiteX388" fmla="*/ 14417 w 4749368"/>
                <a:gd name="connsiteY388" fmla="*/ 3688894 h 5838626"/>
                <a:gd name="connsiteX389" fmla="*/ 14417 w 4749368"/>
                <a:gd name="connsiteY389" fmla="*/ 3604432 h 5838626"/>
                <a:gd name="connsiteX390" fmla="*/ 209048 w 4749368"/>
                <a:gd name="connsiteY390" fmla="*/ 3556692 h 5838626"/>
                <a:gd name="connsiteX391" fmla="*/ 275150 w 4749368"/>
                <a:gd name="connsiteY391" fmla="*/ 3549347 h 5838626"/>
                <a:gd name="connsiteX392" fmla="*/ 352268 w 4749368"/>
                <a:gd name="connsiteY392" fmla="*/ 3523641 h 5838626"/>
                <a:gd name="connsiteX393" fmla="*/ 488142 w 4749368"/>
                <a:gd name="connsiteY393" fmla="*/ 3512625 h 5838626"/>
                <a:gd name="connsiteX394" fmla="*/ 539554 w 4749368"/>
                <a:gd name="connsiteY394" fmla="*/ 3483246 h 5838626"/>
                <a:gd name="connsiteX395" fmla="*/ 657068 w 4749368"/>
                <a:gd name="connsiteY395" fmla="*/ 3483246 h 5838626"/>
                <a:gd name="connsiteX396" fmla="*/ 734186 w 4749368"/>
                <a:gd name="connsiteY396" fmla="*/ 3450196 h 5838626"/>
                <a:gd name="connsiteX397" fmla="*/ 785598 w 4749368"/>
                <a:gd name="connsiteY397" fmla="*/ 3442851 h 5838626"/>
                <a:gd name="connsiteX398" fmla="*/ 818648 w 4749368"/>
                <a:gd name="connsiteY398" fmla="*/ 3406128 h 5838626"/>
                <a:gd name="connsiteX399" fmla="*/ 895766 w 4749368"/>
                <a:gd name="connsiteY399" fmla="*/ 3384094 h 5838626"/>
                <a:gd name="connsiteX400" fmla="*/ 928817 w 4749368"/>
                <a:gd name="connsiteY400" fmla="*/ 3354716 h 5838626"/>
                <a:gd name="connsiteX401" fmla="*/ 947179 w 4749368"/>
                <a:gd name="connsiteY401" fmla="*/ 3314321 h 5838626"/>
                <a:gd name="connsiteX402" fmla="*/ 925145 w 4749368"/>
                <a:gd name="connsiteY402" fmla="*/ 3292287 h 5838626"/>
                <a:gd name="connsiteX403" fmla="*/ 961868 w 4749368"/>
                <a:gd name="connsiteY403" fmla="*/ 3233531 h 5838626"/>
                <a:gd name="connsiteX404" fmla="*/ 961868 w 4749368"/>
                <a:gd name="connsiteY404" fmla="*/ 3149068 h 5838626"/>
                <a:gd name="connsiteX405" fmla="*/ 958195 w 4749368"/>
                <a:gd name="connsiteY405" fmla="*/ 3090311 h 5838626"/>
                <a:gd name="connsiteX406" fmla="*/ 954523 w 4749368"/>
                <a:gd name="connsiteY406" fmla="*/ 3053588 h 5838626"/>
                <a:gd name="connsiteX407" fmla="*/ 928817 w 4749368"/>
                <a:gd name="connsiteY407" fmla="*/ 3035227 h 5838626"/>
                <a:gd name="connsiteX408" fmla="*/ 914128 w 4749368"/>
                <a:gd name="connsiteY408" fmla="*/ 2969126 h 5838626"/>
                <a:gd name="connsiteX409" fmla="*/ 892094 w 4749368"/>
                <a:gd name="connsiteY409" fmla="*/ 2917714 h 5838626"/>
                <a:gd name="connsiteX410" fmla="*/ 895766 w 4749368"/>
                <a:gd name="connsiteY410" fmla="*/ 2880991 h 5838626"/>
                <a:gd name="connsiteX411" fmla="*/ 965540 w 4749368"/>
                <a:gd name="connsiteY411" fmla="*/ 2855285 h 5838626"/>
                <a:gd name="connsiteX412" fmla="*/ 1002493 w 4749368"/>
                <a:gd name="connsiteY412" fmla="*/ 2852990 h 5838626"/>
                <a:gd name="connsiteX413" fmla="*/ 1042658 w 4749368"/>
                <a:gd name="connsiteY413" fmla="*/ 2855285 h 5838626"/>
                <a:gd name="connsiteX414" fmla="*/ 1138138 w 4749368"/>
                <a:gd name="connsiteY414" fmla="*/ 2866302 h 5838626"/>
                <a:gd name="connsiteX415" fmla="*/ 1182205 w 4749368"/>
                <a:gd name="connsiteY415" fmla="*/ 2895680 h 5838626"/>
                <a:gd name="connsiteX416" fmla="*/ 1229945 w 4749368"/>
                <a:gd name="connsiteY416" fmla="*/ 2958109 h 5838626"/>
                <a:gd name="connsiteX417" fmla="*/ 1255651 w 4749368"/>
                <a:gd name="connsiteY417" fmla="*/ 3027882 h 5838626"/>
                <a:gd name="connsiteX418" fmla="*/ 1288701 w 4749368"/>
                <a:gd name="connsiteY418" fmla="*/ 3075622 h 5838626"/>
                <a:gd name="connsiteX419" fmla="*/ 1299718 w 4749368"/>
                <a:gd name="connsiteY419" fmla="*/ 3174774 h 5838626"/>
                <a:gd name="connsiteX420" fmla="*/ 1303391 w 4749368"/>
                <a:gd name="connsiteY420" fmla="*/ 3218841 h 5838626"/>
                <a:gd name="connsiteX421" fmla="*/ 1351130 w 4749368"/>
                <a:gd name="connsiteY421" fmla="*/ 3251892 h 5838626"/>
                <a:gd name="connsiteX422" fmla="*/ 1380509 w 4749368"/>
                <a:gd name="connsiteY422" fmla="*/ 3277598 h 5838626"/>
                <a:gd name="connsiteX423" fmla="*/ 1487005 w 4749368"/>
                <a:gd name="connsiteY423" fmla="*/ 3259237 h 5838626"/>
                <a:gd name="connsiteX424" fmla="*/ 1517302 w 4749368"/>
                <a:gd name="connsiteY424" fmla="*/ 3257171 h 5838626"/>
                <a:gd name="connsiteX425" fmla="*/ 1519910 w 4749368"/>
                <a:gd name="connsiteY425" fmla="*/ 3256821 h 5838626"/>
                <a:gd name="connsiteX426" fmla="*/ 1523728 w 4749368"/>
                <a:gd name="connsiteY426" fmla="*/ 3218841 h 5838626"/>
                <a:gd name="connsiteX427" fmla="*/ 1498022 w 4749368"/>
                <a:gd name="connsiteY427" fmla="*/ 3138051 h 5838626"/>
                <a:gd name="connsiteX428" fmla="*/ 1468644 w 4749368"/>
                <a:gd name="connsiteY428" fmla="*/ 3119690 h 5838626"/>
                <a:gd name="connsiteX429" fmla="*/ 1487005 w 4749368"/>
                <a:gd name="connsiteY429" fmla="*/ 2947092 h 5838626"/>
                <a:gd name="connsiteX430" fmla="*/ 1505366 w 4749368"/>
                <a:gd name="connsiteY430" fmla="*/ 2888335 h 5838626"/>
                <a:gd name="connsiteX431" fmla="*/ 1516383 w 4749368"/>
                <a:gd name="connsiteY431" fmla="*/ 2690032 h 5838626"/>
                <a:gd name="connsiteX432" fmla="*/ 1479660 w 4749368"/>
                <a:gd name="connsiteY432" fmla="*/ 2634947 h 5838626"/>
                <a:gd name="connsiteX433" fmla="*/ 1464971 w 4749368"/>
                <a:gd name="connsiteY433" fmla="*/ 2576191 h 5838626"/>
                <a:gd name="connsiteX434" fmla="*/ 1472316 w 4749368"/>
                <a:gd name="connsiteY434" fmla="*/ 2333820 h 5838626"/>
                <a:gd name="connsiteX435" fmla="*/ 1461299 w 4749368"/>
                <a:gd name="connsiteY435" fmla="*/ 2267718 h 5838626"/>
                <a:gd name="connsiteX436" fmla="*/ 1387853 w 4749368"/>
                <a:gd name="connsiteY436" fmla="*/ 2194273 h 5838626"/>
                <a:gd name="connsiteX437" fmla="*/ 1387853 w 4749368"/>
                <a:gd name="connsiteY437" fmla="*/ 2164894 h 5838626"/>
                <a:gd name="connsiteX438" fmla="*/ 1428248 w 4749368"/>
                <a:gd name="connsiteY438" fmla="*/ 2139188 h 5838626"/>
                <a:gd name="connsiteX439" fmla="*/ 1442938 w 4749368"/>
                <a:gd name="connsiteY439" fmla="*/ 2109810 h 5838626"/>
                <a:gd name="connsiteX440" fmla="*/ 1527400 w 4749368"/>
                <a:gd name="connsiteY440" fmla="*/ 2095121 h 5838626"/>
                <a:gd name="connsiteX441" fmla="*/ 1567795 w 4749368"/>
                <a:gd name="connsiteY441" fmla="*/ 2054726 h 5838626"/>
                <a:gd name="connsiteX442" fmla="*/ 3584751 w 4749368"/>
                <a:gd name="connsiteY442" fmla="*/ 1569885 h 5838626"/>
                <a:gd name="connsiteX443" fmla="*/ 3547863 w 4749368"/>
                <a:gd name="connsiteY443" fmla="*/ 1581834 h 5838626"/>
                <a:gd name="connsiteX444" fmla="*/ 3555916 w 4749368"/>
                <a:gd name="connsiteY444" fmla="*/ 1631580 h 5838626"/>
                <a:gd name="connsiteX445" fmla="*/ 3553889 w 4749368"/>
                <a:gd name="connsiteY445" fmla="*/ 1642872 h 5838626"/>
                <a:gd name="connsiteX446" fmla="*/ 3570962 w 4749368"/>
                <a:gd name="connsiteY446" fmla="*/ 1689088 h 5838626"/>
                <a:gd name="connsiteX447" fmla="*/ 3629151 w 4749368"/>
                <a:gd name="connsiteY447" fmla="*/ 1711255 h 5838626"/>
                <a:gd name="connsiteX448" fmla="*/ 3629996 w 4749368"/>
                <a:gd name="connsiteY448" fmla="*/ 1658326 h 5838626"/>
                <a:gd name="connsiteX449" fmla="*/ 3631877 w 4749368"/>
                <a:gd name="connsiteY449" fmla="*/ 1642369 h 5838626"/>
                <a:gd name="connsiteX450" fmla="*/ 3629259 w 4749368"/>
                <a:gd name="connsiteY450" fmla="*/ 1618029 h 5838626"/>
                <a:gd name="connsiteX451" fmla="*/ 3625449 w 4749368"/>
                <a:gd name="connsiteY451" fmla="*/ 1576292 h 5838626"/>
                <a:gd name="connsiteX452" fmla="*/ 3584751 w 4749368"/>
                <a:gd name="connsiteY452" fmla="*/ 1569885 h 5838626"/>
                <a:gd name="connsiteX453" fmla="*/ 3593822 w 4749368"/>
                <a:gd name="connsiteY453" fmla="*/ 1201755 h 5838626"/>
                <a:gd name="connsiteX454" fmla="*/ 3562649 w 4749368"/>
                <a:gd name="connsiteY454" fmla="*/ 1206950 h 5838626"/>
                <a:gd name="connsiteX455" fmla="*/ 3582045 w 4749368"/>
                <a:gd name="connsiteY455" fmla="*/ 1306702 h 5838626"/>
                <a:gd name="connsiteX456" fmla="*/ 3629151 w 4749368"/>
                <a:gd name="connsiteY456" fmla="*/ 1323328 h 5838626"/>
                <a:gd name="connsiteX457" fmla="*/ 3623609 w 4749368"/>
                <a:gd name="connsiteY457" fmla="*/ 1218033 h 5838626"/>
                <a:gd name="connsiteX458" fmla="*/ 3593822 w 4749368"/>
                <a:gd name="connsiteY458" fmla="*/ 1201755 h 5838626"/>
                <a:gd name="connsiteX459" fmla="*/ 3573733 w 4749368"/>
                <a:gd name="connsiteY459" fmla="*/ 544702 h 5838626"/>
                <a:gd name="connsiteX460" fmla="*/ 3518315 w 4749368"/>
                <a:gd name="connsiteY460" fmla="*/ 553015 h 5838626"/>
                <a:gd name="connsiteX461" fmla="*/ 3471210 w 4749368"/>
                <a:gd name="connsiteY461" fmla="*/ 589037 h 5838626"/>
                <a:gd name="connsiteX462" fmla="*/ 3494720 w 4749368"/>
                <a:gd name="connsiteY462" fmla="*/ 619950 h 5838626"/>
                <a:gd name="connsiteX463" fmla="*/ 3496341 w 4749368"/>
                <a:gd name="connsiteY463" fmla="*/ 625129 h 5838626"/>
                <a:gd name="connsiteX464" fmla="*/ 3506192 w 4749368"/>
                <a:gd name="connsiteY464" fmla="*/ 618640 h 5838626"/>
                <a:gd name="connsiteX465" fmla="*/ 3520154 w 4749368"/>
                <a:gd name="connsiteY465" fmla="*/ 620329 h 5838626"/>
                <a:gd name="connsiteX466" fmla="*/ 3584448 w 4749368"/>
                <a:gd name="connsiteY466" fmla="*/ 608444 h 5838626"/>
                <a:gd name="connsiteX467" fmla="*/ 3595013 w 4749368"/>
                <a:gd name="connsiteY467" fmla="*/ 605121 h 5838626"/>
                <a:gd name="connsiteX468" fmla="*/ 3593021 w 4749368"/>
                <a:gd name="connsiteY468" fmla="*/ 601809 h 5838626"/>
                <a:gd name="connsiteX469" fmla="*/ 3598671 w 4749368"/>
                <a:gd name="connsiteY469" fmla="*/ 558557 h 5838626"/>
                <a:gd name="connsiteX470" fmla="*/ 3573733 w 4749368"/>
                <a:gd name="connsiteY470" fmla="*/ 544702 h 5838626"/>
                <a:gd name="connsiteX471" fmla="*/ 3448025 w 4749368"/>
                <a:gd name="connsiteY471" fmla="*/ 565 h 5838626"/>
                <a:gd name="connsiteX472" fmla="*/ 3476751 w 4749368"/>
                <a:gd name="connsiteY472" fmla="*/ 1604 h 5838626"/>
                <a:gd name="connsiteX473" fmla="*/ 3579275 w 4749368"/>
                <a:gd name="connsiteY473" fmla="*/ 62564 h 5838626"/>
                <a:gd name="connsiteX474" fmla="*/ 3687341 w 4749368"/>
                <a:gd name="connsiteY474" fmla="*/ 109670 h 5838626"/>
                <a:gd name="connsiteX475" fmla="*/ 3778781 w 4749368"/>
                <a:gd name="connsiteY475" fmla="*/ 167859 h 5838626"/>
                <a:gd name="connsiteX476" fmla="*/ 3834199 w 4749368"/>
                <a:gd name="connsiteY476" fmla="*/ 231590 h 5838626"/>
                <a:gd name="connsiteX477" fmla="*/ 3850824 w 4749368"/>
                <a:gd name="connsiteY477" fmla="*/ 356280 h 5838626"/>
                <a:gd name="connsiteX478" fmla="*/ 3784322 w 4749368"/>
                <a:gd name="connsiteY478" fmla="*/ 439408 h 5838626"/>
                <a:gd name="connsiteX479" fmla="*/ 3737217 w 4749368"/>
                <a:gd name="connsiteY479" fmla="*/ 475430 h 5838626"/>
                <a:gd name="connsiteX480" fmla="*/ 3762155 w 4749368"/>
                <a:gd name="connsiteY480" fmla="*/ 503139 h 5838626"/>
                <a:gd name="connsiteX481" fmla="*/ 3771507 w 4749368"/>
                <a:gd name="connsiteY481" fmla="*/ 519245 h 5838626"/>
                <a:gd name="connsiteX482" fmla="*/ 3771906 w 4749368"/>
                <a:gd name="connsiteY482" fmla="*/ 522057 h 5838626"/>
                <a:gd name="connsiteX483" fmla="*/ 3778845 w 4749368"/>
                <a:gd name="connsiteY483" fmla="*/ 518281 h 5838626"/>
                <a:gd name="connsiteX484" fmla="*/ 3849892 w 4749368"/>
                <a:gd name="connsiteY484" fmla="*/ 481783 h 5838626"/>
                <a:gd name="connsiteX485" fmla="*/ 3908081 w 4749368"/>
                <a:gd name="connsiteY485" fmla="*/ 462387 h 5838626"/>
                <a:gd name="connsiteX486" fmla="*/ 3977354 w 4749368"/>
                <a:gd name="connsiteY486" fmla="*/ 509492 h 5838626"/>
                <a:gd name="connsiteX487" fmla="*/ 4060481 w 4749368"/>
                <a:gd name="connsiteY487" fmla="*/ 570452 h 5838626"/>
                <a:gd name="connsiteX488" fmla="*/ 4107587 w 4749368"/>
                <a:gd name="connsiteY488" fmla="*/ 670205 h 5838626"/>
                <a:gd name="connsiteX489" fmla="*/ 4057710 w 4749368"/>
                <a:gd name="connsiteY489" fmla="*/ 747790 h 5838626"/>
                <a:gd name="connsiteX490" fmla="*/ 3933019 w 4749368"/>
                <a:gd name="connsiteY490" fmla="*/ 839230 h 5838626"/>
                <a:gd name="connsiteX491" fmla="*/ 3816641 w 4749368"/>
                <a:gd name="connsiteY491" fmla="*/ 916816 h 5838626"/>
                <a:gd name="connsiteX492" fmla="*/ 3808329 w 4749368"/>
                <a:gd name="connsiteY492" fmla="*/ 986089 h 5838626"/>
                <a:gd name="connsiteX493" fmla="*/ 3836038 w 4749368"/>
                <a:gd name="connsiteY493" fmla="*/ 1030423 h 5838626"/>
                <a:gd name="connsiteX494" fmla="*/ 3838809 w 4749368"/>
                <a:gd name="connsiteY494" fmla="*/ 1130176 h 5838626"/>
                <a:gd name="connsiteX495" fmla="*/ 3866518 w 4749368"/>
                <a:gd name="connsiteY495" fmla="*/ 1221616 h 5838626"/>
                <a:gd name="connsiteX496" fmla="*/ 3877601 w 4749368"/>
                <a:gd name="connsiteY496" fmla="*/ 1360161 h 5838626"/>
                <a:gd name="connsiteX497" fmla="*/ 3883143 w 4749368"/>
                <a:gd name="connsiteY497" fmla="*/ 1554125 h 5838626"/>
                <a:gd name="connsiteX498" fmla="*/ 3885222 w 4749368"/>
                <a:gd name="connsiteY498" fmla="*/ 1587268 h 5838626"/>
                <a:gd name="connsiteX499" fmla="*/ 3887277 w 4749368"/>
                <a:gd name="connsiteY499" fmla="*/ 1603260 h 5838626"/>
                <a:gd name="connsiteX500" fmla="*/ 3892388 w 4749368"/>
                <a:gd name="connsiteY500" fmla="*/ 1619815 h 5838626"/>
                <a:gd name="connsiteX501" fmla="*/ 3911784 w 4749368"/>
                <a:gd name="connsiteY501" fmla="*/ 1691859 h 5838626"/>
                <a:gd name="connsiteX502" fmla="*/ 3917326 w 4749368"/>
                <a:gd name="connsiteY502" fmla="*/ 1808237 h 5838626"/>
                <a:gd name="connsiteX503" fmla="*/ 3909013 w 4749368"/>
                <a:gd name="connsiteY503" fmla="*/ 1907990 h 5838626"/>
                <a:gd name="connsiteX504" fmla="*/ 3922868 w 4749368"/>
                <a:gd name="connsiteY504" fmla="*/ 1966179 h 5838626"/>
                <a:gd name="connsiteX505" fmla="*/ 3914555 w 4749368"/>
                <a:gd name="connsiteY505" fmla="*/ 2049306 h 5838626"/>
                <a:gd name="connsiteX506" fmla="*/ 3909013 w 4749368"/>
                <a:gd name="connsiteY506" fmla="*/ 2104724 h 5838626"/>
                <a:gd name="connsiteX507" fmla="*/ 3907709 w 4749368"/>
                <a:gd name="connsiteY507" fmla="*/ 2117688 h 5838626"/>
                <a:gd name="connsiteX508" fmla="*/ 4000452 w 4749368"/>
                <a:gd name="connsiteY508" fmla="*/ 2108274 h 5838626"/>
                <a:gd name="connsiteX509" fmla="*/ 4084359 w 4749368"/>
                <a:gd name="connsiteY509" fmla="*/ 2107776 h 5838626"/>
                <a:gd name="connsiteX510" fmla="*/ 4324649 w 4749368"/>
                <a:gd name="connsiteY510" fmla="*/ 2122129 h 5838626"/>
                <a:gd name="connsiteX511" fmla="*/ 4468736 w 4749368"/>
                <a:gd name="connsiteY511" fmla="*/ 2122129 h 5838626"/>
                <a:gd name="connsiteX512" fmla="*/ 4604510 w 4749368"/>
                <a:gd name="connsiteY512" fmla="*/ 2210798 h 5838626"/>
                <a:gd name="connsiteX513" fmla="*/ 4690409 w 4749368"/>
                <a:gd name="connsiteY513" fmla="*/ 2341031 h 5838626"/>
                <a:gd name="connsiteX514" fmla="*/ 4734743 w 4749368"/>
                <a:gd name="connsiteY514" fmla="*/ 2440783 h 5838626"/>
                <a:gd name="connsiteX515" fmla="*/ 4748598 w 4749368"/>
                <a:gd name="connsiteY515" fmla="*/ 2534994 h 5838626"/>
                <a:gd name="connsiteX516" fmla="*/ 4715347 w 4749368"/>
                <a:gd name="connsiteY516" fmla="*/ 2626434 h 5838626"/>
                <a:gd name="connsiteX517" fmla="*/ 4651616 w 4749368"/>
                <a:gd name="connsiteY517" fmla="*/ 2695707 h 5838626"/>
                <a:gd name="connsiteX518" fmla="*/ 4540780 w 4749368"/>
                <a:gd name="connsiteY518" fmla="*/ 2781605 h 5838626"/>
                <a:gd name="connsiteX519" fmla="*/ 4421630 w 4749368"/>
                <a:gd name="connsiteY519" fmla="*/ 2856420 h 5838626"/>
                <a:gd name="connsiteX520" fmla="*/ 4274772 w 4749368"/>
                <a:gd name="connsiteY520" fmla="*/ 2889671 h 5838626"/>
                <a:gd name="connsiteX521" fmla="*/ 4058641 w 4749368"/>
                <a:gd name="connsiteY521" fmla="*/ 2895213 h 5838626"/>
                <a:gd name="connsiteX522" fmla="*/ 3914554 w 4749368"/>
                <a:gd name="connsiteY522" fmla="*/ 2803773 h 5838626"/>
                <a:gd name="connsiteX523" fmla="*/ 3895158 w 4749368"/>
                <a:gd name="connsiteY523" fmla="*/ 2764980 h 5838626"/>
                <a:gd name="connsiteX524" fmla="*/ 3879662 w 4749368"/>
                <a:gd name="connsiteY524" fmla="*/ 2760168 h 5838626"/>
                <a:gd name="connsiteX525" fmla="*/ 3872990 w 4749368"/>
                <a:gd name="connsiteY525" fmla="*/ 2767751 h 5838626"/>
                <a:gd name="connsiteX526" fmla="*/ 3767696 w 4749368"/>
                <a:gd name="connsiteY526" fmla="*/ 2812085 h 5838626"/>
                <a:gd name="connsiteX527" fmla="*/ 3676256 w 4749368"/>
                <a:gd name="connsiteY527" fmla="*/ 2784376 h 5838626"/>
                <a:gd name="connsiteX528" fmla="*/ 3598670 w 4749368"/>
                <a:gd name="connsiteY528" fmla="*/ 2806543 h 5838626"/>
                <a:gd name="connsiteX529" fmla="*/ 3468438 w 4749368"/>
                <a:gd name="connsiteY529" fmla="*/ 2812085 h 5838626"/>
                <a:gd name="connsiteX530" fmla="*/ 3399165 w 4749368"/>
                <a:gd name="connsiteY530" fmla="*/ 2864733 h 5838626"/>
                <a:gd name="connsiteX531" fmla="*/ 3313267 w 4749368"/>
                <a:gd name="connsiteY531" fmla="*/ 2873045 h 5838626"/>
                <a:gd name="connsiteX532" fmla="*/ 3219056 w 4749368"/>
                <a:gd name="connsiteY532" fmla="*/ 2795460 h 5838626"/>
                <a:gd name="connsiteX533" fmla="*/ 3152554 w 4749368"/>
                <a:gd name="connsiteY533" fmla="*/ 2684623 h 5838626"/>
                <a:gd name="connsiteX534" fmla="*/ 3122074 w 4749368"/>
                <a:gd name="connsiteY534" fmla="*/ 2576558 h 5838626"/>
                <a:gd name="connsiteX535" fmla="*/ 3086052 w 4749368"/>
                <a:gd name="connsiteY535" fmla="*/ 2507285 h 5838626"/>
                <a:gd name="connsiteX536" fmla="*/ 3158096 w 4749368"/>
                <a:gd name="connsiteY536" fmla="*/ 2493431 h 5838626"/>
                <a:gd name="connsiteX537" fmla="*/ 3169180 w 4749368"/>
                <a:gd name="connsiteY537" fmla="*/ 2457409 h 5838626"/>
                <a:gd name="connsiteX538" fmla="*/ 3213514 w 4749368"/>
                <a:gd name="connsiteY538" fmla="*/ 2457409 h 5838626"/>
                <a:gd name="connsiteX539" fmla="*/ 3255078 w 4749368"/>
                <a:gd name="connsiteY539" fmla="*/ 2476805 h 5838626"/>
                <a:gd name="connsiteX540" fmla="*/ 3260620 w 4749368"/>
                <a:gd name="connsiteY540" fmla="*/ 2501743 h 5838626"/>
                <a:gd name="connsiteX541" fmla="*/ 3329892 w 4749368"/>
                <a:gd name="connsiteY541" fmla="*/ 2504514 h 5838626"/>
                <a:gd name="connsiteX542" fmla="*/ 3415790 w 4749368"/>
                <a:gd name="connsiteY542" fmla="*/ 2476805 h 5838626"/>
                <a:gd name="connsiteX543" fmla="*/ 3604212 w 4749368"/>
                <a:gd name="connsiteY543" fmla="*/ 2421387 h 5838626"/>
                <a:gd name="connsiteX544" fmla="*/ 3620482 w 4749368"/>
                <a:gd name="connsiteY544" fmla="*/ 2403905 h 5838626"/>
                <a:gd name="connsiteX545" fmla="*/ 3598671 w 4749368"/>
                <a:gd name="connsiteY545" fmla="*/ 2403982 h 5838626"/>
                <a:gd name="connsiteX546" fmla="*/ 3512773 w 4749368"/>
                <a:gd name="connsiteY546" fmla="*/ 2351335 h 5838626"/>
                <a:gd name="connsiteX547" fmla="*/ 3465149 w 4749368"/>
                <a:gd name="connsiteY547" fmla="*/ 2339905 h 5838626"/>
                <a:gd name="connsiteX548" fmla="*/ 3439828 w 4749368"/>
                <a:gd name="connsiteY548" fmla="*/ 2334953 h 5838626"/>
                <a:gd name="connsiteX549" fmla="*/ 3430122 w 4749368"/>
                <a:gd name="connsiteY549" fmla="*/ 2337437 h 5838626"/>
                <a:gd name="connsiteX550" fmla="*/ 3368685 w 4749368"/>
                <a:gd name="connsiteY550" fmla="*/ 2352114 h 5838626"/>
                <a:gd name="connsiteX551" fmla="*/ 3205201 w 4749368"/>
                <a:gd name="connsiteY551" fmla="*/ 2379823 h 5838626"/>
                <a:gd name="connsiteX552" fmla="*/ 3061114 w 4749368"/>
                <a:gd name="connsiteY552" fmla="*/ 2446325 h 5838626"/>
                <a:gd name="connsiteX553" fmla="*/ 2897630 w 4749368"/>
                <a:gd name="connsiteY553" fmla="*/ 2537765 h 5838626"/>
                <a:gd name="connsiteX554" fmla="*/ 2922569 w 4749368"/>
                <a:gd name="connsiteY554" fmla="*/ 2626434 h 5838626"/>
                <a:gd name="connsiteX555" fmla="*/ 3002925 w 4749368"/>
                <a:gd name="connsiteY555" fmla="*/ 2776063 h 5838626"/>
                <a:gd name="connsiteX556" fmla="*/ 3036176 w 4749368"/>
                <a:gd name="connsiteY556" fmla="*/ 2856420 h 5838626"/>
                <a:gd name="connsiteX557" fmla="*/ 3038947 w 4749368"/>
                <a:gd name="connsiteY557" fmla="*/ 2906296 h 5838626"/>
                <a:gd name="connsiteX558" fmla="*/ 2986300 w 4749368"/>
                <a:gd name="connsiteY558" fmla="*/ 2931234 h 5838626"/>
                <a:gd name="connsiteX559" fmla="*/ 2911485 w 4749368"/>
                <a:gd name="connsiteY559" fmla="*/ 2906296 h 5838626"/>
                <a:gd name="connsiteX560" fmla="*/ 2800649 w 4749368"/>
                <a:gd name="connsiteY560" fmla="*/ 2745583 h 5838626"/>
                <a:gd name="connsiteX561" fmla="*/ 2714750 w 4749368"/>
                <a:gd name="connsiteY561" fmla="*/ 2587642 h 5838626"/>
                <a:gd name="connsiteX562" fmla="*/ 2675958 w 4749368"/>
                <a:gd name="connsiteY562" fmla="*/ 2501743 h 5838626"/>
                <a:gd name="connsiteX563" fmla="*/ 2662103 w 4749368"/>
                <a:gd name="connsiteY563" fmla="*/ 2390907 h 5838626"/>
                <a:gd name="connsiteX564" fmla="*/ 2703667 w 4749368"/>
                <a:gd name="connsiteY564" fmla="*/ 2335489 h 5838626"/>
                <a:gd name="connsiteX565" fmla="*/ 2720292 w 4749368"/>
                <a:gd name="connsiteY565" fmla="*/ 2282842 h 5838626"/>
                <a:gd name="connsiteX566" fmla="*/ 2800649 w 4749368"/>
                <a:gd name="connsiteY566" fmla="*/ 2332718 h 5838626"/>
                <a:gd name="connsiteX567" fmla="*/ 2833900 w 4749368"/>
                <a:gd name="connsiteY567" fmla="*/ 2363198 h 5838626"/>
                <a:gd name="connsiteX568" fmla="*/ 2847754 w 4749368"/>
                <a:gd name="connsiteY568" fmla="*/ 2415845 h 5838626"/>
                <a:gd name="connsiteX569" fmla="*/ 2872692 w 4749368"/>
                <a:gd name="connsiteY569" fmla="*/ 2451867 h 5838626"/>
                <a:gd name="connsiteX570" fmla="*/ 3033405 w 4749368"/>
                <a:gd name="connsiteY570" fmla="*/ 2371511 h 5838626"/>
                <a:gd name="connsiteX571" fmla="*/ 3188576 w 4749368"/>
                <a:gd name="connsiteY571" fmla="*/ 2313322 h 5838626"/>
                <a:gd name="connsiteX572" fmla="*/ 3249190 w 4749368"/>
                <a:gd name="connsiteY572" fmla="*/ 2297736 h 5838626"/>
                <a:gd name="connsiteX573" fmla="*/ 3283191 w 4749368"/>
                <a:gd name="connsiteY573" fmla="*/ 2289596 h 5838626"/>
                <a:gd name="connsiteX574" fmla="*/ 3266162 w 4749368"/>
                <a:gd name="connsiteY574" fmla="*/ 2282062 h 5838626"/>
                <a:gd name="connsiteX575" fmla="*/ 3263391 w 4749368"/>
                <a:gd name="connsiteY575" fmla="*/ 2240499 h 5838626"/>
                <a:gd name="connsiteX576" fmla="*/ 3177493 w 4749368"/>
                <a:gd name="connsiteY576" fmla="*/ 2237728 h 5838626"/>
                <a:gd name="connsiteX577" fmla="*/ 3033406 w 4749368"/>
                <a:gd name="connsiteY577" fmla="*/ 2268208 h 5838626"/>
                <a:gd name="connsiteX578" fmla="*/ 3000155 w 4749368"/>
                <a:gd name="connsiteY578" fmla="*/ 2257124 h 5838626"/>
                <a:gd name="connsiteX579" fmla="*/ 3033406 w 4749368"/>
                <a:gd name="connsiteY579" fmla="*/ 2196164 h 5838626"/>
                <a:gd name="connsiteX580" fmla="*/ 3166410 w 4749368"/>
                <a:gd name="connsiteY580" fmla="*/ 2179539 h 5838626"/>
                <a:gd name="connsiteX581" fmla="*/ 3219057 w 4749368"/>
                <a:gd name="connsiteY581" fmla="*/ 2168455 h 5838626"/>
                <a:gd name="connsiteX582" fmla="*/ 3260621 w 4749368"/>
                <a:gd name="connsiteY582" fmla="*/ 2137975 h 5838626"/>
                <a:gd name="connsiteX583" fmla="*/ 3274475 w 4749368"/>
                <a:gd name="connsiteY583" fmla="*/ 2038222 h 5838626"/>
                <a:gd name="connsiteX584" fmla="*/ 3299413 w 4749368"/>
                <a:gd name="connsiteY584" fmla="*/ 1991117 h 5838626"/>
                <a:gd name="connsiteX585" fmla="*/ 3346519 w 4749368"/>
                <a:gd name="connsiteY585" fmla="*/ 1919073 h 5838626"/>
                <a:gd name="connsiteX586" fmla="*/ 3338206 w 4749368"/>
                <a:gd name="connsiteY586" fmla="*/ 1802695 h 5838626"/>
                <a:gd name="connsiteX587" fmla="*/ 3352061 w 4749368"/>
                <a:gd name="connsiteY587" fmla="*/ 1650295 h 5838626"/>
                <a:gd name="connsiteX588" fmla="*/ 3349485 w 4749368"/>
                <a:gd name="connsiteY588" fmla="*/ 1617109 h 5838626"/>
                <a:gd name="connsiteX589" fmla="*/ 3347837 w 4749368"/>
                <a:gd name="connsiteY589" fmla="*/ 1608652 h 5838626"/>
                <a:gd name="connsiteX590" fmla="*/ 3342816 w 4749368"/>
                <a:gd name="connsiteY590" fmla="*/ 1604001 h 5838626"/>
                <a:gd name="connsiteX591" fmla="*/ 3337274 w 4749368"/>
                <a:gd name="connsiteY591" fmla="*/ 1440518 h 5838626"/>
                <a:gd name="connsiteX592" fmla="*/ 3370525 w 4749368"/>
                <a:gd name="connsiteY592" fmla="*/ 1307514 h 5838626"/>
                <a:gd name="connsiteX593" fmla="*/ 3340045 w 4749368"/>
                <a:gd name="connsiteY593" fmla="*/ 1174510 h 5838626"/>
                <a:gd name="connsiteX594" fmla="*/ 3331732 w 4749368"/>
                <a:gd name="connsiteY594" fmla="*/ 1096925 h 5838626"/>
                <a:gd name="connsiteX595" fmla="*/ 3193187 w 4749368"/>
                <a:gd name="connsiteY595" fmla="*/ 1094154 h 5838626"/>
                <a:gd name="connsiteX596" fmla="*/ 2918867 w 4749368"/>
                <a:gd name="connsiteY596" fmla="*/ 1130176 h 5838626"/>
                <a:gd name="connsiteX597" fmla="*/ 2780321 w 4749368"/>
                <a:gd name="connsiteY597" fmla="*/ 1016569 h 5838626"/>
                <a:gd name="connsiteX598" fmla="*/ 2752612 w 4749368"/>
                <a:gd name="connsiteY598" fmla="*/ 961150 h 5838626"/>
                <a:gd name="connsiteX599" fmla="*/ 2760925 w 4749368"/>
                <a:gd name="connsiteY599" fmla="*/ 902961 h 5838626"/>
                <a:gd name="connsiteX600" fmla="*/ 2816343 w 4749368"/>
                <a:gd name="connsiteY600" fmla="*/ 905732 h 5838626"/>
                <a:gd name="connsiteX601" fmla="*/ 2860678 w 4749368"/>
                <a:gd name="connsiteY601" fmla="*/ 944525 h 5838626"/>
                <a:gd name="connsiteX602" fmla="*/ 2927179 w 4749368"/>
                <a:gd name="connsiteY602" fmla="*/ 952838 h 5838626"/>
                <a:gd name="connsiteX603" fmla="*/ 3010307 w 4749368"/>
                <a:gd name="connsiteY603" fmla="*/ 911274 h 5838626"/>
                <a:gd name="connsiteX604" fmla="*/ 3079579 w 4749368"/>
                <a:gd name="connsiteY604" fmla="*/ 905732 h 5838626"/>
                <a:gd name="connsiteX605" fmla="*/ 3171019 w 4749368"/>
                <a:gd name="connsiteY605" fmla="*/ 861398 h 5838626"/>
                <a:gd name="connsiteX606" fmla="*/ 3295710 w 4749368"/>
                <a:gd name="connsiteY606" fmla="*/ 817063 h 5838626"/>
                <a:gd name="connsiteX607" fmla="*/ 3378838 w 4749368"/>
                <a:gd name="connsiteY607" fmla="*/ 720081 h 5838626"/>
                <a:gd name="connsiteX608" fmla="*/ 3389189 w 4749368"/>
                <a:gd name="connsiteY608" fmla="*/ 710831 h 5838626"/>
                <a:gd name="connsiteX609" fmla="*/ 3385311 w 4749368"/>
                <a:gd name="connsiteY609" fmla="*/ 708186 h 5838626"/>
                <a:gd name="connsiteX610" fmla="*/ 3365915 w 4749368"/>
                <a:gd name="connsiteY610" fmla="*/ 575182 h 5838626"/>
                <a:gd name="connsiteX611" fmla="*/ 3332664 w 4749368"/>
                <a:gd name="connsiteY611" fmla="*/ 456033 h 5838626"/>
                <a:gd name="connsiteX612" fmla="*/ 3230141 w 4749368"/>
                <a:gd name="connsiteY612" fmla="*/ 267611 h 5838626"/>
                <a:gd name="connsiteX613" fmla="*/ 3144242 w 4749368"/>
                <a:gd name="connsiteY613" fmla="*/ 131837 h 5838626"/>
                <a:gd name="connsiteX614" fmla="*/ 3105450 w 4749368"/>
                <a:gd name="connsiteY614" fmla="*/ 48710 h 5838626"/>
                <a:gd name="connsiteX615" fmla="*/ 3216286 w 4749368"/>
                <a:gd name="connsiteY615" fmla="*/ 23771 h 5838626"/>
                <a:gd name="connsiteX616" fmla="*/ 3354831 w 4749368"/>
                <a:gd name="connsiteY616" fmla="*/ 18230 h 5838626"/>
                <a:gd name="connsiteX617" fmla="*/ 3448025 w 4749368"/>
                <a:gd name="connsiteY617" fmla="*/ 565 h 5838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Lst>
              <a:rect l="l" t="t" r="r" b="b"/>
              <a:pathLst>
                <a:path w="4749368" h="5838626">
                  <a:moveTo>
                    <a:pt x="2026832" y="3343699"/>
                  </a:moveTo>
                  <a:cubicBezTo>
                    <a:pt x="2011225" y="3344158"/>
                    <a:pt x="2005601" y="3350126"/>
                    <a:pt x="1981301" y="3359278"/>
                  </a:cubicBezTo>
                  <a:lnTo>
                    <a:pt x="1973289" y="3361847"/>
                  </a:lnTo>
                  <a:lnTo>
                    <a:pt x="1971747" y="3369405"/>
                  </a:lnTo>
                  <a:cubicBezTo>
                    <a:pt x="1968075" y="3402456"/>
                    <a:pt x="1981540" y="3408577"/>
                    <a:pt x="1982764" y="3428162"/>
                  </a:cubicBezTo>
                  <a:cubicBezTo>
                    <a:pt x="1983988" y="3447747"/>
                    <a:pt x="1984600" y="3458764"/>
                    <a:pt x="1979092" y="3486918"/>
                  </a:cubicBezTo>
                  <a:cubicBezTo>
                    <a:pt x="1973584" y="3515072"/>
                    <a:pt x="1945429" y="3561588"/>
                    <a:pt x="1949713" y="3597087"/>
                  </a:cubicBezTo>
                  <a:cubicBezTo>
                    <a:pt x="1952926" y="3623711"/>
                    <a:pt x="1974731" y="3626236"/>
                    <a:pt x="1991113" y="3657336"/>
                  </a:cubicBezTo>
                  <a:lnTo>
                    <a:pt x="1992504" y="3661663"/>
                  </a:lnTo>
                  <a:lnTo>
                    <a:pt x="2008470" y="3626465"/>
                  </a:lnTo>
                  <a:cubicBezTo>
                    <a:pt x="2034788" y="3575665"/>
                    <a:pt x="2088037" y="3502832"/>
                    <a:pt x="2103950" y="3464885"/>
                  </a:cubicBezTo>
                  <a:cubicBezTo>
                    <a:pt x="2119863" y="3426938"/>
                    <a:pt x="2108846" y="3415309"/>
                    <a:pt x="2103950" y="3398784"/>
                  </a:cubicBezTo>
                  <a:cubicBezTo>
                    <a:pt x="2099054" y="3382259"/>
                    <a:pt x="2087424" y="3374914"/>
                    <a:pt x="2074571" y="3365733"/>
                  </a:cubicBezTo>
                  <a:cubicBezTo>
                    <a:pt x="2061718" y="3356552"/>
                    <a:pt x="2047642" y="3343087"/>
                    <a:pt x="2026832" y="3343699"/>
                  </a:cubicBezTo>
                  <a:close/>
                  <a:moveTo>
                    <a:pt x="3836449" y="3027696"/>
                  </a:moveTo>
                  <a:cubicBezTo>
                    <a:pt x="3856365" y="3026714"/>
                    <a:pt x="3877378" y="3028215"/>
                    <a:pt x="3895158" y="3033757"/>
                  </a:cubicBezTo>
                  <a:cubicBezTo>
                    <a:pt x="3930718" y="3044841"/>
                    <a:pt x="3960736" y="3078554"/>
                    <a:pt x="3997681" y="3103030"/>
                  </a:cubicBezTo>
                  <a:cubicBezTo>
                    <a:pt x="4034626" y="3127506"/>
                    <a:pt x="4093739" y="3157986"/>
                    <a:pt x="4116830" y="3180615"/>
                  </a:cubicBezTo>
                  <a:cubicBezTo>
                    <a:pt x="4139921" y="3203244"/>
                    <a:pt x="4144540" y="3218946"/>
                    <a:pt x="4136227" y="3238804"/>
                  </a:cubicBezTo>
                  <a:cubicBezTo>
                    <a:pt x="4127914" y="3258662"/>
                    <a:pt x="4084041" y="3278520"/>
                    <a:pt x="4066954" y="3299764"/>
                  </a:cubicBezTo>
                  <a:cubicBezTo>
                    <a:pt x="4049867" y="3321008"/>
                    <a:pt x="4037398" y="3350564"/>
                    <a:pt x="4033703" y="3366266"/>
                  </a:cubicBezTo>
                  <a:cubicBezTo>
                    <a:pt x="4030009" y="3381968"/>
                    <a:pt x="4033703" y="3388895"/>
                    <a:pt x="4044787" y="3393975"/>
                  </a:cubicBezTo>
                  <a:cubicBezTo>
                    <a:pt x="4055871" y="3399055"/>
                    <a:pt x="4084965" y="3402288"/>
                    <a:pt x="4100205" y="3396746"/>
                  </a:cubicBezTo>
                  <a:cubicBezTo>
                    <a:pt x="4115445" y="3391204"/>
                    <a:pt x="4120063" y="3372270"/>
                    <a:pt x="4136227" y="3360724"/>
                  </a:cubicBezTo>
                  <a:cubicBezTo>
                    <a:pt x="4152391" y="3349178"/>
                    <a:pt x="4177791" y="3333938"/>
                    <a:pt x="4197187" y="3327473"/>
                  </a:cubicBezTo>
                  <a:cubicBezTo>
                    <a:pt x="4216583" y="3321008"/>
                    <a:pt x="4229052" y="3315005"/>
                    <a:pt x="4252605" y="3321932"/>
                  </a:cubicBezTo>
                  <a:cubicBezTo>
                    <a:pt x="4276158" y="3328859"/>
                    <a:pt x="4318645" y="3350564"/>
                    <a:pt x="4338503" y="3369037"/>
                  </a:cubicBezTo>
                  <a:cubicBezTo>
                    <a:pt x="4358361" y="3387510"/>
                    <a:pt x="4377296" y="3411524"/>
                    <a:pt x="4371754" y="3432768"/>
                  </a:cubicBezTo>
                  <a:cubicBezTo>
                    <a:pt x="4366212" y="3454012"/>
                    <a:pt x="4336194" y="3475717"/>
                    <a:pt x="4305252" y="3496499"/>
                  </a:cubicBezTo>
                  <a:cubicBezTo>
                    <a:pt x="4274310" y="3517281"/>
                    <a:pt x="4225357" y="3535754"/>
                    <a:pt x="4186103" y="3557459"/>
                  </a:cubicBezTo>
                  <a:cubicBezTo>
                    <a:pt x="4146849" y="3579164"/>
                    <a:pt x="4102052" y="3602717"/>
                    <a:pt x="4069725" y="3626732"/>
                  </a:cubicBezTo>
                  <a:cubicBezTo>
                    <a:pt x="4037398" y="3650746"/>
                    <a:pt x="4005533" y="3678917"/>
                    <a:pt x="3992140" y="3701546"/>
                  </a:cubicBezTo>
                  <a:cubicBezTo>
                    <a:pt x="3978747" y="3724175"/>
                    <a:pt x="3981518" y="3745881"/>
                    <a:pt x="3989369" y="3762506"/>
                  </a:cubicBezTo>
                  <a:cubicBezTo>
                    <a:pt x="3997220" y="3779131"/>
                    <a:pt x="4016616" y="3793910"/>
                    <a:pt x="4039245" y="3801299"/>
                  </a:cubicBezTo>
                  <a:cubicBezTo>
                    <a:pt x="4061874" y="3808688"/>
                    <a:pt x="4088659" y="3811459"/>
                    <a:pt x="4125143" y="3806841"/>
                  </a:cubicBezTo>
                  <a:cubicBezTo>
                    <a:pt x="4161627" y="3802223"/>
                    <a:pt x="4219354" y="3780979"/>
                    <a:pt x="4258147" y="3773590"/>
                  </a:cubicBezTo>
                  <a:cubicBezTo>
                    <a:pt x="4296940" y="3766201"/>
                    <a:pt x="4333886" y="3768510"/>
                    <a:pt x="4357900" y="3762506"/>
                  </a:cubicBezTo>
                  <a:cubicBezTo>
                    <a:pt x="4381914" y="3756502"/>
                    <a:pt x="4380991" y="3740339"/>
                    <a:pt x="4402234" y="3737568"/>
                  </a:cubicBezTo>
                  <a:cubicBezTo>
                    <a:pt x="4423477" y="3734797"/>
                    <a:pt x="4455343" y="3750961"/>
                    <a:pt x="4485361" y="3745881"/>
                  </a:cubicBezTo>
                  <a:cubicBezTo>
                    <a:pt x="4515379" y="3740801"/>
                    <a:pt x="4553248" y="3705241"/>
                    <a:pt x="4582343" y="3707088"/>
                  </a:cubicBezTo>
                  <a:cubicBezTo>
                    <a:pt x="4611438" y="3708935"/>
                    <a:pt x="4633605" y="3730640"/>
                    <a:pt x="4659929" y="3756964"/>
                  </a:cubicBezTo>
                  <a:cubicBezTo>
                    <a:pt x="4686253" y="3783288"/>
                    <a:pt x="4740285" y="3838706"/>
                    <a:pt x="4740285" y="3865030"/>
                  </a:cubicBezTo>
                  <a:cubicBezTo>
                    <a:pt x="4740285" y="3891354"/>
                    <a:pt x="4697798" y="3904746"/>
                    <a:pt x="4659929" y="3914906"/>
                  </a:cubicBezTo>
                  <a:cubicBezTo>
                    <a:pt x="4622060" y="3925066"/>
                    <a:pt x="4573106" y="3925990"/>
                    <a:pt x="4513070" y="3925990"/>
                  </a:cubicBezTo>
                  <a:cubicBezTo>
                    <a:pt x="4453034" y="3925990"/>
                    <a:pt x="4348663" y="3914444"/>
                    <a:pt x="4299710" y="3914906"/>
                  </a:cubicBezTo>
                  <a:cubicBezTo>
                    <a:pt x="4250757" y="3915368"/>
                    <a:pt x="4219354" y="3928761"/>
                    <a:pt x="4219354" y="3928761"/>
                  </a:cubicBezTo>
                  <a:cubicBezTo>
                    <a:pt x="4190721" y="3933841"/>
                    <a:pt x="4159318" y="3934764"/>
                    <a:pt x="4127914" y="3945386"/>
                  </a:cubicBezTo>
                  <a:cubicBezTo>
                    <a:pt x="4096510" y="3956008"/>
                    <a:pt x="4051714" y="3973557"/>
                    <a:pt x="4030932" y="3992492"/>
                  </a:cubicBezTo>
                  <a:cubicBezTo>
                    <a:pt x="4010150" y="4011427"/>
                    <a:pt x="4012921" y="4022971"/>
                    <a:pt x="4003223" y="4058993"/>
                  </a:cubicBezTo>
                  <a:cubicBezTo>
                    <a:pt x="3993525" y="4095015"/>
                    <a:pt x="3970896" y="4177680"/>
                    <a:pt x="3972743" y="4208622"/>
                  </a:cubicBezTo>
                  <a:cubicBezTo>
                    <a:pt x="3974590" y="4239564"/>
                    <a:pt x="3999991" y="4241411"/>
                    <a:pt x="4014307" y="4244644"/>
                  </a:cubicBezTo>
                  <a:cubicBezTo>
                    <a:pt x="4028623" y="4247877"/>
                    <a:pt x="4053099" y="4243259"/>
                    <a:pt x="4058641" y="4228019"/>
                  </a:cubicBezTo>
                  <a:cubicBezTo>
                    <a:pt x="4064183" y="4212779"/>
                    <a:pt x="4047096" y="4177218"/>
                    <a:pt x="4047558" y="4153204"/>
                  </a:cubicBezTo>
                  <a:cubicBezTo>
                    <a:pt x="4048020" y="4129190"/>
                    <a:pt x="4053561" y="4098248"/>
                    <a:pt x="4061412" y="4083932"/>
                  </a:cubicBezTo>
                  <a:cubicBezTo>
                    <a:pt x="4069263" y="4069616"/>
                    <a:pt x="4087736" y="4077004"/>
                    <a:pt x="4094663" y="4067306"/>
                  </a:cubicBezTo>
                  <a:cubicBezTo>
                    <a:pt x="4101590" y="4057608"/>
                    <a:pt x="4087274" y="4034055"/>
                    <a:pt x="4102976" y="4025742"/>
                  </a:cubicBezTo>
                  <a:cubicBezTo>
                    <a:pt x="4118678" y="4017429"/>
                    <a:pt x="4158856" y="4021125"/>
                    <a:pt x="4188874" y="4017430"/>
                  </a:cubicBezTo>
                  <a:cubicBezTo>
                    <a:pt x="4218892" y="4013735"/>
                    <a:pt x="4261841" y="3996186"/>
                    <a:pt x="4283085" y="4003575"/>
                  </a:cubicBezTo>
                  <a:cubicBezTo>
                    <a:pt x="4304329" y="4010964"/>
                    <a:pt x="4309871" y="4043753"/>
                    <a:pt x="4316336" y="4061764"/>
                  </a:cubicBezTo>
                  <a:cubicBezTo>
                    <a:pt x="4322801" y="4079775"/>
                    <a:pt x="4314951" y="4094554"/>
                    <a:pt x="4321878" y="4111641"/>
                  </a:cubicBezTo>
                  <a:cubicBezTo>
                    <a:pt x="4328805" y="4128728"/>
                    <a:pt x="4353282" y="4141197"/>
                    <a:pt x="4357900" y="4164288"/>
                  </a:cubicBezTo>
                  <a:cubicBezTo>
                    <a:pt x="4362518" y="4187379"/>
                    <a:pt x="4369445" y="4223401"/>
                    <a:pt x="4349587" y="4250186"/>
                  </a:cubicBezTo>
                  <a:cubicBezTo>
                    <a:pt x="4329729" y="4276971"/>
                    <a:pt x="4277081" y="4292212"/>
                    <a:pt x="4238750" y="4325001"/>
                  </a:cubicBezTo>
                  <a:cubicBezTo>
                    <a:pt x="4200419" y="4357790"/>
                    <a:pt x="4161626" y="4395659"/>
                    <a:pt x="4119601" y="4446921"/>
                  </a:cubicBezTo>
                  <a:cubicBezTo>
                    <a:pt x="4077576" y="4498183"/>
                    <a:pt x="4029547" y="4574844"/>
                    <a:pt x="3986598" y="4632571"/>
                  </a:cubicBezTo>
                  <a:cubicBezTo>
                    <a:pt x="3943649" y="4690298"/>
                    <a:pt x="3906242" y="4754030"/>
                    <a:pt x="3861907" y="4793284"/>
                  </a:cubicBezTo>
                  <a:lnTo>
                    <a:pt x="3856313" y="4797324"/>
                  </a:lnTo>
                  <a:lnTo>
                    <a:pt x="3834025" y="4829220"/>
                  </a:lnTo>
                  <a:cubicBezTo>
                    <a:pt x="3804758" y="4869225"/>
                    <a:pt x="3765619" y="4918322"/>
                    <a:pt x="3739987" y="4948455"/>
                  </a:cubicBezTo>
                  <a:cubicBezTo>
                    <a:pt x="3705812" y="4988633"/>
                    <a:pt x="3691496" y="4995099"/>
                    <a:pt x="3654089" y="5034353"/>
                  </a:cubicBezTo>
                  <a:cubicBezTo>
                    <a:pt x="3616682" y="5073607"/>
                    <a:pt x="3558492" y="5147498"/>
                    <a:pt x="3515543" y="5183982"/>
                  </a:cubicBezTo>
                  <a:cubicBezTo>
                    <a:pt x="3472594" y="5220466"/>
                    <a:pt x="3441190" y="5225546"/>
                    <a:pt x="3396394" y="5253255"/>
                  </a:cubicBezTo>
                  <a:cubicBezTo>
                    <a:pt x="3351598" y="5280964"/>
                    <a:pt x="3288790" y="5323913"/>
                    <a:pt x="3246765" y="5350237"/>
                  </a:cubicBezTo>
                  <a:cubicBezTo>
                    <a:pt x="3204740" y="5376561"/>
                    <a:pt x="3183957" y="5393186"/>
                    <a:pt x="3144241" y="5411197"/>
                  </a:cubicBezTo>
                  <a:cubicBezTo>
                    <a:pt x="3104525" y="5429208"/>
                    <a:pt x="3047260" y="5442138"/>
                    <a:pt x="3008467" y="5458302"/>
                  </a:cubicBezTo>
                  <a:cubicBezTo>
                    <a:pt x="2969674" y="5474466"/>
                    <a:pt x="2943350" y="5502175"/>
                    <a:pt x="2911485" y="5508179"/>
                  </a:cubicBezTo>
                  <a:cubicBezTo>
                    <a:pt x="2879619" y="5514183"/>
                    <a:pt x="2827896" y="5506793"/>
                    <a:pt x="2817274" y="5494324"/>
                  </a:cubicBezTo>
                  <a:cubicBezTo>
                    <a:pt x="2806652" y="5481855"/>
                    <a:pt x="2826510" y="5451837"/>
                    <a:pt x="2847754" y="5433364"/>
                  </a:cubicBezTo>
                  <a:cubicBezTo>
                    <a:pt x="2868998" y="5414891"/>
                    <a:pt x="2911485" y="5409350"/>
                    <a:pt x="2944736" y="5383488"/>
                  </a:cubicBezTo>
                  <a:cubicBezTo>
                    <a:pt x="2977987" y="5357626"/>
                    <a:pt x="3014933" y="5305440"/>
                    <a:pt x="3047260" y="5278193"/>
                  </a:cubicBezTo>
                  <a:cubicBezTo>
                    <a:pt x="3079587" y="5250946"/>
                    <a:pt x="3138700" y="5220004"/>
                    <a:pt x="3138700" y="5220004"/>
                  </a:cubicBezTo>
                  <a:cubicBezTo>
                    <a:pt x="3172874" y="5197837"/>
                    <a:pt x="3218594" y="5165972"/>
                    <a:pt x="3252307" y="5145190"/>
                  </a:cubicBezTo>
                  <a:cubicBezTo>
                    <a:pt x="3286020" y="5124408"/>
                    <a:pt x="3311420" y="5121637"/>
                    <a:pt x="3340976" y="5095313"/>
                  </a:cubicBezTo>
                  <a:cubicBezTo>
                    <a:pt x="3370532" y="5068989"/>
                    <a:pt x="3397780" y="5014495"/>
                    <a:pt x="3429645" y="4987248"/>
                  </a:cubicBezTo>
                  <a:cubicBezTo>
                    <a:pt x="3461510" y="4960001"/>
                    <a:pt x="3510926" y="4951226"/>
                    <a:pt x="3532169" y="4931830"/>
                  </a:cubicBezTo>
                  <a:cubicBezTo>
                    <a:pt x="3553412" y="4912434"/>
                    <a:pt x="3544638" y="4890728"/>
                    <a:pt x="3557107" y="4870870"/>
                  </a:cubicBezTo>
                  <a:cubicBezTo>
                    <a:pt x="3569576" y="4851012"/>
                    <a:pt x="3588511" y="4836696"/>
                    <a:pt x="3606983" y="4812681"/>
                  </a:cubicBezTo>
                  <a:cubicBezTo>
                    <a:pt x="3625456" y="4788666"/>
                    <a:pt x="3650855" y="4757262"/>
                    <a:pt x="3667942" y="4726782"/>
                  </a:cubicBezTo>
                  <a:lnTo>
                    <a:pt x="3673448" y="4708475"/>
                  </a:lnTo>
                  <a:cubicBezTo>
                    <a:pt x="3673439" y="4702751"/>
                    <a:pt x="3673429" y="4697026"/>
                    <a:pt x="3673420" y="4691302"/>
                  </a:cubicBezTo>
                  <a:cubicBezTo>
                    <a:pt x="3676083" y="4646686"/>
                    <a:pt x="3684915" y="4594471"/>
                    <a:pt x="3681798" y="4563299"/>
                  </a:cubicBezTo>
                  <a:cubicBezTo>
                    <a:pt x="3677642" y="4521736"/>
                    <a:pt x="3669791" y="4496797"/>
                    <a:pt x="3648547" y="4482942"/>
                  </a:cubicBezTo>
                  <a:cubicBezTo>
                    <a:pt x="3627303" y="4469088"/>
                    <a:pt x="3591281" y="4471397"/>
                    <a:pt x="3554336" y="4480172"/>
                  </a:cubicBezTo>
                  <a:cubicBezTo>
                    <a:pt x="3517391" y="4488947"/>
                    <a:pt x="3465205" y="4524968"/>
                    <a:pt x="3426874" y="4535590"/>
                  </a:cubicBezTo>
                  <a:cubicBezTo>
                    <a:pt x="3388543" y="4546212"/>
                    <a:pt x="3352059" y="4536975"/>
                    <a:pt x="3324350" y="4543902"/>
                  </a:cubicBezTo>
                  <a:cubicBezTo>
                    <a:pt x="3296641" y="4550829"/>
                    <a:pt x="3260620" y="4577153"/>
                    <a:pt x="3260620" y="4577153"/>
                  </a:cubicBezTo>
                  <a:cubicBezTo>
                    <a:pt x="3235682" y="4590084"/>
                    <a:pt x="3201968" y="4624259"/>
                    <a:pt x="3174721" y="4621488"/>
                  </a:cubicBezTo>
                  <a:cubicBezTo>
                    <a:pt x="3147474" y="4618717"/>
                    <a:pt x="3104063" y="4576692"/>
                    <a:pt x="3097136" y="4560528"/>
                  </a:cubicBezTo>
                  <a:cubicBezTo>
                    <a:pt x="3090209" y="4544364"/>
                    <a:pt x="3110991" y="4540208"/>
                    <a:pt x="3133158" y="4524506"/>
                  </a:cubicBezTo>
                  <a:cubicBezTo>
                    <a:pt x="3155325" y="4508804"/>
                    <a:pt x="3198737" y="4481095"/>
                    <a:pt x="3230140" y="4466317"/>
                  </a:cubicBezTo>
                  <a:cubicBezTo>
                    <a:pt x="3261543" y="4451539"/>
                    <a:pt x="3294795" y="4448768"/>
                    <a:pt x="3321580" y="4435837"/>
                  </a:cubicBezTo>
                  <a:cubicBezTo>
                    <a:pt x="3348365" y="4422906"/>
                    <a:pt x="3368685" y="4400739"/>
                    <a:pt x="3390852" y="4388732"/>
                  </a:cubicBezTo>
                  <a:cubicBezTo>
                    <a:pt x="3413019" y="4376725"/>
                    <a:pt x="3432878" y="4375800"/>
                    <a:pt x="3454583" y="4363793"/>
                  </a:cubicBezTo>
                  <a:cubicBezTo>
                    <a:pt x="3476288" y="4351786"/>
                    <a:pt x="3499380" y="4323153"/>
                    <a:pt x="3521085" y="4316688"/>
                  </a:cubicBezTo>
                  <a:cubicBezTo>
                    <a:pt x="3542790" y="4310223"/>
                    <a:pt x="3563111" y="4314841"/>
                    <a:pt x="3584816" y="4325001"/>
                  </a:cubicBezTo>
                  <a:cubicBezTo>
                    <a:pt x="3606521" y="4335161"/>
                    <a:pt x="3635154" y="4363332"/>
                    <a:pt x="3651318" y="4377648"/>
                  </a:cubicBezTo>
                  <a:cubicBezTo>
                    <a:pt x="3667482" y="4391964"/>
                    <a:pt x="3668867" y="4404895"/>
                    <a:pt x="3681798" y="4410899"/>
                  </a:cubicBezTo>
                  <a:cubicBezTo>
                    <a:pt x="3694729" y="4416903"/>
                    <a:pt x="3724285" y="4422906"/>
                    <a:pt x="3728903" y="4413670"/>
                  </a:cubicBezTo>
                  <a:cubicBezTo>
                    <a:pt x="3733521" y="4404434"/>
                    <a:pt x="3713201" y="4373954"/>
                    <a:pt x="3709507" y="4355481"/>
                  </a:cubicBezTo>
                  <a:cubicBezTo>
                    <a:pt x="3705813" y="4337008"/>
                    <a:pt x="3709969" y="4320844"/>
                    <a:pt x="3706736" y="4302833"/>
                  </a:cubicBezTo>
                  <a:cubicBezTo>
                    <a:pt x="3703503" y="4284822"/>
                    <a:pt x="3690573" y="4266810"/>
                    <a:pt x="3690111" y="4247414"/>
                  </a:cubicBezTo>
                  <a:cubicBezTo>
                    <a:pt x="3689649" y="4228018"/>
                    <a:pt x="3703043" y="4206313"/>
                    <a:pt x="3703966" y="4186455"/>
                  </a:cubicBezTo>
                  <a:cubicBezTo>
                    <a:pt x="3704889" y="4166597"/>
                    <a:pt x="3706736" y="4140735"/>
                    <a:pt x="3695652" y="4128266"/>
                  </a:cubicBezTo>
                  <a:cubicBezTo>
                    <a:pt x="3684568" y="4115797"/>
                    <a:pt x="3658707" y="4113026"/>
                    <a:pt x="3637463" y="4111641"/>
                  </a:cubicBezTo>
                  <a:cubicBezTo>
                    <a:pt x="3616219" y="4110256"/>
                    <a:pt x="3605135" y="4117644"/>
                    <a:pt x="3568190" y="4119953"/>
                  </a:cubicBezTo>
                  <a:cubicBezTo>
                    <a:pt x="3531245" y="4122262"/>
                    <a:pt x="3462433" y="4113488"/>
                    <a:pt x="3415790" y="4125495"/>
                  </a:cubicBezTo>
                  <a:cubicBezTo>
                    <a:pt x="3369147" y="4137502"/>
                    <a:pt x="3326198" y="4173986"/>
                    <a:pt x="3288329" y="4191997"/>
                  </a:cubicBezTo>
                  <a:cubicBezTo>
                    <a:pt x="3250460" y="4210008"/>
                    <a:pt x="3224598" y="4216474"/>
                    <a:pt x="3188576" y="4233561"/>
                  </a:cubicBezTo>
                  <a:cubicBezTo>
                    <a:pt x="3152554" y="4250648"/>
                    <a:pt x="3107758" y="4275587"/>
                    <a:pt x="3072198" y="4294521"/>
                  </a:cubicBezTo>
                  <a:cubicBezTo>
                    <a:pt x="3036638" y="4313455"/>
                    <a:pt x="3003849" y="4333313"/>
                    <a:pt x="2975216" y="4347168"/>
                  </a:cubicBezTo>
                  <a:cubicBezTo>
                    <a:pt x="2946583" y="4361022"/>
                    <a:pt x="2917950" y="4370259"/>
                    <a:pt x="2900401" y="4377648"/>
                  </a:cubicBezTo>
                  <a:cubicBezTo>
                    <a:pt x="2882852" y="4385037"/>
                    <a:pt x="2878695" y="4382728"/>
                    <a:pt x="2869921" y="4391502"/>
                  </a:cubicBezTo>
                  <a:cubicBezTo>
                    <a:pt x="2861147" y="4400276"/>
                    <a:pt x="2859761" y="4424291"/>
                    <a:pt x="2847754" y="4430295"/>
                  </a:cubicBezTo>
                  <a:cubicBezTo>
                    <a:pt x="2835747" y="4436299"/>
                    <a:pt x="2795568" y="4420597"/>
                    <a:pt x="2775710" y="4410899"/>
                  </a:cubicBezTo>
                  <a:cubicBezTo>
                    <a:pt x="2755852" y="4401201"/>
                    <a:pt x="2748925" y="4389655"/>
                    <a:pt x="2728605" y="4372106"/>
                  </a:cubicBezTo>
                  <a:cubicBezTo>
                    <a:pt x="2708285" y="4354557"/>
                    <a:pt x="2664874" y="4329157"/>
                    <a:pt x="2653790" y="4305604"/>
                  </a:cubicBezTo>
                  <a:cubicBezTo>
                    <a:pt x="2642706" y="4282051"/>
                    <a:pt x="2652866" y="4249724"/>
                    <a:pt x="2662103" y="4230790"/>
                  </a:cubicBezTo>
                  <a:cubicBezTo>
                    <a:pt x="2671339" y="4211855"/>
                    <a:pt x="2675496" y="4200310"/>
                    <a:pt x="2709209" y="4191997"/>
                  </a:cubicBezTo>
                  <a:cubicBezTo>
                    <a:pt x="2742922" y="4183684"/>
                    <a:pt x="2830667" y="4182760"/>
                    <a:pt x="2864380" y="4180913"/>
                  </a:cubicBezTo>
                  <a:cubicBezTo>
                    <a:pt x="2898093" y="4179066"/>
                    <a:pt x="2898554" y="4184146"/>
                    <a:pt x="2911485" y="4180913"/>
                  </a:cubicBezTo>
                  <a:cubicBezTo>
                    <a:pt x="2924416" y="4177680"/>
                    <a:pt x="2924878" y="4167982"/>
                    <a:pt x="2941965" y="4161517"/>
                  </a:cubicBezTo>
                  <a:cubicBezTo>
                    <a:pt x="2959052" y="4155052"/>
                    <a:pt x="3002002" y="4149048"/>
                    <a:pt x="3014009" y="4142121"/>
                  </a:cubicBezTo>
                  <a:cubicBezTo>
                    <a:pt x="3026016" y="4135194"/>
                    <a:pt x="3010776" y="4133346"/>
                    <a:pt x="3014009" y="4119953"/>
                  </a:cubicBezTo>
                  <a:cubicBezTo>
                    <a:pt x="3017242" y="4106560"/>
                    <a:pt x="3025554" y="4076080"/>
                    <a:pt x="3033405" y="4061764"/>
                  </a:cubicBezTo>
                  <a:cubicBezTo>
                    <a:pt x="3041256" y="4047448"/>
                    <a:pt x="3044950" y="4039597"/>
                    <a:pt x="3061114" y="4034055"/>
                  </a:cubicBezTo>
                  <a:cubicBezTo>
                    <a:pt x="3077278" y="4028513"/>
                    <a:pt x="3130387" y="4028513"/>
                    <a:pt x="3130387" y="4028513"/>
                  </a:cubicBezTo>
                  <a:cubicBezTo>
                    <a:pt x="3147936" y="4027128"/>
                    <a:pt x="3153016" y="4031745"/>
                    <a:pt x="3166409" y="4025742"/>
                  </a:cubicBezTo>
                  <a:cubicBezTo>
                    <a:pt x="3179802" y="4019739"/>
                    <a:pt x="3193194" y="3999881"/>
                    <a:pt x="3210743" y="3992492"/>
                  </a:cubicBezTo>
                  <a:cubicBezTo>
                    <a:pt x="3228292" y="3985103"/>
                    <a:pt x="3254616" y="3990644"/>
                    <a:pt x="3271703" y="3981408"/>
                  </a:cubicBezTo>
                  <a:cubicBezTo>
                    <a:pt x="3288790" y="3972172"/>
                    <a:pt x="3313267" y="3937073"/>
                    <a:pt x="3313267" y="3937073"/>
                  </a:cubicBezTo>
                  <a:cubicBezTo>
                    <a:pt x="3326198" y="3923218"/>
                    <a:pt x="3340053" y="3912597"/>
                    <a:pt x="3349289" y="3898281"/>
                  </a:cubicBezTo>
                  <a:cubicBezTo>
                    <a:pt x="3358525" y="3883965"/>
                    <a:pt x="3369609" y="3869186"/>
                    <a:pt x="3368685" y="3851175"/>
                  </a:cubicBezTo>
                  <a:cubicBezTo>
                    <a:pt x="3367761" y="3833164"/>
                    <a:pt x="3346980" y="3818386"/>
                    <a:pt x="3343747" y="3790215"/>
                  </a:cubicBezTo>
                  <a:cubicBezTo>
                    <a:pt x="3340514" y="3762044"/>
                    <a:pt x="3349289" y="3708935"/>
                    <a:pt x="3349289" y="3682150"/>
                  </a:cubicBezTo>
                  <a:cubicBezTo>
                    <a:pt x="3349289" y="3655365"/>
                    <a:pt x="3348365" y="3643357"/>
                    <a:pt x="3343747" y="3629502"/>
                  </a:cubicBezTo>
                  <a:cubicBezTo>
                    <a:pt x="3339129" y="3615647"/>
                    <a:pt x="3329893" y="3614262"/>
                    <a:pt x="3321580" y="3599022"/>
                  </a:cubicBezTo>
                  <a:cubicBezTo>
                    <a:pt x="3313267" y="3583782"/>
                    <a:pt x="3294794" y="3550069"/>
                    <a:pt x="3293870" y="3538062"/>
                  </a:cubicBezTo>
                  <a:cubicBezTo>
                    <a:pt x="3292946" y="3526055"/>
                    <a:pt x="3302645" y="3529288"/>
                    <a:pt x="3316038" y="3526979"/>
                  </a:cubicBezTo>
                  <a:cubicBezTo>
                    <a:pt x="3329431" y="3524670"/>
                    <a:pt x="3359911" y="3530673"/>
                    <a:pt x="3374227" y="3524208"/>
                  </a:cubicBezTo>
                  <a:cubicBezTo>
                    <a:pt x="3388543" y="3517742"/>
                    <a:pt x="3389467" y="3495113"/>
                    <a:pt x="3401936" y="3488186"/>
                  </a:cubicBezTo>
                  <a:cubicBezTo>
                    <a:pt x="3414405" y="3481259"/>
                    <a:pt x="3428721" y="3477564"/>
                    <a:pt x="3449041" y="3482644"/>
                  </a:cubicBezTo>
                  <a:cubicBezTo>
                    <a:pt x="3469361" y="3487724"/>
                    <a:pt x="3500765" y="3503888"/>
                    <a:pt x="3523856" y="3518666"/>
                  </a:cubicBezTo>
                  <a:cubicBezTo>
                    <a:pt x="3546947" y="3533444"/>
                    <a:pt x="3569576" y="3557459"/>
                    <a:pt x="3587587" y="3571313"/>
                  </a:cubicBezTo>
                  <a:cubicBezTo>
                    <a:pt x="3605598" y="3585167"/>
                    <a:pt x="3618990" y="3591171"/>
                    <a:pt x="3631921" y="3601793"/>
                  </a:cubicBezTo>
                  <a:cubicBezTo>
                    <a:pt x="3644852" y="3612415"/>
                    <a:pt x="3657783" y="3645666"/>
                    <a:pt x="3665172" y="3635044"/>
                  </a:cubicBezTo>
                  <a:cubicBezTo>
                    <a:pt x="3672561" y="3624422"/>
                    <a:pt x="3675332" y="3571313"/>
                    <a:pt x="3676256" y="3538062"/>
                  </a:cubicBezTo>
                  <a:cubicBezTo>
                    <a:pt x="3677180" y="3504811"/>
                    <a:pt x="3671638" y="3457706"/>
                    <a:pt x="3670714" y="3435539"/>
                  </a:cubicBezTo>
                  <a:cubicBezTo>
                    <a:pt x="3669790" y="3413372"/>
                    <a:pt x="3672099" y="3426303"/>
                    <a:pt x="3670714" y="3405059"/>
                  </a:cubicBezTo>
                  <a:cubicBezTo>
                    <a:pt x="3669329" y="3383815"/>
                    <a:pt x="3663786" y="3339481"/>
                    <a:pt x="3662401" y="3308077"/>
                  </a:cubicBezTo>
                  <a:cubicBezTo>
                    <a:pt x="3661016" y="3276673"/>
                    <a:pt x="3666095" y="3243884"/>
                    <a:pt x="3662401" y="3216637"/>
                  </a:cubicBezTo>
                  <a:cubicBezTo>
                    <a:pt x="3658707" y="3189390"/>
                    <a:pt x="3637925" y="3163066"/>
                    <a:pt x="3640234" y="3144593"/>
                  </a:cubicBezTo>
                  <a:cubicBezTo>
                    <a:pt x="3642543" y="3126120"/>
                    <a:pt x="3660554" y="3115499"/>
                    <a:pt x="3676256" y="3105801"/>
                  </a:cubicBezTo>
                  <a:cubicBezTo>
                    <a:pt x="3691958" y="3096103"/>
                    <a:pt x="3716434" y="3097949"/>
                    <a:pt x="3734445" y="3086404"/>
                  </a:cubicBezTo>
                  <a:cubicBezTo>
                    <a:pt x="3752456" y="3074859"/>
                    <a:pt x="3757536" y="3045302"/>
                    <a:pt x="3784321" y="3036528"/>
                  </a:cubicBezTo>
                  <a:cubicBezTo>
                    <a:pt x="3797714" y="3032141"/>
                    <a:pt x="3816533" y="3028677"/>
                    <a:pt x="3836449" y="3027696"/>
                  </a:cubicBezTo>
                  <a:close/>
                  <a:moveTo>
                    <a:pt x="3579274" y="2543307"/>
                  </a:moveTo>
                  <a:cubicBezTo>
                    <a:pt x="3579274" y="2543307"/>
                    <a:pt x="3570038" y="2551158"/>
                    <a:pt x="3551565" y="2557162"/>
                  </a:cubicBezTo>
                  <a:cubicBezTo>
                    <a:pt x="3533092" y="2563166"/>
                    <a:pt x="3484140" y="2575173"/>
                    <a:pt x="3468438" y="2579329"/>
                  </a:cubicBezTo>
                  <a:cubicBezTo>
                    <a:pt x="3452736" y="2583485"/>
                    <a:pt x="3461049" y="2581176"/>
                    <a:pt x="3457354" y="2582100"/>
                  </a:cubicBezTo>
                  <a:cubicBezTo>
                    <a:pt x="3416059" y="2586230"/>
                    <a:pt x="3442164" y="2580298"/>
                    <a:pt x="3418561" y="2590413"/>
                  </a:cubicBezTo>
                  <a:cubicBezTo>
                    <a:pt x="3413396" y="2592626"/>
                    <a:pt x="3405487" y="2593399"/>
                    <a:pt x="3401936" y="2598725"/>
                  </a:cubicBezTo>
                  <a:cubicBezTo>
                    <a:pt x="3399823" y="2601894"/>
                    <a:pt x="3400089" y="2606114"/>
                    <a:pt x="3399165" y="2609809"/>
                  </a:cubicBezTo>
                  <a:cubicBezTo>
                    <a:pt x="3397318" y="2618584"/>
                    <a:pt x="3391314" y="2644446"/>
                    <a:pt x="3390852" y="2651373"/>
                  </a:cubicBezTo>
                  <a:cubicBezTo>
                    <a:pt x="3396394" y="2652297"/>
                    <a:pt x="3384142" y="2657498"/>
                    <a:pt x="3396394" y="2651373"/>
                  </a:cubicBezTo>
                  <a:cubicBezTo>
                    <a:pt x="3419485" y="2650449"/>
                    <a:pt x="3442609" y="2650139"/>
                    <a:pt x="3465667" y="2648602"/>
                  </a:cubicBezTo>
                  <a:cubicBezTo>
                    <a:pt x="3470366" y="2648289"/>
                    <a:pt x="3475217" y="2647744"/>
                    <a:pt x="3479521" y="2645831"/>
                  </a:cubicBezTo>
                  <a:cubicBezTo>
                    <a:pt x="3483741" y="2643955"/>
                    <a:pt x="3486910" y="2640289"/>
                    <a:pt x="3490605" y="2637518"/>
                  </a:cubicBezTo>
                  <a:cubicBezTo>
                    <a:pt x="3497761" y="2635729"/>
                    <a:pt x="3512793" y="2632272"/>
                    <a:pt x="3518314" y="2629205"/>
                  </a:cubicBezTo>
                  <a:cubicBezTo>
                    <a:pt x="3521739" y="2627302"/>
                    <a:pt x="3523856" y="2623664"/>
                    <a:pt x="3526627" y="2620893"/>
                  </a:cubicBezTo>
                  <a:cubicBezTo>
                    <a:pt x="3579413" y="2617960"/>
                    <a:pt x="3560708" y="2623387"/>
                    <a:pt x="3584816" y="2615351"/>
                  </a:cubicBezTo>
                  <a:cubicBezTo>
                    <a:pt x="3590358" y="2613504"/>
                    <a:pt x="3596103" y="2612182"/>
                    <a:pt x="3601441" y="2609809"/>
                  </a:cubicBezTo>
                  <a:cubicBezTo>
                    <a:pt x="3620146" y="2601495"/>
                    <a:pt x="3600285" y="2607962"/>
                    <a:pt x="3615296" y="2595954"/>
                  </a:cubicBezTo>
                  <a:cubicBezTo>
                    <a:pt x="3617577" y="2594129"/>
                    <a:pt x="3620924" y="2594334"/>
                    <a:pt x="3623609" y="2593183"/>
                  </a:cubicBezTo>
                  <a:cubicBezTo>
                    <a:pt x="3627405" y="2591556"/>
                    <a:pt x="3630998" y="2589489"/>
                    <a:pt x="3634692" y="2587642"/>
                  </a:cubicBezTo>
                  <a:cubicBezTo>
                    <a:pt x="3635632" y="2587524"/>
                    <a:pt x="3659257" y="2586043"/>
                    <a:pt x="3665172" y="2582100"/>
                  </a:cubicBezTo>
                  <a:cubicBezTo>
                    <a:pt x="3668433" y="2579926"/>
                    <a:pt x="3670296" y="2576065"/>
                    <a:pt x="3673485" y="2573787"/>
                  </a:cubicBezTo>
                  <a:cubicBezTo>
                    <a:pt x="3691382" y="2561003"/>
                    <a:pt x="3679187" y="2576319"/>
                    <a:pt x="3690110" y="2559933"/>
                  </a:cubicBezTo>
                  <a:cubicBezTo>
                    <a:pt x="3688263" y="2557162"/>
                    <a:pt x="3687127" y="2553752"/>
                    <a:pt x="3684569" y="2551620"/>
                  </a:cubicBezTo>
                  <a:cubicBezTo>
                    <a:pt x="3681396" y="2548975"/>
                    <a:pt x="3677603" y="2546403"/>
                    <a:pt x="3673485" y="2546078"/>
                  </a:cubicBezTo>
                  <a:cubicBezTo>
                    <a:pt x="3642165" y="2543605"/>
                    <a:pt x="3610678" y="2544231"/>
                    <a:pt x="3579274" y="2543307"/>
                  </a:cubicBezTo>
                  <a:close/>
                  <a:moveTo>
                    <a:pt x="3733919" y="2251374"/>
                  </a:moveTo>
                  <a:lnTo>
                    <a:pt x="3728903" y="2252362"/>
                  </a:lnTo>
                  <a:cubicBezTo>
                    <a:pt x="3692882" y="2260329"/>
                    <a:pt x="3686993" y="2265698"/>
                    <a:pt x="3660973" y="2274898"/>
                  </a:cubicBezTo>
                  <a:lnTo>
                    <a:pt x="3627046" y="2285407"/>
                  </a:lnTo>
                  <a:lnTo>
                    <a:pt x="3629151" y="2309771"/>
                  </a:lnTo>
                  <a:cubicBezTo>
                    <a:pt x="3631345" y="2317737"/>
                    <a:pt x="3635876" y="2325588"/>
                    <a:pt x="3641360" y="2333129"/>
                  </a:cubicBezTo>
                  <a:lnTo>
                    <a:pt x="3644178" y="2336508"/>
                  </a:lnTo>
                  <a:lnTo>
                    <a:pt x="3648959" y="2334385"/>
                  </a:lnTo>
                  <a:cubicBezTo>
                    <a:pt x="3656687" y="2335316"/>
                    <a:pt x="3663442" y="2347612"/>
                    <a:pt x="3687340" y="2343802"/>
                  </a:cubicBezTo>
                  <a:cubicBezTo>
                    <a:pt x="3695307" y="2342532"/>
                    <a:pt x="3706130" y="2339530"/>
                    <a:pt x="3718426" y="2335771"/>
                  </a:cubicBezTo>
                  <a:lnTo>
                    <a:pt x="3742951" y="2328044"/>
                  </a:lnTo>
                  <a:lnTo>
                    <a:pt x="3731675" y="2309771"/>
                  </a:lnTo>
                  <a:cubicBezTo>
                    <a:pt x="3727057" y="2297764"/>
                    <a:pt x="3728212" y="2286103"/>
                    <a:pt x="3730636" y="2273230"/>
                  </a:cubicBezTo>
                  <a:close/>
                  <a:moveTo>
                    <a:pt x="4199958" y="2216340"/>
                  </a:moveTo>
                  <a:lnTo>
                    <a:pt x="3997681" y="2219111"/>
                  </a:lnTo>
                  <a:cubicBezTo>
                    <a:pt x="3950114" y="2220035"/>
                    <a:pt x="3959350" y="2216340"/>
                    <a:pt x="3914554" y="2221882"/>
                  </a:cubicBezTo>
                  <a:lnTo>
                    <a:pt x="3898138" y="2224119"/>
                  </a:lnTo>
                  <a:cubicBezTo>
                    <a:pt x="3898069" y="2224961"/>
                    <a:pt x="3897999" y="2225802"/>
                    <a:pt x="3897930" y="2226644"/>
                  </a:cubicBezTo>
                  <a:cubicBezTo>
                    <a:pt x="3895621" y="2267284"/>
                    <a:pt x="3912708" y="2324088"/>
                    <a:pt x="3895159" y="2348564"/>
                  </a:cubicBezTo>
                  <a:lnTo>
                    <a:pt x="3891223" y="2351605"/>
                  </a:lnTo>
                  <a:lnTo>
                    <a:pt x="3895158" y="2354885"/>
                  </a:lnTo>
                  <a:cubicBezTo>
                    <a:pt x="3934874" y="2381209"/>
                    <a:pt x="4041554" y="2431548"/>
                    <a:pt x="4069725" y="2465722"/>
                  </a:cubicBezTo>
                  <a:cubicBezTo>
                    <a:pt x="4097896" y="2499896"/>
                    <a:pt x="4080347" y="2532224"/>
                    <a:pt x="4064183" y="2559933"/>
                  </a:cubicBezTo>
                  <a:cubicBezTo>
                    <a:pt x="4048019" y="2587642"/>
                    <a:pt x="4004608" y="2597340"/>
                    <a:pt x="3972743" y="2631976"/>
                  </a:cubicBezTo>
                  <a:cubicBezTo>
                    <a:pt x="3964777" y="2640635"/>
                    <a:pt x="3956695" y="2651574"/>
                    <a:pt x="3948520" y="2663582"/>
                  </a:cubicBezTo>
                  <a:lnTo>
                    <a:pt x="3944071" y="2670405"/>
                  </a:lnTo>
                  <a:lnTo>
                    <a:pt x="3946875" y="2671332"/>
                  </a:lnTo>
                  <a:cubicBezTo>
                    <a:pt x="3964951" y="2684277"/>
                    <a:pt x="3981403" y="2713718"/>
                    <a:pt x="3992140" y="2723416"/>
                  </a:cubicBezTo>
                  <a:cubicBezTo>
                    <a:pt x="4006456" y="2736347"/>
                    <a:pt x="3989369" y="2746507"/>
                    <a:pt x="4014307" y="2742813"/>
                  </a:cubicBezTo>
                  <a:cubicBezTo>
                    <a:pt x="4039245" y="2739118"/>
                    <a:pt x="4099744" y="2718336"/>
                    <a:pt x="4141769" y="2701249"/>
                  </a:cubicBezTo>
                  <a:cubicBezTo>
                    <a:pt x="4183794" y="2684162"/>
                    <a:pt x="4223973" y="2664304"/>
                    <a:pt x="4266460" y="2640289"/>
                  </a:cubicBezTo>
                  <a:cubicBezTo>
                    <a:pt x="4308947" y="2616274"/>
                    <a:pt x="4361132" y="2585333"/>
                    <a:pt x="4396692" y="2557162"/>
                  </a:cubicBezTo>
                  <a:cubicBezTo>
                    <a:pt x="4432252" y="2528991"/>
                    <a:pt x="4463194" y="2508670"/>
                    <a:pt x="4479820" y="2471263"/>
                  </a:cubicBezTo>
                  <a:cubicBezTo>
                    <a:pt x="4496446" y="2433856"/>
                    <a:pt x="4503372" y="2368278"/>
                    <a:pt x="4496445" y="2332718"/>
                  </a:cubicBezTo>
                  <a:cubicBezTo>
                    <a:pt x="4489518" y="2297158"/>
                    <a:pt x="4466889" y="2271757"/>
                    <a:pt x="4438256" y="2257903"/>
                  </a:cubicBezTo>
                  <a:cubicBezTo>
                    <a:pt x="4409623" y="2244048"/>
                    <a:pt x="4356053" y="2255133"/>
                    <a:pt x="4324649" y="2249591"/>
                  </a:cubicBezTo>
                  <a:cubicBezTo>
                    <a:pt x="4293245" y="2244049"/>
                    <a:pt x="4270616" y="2230195"/>
                    <a:pt x="4249834" y="2224653"/>
                  </a:cubicBezTo>
                  <a:cubicBezTo>
                    <a:pt x="4229052" y="2219111"/>
                    <a:pt x="4199958" y="2216340"/>
                    <a:pt x="4199958" y="2216340"/>
                  </a:cubicBezTo>
                  <a:close/>
                  <a:moveTo>
                    <a:pt x="3684916" y="2094333"/>
                  </a:moveTo>
                  <a:cubicBezTo>
                    <a:pt x="3663095" y="2095026"/>
                    <a:pt x="3641159" y="2100106"/>
                    <a:pt x="3631922" y="2107495"/>
                  </a:cubicBezTo>
                  <a:cubicBezTo>
                    <a:pt x="3622686" y="2114884"/>
                    <a:pt x="3621416" y="2128623"/>
                    <a:pt x="3622398" y="2144729"/>
                  </a:cubicBezTo>
                  <a:lnTo>
                    <a:pt x="3624824" y="2176052"/>
                  </a:lnTo>
                  <a:lnTo>
                    <a:pt x="3695652" y="2155380"/>
                  </a:lnTo>
                  <a:lnTo>
                    <a:pt x="3744498" y="2144174"/>
                  </a:lnTo>
                  <a:cubicBezTo>
                    <a:pt x="3744582" y="2139575"/>
                    <a:pt x="3744667" y="2134976"/>
                    <a:pt x="3744751" y="2130377"/>
                  </a:cubicBezTo>
                  <a:cubicBezTo>
                    <a:pt x="3743856" y="2120628"/>
                    <a:pt x="3741605" y="2112575"/>
                    <a:pt x="3737217" y="2107495"/>
                  </a:cubicBezTo>
                  <a:cubicBezTo>
                    <a:pt x="3728443" y="2097335"/>
                    <a:pt x="3706737" y="2093640"/>
                    <a:pt x="3684916" y="2094333"/>
                  </a:cubicBezTo>
                  <a:close/>
                  <a:moveTo>
                    <a:pt x="1567795" y="2054726"/>
                  </a:moveTo>
                  <a:cubicBezTo>
                    <a:pt x="1600234" y="2057174"/>
                    <a:pt x="1668172" y="2086552"/>
                    <a:pt x="1722032" y="2109810"/>
                  </a:cubicBezTo>
                  <a:cubicBezTo>
                    <a:pt x="1775892" y="2133068"/>
                    <a:pt x="1847502" y="2168567"/>
                    <a:pt x="1890957" y="2194273"/>
                  </a:cubicBezTo>
                  <a:cubicBezTo>
                    <a:pt x="1934412" y="2219979"/>
                    <a:pt x="1963791" y="2243849"/>
                    <a:pt x="1982764" y="2264046"/>
                  </a:cubicBezTo>
                  <a:cubicBezTo>
                    <a:pt x="2001737" y="2284243"/>
                    <a:pt x="1998678" y="2287916"/>
                    <a:pt x="2004798" y="2315458"/>
                  </a:cubicBezTo>
                  <a:cubicBezTo>
                    <a:pt x="2010919" y="2343000"/>
                    <a:pt x="2009694" y="2393188"/>
                    <a:pt x="2019487" y="2429299"/>
                  </a:cubicBezTo>
                  <a:cubicBezTo>
                    <a:pt x="2029280" y="2465410"/>
                    <a:pt x="2040908" y="2505193"/>
                    <a:pt x="2063554" y="2532123"/>
                  </a:cubicBezTo>
                  <a:cubicBezTo>
                    <a:pt x="2086200" y="2559053"/>
                    <a:pt x="2124760" y="2584759"/>
                    <a:pt x="2155362" y="2590880"/>
                  </a:cubicBezTo>
                  <a:cubicBezTo>
                    <a:pt x="2185965" y="2597000"/>
                    <a:pt x="2218403" y="2572518"/>
                    <a:pt x="2247169" y="2568846"/>
                  </a:cubicBezTo>
                  <a:cubicBezTo>
                    <a:pt x="2275935" y="2565174"/>
                    <a:pt x="2301641" y="2560277"/>
                    <a:pt x="2327959" y="2568846"/>
                  </a:cubicBezTo>
                  <a:cubicBezTo>
                    <a:pt x="2354277" y="2577415"/>
                    <a:pt x="2384879" y="2598836"/>
                    <a:pt x="2405077" y="2620258"/>
                  </a:cubicBezTo>
                  <a:cubicBezTo>
                    <a:pt x="2425275" y="2641680"/>
                    <a:pt x="2457714" y="2667998"/>
                    <a:pt x="2449145" y="2697376"/>
                  </a:cubicBezTo>
                  <a:cubicBezTo>
                    <a:pt x="2440576" y="2726754"/>
                    <a:pt x="2389776" y="2764089"/>
                    <a:pt x="2353665" y="2796528"/>
                  </a:cubicBezTo>
                  <a:cubicBezTo>
                    <a:pt x="2317554" y="2828967"/>
                    <a:pt x="2272875" y="2862018"/>
                    <a:pt x="2232480" y="2892008"/>
                  </a:cubicBezTo>
                  <a:cubicBezTo>
                    <a:pt x="2192085" y="2921998"/>
                    <a:pt x="2142508" y="2955048"/>
                    <a:pt x="2111294" y="2976470"/>
                  </a:cubicBezTo>
                  <a:cubicBezTo>
                    <a:pt x="2080080" y="2997892"/>
                    <a:pt x="2062942" y="3002176"/>
                    <a:pt x="2045193" y="3020538"/>
                  </a:cubicBezTo>
                  <a:cubicBezTo>
                    <a:pt x="2027444" y="3038899"/>
                    <a:pt x="2011530" y="3051752"/>
                    <a:pt x="2004798" y="3086639"/>
                  </a:cubicBezTo>
                  <a:cubicBezTo>
                    <a:pt x="2003115" y="3095361"/>
                    <a:pt x="2002618" y="3105728"/>
                    <a:pt x="2002733" y="3117108"/>
                  </a:cubicBezTo>
                  <a:lnTo>
                    <a:pt x="2003708" y="3139287"/>
                  </a:lnTo>
                  <a:lnTo>
                    <a:pt x="2018942" y="3139887"/>
                  </a:lnTo>
                  <a:cubicBezTo>
                    <a:pt x="2057932" y="3144592"/>
                    <a:pt x="2067227" y="3165134"/>
                    <a:pt x="2100277" y="3167429"/>
                  </a:cubicBezTo>
                  <a:cubicBezTo>
                    <a:pt x="2144344" y="3170489"/>
                    <a:pt x="2201878" y="3161309"/>
                    <a:pt x="2232480" y="3160085"/>
                  </a:cubicBezTo>
                  <a:cubicBezTo>
                    <a:pt x="2263083" y="3158861"/>
                    <a:pt x="2256350" y="3163145"/>
                    <a:pt x="2283892" y="3160085"/>
                  </a:cubicBezTo>
                  <a:cubicBezTo>
                    <a:pt x="2311434" y="3157025"/>
                    <a:pt x="2370803" y="3148455"/>
                    <a:pt x="2397733" y="3141723"/>
                  </a:cubicBezTo>
                  <a:cubicBezTo>
                    <a:pt x="2424663" y="3134991"/>
                    <a:pt x="2429560" y="3123362"/>
                    <a:pt x="2445473" y="3119690"/>
                  </a:cubicBezTo>
                  <a:cubicBezTo>
                    <a:pt x="2461386" y="3116018"/>
                    <a:pt x="2476075" y="3127647"/>
                    <a:pt x="2493212" y="3119690"/>
                  </a:cubicBezTo>
                  <a:cubicBezTo>
                    <a:pt x="2510349" y="3111733"/>
                    <a:pt x="2532384" y="3078683"/>
                    <a:pt x="2548297" y="3071950"/>
                  </a:cubicBezTo>
                  <a:cubicBezTo>
                    <a:pt x="2564210" y="3065217"/>
                    <a:pt x="2572167" y="3081742"/>
                    <a:pt x="2588692" y="3079294"/>
                  </a:cubicBezTo>
                  <a:cubicBezTo>
                    <a:pt x="2605217" y="3076846"/>
                    <a:pt x="2625414" y="3058485"/>
                    <a:pt x="2647448" y="3057261"/>
                  </a:cubicBezTo>
                  <a:cubicBezTo>
                    <a:pt x="2669482" y="3056037"/>
                    <a:pt x="2703757" y="3076846"/>
                    <a:pt x="2720894" y="3071950"/>
                  </a:cubicBezTo>
                  <a:cubicBezTo>
                    <a:pt x="2738031" y="3067054"/>
                    <a:pt x="2732524" y="3034614"/>
                    <a:pt x="2750273" y="3027882"/>
                  </a:cubicBezTo>
                  <a:cubicBezTo>
                    <a:pt x="2768022" y="3021150"/>
                    <a:pt x="2800461" y="3021762"/>
                    <a:pt x="2827391" y="3031555"/>
                  </a:cubicBezTo>
                  <a:cubicBezTo>
                    <a:pt x="2854321" y="3041348"/>
                    <a:pt x="2875130" y="3067054"/>
                    <a:pt x="2911853" y="3086639"/>
                  </a:cubicBezTo>
                  <a:cubicBezTo>
                    <a:pt x="2948576" y="3106224"/>
                    <a:pt x="3015289" y="3127646"/>
                    <a:pt x="3047728" y="3149068"/>
                  </a:cubicBezTo>
                  <a:cubicBezTo>
                    <a:pt x="3080167" y="3170490"/>
                    <a:pt x="3101589" y="3192523"/>
                    <a:pt x="3106485" y="3215169"/>
                  </a:cubicBezTo>
                  <a:cubicBezTo>
                    <a:pt x="3111381" y="3237815"/>
                    <a:pt x="3084451" y="3262909"/>
                    <a:pt x="3077106" y="3284943"/>
                  </a:cubicBezTo>
                  <a:cubicBezTo>
                    <a:pt x="3069761" y="3306977"/>
                    <a:pt x="3074658" y="3334518"/>
                    <a:pt x="3062417" y="3347371"/>
                  </a:cubicBezTo>
                  <a:cubicBezTo>
                    <a:pt x="3050176" y="3360224"/>
                    <a:pt x="3045891" y="3360837"/>
                    <a:pt x="3003660" y="3362061"/>
                  </a:cubicBezTo>
                  <a:cubicBezTo>
                    <a:pt x="2961429" y="3363285"/>
                    <a:pt x="2864725" y="3355328"/>
                    <a:pt x="2809029" y="3354716"/>
                  </a:cubicBezTo>
                  <a:cubicBezTo>
                    <a:pt x="2753333" y="3354104"/>
                    <a:pt x="2706817" y="3352879"/>
                    <a:pt x="2669482" y="3358388"/>
                  </a:cubicBezTo>
                  <a:cubicBezTo>
                    <a:pt x="2632147" y="3363896"/>
                    <a:pt x="2604605" y="3377362"/>
                    <a:pt x="2585019" y="3387767"/>
                  </a:cubicBezTo>
                  <a:cubicBezTo>
                    <a:pt x="2565434" y="3398172"/>
                    <a:pt x="2554417" y="3402456"/>
                    <a:pt x="2551969" y="3420817"/>
                  </a:cubicBezTo>
                  <a:cubicBezTo>
                    <a:pt x="2549521" y="3439178"/>
                    <a:pt x="2567882" y="3460600"/>
                    <a:pt x="2570330" y="3497935"/>
                  </a:cubicBezTo>
                  <a:cubicBezTo>
                    <a:pt x="2572778" y="3535270"/>
                    <a:pt x="2572778" y="3602596"/>
                    <a:pt x="2566658" y="3644827"/>
                  </a:cubicBezTo>
                  <a:cubicBezTo>
                    <a:pt x="2560538" y="3687058"/>
                    <a:pt x="2551968" y="3715824"/>
                    <a:pt x="2533607" y="3751323"/>
                  </a:cubicBezTo>
                  <a:cubicBezTo>
                    <a:pt x="2515246" y="3786822"/>
                    <a:pt x="2488928" y="3826605"/>
                    <a:pt x="2456489" y="3857820"/>
                  </a:cubicBezTo>
                  <a:cubicBezTo>
                    <a:pt x="2424050" y="3889035"/>
                    <a:pt x="2375699" y="3914740"/>
                    <a:pt x="2338976" y="3938610"/>
                  </a:cubicBezTo>
                  <a:cubicBezTo>
                    <a:pt x="2302253" y="3962480"/>
                    <a:pt x="2272263" y="3964928"/>
                    <a:pt x="2236152" y="4001039"/>
                  </a:cubicBezTo>
                  <a:cubicBezTo>
                    <a:pt x="2200041" y="4037150"/>
                    <a:pt x="2184740" y="4121000"/>
                    <a:pt x="2122311" y="4155275"/>
                  </a:cubicBezTo>
                  <a:lnTo>
                    <a:pt x="2119430" y="4156659"/>
                  </a:lnTo>
                  <a:lnTo>
                    <a:pt x="2110376" y="4174325"/>
                  </a:lnTo>
                  <a:cubicBezTo>
                    <a:pt x="2098747" y="4196129"/>
                    <a:pt x="2085588" y="4219540"/>
                    <a:pt x="2074571" y="4239737"/>
                  </a:cubicBezTo>
                  <a:cubicBezTo>
                    <a:pt x="2052537" y="4280132"/>
                    <a:pt x="2034788" y="4321752"/>
                    <a:pt x="2004798" y="4360923"/>
                  </a:cubicBezTo>
                  <a:cubicBezTo>
                    <a:pt x="1989803" y="4380509"/>
                    <a:pt x="1984142" y="4402849"/>
                    <a:pt x="1971289" y="4423352"/>
                  </a:cubicBezTo>
                  <a:lnTo>
                    <a:pt x="1951647" y="4444511"/>
                  </a:lnTo>
                  <a:lnTo>
                    <a:pt x="1940992" y="4462370"/>
                  </a:lnTo>
                  <a:cubicBezTo>
                    <a:pt x="1927526" y="4482721"/>
                    <a:pt x="1912072" y="4502919"/>
                    <a:pt x="1898301" y="4522504"/>
                  </a:cubicBezTo>
                  <a:cubicBezTo>
                    <a:pt x="1870759" y="4561675"/>
                    <a:pt x="1841381" y="4595338"/>
                    <a:pt x="1806494" y="4636345"/>
                  </a:cubicBezTo>
                  <a:cubicBezTo>
                    <a:pt x="1771607" y="4677352"/>
                    <a:pt x="1728764" y="4731212"/>
                    <a:pt x="1688981" y="4768547"/>
                  </a:cubicBezTo>
                  <a:cubicBezTo>
                    <a:pt x="1649198" y="4805882"/>
                    <a:pt x="1605130" y="4819348"/>
                    <a:pt x="1567795" y="4860355"/>
                  </a:cubicBezTo>
                  <a:cubicBezTo>
                    <a:pt x="1530460" y="4901362"/>
                    <a:pt x="1494349" y="4968075"/>
                    <a:pt x="1464971" y="5014591"/>
                  </a:cubicBezTo>
                  <a:cubicBezTo>
                    <a:pt x="1435593" y="5061107"/>
                    <a:pt x="1428249" y="5100278"/>
                    <a:pt x="1391526" y="5139449"/>
                  </a:cubicBezTo>
                  <a:cubicBezTo>
                    <a:pt x="1354803" y="5178620"/>
                    <a:pt x="1288701" y="5214118"/>
                    <a:pt x="1244634" y="5249617"/>
                  </a:cubicBezTo>
                  <a:cubicBezTo>
                    <a:pt x="1200567" y="5285116"/>
                    <a:pt x="1161396" y="5328571"/>
                    <a:pt x="1127121" y="5352441"/>
                  </a:cubicBezTo>
                  <a:cubicBezTo>
                    <a:pt x="1092846" y="5376311"/>
                    <a:pt x="1073261" y="5370803"/>
                    <a:pt x="1038986" y="5392837"/>
                  </a:cubicBezTo>
                  <a:cubicBezTo>
                    <a:pt x="1004711" y="5414871"/>
                    <a:pt x="960032" y="5458326"/>
                    <a:pt x="921473" y="5484644"/>
                  </a:cubicBezTo>
                  <a:cubicBezTo>
                    <a:pt x="882914" y="5510962"/>
                    <a:pt x="847415" y="5522591"/>
                    <a:pt x="807632" y="5550745"/>
                  </a:cubicBezTo>
                  <a:cubicBezTo>
                    <a:pt x="767849" y="5578899"/>
                    <a:pt x="723781" y="5630923"/>
                    <a:pt x="682774" y="5653569"/>
                  </a:cubicBezTo>
                  <a:cubicBezTo>
                    <a:pt x="641767" y="5676215"/>
                    <a:pt x="604432" y="5670707"/>
                    <a:pt x="561588" y="5686620"/>
                  </a:cubicBezTo>
                  <a:cubicBezTo>
                    <a:pt x="518744" y="5702533"/>
                    <a:pt x="460600" y="5734360"/>
                    <a:pt x="425713" y="5749049"/>
                  </a:cubicBezTo>
                  <a:cubicBezTo>
                    <a:pt x="390826" y="5763738"/>
                    <a:pt x="352268" y="5774755"/>
                    <a:pt x="352268" y="5774755"/>
                  </a:cubicBezTo>
                  <a:cubicBezTo>
                    <a:pt x="323502" y="5784548"/>
                    <a:pt x="280046" y="5802297"/>
                    <a:pt x="253116" y="5807805"/>
                  </a:cubicBezTo>
                  <a:cubicBezTo>
                    <a:pt x="226186" y="5813313"/>
                    <a:pt x="210272" y="5803521"/>
                    <a:pt x="190687" y="5807805"/>
                  </a:cubicBezTo>
                  <a:cubicBezTo>
                    <a:pt x="171102" y="5812089"/>
                    <a:pt x="166817" y="5829839"/>
                    <a:pt x="135603" y="5833511"/>
                  </a:cubicBezTo>
                  <a:cubicBezTo>
                    <a:pt x="104389" y="5837183"/>
                    <a:pt x="10133" y="5844528"/>
                    <a:pt x="3400" y="5829839"/>
                  </a:cubicBezTo>
                  <a:cubicBezTo>
                    <a:pt x="-3333" y="5815150"/>
                    <a:pt x="67053" y="5765574"/>
                    <a:pt x="95207" y="5745376"/>
                  </a:cubicBezTo>
                  <a:cubicBezTo>
                    <a:pt x="123361" y="5725178"/>
                    <a:pt x="149068" y="5725178"/>
                    <a:pt x="172326" y="5708653"/>
                  </a:cubicBezTo>
                  <a:cubicBezTo>
                    <a:pt x="195584" y="5692128"/>
                    <a:pt x="216393" y="5667647"/>
                    <a:pt x="234754" y="5646225"/>
                  </a:cubicBezTo>
                  <a:cubicBezTo>
                    <a:pt x="253115" y="5624803"/>
                    <a:pt x="272701" y="5598485"/>
                    <a:pt x="282494" y="5580123"/>
                  </a:cubicBezTo>
                  <a:cubicBezTo>
                    <a:pt x="292287" y="5561761"/>
                    <a:pt x="278822" y="5545849"/>
                    <a:pt x="293511" y="5536056"/>
                  </a:cubicBezTo>
                  <a:cubicBezTo>
                    <a:pt x="308200" y="5526263"/>
                    <a:pt x="341251" y="5539729"/>
                    <a:pt x="370629" y="5521367"/>
                  </a:cubicBezTo>
                  <a:cubicBezTo>
                    <a:pt x="400007" y="5503006"/>
                    <a:pt x="442239" y="5443024"/>
                    <a:pt x="469781" y="5425887"/>
                  </a:cubicBezTo>
                  <a:cubicBezTo>
                    <a:pt x="497323" y="5408750"/>
                    <a:pt x="510176" y="5433844"/>
                    <a:pt x="535882" y="5418543"/>
                  </a:cubicBezTo>
                  <a:cubicBezTo>
                    <a:pt x="561588" y="5403242"/>
                    <a:pt x="592802" y="5358562"/>
                    <a:pt x="624017" y="5334080"/>
                  </a:cubicBezTo>
                  <a:cubicBezTo>
                    <a:pt x="655231" y="5309598"/>
                    <a:pt x="677265" y="5302253"/>
                    <a:pt x="723169" y="5271651"/>
                  </a:cubicBezTo>
                  <a:cubicBezTo>
                    <a:pt x="769073" y="5241049"/>
                    <a:pt x="826605" y="5205549"/>
                    <a:pt x="899439" y="5150465"/>
                  </a:cubicBezTo>
                  <a:cubicBezTo>
                    <a:pt x="972273" y="5095381"/>
                    <a:pt x="1096518" y="4999901"/>
                    <a:pt x="1160171" y="4941145"/>
                  </a:cubicBezTo>
                  <a:cubicBezTo>
                    <a:pt x="1223824" y="4882389"/>
                    <a:pt x="1244022" y="4843830"/>
                    <a:pt x="1281357" y="4797926"/>
                  </a:cubicBezTo>
                  <a:cubicBezTo>
                    <a:pt x="1318692" y="4752022"/>
                    <a:pt x="1354803" y="4699386"/>
                    <a:pt x="1384181" y="4665723"/>
                  </a:cubicBezTo>
                  <a:cubicBezTo>
                    <a:pt x="1413559" y="4632060"/>
                    <a:pt x="1443550" y="4622268"/>
                    <a:pt x="1457627" y="4595950"/>
                  </a:cubicBezTo>
                  <a:cubicBezTo>
                    <a:pt x="1471704" y="4569632"/>
                    <a:pt x="1457627" y="4528013"/>
                    <a:pt x="1468644" y="4507815"/>
                  </a:cubicBezTo>
                  <a:lnTo>
                    <a:pt x="1473039" y="4502781"/>
                  </a:lnTo>
                  <a:lnTo>
                    <a:pt x="1472718" y="4502537"/>
                  </a:lnTo>
                  <a:cubicBezTo>
                    <a:pt x="1472660" y="4495651"/>
                    <a:pt x="1489300" y="4483946"/>
                    <a:pt x="1487005" y="4467420"/>
                  </a:cubicBezTo>
                  <a:cubicBezTo>
                    <a:pt x="1483945" y="4445386"/>
                    <a:pt x="1463747" y="4411723"/>
                    <a:pt x="1461299" y="4375612"/>
                  </a:cubicBezTo>
                  <a:cubicBezTo>
                    <a:pt x="1458851" y="4339501"/>
                    <a:pt x="1471704" y="4289926"/>
                    <a:pt x="1472316" y="4250755"/>
                  </a:cubicBezTo>
                  <a:cubicBezTo>
                    <a:pt x="1472928" y="4211584"/>
                    <a:pt x="1475376" y="4174861"/>
                    <a:pt x="1464971" y="4140586"/>
                  </a:cubicBezTo>
                  <a:cubicBezTo>
                    <a:pt x="1454566" y="4106311"/>
                    <a:pt x="1430084" y="4045718"/>
                    <a:pt x="1409887" y="4045106"/>
                  </a:cubicBezTo>
                  <a:cubicBezTo>
                    <a:pt x="1389690" y="4044494"/>
                    <a:pt x="1369492" y="4125285"/>
                    <a:pt x="1343786" y="4136914"/>
                  </a:cubicBezTo>
                  <a:cubicBezTo>
                    <a:pt x="1318080" y="4148543"/>
                    <a:pt x="1285029" y="4111208"/>
                    <a:pt x="1255651" y="4114880"/>
                  </a:cubicBezTo>
                  <a:cubicBezTo>
                    <a:pt x="1226273" y="4118552"/>
                    <a:pt x="1193222" y="4143646"/>
                    <a:pt x="1167516" y="4158947"/>
                  </a:cubicBezTo>
                  <a:cubicBezTo>
                    <a:pt x="1141810" y="4174248"/>
                    <a:pt x="1120388" y="4198730"/>
                    <a:pt x="1101415" y="4206687"/>
                  </a:cubicBezTo>
                  <a:cubicBezTo>
                    <a:pt x="1082442" y="4214644"/>
                    <a:pt x="1067140" y="4198730"/>
                    <a:pt x="1053675" y="4206687"/>
                  </a:cubicBezTo>
                  <a:cubicBezTo>
                    <a:pt x="1040210" y="4214644"/>
                    <a:pt x="1038373" y="4240962"/>
                    <a:pt x="1020624" y="4254427"/>
                  </a:cubicBezTo>
                  <a:cubicBezTo>
                    <a:pt x="1002875" y="4267892"/>
                    <a:pt x="956972" y="4270953"/>
                    <a:pt x="947179" y="4287478"/>
                  </a:cubicBezTo>
                  <a:cubicBezTo>
                    <a:pt x="937386" y="4304003"/>
                    <a:pt x="958196" y="4335830"/>
                    <a:pt x="961868" y="4353579"/>
                  </a:cubicBezTo>
                  <a:cubicBezTo>
                    <a:pt x="965540" y="4371328"/>
                    <a:pt x="980229" y="4381121"/>
                    <a:pt x="969212" y="4393974"/>
                  </a:cubicBezTo>
                  <a:cubicBezTo>
                    <a:pt x="958195" y="4406827"/>
                    <a:pt x="922696" y="4429473"/>
                    <a:pt x="895766" y="4430697"/>
                  </a:cubicBezTo>
                  <a:cubicBezTo>
                    <a:pt x="868836" y="4431921"/>
                    <a:pt x="830278" y="4409887"/>
                    <a:pt x="807632" y="4401318"/>
                  </a:cubicBezTo>
                  <a:cubicBezTo>
                    <a:pt x="784986" y="4392749"/>
                    <a:pt x="788658" y="4384181"/>
                    <a:pt x="759892" y="4379285"/>
                  </a:cubicBezTo>
                  <a:cubicBezTo>
                    <a:pt x="731126" y="4374389"/>
                    <a:pt x="667473" y="4392138"/>
                    <a:pt x="635034" y="4371940"/>
                  </a:cubicBezTo>
                  <a:cubicBezTo>
                    <a:pt x="602595" y="4351742"/>
                    <a:pt x="585458" y="4293598"/>
                    <a:pt x="565260" y="4258099"/>
                  </a:cubicBezTo>
                  <a:cubicBezTo>
                    <a:pt x="545062" y="4222600"/>
                    <a:pt x="511400" y="4179757"/>
                    <a:pt x="513848" y="4158947"/>
                  </a:cubicBezTo>
                  <a:cubicBezTo>
                    <a:pt x="516296" y="4138137"/>
                    <a:pt x="546287" y="4139361"/>
                    <a:pt x="579950" y="4133241"/>
                  </a:cubicBezTo>
                  <a:cubicBezTo>
                    <a:pt x="613613" y="4127121"/>
                    <a:pt x="678489" y="4130794"/>
                    <a:pt x="715824" y="4122225"/>
                  </a:cubicBezTo>
                  <a:cubicBezTo>
                    <a:pt x="753159" y="4113656"/>
                    <a:pt x="770296" y="4098967"/>
                    <a:pt x="803959" y="4081829"/>
                  </a:cubicBezTo>
                  <a:cubicBezTo>
                    <a:pt x="837622" y="4064692"/>
                    <a:pt x="882301" y="4037149"/>
                    <a:pt x="917800" y="4019400"/>
                  </a:cubicBezTo>
                  <a:cubicBezTo>
                    <a:pt x="953299" y="4001651"/>
                    <a:pt x="988798" y="4000427"/>
                    <a:pt x="1016952" y="3975333"/>
                  </a:cubicBezTo>
                  <a:cubicBezTo>
                    <a:pt x="1045106" y="3950239"/>
                    <a:pt x="1067141" y="3891483"/>
                    <a:pt x="1086726" y="3868837"/>
                  </a:cubicBezTo>
                  <a:cubicBezTo>
                    <a:pt x="1106311" y="3846191"/>
                    <a:pt x="1117328" y="3848639"/>
                    <a:pt x="1134465" y="3839458"/>
                  </a:cubicBezTo>
                  <a:cubicBezTo>
                    <a:pt x="1151602" y="3830277"/>
                    <a:pt x="1168740" y="3811916"/>
                    <a:pt x="1189550" y="3813752"/>
                  </a:cubicBezTo>
                  <a:cubicBezTo>
                    <a:pt x="1210360" y="3815588"/>
                    <a:pt x="1235453" y="3839458"/>
                    <a:pt x="1259323" y="3850475"/>
                  </a:cubicBezTo>
                  <a:cubicBezTo>
                    <a:pt x="1283193" y="3861492"/>
                    <a:pt x="1310123" y="3870060"/>
                    <a:pt x="1332769" y="3879853"/>
                  </a:cubicBezTo>
                  <a:cubicBezTo>
                    <a:pt x="1355415" y="3889646"/>
                    <a:pt x="1371940" y="3892707"/>
                    <a:pt x="1395198" y="3909232"/>
                  </a:cubicBezTo>
                  <a:cubicBezTo>
                    <a:pt x="1418456" y="3925757"/>
                    <a:pt x="1452118" y="3961868"/>
                    <a:pt x="1472316" y="3979005"/>
                  </a:cubicBezTo>
                  <a:cubicBezTo>
                    <a:pt x="1492513" y="3996142"/>
                    <a:pt x="1504754" y="4014504"/>
                    <a:pt x="1516383" y="4012056"/>
                  </a:cubicBezTo>
                  <a:cubicBezTo>
                    <a:pt x="1528012" y="4009608"/>
                    <a:pt x="1536581" y="3986962"/>
                    <a:pt x="1542089" y="3964316"/>
                  </a:cubicBezTo>
                  <a:cubicBezTo>
                    <a:pt x="1547597" y="3941670"/>
                    <a:pt x="1554330" y="3896991"/>
                    <a:pt x="1549434" y="3876181"/>
                  </a:cubicBezTo>
                  <a:cubicBezTo>
                    <a:pt x="1544538" y="3855371"/>
                    <a:pt x="1517607" y="3863328"/>
                    <a:pt x="1512711" y="3839458"/>
                  </a:cubicBezTo>
                  <a:cubicBezTo>
                    <a:pt x="1507815" y="3815588"/>
                    <a:pt x="1518832" y="3758668"/>
                    <a:pt x="1520056" y="3732962"/>
                  </a:cubicBezTo>
                  <a:cubicBezTo>
                    <a:pt x="1521280" y="3707256"/>
                    <a:pt x="1520056" y="3685222"/>
                    <a:pt x="1520056" y="3685222"/>
                  </a:cubicBezTo>
                  <a:cubicBezTo>
                    <a:pt x="1520056" y="3667473"/>
                    <a:pt x="1520668" y="3647275"/>
                    <a:pt x="1520056" y="3626465"/>
                  </a:cubicBezTo>
                  <a:cubicBezTo>
                    <a:pt x="1519444" y="3605655"/>
                    <a:pt x="1519443" y="3589742"/>
                    <a:pt x="1516383" y="3560364"/>
                  </a:cubicBezTo>
                  <a:cubicBezTo>
                    <a:pt x="1513323" y="3530986"/>
                    <a:pt x="1506590" y="3477126"/>
                    <a:pt x="1501694" y="3450196"/>
                  </a:cubicBezTo>
                  <a:cubicBezTo>
                    <a:pt x="1500470" y="3443464"/>
                    <a:pt x="1498864" y="3438529"/>
                    <a:pt x="1497161" y="3434503"/>
                  </a:cubicBezTo>
                  <a:lnTo>
                    <a:pt x="1497120" y="3434419"/>
                  </a:lnTo>
                  <a:lnTo>
                    <a:pt x="1479029" y="3432035"/>
                  </a:lnTo>
                  <a:cubicBezTo>
                    <a:pt x="1458888" y="3427244"/>
                    <a:pt x="1454413" y="3419440"/>
                    <a:pt x="1439265" y="3417145"/>
                  </a:cubicBezTo>
                  <a:cubicBezTo>
                    <a:pt x="1419068" y="3414085"/>
                    <a:pt x="1401930" y="3412249"/>
                    <a:pt x="1384181" y="3417145"/>
                  </a:cubicBezTo>
                  <a:cubicBezTo>
                    <a:pt x="1366432" y="3422041"/>
                    <a:pt x="1359087" y="3437954"/>
                    <a:pt x="1332769" y="3446523"/>
                  </a:cubicBezTo>
                  <a:cubicBezTo>
                    <a:pt x="1306451" y="3455092"/>
                    <a:pt x="1256875" y="3464273"/>
                    <a:pt x="1226273" y="3468557"/>
                  </a:cubicBezTo>
                  <a:cubicBezTo>
                    <a:pt x="1195671" y="3472841"/>
                    <a:pt x="1176084" y="3468557"/>
                    <a:pt x="1149154" y="3472229"/>
                  </a:cubicBezTo>
                  <a:cubicBezTo>
                    <a:pt x="1122224" y="3475901"/>
                    <a:pt x="1103863" y="3480186"/>
                    <a:pt x="1064692" y="3490591"/>
                  </a:cubicBezTo>
                  <a:cubicBezTo>
                    <a:pt x="1025521" y="3500996"/>
                    <a:pt x="970437" y="3516909"/>
                    <a:pt x="914128" y="3534658"/>
                  </a:cubicBezTo>
                  <a:cubicBezTo>
                    <a:pt x="857820" y="3552407"/>
                    <a:pt x="778865" y="3576277"/>
                    <a:pt x="726841" y="3597087"/>
                  </a:cubicBezTo>
                  <a:cubicBezTo>
                    <a:pt x="674817" y="3617897"/>
                    <a:pt x="641154" y="3639318"/>
                    <a:pt x="601983" y="3659516"/>
                  </a:cubicBezTo>
                  <a:cubicBezTo>
                    <a:pt x="562812" y="3679714"/>
                    <a:pt x="537719" y="3688895"/>
                    <a:pt x="491815" y="3718273"/>
                  </a:cubicBezTo>
                  <a:cubicBezTo>
                    <a:pt x="445912" y="3747651"/>
                    <a:pt x="377974" y="3822933"/>
                    <a:pt x="337579" y="3850475"/>
                  </a:cubicBezTo>
                  <a:cubicBezTo>
                    <a:pt x="297184" y="3878017"/>
                    <a:pt x="277598" y="3884750"/>
                    <a:pt x="249444" y="3883526"/>
                  </a:cubicBezTo>
                  <a:cubicBezTo>
                    <a:pt x="221290" y="3882302"/>
                    <a:pt x="207824" y="3866389"/>
                    <a:pt x="168653" y="3843131"/>
                  </a:cubicBezTo>
                  <a:cubicBezTo>
                    <a:pt x="129482" y="3819873"/>
                    <a:pt x="40123" y="3769685"/>
                    <a:pt x="14417" y="3743979"/>
                  </a:cubicBezTo>
                  <a:lnTo>
                    <a:pt x="14417" y="3688894"/>
                  </a:lnTo>
                  <a:cubicBezTo>
                    <a:pt x="14417" y="3665636"/>
                    <a:pt x="-18022" y="3626466"/>
                    <a:pt x="14417" y="3604432"/>
                  </a:cubicBezTo>
                  <a:cubicBezTo>
                    <a:pt x="46855" y="3582398"/>
                    <a:pt x="165592" y="3565873"/>
                    <a:pt x="209048" y="3556692"/>
                  </a:cubicBezTo>
                  <a:cubicBezTo>
                    <a:pt x="252503" y="3547511"/>
                    <a:pt x="251280" y="3554855"/>
                    <a:pt x="275150" y="3549347"/>
                  </a:cubicBezTo>
                  <a:cubicBezTo>
                    <a:pt x="299020" y="3543839"/>
                    <a:pt x="316769" y="3529761"/>
                    <a:pt x="352268" y="3523641"/>
                  </a:cubicBezTo>
                  <a:cubicBezTo>
                    <a:pt x="387767" y="3517521"/>
                    <a:pt x="456928" y="3519357"/>
                    <a:pt x="488142" y="3512625"/>
                  </a:cubicBezTo>
                  <a:cubicBezTo>
                    <a:pt x="519356" y="3505893"/>
                    <a:pt x="511400" y="3488142"/>
                    <a:pt x="539554" y="3483246"/>
                  </a:cubicBezTo>
                  <a:cubicBezTo>
                    <a:pt x="567708" y="3478349"/>
                    <a:pt x="624629" y="3488754"/>
                    <a:pt x="657068" y="3483246"/>
                  </a:cubicBezTo>
                  <a:cubicBezTo>
                    <a:pt x="689507" y="3477738"/>
                    <a:pt x="712764" y="3456928"/>
                    <a:pt x="734186" y="3450196"/>
                  </a:cubicBezTo>
                  <a:cubicBezTo>
                    <a:pt x="755608" y="3443463"/>
                    <a:pt x="771521" y="3450196"/>
                    <a:pt x="785598" y="3442851"/>
                  </a:cubicBezTo>
                  <a:cubicBezTo>
                    <a:pt x="799675" y="3435506"/>
                    <a:pt x="800287" y="3415921"/>
                    <a:pt x="818648" y="3406128"/>
                  </a:cubicBezTo>
                  <a:cubicBezTo>
                    <a:pt x="837009" y="3396335"/>
                    <a:pt x="877405" y="3392663"/>
                    <a:pt x="895766" y="3384094"/>
                  </a:cubicBezTo>
                  <a:cubicBezTo>
                    <a:pt x="914128" y="3375525"/>
                    <a:pt x="920248" y="3366345"/>
                    <a:pt x="928817" y="3354716"/>
                  </a:cubicBezTo>
                  <a:cubicBezTo>
                    <a:pt x="937386" y="3343087"/>
                    <a:pt x="947791" y="3324726"/>
                    <a:pt x="947179" y="3314321"/>
                  </a:cubicBezTo>
                  <a:cubicBezTo>
                    <a:pt x="946567" y="3303916"/>
                    <a:pt x="922697" y="3305752"/>
                    <a:pt x="925145" y="3292287"/>
                  </a:cubicBezTo>
                  <a:cubicBezTo>
                    <a:pt x="927593" y="3278822"/>
                    <a:pt x="955748" y="3257401"/>
                    <a:pt x="961868" y="3233531"/>
                  </a:cubicBezTo>
                  <a:cubicBezTo>
                    <a:pt x="967989" y="3209661"/>
                    <a:pt x="962480" y="3172938"/>
                    <a:pt x="961868" y="3149068"/>
                  </a:cubicBezTo>
                  <a:cubicBezTo>
                    <a:pt x="961256" y="3125198"/>
                    <a:pt x="959419" y="3106224"/>
                    <a:pt x="958195" y="3090311"/>
                  </a:cubicBezTo>
                  <a:cubicBezTo>
                    <a:pt x="956971" y="3074398"/>
                    <a:pt x="959419" y="3062769"/>
                    <a:pt x="954523" y="3053588"/>
                  </a:cubicBezTo>
                  <a:cubicBezTo>
                    <a:pt x="949627" y="3044407"/>
                    <a:pt x="935549" y="3049304"/>
                    <a:pt x="928817" y="3035227"/>
                  </a:cubicBezTo>
                  <a:cubicBezTo>
                    <a:pt x="922085" y="3021150"/>
                    <a:pt x="920249" y="2988711"/>
                    <a:pt x="914128" y="2969126"/>
                  </a:cubicBezTo>
                  <a:cubicBezTo>
                    <a:pt x="908008" y="2949540"/>
                    <a:pt x="895154" y="2932403"/>
                    <a:pt x="892094" y="2917714"/>
                  </a:cubicBezTo>
                  <a:cubicBezTo>
                    <a:pt x="889034" y="2903025"/>
                    <a:pt x="883525" y="2891396"/>
                    <a:pt x="895766" y="2880991"/>
                  </a:cubicBezTo>
                  <a:cubicBezTo>
                    <a:pt x="908007" y="2870586"/>
                    <a:pt x="941058" y="2859569"/>
                    <a:pt x="965540" y="2855285"/>
                  </a:cubicBezTo>
                  <a:cubicBezTo>
                    <a:pt x="977781" y="2853143"/>
                    <a:pt x="989869" y="2852684"/>
                    <a:pt x="1002493" y="2852990"/>
                  </a:cubicBezTo>
                  <a:cubicBezTo>
                    <a:pt x="1015116" y="2853296"/>
                    <a:pt x="1028275" y="2854367"/>
                    <a:pt x="1042658" y="2855285"/>
                  </a:cubicBezTo>
                  <a:cubicBezTo>
                    <a:pt x="1071424" y="2857121"/>
                    <a:pt x="1114880" y="2859570"/>
                    <a:pt x="1138138" y="2866302"/>
                  </a:cubicBezTo>
                  <a:cubicBezTo>
                    <a:pt x="1161396" y="2873034"/>
                    <a:pt x="1166904" y="2880379"/>
                    <a:pt x="1182205" y="2895680"/>
                  </a:cubicBezTo>
                  <a:cubicBezTo>
                    <a:pt x="1197506" y="2910981"/>
                    <a:pt x="1217704" y="2936075"/>
                    <a:pt x="1229945" y="2958109"/>
                  </a:cubicBezTo>
                  <a:cubicBezTo>
                    <a:pt x="1242186" y="2980143"/>
                    <a:pt x="1245858" y="3008297"/>
                    <a:pt x="1255651" y="3027882"/>
                  </a:cubicBezTo>
                  <a:cubicBezTo>
                    <a:pt x="1265444" y="3047467"/>
                    <a:pt x="1281357" y="3051140"/>
                    <a:pt x="1288701" y="3075622"/>
                  </a:cubicBezTo>
                  <a:cubicBezTo>
                    <a:pt x="1296046" y="3100104"/>
                    <a:pt x="1297270" y="3150904"/>
                    <a:pt x="1299718" y="3174774"/>
                  </a:cubicBezTo>
                  <a:cubicBezTo>
                    <a:pt x="1302166" y="3198644"/>
                    <a:pt x="1294822" y="3205988"/>
                    <a:pt x="1303391" y="3218841"/>
                  </a:cubicBezTo>
                  <a:cubicBezTo>
                    <a:pt x="1311960" y="3231694"/>
                    <a:pt x="1338277" y="3242099"/>
                    <a:pt x="1351130" y="3251892"/>
                  </a:cubicBezTo>
                  <a:cubicBezTo>
                    <a:pt x="1363983" y="3261685"/>
                    <a:pt x="1357863" y="3276374"/>
                    <a:pt x="1380509" y="3277598"/>
                  </a:cubicBezTo>
                  <a:cubicBezTo>
                    <a:pt x="1403155" y="3278822"/>
                    <a:pt x="1487005" y="3259237"/>
                    <a:pt x="1487005" y="3259237"/>
                  </a:cubicBezTo>
                  <a:cubicBezTo>
                    <a:pt x="1503837" y="3256483"/>
                    <a:pt x="1507662" y="3257707"/>
                    <a:pt x="1517302" y="3257171"/>
                  </a:cubicBezTo>
                  <a:lnTo>
                    <a:pt x="1519910" y="3256821"/>
                  </a:lnTo>
                  <a:lnTo>
                    <a:pt x="1523728" y="3218841"/>
                  </a:lnTo>
                  <a:cubicBezTo>
                    <a:pt x="1521892" y="3190687"/>
                    <a:pt x="1507203" y="3154576"/>
                    <a:pt x="1498022" y="3138051"/>
                  </a:cubicBezTo>
                  <a:cubicBezTo>
                    <a:pt x="1488841" y="3121526"/>
                    <a:pt x="1470480" y="3151516"/>
                    <a:pt x="1468644" y="3119690"/>
                  </a:cubicBezTo>
                  <a:cubicBezTo>
                    <a:pt x="1466808" y="3087863"/>
                    <a:pt x="1480885" y="2985651"/>
                    <a:pt x="1487005" y="2947092"/>
                  </a:cubicBezTo>
                  <a:cubicBezTo>
                    <a:pt x="1493125" y="2908533"/>
                    <a:pt x="1500470" y="2931178"/>
                    <a:pt x="1505366" y="2888335"/>
                  </a:cubicBezTo>
                  <a:cubicBezTo>
                    <a:pt x="1510262" y="2845492"/>
                    <a:pt x="1520667" y="2732263"/>
                    <a:pt x="1516383" y="2690032"/>
                  </a:cubicBezTo>
                  <a:cubicBezTo>
                    <a:pt x="1512099" y="2647801"/>
                    <a:pt x="1488229" y="2653920"/>
                    <a:pt x="1479660" y="2634947"/>
                  </a:cubicBezTo>
                  <a:cubicBezTo>
                    <a:pt x="1471091" y="2615974"/>
                    <a:pt x="1466195" y="2626379"/>
                    <a:pt x="1464971" y="2576191"/>
                  </a:cubicBezTo>
                  <a:cubicBezTo>
                    <a:pt x="1463747" y="2526003"/>
                    <a:pt x="1472928" y="2385232"/>
                    <a:pt x="1472316" y="2333820"/>
                  </a:cubicBezTo>
                  <a:cubicBezTo>
                    <a:pt x="1471704" y="2282408"/>
                    <a:pt x="1475376" y="2290976"/>
                    <a:pt x="1461299" y="2267718"/>
                  </a:cubicBezTo>
                  <a:cubicBezTo>
                    <a:pt x="1447222" y="2244460"/>
                    <a:pt x="1400094" y="2211410"/>
                    <a:pt x="1387853" y="2194273"/>
                  </a:cubicBezTo>
                  <a:cubicBezTo>
                    <a:pt x="1375612" y="2177136"/>
                    <a:pt x="1381121" y="2174075"/>
                    <a:pt x="1387853" y="2164894"/>
                  </a:cubicBezTo>
                  <a:cubicBezTo>
                    <a:pt x="1394585" y="2155713"/>
                    <a:pt x="1419067" y="2148369"/>
                    <a:pt x="1428248" y="2139188"/>
                  </a:cubicBezTo>
                  <a:cubicBezTo>
                    <a:pt x="1437429" y="2130007"/>
                    <a:pt x="1426413" y="2117155"/>
                    <a:pt x="1442938" y="2109810"/>
                  </a:cubicBezTo>
                  <a:cubicBezTo>
                    <a:pt x="1459463" y="2102465"/>
                    <a:pt x="1506591" y="2104302"/>
                    <a:pt x="1527400" y="2095121"/>
                  </a:cubicBezTo>
                  <a:cubicBezTo>
                    <a:pt x="1548209" y="2085940"/>
                    <a:pt x="1535356" y="2052278"/>
                    <a:pt x="1567795" y="2054726"/>
                  </a:cubicBezTo>
                  <a:close/>
                  <a:moveTo>
                    <a:pt x="3584751" y="1569885"/>
                  </a:moveTo>
                  <a:cubicBezTo>
                    <a:pt x="3568991" y="1571443"/>
                    <a:pt x="3553867" y="1576062"/>
                    <a:pt x="3547863" y="1581834"/>
                  </a:cubicBezTo>
                  <a:cubicBezTo>
                    <a:pt x="3538858" y="1590493"/>
                    <a:pt x="3553232" y="1614479"/>
                    <a:pt x="3555916" y="1631580"/>
                  </a:cubicBezTo>
                  <a:lnTo>
                    <a:pt x="3553889" y="1642872"/>
                  </a:lnTo>
                  <a:lnTo>
                    <a:pt x="3570962" y="1689088"/>
                  </a:lnTo>
                  <a:cubicBezTo>
                    <a:pt x="3582969" y="1700172"/>
                    <a:pt x="3618991" y="1719106"/>
                    <a:pt x="3629151" y="1711255"/>
                  </a:cubicBezTo>
                  <a:cubicBezTo>
                    <a:pt x="3636771" y="1705367"/>
                    <a:pt x="3630623" y="1678177"/>
                    <a:pt x="3629996" y="1658326"/>
                  </a:cubicBezTo>
                  <a:lnTo>
                    <a:pt x="3631877" y="1642369"/>
                  </a:lnTo>
                  <a:lnTo>
                    <a:pt x="3629259" y="1618029"/>
                  </a:lnTo>
                  <a:cubicBezTo>
                    <a:pt x="3630183" y="1600422"/>
                    <a:pt x="3633993" y="1582758"/>
                    <a:pt x="3625449" y="1576292"/>
                  </a:cubicBezTo>
                  <a:cubicBezTo>
                    <a:pt x="3616906" y="1569827"/>
                    <a:pt x="3600511" y="1568326"/>
                    <a:pt x="3584751" y="1569885"/>
                  </a:cubicBezTo>
                  <a:close/>
                  <a:moveTo>
                    <a:pt x="3593822" y="1201755"/>
                  </a:moveTo>
                  <a:cubicBezTo>
                    <a:pt x="3581584" y="1200254"/>
                    <a:pt x="3569115" y="1202332"/>
                    <a:pt x="3562649" y="1206950"/>
                  </a:cubicBezTo>
                  <a:cubicBezTo>
                    <a:pt x="3549718" y="1216186"/>
                    <a:pt x="3570961" y="1287306"/>
                    <a:pt x="3582045" y="1306702"/>
                  </a:cubicBezTo>
                  <a:cubicBezTo>
                    <a:pt x="3593129" y="1326098"/>
                    <a:pt x="3622224" y="1338106"/>
                    <a:pt x="3629151" y="1323328"/>
                  </a:cubicBezTo>
                  <a:cubicBezTo>
                    <a:pt x="3636078" y="1308550"/>
                    <a:pt x="3634693" y="1237429"/>
                    <a:pt x="3623609" y="1218033"/>
                  </a:cubicBezTo>
                  <a:cubicBezTo>
                    <a:pt x="3618067" y="1208335"/>
                    <a:pt x="3606060" y="1203255"/>
                    <a:pt x="3593822" y="1201755"/>
                  </a:cubicBezTo>
                  <a:close/>
                  <a:moveTo>
                    <a:pt x="3573733" y="544702"/>
                  </a:moveTo>
                  <a:cubicBezTo>
                    <a:pt x="3560341" y="543778"/>
                    <a:pt x="3535402" y="545626"/>
                    <a:pt x="3518315" y="553015"/>
                  </a:cubicBezTo>
                  <a:cubicBezTo>
                    <a:pt x="3501228" y="560404"/>
                    <a:pt x="3474443" y="575644"/>
                    <a:pt x="3471210" y="589037"/>
                  </a:cubicBezTo>
                  <a:cubicBezTo>
                    <a:pt x="3468786" y="599082"/>
                    <a:pt x="3486364" y="607827"/>
                    <a:pt x="3494720" y="619950"/>
                  </a:cubicBezTo>
                  <a:lnTo>
                    <a:pt x="3496341" y="625129"/>
                  </a:lnTo>
                  <a:lnTo>
                    <a:pt x="3506192" y="618640"/>
                  </a:lnTo>
                  <a:cubicBezTo>
                    <a:pt x="3511755" y="615826"/>
                    <a:pt x="3504914" y="623793"/>
                    <a:pt x="3520154" y="620329"/>
                  </a:cubicBezTo>
                  <a:cubicBezTo>
                    <a:pt x="3520154" y="620329"/>
                    <a:pt x="3551327" y="616952"/>
                    <a:pt x="3584448" y="608444"/>
                  </a:cubicBezTo>
                  <a:lnTo>
                    <a:pt x="3595013" y="605121"/>
                  </a:lnTo>
                  <a:lnTo>
                    <a:pt x="3593021" y="601809"/>
                  </a:lnTo>
                  <a:cubicBezTo>
                    <a:pt x="3591917" y="588691"/>
                    <a:pt x="3601788" y="566870"/>
                    <a:pt x="3598671" y="558557"/>
                  </a:cubicBezTo>
                  <a:cubicBezTo>
                    <a:pt x="3594515" y="547473"/>
                    <a:pt x="3587125" y="545626"/>
                    <a:pt x="3573733" y="544702"/>
                  </a:cubicBezTo>
                  <a:close/>
                  <a:moveTo>
                    <a:pt x="3448025" y="565"/>
                  </a:moveTo>
                  <a:cubicBezTo>
                    <a:pt x="3457817" y="-359"/>
                    <a:pt x="3467399" y="-243"/>
                    <a:pt x="3476751" y="1604"/>
                  </a:cubicBezTo>
                  <a:cubicBezTo>
                    <a:pt x="3514158" y="8993"/>
                    <a:pt x="3544177" y="44553"/>
                    <a:pt x="3579275" y="62564"/>
                  </a:cubicBezTo>
                  <a:cubicBezTo>
                    <a:pt x="3614373" y="80575"/>
                    <a:pt x="3654090" y="92121"/>
                    <a:pt x="3687341" y="109670"/>
                  </a:cubicBezTo>
                  <a:cubicBezTo>
                    <a:pt x="3720592" y="127219"/>
                    <a:pt x="3754305" y="147539"/>
                    <a:pt x="3778781" y="167859"/>
                  </a:cubicBezTo>
                  <a:cubicBezTo>
                    <a:pt x="3803257" y="188179"/>
                    <a:pt x="3822192" y="200187"/>
                    <a:pt x="3834199" y="231590"/>
                  </a:cubicBezTo>
                  <a:cubicBezTo>
                    <a:pt x="3846206" y="262994"/>
                    <a:pt x="3859137" y="321644"/>
                    <a:pt x="3850824" y="356280"/>
                  </a:cubicBezTo>
                  <a:cubicBezTo>
                    <a:pt x="3842511" y="390916"/>
                    <a:pt x="3803256" y="419550"/>
                    <a:pt x="3784322" y="439408"/>
                  </a:cubicBezTo>
                  <a:cubicBezTo>
                    <a:pt x="3765388" y="459266"/>
                    <a:pt x="3740911" y="464808"/>
                    <a:pt x="3737217" y="475430"/>
                  </a:cubicBezTo>
                  <a:cubicBezTo>
                    <a:pt x="3733523" y="486052"/>
                    <a:pt x="3757075" y="492517"/>
                    <a:pt x="3762155" y="503139"/>
                  </a:cubicBezTo>
                  <a:cubicBezTo>
                    <a:pt x="3764695" y="508450"/>
                    <a:pt x="3769198" y="513530"/>
                    <a:pt x="3771507" y="519245"/>
                  </a:cubicBezTo>
                  <a:lnTo>
                    <a:pt x="3771906" y="522057"/>
                  </a:lnTo>
                  <a:lnTo>
                    <a:pt x="3778845" y="518281"/>
                  </a:lnTo>
                  <a:cubicBezTo>
                    <a:pt x="3796033" y="508973"/>
                    <a:pt x="3832574" y="489403"/>
                    <a:pt x="3849892" y="481783"/>
                  </a:cubicBezTo>
                  <a:cubicBezTo>
                    <a:pt x="3872983" y="471623"/>
                    <a:pt x="3886837" y="457769"/>
                    <a:pt x="3908081" y="462387"/>
                  </a:cubicBezTo>
                  <a:cubicBezTo>
                    <a:pt x="3929325" y="467005"/>
                    <a:pt x="3951954" y="491481"/>
                    <a:pt x="3977354" y="509492"/>
                  </a:cubicBezTo>
                  <a:cubicBezTo>
                    <a:pt x="4002754" y="527503"/>
                    <a:pt x="4038776" y="543667"/>
                    <a:pt x="4060481" y="570452"/>
                  </a:cubicBezTo>
                  <a:cubicBezTo>
                    <a:pt x="4082186" y="597237"/>
                    <a:pt x="4108049" y="640649"/>
                    <a:pt x="4107587" y="670205"/>
                  </a:cubicBezTo>
                  <a:cubicBezTo>
                    <a:pt x="4107125" y="699761"/>
                    <a:pt x="4086805" y="719619"/>
                    <a:pt x="4057710" y="747790"/>
                  </a:cubicBezTo>
                  <a:cubicBezTo>
                    <a:pt x="4028615" y="775961"/>
                    <a:pt x="3973197" y="811059"/>
                    <a:pt x="3933019" y="839230"/>
                  </a:cubicBezTo>
                  <a:cubicBezTo>
                    <a:pt x="3892841" y="867401"/>
                    <a:pt x="3837423" y="892339"/>
                    <a:pt x="3816641" y="916816"/>
                  </a:cubicBezTo>
                  <a:cubicBezTo>
                    <a:pt x="3795859" y="941292"/>
                    <a:pt x="3805096" y="967154"/>
                    <a:pt x="3808329" y="986089"/>
                  </a:cubicBezTo>
                  <a:cubicBezTo>
                    <a:pt x="3811562" y="1005023"/>
                    <a:pt x="3830958" y="1006408"/>
                    <a:pt x="3836038" y="1030423"/>
                  </a:cubicBezTo>
                  <a:cubicBezTo>
                    <a:pt x="3841118" y="1054438"/>
                    <a:pt x="3833729" y="1098311"/>
                    <a:pt x="3838809" y="1130176"/>
                  </a:cubicBezTo>
                  <a:cubicBezTo>
                    <a:pt x="3843889" y="1162041"/>
                    <a:pt x="3860053" y="1183285"/>
                    <a:pt x="3866518" y="1221616"/>
                  </a:cubicBezTo>
                  <a:cubicBezTo>
                    <a:pt x="3872983" y="1259947"/>
                    <a:pt x="3874830" y="1304743"/>
                    <a:pt x="3877601" y="1360161"/>
                  </a:cubicBezTo>
                  <a:cubicBezTo>
                    <a:pt x="3880372" y="1415579"/>
                    <a:pt x="3884990" y="1505634"/>
                    <a:pt x="3883143" y="1554125"/>
                  </a:cubicBezTo>
                  <a:cubicBezTo>
                    <a:pt x="3882681" y="1566248"/>
                    <a:pt x="3883836" y="1577274"/>
                    <a:pt x="3885222" y="1587268"/>
                  </a:cubicBezTo>
                  <a:lnTo>
                    <a:pt x="3887277" y="1603260"/>
                  </a:lnTo>
                  <a:lnTo>
                    <a:pt x="3892388" y="1619815"/>
                  </a:lnTo>
                  <a:cubicBezTo>
                    <a:pt x="3906704" y="1654913"/>
                    <a:pt x="3907628" y="1660455"/>
                    <a:pt x="3911784" y="1691859"/>
                  </a:cubicBezTo>
                  <a:cubicBezTo>
                    <a:pt x="3915940" y="1723263"/>
                    <a:pt x="3917788" y="1772215"/>
                    <a:pt x="3917326" y="1808237"/>
                  </a:cubicBezTo>
                  <a:cubicBezTo>
                    <a:pt x="3916864" y="1844259"/>
                    <a:pt x="3908089" y="1881666"/>
                    <a:pt x="3909013" y="1907990"/>
                  </a:cubicBezTo>
                  <a:cubicBezTo>
                    <a:pt x="3909937" y="1934314"/>
                    <a:pt x="3921944" y="1942626"/>
                    <a:pt x="3922868" y="1966179"/>
                  </a:cubicBezTo>
                  <a:cubicBezTo>
                    <a:pt x="3923792" y="1989732"/>
                    <a:pt x="3916864" y="2026215"/>
                    <a:pt x="3914555" y="2049306"/>
                  </a:cubicBezTo>
                  <a:cubicBezTo>
                    <a:pt x="3914555" y="2049306"/>
                    <a:pt x="3911784" y="2075168"/>
                    <a:pt x="3909013" y="2104724"/>
                  </a:cubicBezTo>
                  <a:lnTo>
                    <a:pt x="3907709" y="2117688"/>
                  </a:lnTo>
                  <a:lnTo>
                    <a:pt x="4000452" y="2108274"/>
                  </a:lnTo>
                  <a:cubicBezTo>
                    <a:pt x="4026660" y="2106888"/>
                    <a:pt x="4055149" y="2106917"/>
                    <a:pt x="4084359" y="2107776"/>
                  </a:cubicBezTo>
                  <a:cubicBezTo>
                    <a:pt x="4171989" y="2110352"/>
                    <a:pt x="4266114" y="2120397"/>
                    <a:pt x="4324649" y="2122129"/>
                  </a:cubicBezTo>
                  <a:cubicBezTo>
                    <a:pt x="4402696" y="2124438"/>
                    <a:pt x="4422093" y="2107351"/>
                    <a:pt x="4468736" y="2122129"/>
                  </a:cubicBezTo>
                  <a:cubicBezTo>
                    <a:pt x="4515379" y="2136907"/>
                    <a:pt x="4567565" y="2174314"/>
                    <a:pt x="4604510" y="2210798"/>
                  </a:cubicBezTo>
                  <a:cubicBezTo>
                    <a:pt x="4641455" y="2247282"/>
                    <a:pt x="4668704" y="2302700"/>
                    <a:pt x="4690409" y="2341031"/>
                  </a:cubicBezTo>
                  <a:cubicBezTo>
                    <a:pt x="4712114" y="2379362"/>
                    <a:pt x="4725045" y="2408456"/>
                    <a:pt x="4734743" y="2440783"/>
                  </a:cubicBezTo>
                  <a:cubicBezTo>
                    <a:pt x="4744441" y="2473110"/>
                    <a:pt x="4751831" y="2504052"/>
                    <a:pt x="4748598" y="2534994"/>
                  </a:cubicBezTo>
                  <a:cubicBezTo>
                    <a:pt x="4745365" y="2565936"/>
                    <a:pt x="4731511" y="2599649"/>
                    <a:pt x="4715347" y="2626434"/>
                  </a:cubicBezTo>
                  <a:cubicBezTo>
                    <a:pt x="4699183" y="2653219"/>
                    <a:pt x="4680710" y="2669845"/>
                    <a:pt x="4651616" y="2695707"/>
                  </a:cubicBezTo>
                  <a:cubicBezTo>
                    <a:pt x="4622522" y="2721569"/>
                    <a:pt x="4579111" y="2754820"/>
                    <a:pt x="4540780" y="2781605"/>
                  </a:cubicBezTo>
                  <a:cubicBezTo>
                    <a:pt x="4502449" y="2808390"/>
                    <a:pt x="4465965" y="2838409"/>
                    <a:pt x="4421630" y="2856420"/>
                  </a:cubicBezTo>
                  <a:cubicBezTo>
                    <a:pt x="4377295" y="2874431"/>
                    <a:pt x="4335270" y="2883206"/>
                    <a:pt x="4274772" y="2889671"/>
                  </a:cubicBezTo>
                  <a:cubicBezTo>
                    <a:pt x="4214274" y="2896136"/>
                    <a:pt x="4118677" y="2909529"/>
                    <a:pt x="4058641" y="2895213"/>
                  </a:cubicBezTo>
                  <a:cubicBezTo>
                    <a:pt x="3998605" y="2880897"/>
                    <a:pt x="3941801" y="2825478"/>
                    <a:pt x="3914554" y="2803773"/>
                  </a:cubicBezTo>
                  <a:cubicBezTo>
                    <a:pt x="3887307" y="2782068"/>
                    <a:pt x="3907165" y="2775602"/>
                    <a:pt x="3895158" y="2764980"/>
                  </a:cubicBezTo>
                  <a:lnTo>
                    <a:pt x="3879662" y="2760168"/>
                  </a:lnTo>
                  <a:lnTo>
                    <a:pt x="3872990" y="2767751"/>
                  </a:lnTo>
                  <a:cubicBezTo>
                    <a:pt x="3838816" y="2797769"/>
                    <a:pt x="3800485" y="2809314"/>
                    <a:pt x="3767696" y="2812085"/>
                  </a:cubicBezTo>
                  <a:cubicBezTo>
                    <a:pt x="3734907" y="2814856"/>
                    <a:pt x="3704427" y="2785300"/>
                    <a:pt x="3676256" y="2784376"/>
                  </a:cubicBezTo>
                  <a:cubicBezTo>
                    <a:pt x="3648085" y="2783452"/>
                    <a:pt x="3633306" y="2801925"/>
                    <a:pt x="3598670" y="2806543"/>
                  </a:cubicBezTo>
                  <a:cubicBezTo>
                    <a:pt x="3564034" y="2811161"/>
                    <a:pt x="3501689" y="2802387"/>
                    <a:pt x="3468438" y="2812085"/>
                  </a:cubicBezTo>
                  <a:cubicBezTo>
                    <a:pt x="3435187" y="2821783"/>
                    <a:pt x="3425027" y="2854573"/>
                    <a:pt x="3399165" y="2864733"/>
                  </a:cubicBezTo>
                  <a:cubicBezTo>
                    <a:pt x="3373303" y="2874893"/>
                    <a:pt x="3343285" y="2884590"/>
                    <a:pt x="3313267" y="2873045"/>
                  </a:cubicBezTo>
                  <a:cubicBezTo>
                    <a:pt x="3283249" y="2861500"/>
                    <a:pt x="3245842" y="2826864"/>
                    <a:pt x="3219056" y="2795460"/>
                  </a:cubicBezTo>
                  <a:cubicBezTo>
                    <a:pt x="3192271" y="2764056"/>
                    <a:pt x="3168718" y="2721107"/>
                    <a:pt x="3152554" y="2684623"/>
                  </a:cubicBezTo>
                  <a:cubicBezTo>
                    <a:pt x="3136390" y="2648139"/>
                    <a:pt x="3133158" y="2606114"/>
                    <a:pt x="3122074" y="2576558"/>
                  </a:cubicBezTo>
                  <a:cubicBezTo>
                    <a:pt x="3110990" y="2547002"/>
                    <a:pt x="3080048" y="2521139"/>
                    <a:pt x="3086052" y="2507285"/>
                  </a:cubicBezTo>
                  <a:cubicBezTo>
                    <a:pt x="3092056" y="2493431"/>
                    <a:pt x="3147012" y="2501282"/>
                    <a:pt x="3158096" y="2493431"/>
                  </a:cubicBezTo>
                  <a:cubicBezTo>
                    <a:pt x="3169180" y="2485580"/>
                    <a:pt x="3159944" y="2463413"/>
                    <a:pt x="3169180" y="2457409"/>
                  </a:cubicBezTo>
                  <a:cubicBezTo>
                    <a:pt x="3178416" y="2451405"/>
                    <a:pt x="3199198" y="2454176"/>
                    <a:pt x="3213514" y="2457409"/>
                  </a:cubicBezTo>
                  <a:cubicBezTo>
                    <a:pt x="3227830" y="2460642"/>
                    <a:pt x="3247227" y="2469416"/>
                    <a:pt x="3255078" y="2476805"/>
                  </a:cubicBezTo>
                  <a:cubicBezTo>
                    <a:pt x="3262929" y="2484194"/>
                    <a:pt x="3248151" y="2497125"/>
                    <a:pt x="3260620" y="2501743"/>
                  </a:cubicBezTo>
                  <a:cubicBezTo>
                    <a:pt x="3273089" y="2506361"/>
                    <a:pt x="3304030" y="2508670"/>
                    <a:pt x="3329892" y="2504514"/>
                  </a:cubicBezTo>
                  <a:cubicBezTo>
                    <a:pt x="3355754" y="2500358"/>
                    <a:pt x="3370070" y="2490659"/>
                    <a:pt x="3415790" y="2476805"/>
                  </a:cubicBezTo>
                  <a:cubicBezTo>
                    <a:pt x="3461510" y="2462951"/>
                    <a:pt x="3566805" y="2444478"/>
                    <a:pt x="3604212" y="2421387"/>
                  </a:cubicBezTo>
                  <a:lnTo>
                    <a:pt x="3620482" y="2403905"/>
                  </a:lnTo>
                  <a:lnTo>
                    <a:pt x="3598671" y="2403982"/>
                  </a:lnTo>
                  <a:cubicBezTo>
                    <a:pt x="3570962" y="2397978"/>
                    <a:pt x="3544176" y="2363804"/>
                    <a:pt x="3512773" y="2351335"/>
                  </a:cubicBezTo>
                  <a:cubicBezTo>
                    <a:pt x="3497072" y="2345101"/>
                    <a:pt x="3481717" y="2342445"/>
                    <a:pt x="3465149" y="2339905"/>
                  </a:cubicBezTo>
                  <a:lnTo>
                    <a:pt x="3439828" y="2334953"/>
                  </a:lnTo>
                  <a:lnTo>
                    <a:pt x="3430122" y="2337437"/>
                  </a:lnTo>
                  <a:cubicBezTo>
                    <a:pt x="3407363" y="2343109"/>
                    <a:pt x="3386235" y="2348189"/>
                    <a:pt x="3368685" y="2352114"/>
                  </a:cubicBezTo>
                  <a:cubicBezTo>
                    <a:pt x="3298489" y="2367816"/>
                    <a:pt x="3256463" y="2364121"/>
                    <a:pt x="3205201" y="2379823"/>
                  </a:cubicBezTo>
                  <a:cubicBezTo>
                    <a:pt x="3153939" y="2395525"/>
                    <a:pt x="3112376" y="2420001"/>
                    <a:pt x="3061114" y="2446325"/>
                  </a:cubicBezTo>
                  <a:cubicBezTo>
                    <a:pt x="3009852" y="2472649"/>
                    <a:pt x="2920721" y="2507747"/>
                    <a:pt x="2897630" y="2537765"/>
                  </a:cubicBezTo>
                  <a:cubicBezTo>
                    <a:pt x="2874539" y="2567783"/>
                    <a:pt x="2905020" y="2586718"/>
                    <a:pt x="2922569" y="2626434"/>
                  </a:cubicBezTo>
                  <a:cubicBezTo>
                    <a:pt x="2940118" y="2666150"/>
                    <a:pt x="2983990" y="2737732"/>
                    <a:pt x="3002925" y="2776063"/>
                  </a:cubicBezTo>
                  <a:cubicBezTo>
                    <a:pt x="3021860" y="2814394"/>
                    <a:pt x="3030172" y="2834715"/>
                    <a:pt x="3036176" y="2856420"/>
                  </a:cubicBezTo>
                  <a:cubicBezTo>
                    <a:pt x="3042180" y="2878125"/>
                    <a:pt x="3044027" y="2894289"/>
                    <a:pt x="3038947" y="2906296"/>
                  </a:cubicBezTo>
                  <a:cubicBezTo>
                    <a:pt x="3033867" y="2918303"/>
                    <a:pt x="3007544" y="2931234"/>
                    <a:pt x="2986300" y="2931234"/>
                  </a:cubicBezTo>
                  <a:cubicBezTo>
                    <a:pt x="2965056" y="2931234"/>
                    <a:pt x="2942427" y="2937238"/>
                    <a:pt x="2911485" y="2906296"/>
                  </a:cubicBezTo>
                  <a:cubicBezTo>
                    <a:pt x="2880543" y="2875354"/>
                    <a:pt x="2833438" y="2798692"/>
                    <a:pt x="2800649" y="2745583"/>
                  </a:cubicBezTo>
                  <a:cubicBezTo>
                    <a:pt x="2767860" y="2692474"/>
                    <a:pt x="2735532" y="2628282"/>
                    <a:pt x="2714750" y="2587642"/>
                  </a:cubicBezTo>
                  <a:cubicBezTo>
                    <a:pt x="2693968" y="2547002"/>
                    <a:pt x="2684732" y="2534532"/>
                    <a:pt x="2675958" y="2501743"/>
                  </a:cubicBezTo>
                  <a:cubicBezTo>
                    <a:pt x="2667183" y="2468954"/>
                    <a:pt x="2657485" y="2418616"/>
                    <a:pt x="2662103" y="2390907"/>
                  </a:cubicBezTo>
                  <a:cubicBezTo>
                    <a:pt x="2666721" y="2363198"/>
                    <a:pt x="2693969" y="2353500"/>
                    <a:pt x="2703667" y="2335489"/>
                  </a:cubicBezTo>
                  <a:cubicBezTo>
                    <a:pt x="2713365" y="2317478"/>
                    <a:pt x="2704128" y="2283304"/>
                    <a:pt x="2720292" y="2282842"/>
                  </a:cubicBezTo>
                  <a:cubicBezTo>
                    <a:pt x="2736456" y="2282380"/>
                    <a:pt x="2781714" y="2319325"/>
                    <a:pt x="2800649" y="2332718"/>
                  </a:cubicBezTo>
                  <a:cubicBezTo>
                    <a:pt x="2819584" y="2346111"/>
                    <a:pt x="2826049" y="2349343"/>
                    <a:pt x="2833900" y="2363198"/>
                  </a:cubicBezTo>
                  <a:cubicBezTo>
                    <a:pt x="2841751" y="2377052"/>
                    <a:pt x="2841289" y="2401067"/>
                    <a:pt x="2847754" y="2415845"/>
                  </a:cubicBezTo>
                  <a:cubicBezTo>
                    <a:pt x="2854219" y="2430623"/>
                    <a:pt x="2841750" y="2459256"/>
                    <a:pt x="2872692" y="2451867"/>
                  </a:cubicBezTo>
                  <a:cubicBezTo>
                    <a:pt x="2903634" y="2444478"/>
                    <a:pt x="2980758" y="2394602"/>
                    <a:pt x="3033405" y="2371511"/>
                  </a:cubicBezTo>
                  <a:cubicBezTo>
                    <a:pt x="3086052" y="2348420"/>
                    <a:pt x="3138238" y="2329486"/>
                    <a:pt x="3188576" y="2313322"/>
                  </a:cubicBezTo>
                  <a:cubicBezTo>
                    <a:pt x="3213745" y="2305240"/>
                    <a:pt x="3229332" y="2302123"/>
                    <a:pt x="3249190" y="2297736"/>
                  </a:cubicBezTo>
                  <a:lnTo>
                    <a:pt x="3283191" y="2289596"/>
                  </a:lnTo>
                  <a:lnTo>
                    <a:pt x="3266162" y="2282062"/>
                  </a:lnTo>
                  <a:cubicBezTo>
                    <a:pt x="3241685" y="2267284"/>
                    <a:pt x="3278169" y="2247888"/>
                    <a:pt x="3263391" y="2240499"/>
                  </a:cubicBezTo>
                  <a:cubicBezTo>
                    <a:pt x="3248613" y="2233110"/>
                    <a:pt x="3215824" y="2233110"/>
                    <a:pt x="3177493" y="2237728"/>
                  </a:cubicBezTo>
                  <a:cubicBezTo>
                    <a:pt x="3139162" y="2242346"/>
                    <a:pt x="3062962" y="2264975"/>
                    <a:pt x="3033406" y="2268208"/>
                  </a:cubicBezTo>
                  <a:cubicBezTo>
                    <a:pt x="3003850" y="2271441"/>
                    <a:pt x="3000155" y="2269131"/>
                    <a:pt x="3000155" y="2257124"/>
                  </a:cubicBezTo>
                  <a:cubicBezTo>
                    <a:pt x="3000155" y="2245117"/>
                    <a:pt x="3005697" y="2209095"/>
                    <a:pt x="3033406" y="2196164"/>
                  </a:cubicBezTo>
                  <a:cubicBezTo>
                    <a:pt x="3061115" y="2183233"/>
                    <a:pt x="3135468" y="2184157"/>
                    <a:pt x="3166410" y="2179539"/>
                  </a:cubicBezTo>
                  <a:cubicBezTo>
                    <a:pt x="3197352" y="2174921"/>
                    <a:pt x="3203355" y="2175382"/>
                    <a:pt x="3219057" y="2168455"/>
                  </a:cubicBezTo>
                  <a:cubicBezTo>
                    <a:pt x="3234759" y="2161528"/>
                    <a:pt x="3251385" y="2159680"/>
                    <a:pt x="3260621" y="2137975"/>
                  </a:cubicBezTo>
                  <a:cubicBezTo>
                    <a:pt x="3269857" y="2116270"/>
                    <a:pt x="3268010" y="2062698"/>
                    <a:pt x="3274475" y="2038222"/>
                  </a:cubicBezTo>
                  <a:cubicBezTo>
                    <a:pt x="3280940" y="2013746"/>
                    <a:pt x="3287406" y="2010975"/>
                    <a:pt x="3299413" y="1991117"/>
                  </a:cubicBezTo>
                  <a:cubicBezTo>
                    <a:pt x="3311420" y="1971259"/>
                    <a:pt x="3340054" y="1950477"/>
                    <a:pt x="3346519" y="1919073"/>
                  </a:cubicBezTo>
                  <a:cubicBezTo>
                    <a:pt x="3352984" y="1887669"/>
                    <a:pt x="3337282" y="1847491"/>
                    <a:pt x="3338206" y="1802695"/>
                  </a:cubicBezTo>
                  <a:cubicBezTo>
                    <a:pt x="3339130" y="1757899"/>
                    <a:pt x="3348828" y="1692321"/>
                    <a:pt x="3352061" y="1650295"/>
                  </a:cubicBezTo>
                  <a:cubicBezTo>
                    <a:pt x="3352870" y="1639789"/>
                    <a:pt x="3351484" y="1628358"/>
                    <a:pt x="3349485" y="1617109"/>
                  </a:cubicBezTo>
                  <a:lnTo>
                    <a:pt x="3347837" y="1608652"/>
                  </a:lnTo>
                  <a:lnTo>
                    <a:pt x="3342816" y="1604001"/>
                  </a:lnTo>
                  <a:cubicBezTo>
                    <a:pt x="3319725" y="1567056"/>
                    <a:pt x="3332656" y="1489932"/>
                    <a:pt x="3337274" y="1440518"/>
                  </a:cubicBezTo>
                  <a:cubicBezTo>
                    <a:pt x="3341892" y="1391104"/>
                    <a:pt x="3370063" y="1351849"/>
                    <a:pt x="3370525" y="1307514"/>
                  </a:cubicBezTo>
                  <a:cubicBezTo>
                    <a:pt x="3370987" y="1263179"/>
                    <a:pt x="3346510" y="1209608"/>
                    <a:pt x="3340045" y="1174510"/>
                  </a:cubicBezTo>
                  <a:cubicBezTo>
                    <a:pt x="3333580" y="1139412"/>
                    <a:pt x="3356208" y="1110318"/>
                    <a:pt x="3331732" y="1096925"/>
                  </a:cubicBezTo>
                  <a:cubicBezTo>
                    <a:pt x="3307256" y="1083532"/>
                    <a:pt x="3261998" y="1088612"/>
                    <a:pt x="3193187" y="1094154"/>
                  </a:cubicBezTo>
                  <a:cubicBezTo>
                    <a:pt x="3124376" y="1099696"/>
                    <a:pt x="2987678" y="1143107"/>
                    <a:pt x="2918867" y="1130176"/>
                  </a:cubicBezTo>
                  <a:cubicBezTo>
                    <a:pt x="2850056" y="1117245"/>
                    <a:pt x="2808030" y="1044740"/>
                    <a:pt x="2780321" y="1016569"/>
                  </a:cubicBezTo>
                  <a:cubicBezTo>
                    <a:pt x="2752612" y="988398"/>
                    <a:pt x="2755383" y="979161"/>
                    <a:pt x="2752612" y="961150"/>
                  </a:cubicBezTo>
                  <a:cubicBezTo>
                    <a:pt x="2749841" y="943139"/>
                    <a:pt x="2750303" y="912197"/>
                    <a:pt x="2760925" y="902961"/>
                  </a:cubicBezTo>
                  <a:cubicBezTo>
                    <a:pt x="2771547" y="893725"/>
                    <a:pt x="2799718" y="898805"/>
                    <a:pt x="2816343" y="905732"/>
                  </a:cubicBezTo>
                  <a:cubicBezTo>
                    <a:pt x="2832968" y="912659"/>
                    <a:pt x="2842205" y="936674"/>
                    <a:pt x="2860678" y="944525"/>
                  </a:cubicBezTo>
                  <a:cubicBezTo>
                    <a:pt x="2879151" y="952376"/>
                    <a:pt x="2902241" y="958380"/>
                    <a:pt x="2927179" y="952838"/>
                  </a:cubicBezTo>
                  <a:cubicBezTo>
                    <a:pt x="2952117" y="947296"/>
                    <a:pt x="2984907" y="919125"/>
                    <a:pt x="3010307" y="911274"/>
                  </a:cubicBezTo>
                  <a:cubicBezTo>
                    <a:pt x="3035707" y="903423"/>
                    <a:pt x="3052794" y="914045"/>
                    <a:pt x="3079579" y="905732"/>
                  </a:cubicBezTo>
                  <a:cubicBezTo>
                    <a:pt x="3106364" y="897419"/>
                    <a:pt x="3134997" y="876176"/>
                    <a:pt x="3171019" y="861398"/>
                  </a:cubicBezTo>
                  <a:cubicBezTo>
                    <a:pt x="3207041" y="846620"/>
                    <a:pt x="3261074" y="840616"/>
                    <a:pt x="3295710" y="817063"/>
                  </a:cubicBezTo>
                  <a:cubicBezTo>
                    <a:pt x="3330347" y="793510"/>
                    <a:pt x="3345587" y="751946"/>
                    <a:pt x="3378838" y="720081"/>
                  </a:cubicBezTo>
                  <a:lnTo>
                    <a:pt x="3389189" y="710831"/>
                  </a:lnTo>
                  <a:lnTo>
                    <a:pt x="3385311" y="708186"/>
                  </a:lnTo>
                  <a:cubicBezTo>
                    <a:pt x="3369147" y="686019"/>
                    <a:pt x="3374690" y="617208"/>
                    <a:pt x="3365915" y="575182"/>
                  </a:cubicBezTo>
                  <a:cubicBezTo>
                    <a:pt x="3357141" y="533157"/>
                    <a:pt x="3355293" y="507295"/>
                    <a:pt x="3332664" y="456033"/>
                  </a:cubicBezTo>
                  <a:cubicBezTo>
                    <a:pt x="3310035" y="404771"/>
                    <a:pt x="3261545" y="321644"/>
                    <a:pt x="3230141" y="267611"/>
                  </a:cubicBezTo>
                  <a:cubicBezTo>
                    <a:pt x="3198737" y="213578"/>
                    <a:pt x="3165024" y="168320"/>
                    <a:pt x="3144242" y="131837"/>
                  </a:cubicBezTo>
                  <a:cubicBezTo>
                    <a:pt x="3123460" y="95354"/>
                    <a:pt x="3093443" y="66721"/>
                    <a:pt x="3105450" y="48710"/>
                  </a:cubicBezTo>
                  <a:cubicBezTo>
                    <a:pt x="3117457" y="30699"/>
                    <a:pt x="3178417" y="27004"/>
                    <a:pt x="3216286" y="23771"/>
                  </a:cubicBezTo>
                  <a:cubicBezTo>
                    <a:pt x="3254155" y="20538"/>
                    <a:pt x="3311420" y="21924"/>
                    <a:pt x="3354831" y="18230"/>
                  </a:cubicBezTo>
                  <a:cubicBezTo>
                    <a:pt x="3387390" y="15459"/>
                    <a:pt x="3418649" y="3336"/>
                    <a:pt x="3448025" y="565"/>
                  </a:cubicBezTo>
                  <a:close/>
                </a:path>
              </a:pathLst>
            </a:custGeom>
            <a:solidFill>
              <a:schemeClr val="bg1"/>
            </a:solidFill>
            <a:ln w="12700" cap="flat" cmpd="sng" algn="ctr">
              <a:noFill/>
              <a:prstDash val="solid"/>
              <a:miter lim="800000"/>
            </a:ln>
            <a:effectLst/>
          </p:spPr>
          <p:txBody>
            <a:bodyPr rtlCol="0" anchor="ctr"/>
            <a:lstStyle/>
            <a:p>
              <a:pPr algn="ctr" defTabSz="914400">
                <a:defRPr/>
              </a:pPr>
              <a:endParaRPr lang="zh-CN" altLang="en-US" kern="0" dirty="0">
                <a:solidFill>
                  <a:prstClr val="white"/>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圆角矩形 2"/>
          <p:cNvSpPr/>
          <p:nvPr userDrawn="1"/>
        </p:nvSpPr>
        <p:spPr>
          <a:xfrm>
            <a:off x="0" y="0"/>
            <a:ext cx="12191999" cy="6858001"/>
          </a:xfrm>
          <a:prstGeom prst="roundRect">
            <a:avLst>
              <a:gd name="adj" fmla="val 0"/>
            </a:avLst>
          </a:prstGeom>
          <a:pattFill prst="smGrid">
            <a:fgClr>
              <a:schemeClr val="bg1">
                <a:lumMod val="95000"/>
              </a:schemeClr>
            </a:fgClr>
            <a:bgClr>
              <a:schemeClr val="bg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400"/>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6" r:id="rId8"/>
    <p:sldLayoutId id="2147483657" r:id="rId9"/>
  </p:sldLayoutIdLst>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圆角矩形 2"/>
          <p:cNvSpPr/>
          <p:nvPr userDrawn="1"/>
        </p:nvSpPr>
        <p:spPr>
          <a:xfrm>
            <a:off x="0" y="0"/>
            <a:ext cx="12191999" cy="6858001"/>
          </a:xfrm>
          <a:prstGeom prst="roundRect">
            <a:avLst>
              <a:gd name="adj" fmla="val 0"/>
            </a:avLst>
          </a:prstGeom>
          <a:pattFill prst="smGrid">
            <a:fgClr>
              <a:schemeClr val="bg1">
                <a:lumMod val="95000"/>
              </a:schemeClr>
            </a:fgClr>
            <a:bgClr>
              <a:schemeClr val="bg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400">
              <a:solidFill>
                <a:prstClr val="white"/>
              </a:solidFill>
            </a:endParaRPr>
          </a:p>
        </p:txBody>
      </p:sp>
    </p:spTree>
    <p:extLst>
      <p:ext uri="{BB962C8B-B14F-4D97-AF65-F5344CB8AC3E}">
        <p14:creationId xmlns:p14="http://schemas.microsoft.com/office/powerpoint/2010/main" val="2500256230"/>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Lst>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7.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slide" Target="slide34.xml"/><Relationship Id="rId1" Type="http://schemas.openxmlformats.org/officeDocument/2006/relationships/slideLayout" Target="../slideLayouts/slideLayout3.xml"/><Relationship Id="rId5" Type="http://schemas.openxmlformats.org/officeDocument/2006/relationships/slide" Target="slide37.xml"/><Relationship Id="rId4" Type="http://schemas.openxmlformats.org/officeDocument/2006/relationships/slide" Target="slide36.xml"/></Relationships>
</file>

<file path=ppt/slides/_rels/slide35.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slide" Target="slide34.xml"/><Relationship Id="rId1" Type="http://schemas.openxmlformats.org/officeDocument/2006/relationships/slideLayout" Target="../slideLayouts/slideLayout3.xml"/><Relationship Id="rId5" Type="http://schemas.openxmlformats.org/officeDocument/2006/relationships/slide" Target="slide37.xml"/><Relationship Id="rId4" Type="http://schemas.openxmlformats.org/officeDocument/2006/relationships/slide" Target="slide36.xml"/></Relationships>
</file>

<file path=ppt/slides/_rels/slide36.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slide" Target="slide34.xml"/><Relationship Id="rId1" Type="http://schemas.openxmlformats.org/officeDocument/2006/relationships/slideLayout" Target="../slideLayouts/slideLayout3.xml"/><Relationship Id="rId5" Type="http://schemas.openxmlformats.org/officeDocument/2006/relationships/slide" Target="slide37.xml"/><Relationship Id="rId4" Type="http://schemas.openxmlformats.org/officeDocument/2006/relationships/slide" Target="slide36.xml"/></Relationships>
</file>

<file path=ppt/slides/_rels/slide3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35.xml"/><Relationship Id="rId7" Type="http://schemas.openxmlformats.org/officeDocument/2006/relationships/image" Target="../media/image1.png"/><Relationship Id="rId2" Type="http://schemas.openxmlformats.org/officeDocument/2006/relationships/slide" Target="slide34.xml"/><Relationship Id="rId1" Type="http://schemas.openxmlformats.org/officeDocument/2006/relationships/slideLayout" Target="../slideLayouts/slideLayout3.xml"/><Relationship Id="rId6" Type="http://schemas.openxmlformats.org/officeDocument/2006/relationships/slide" Target="slide4.xml"/><Relationship Id="rId5" Type="http://schemas.openxmlformats.org/officeDocument/2006/relationships/slide" Target="slide37.xml"/><Relationship Id="rId4" Type="http://schemas.openxmlformats.org/officeDocument/2006/relationships/slide" Target="slide36.xml"/><Relationship Id="rId9" Type="http://schemas.openxmlformats.org/officeDocument/2006/relationships/image" Target="../media/image6.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slide" Target="slide47.xml"/><Relationship Id="rId13" Type="http://schemas.openxmlformats.org/officeDocument/2006/relationships/slide" Target="slide55.xml"/><Relationship Id="rId3" Type="http://schemas.openxmlformats.org/officeDocument/2006/relationships/slide" Target="slide41.xml"/><Relationship Id="rId7" Type="http://schemas.openxmlformats.org/officeDocument/2006/relationships/slide" Target="slide46.xml"/><Relationship Id="rId12" Type="http://schemas.openxmlformats.org/officeDocument/2006/relationships/slide" Target="slide53.xml"/><Relationship Id="rId17" Type="http://schemas.openxmlformats.org/officeDocument/2006/relationships/slide" Target="slide60.xml"/><Relationship Id="rId2" Type="http://schemas.openxmlformats.org/officeDocument/2006/relationships/slide" Target="slide39.xml"/><Relationship Id="rId16" Type="http://schemas.openxmlformats.org/officeDocument/2006/relationships/slide" Target="slide59.xml"/><Relationship Id="rId1" Type="http://schemas.openxmlformats.org/officeDocument/2006/relationships/slideLayout" Target="../slideLayouts/slideLayout1.xml"/><Relationship Id="rId6" Type="http://schemas.openxmlformats.org/officeDocument/2006/relationships/slide" Target="slide45.xml"/><Relationship Id="rId11" Type="http://schemas.openxmlformats.org/officeDocument/2006/relationships/slide" Target="slide51.xml"/><Relationship Id="rId5" Type="http://schemas.openxmlformats.org/officeDocument/2006/relationships/slide" Target="slide44.xml"/><Relationship Id="rId15" Type="http://schemas.openxmlformats.org/officeDocument/2006/relationships/slide" Target="slide58.xml"/><Relationship Id="rId10" Type="http://schemas.openxmlformats.org/officeDocument/2006/relationships/slide" Target="slide49.xml"/><Relationship Id="rId4" Type="http://schemas.openxmlformats.org/officeDocument/2006/relationships/slide" Target="slide42.xml"/><Relationship Id="rId9" Type="http://schemas.openxmlformats.org/officeDocument/2006/relationships/slide" Target="slide48.xml"/><Relationship Id="rId14" Type="http://schemas.openxmlformats.org/officeDocument/2006/relationships/slide" Target="slide57.xml"/></Relationships>
</file>

<file path=ppt/slides/_rels/slide4.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5.xml"/><Relationship Id="rId1" Type="http://schemas.openxmlformats.org/officeDocument/2006/relationships/slideLayout" Target="../slideLayouts/slideLayout1.xml"/><Relationship Id="rId6" Type="http://schemas.openxmlformats.org/officeDocument/2006/relationships/slide" Target="slide33.xml"/><Relationship Id="rId5" Type="http://schemas.openxmlformats.org/officeDocument/2006/relationships/slide" Target="slide26.xml"/><Relationship Id="rId4" Type="http://schemas.openxmlformats.org/officeDocument/2006/relationships/slide" Target="slide38.xml"/></Relationships>
</file>

<file path=ppt/slides/_rels/slide40.xml.rels><?xml version="1.0" encoding="UTF-8" standalone="yes"?>
<Relationships xmlns="http://schemas.openxmlformats.org/package/2006/relationships"><Relationship Id="rId8" Type="http://schemas.openxmlformats.org/officeDocument/2006/relationships/slide" Target="slide47.xml"/><Relationship Id="rId13" Type="http://schemas.openxmlformats.org/officeDocument/2006/relationships/slide" Target="slide55.xml"/><Relationship Id="rId3" Type="http://schemas.openxmlformats.org/officeDocument/2006/relationships/slide" Target="slide41.xml"/><Relationship Id="rId7" Type="http://schemas.openxmlformats.org/officeDocument/2006/relationships/slide" Target="slide46.xml"/><Relationship Id="rId12" Type="http://schemas.openxmlformats.org/officeDocument/2006/relationships/slide" Target="slide53.xml"/><Relationship Id="rId17" Type="http://schemas.openxmlformats.org/officeDocument/2006/relationships/slide" Target="slide60.xml"/><Relationship Id="rId2" Type="http://schemas.openxmlformats.org/officeDocument/2006/relationships/slide" Target="slide39.xml"/><Relationship Id="rId16" Type="http://schemas.openxmlformats.org/officeDocument/2006/relationships/slide" Target="slide59.xml"/><Relationship Id="rId1" Type="http://schemas.openxmlformats.org/officeDocument/2006/relationships/slideLayout" Target="../slideLayouts/slideLayout1.xml"/><Relationship Id="rId6" Type="http://schemas.openxmlformats.org/officeDocument/2006/relationships/slide" Target="slide45.xml"/><Relationship Id="rId11" Type="http://schemas.openxmlformats.org/officeDocument/2006/relationships/slide" Target="slide51.xml"/><Relationship Id="rId5" Type="http://schemas.openxmlformats.org/officeDocument/2006/relationships/slide" Target="slide44.xml"/><Relationship Id="rId15" Type="http://schemas.openxmlformats.org/officeDocument/2006/relationships/slide" Target="slide58.xml"/><Relationship Id="rId10" Type="http://schemas.openxmlformats.org/officeDocument/2006/relationships/slide" Target="slide49.xml"/><Relationship Id="rId4" Type="http://schemas.openxmlformats.org/officeDocument/2006/relationships/slide" Target="slide42.xml"/><Relationship Id="rId9" Type="http://schemas.openxmlformats.org/officeDocument/2006/relationships/slide" Target="slide48.xml"/><Relationship Id="rId14" Type="http://schemas.openxmlformats.org/officeDocument/2006/relationships/slide" Target="slide57.xml"/></Relationships>
</file>

<file path=ppt/slides/_rels/slide41.xml.rels><?xml version="1.0" encoding="UTF-8" standalone="yes"?>
<Relationships xmlns="http://schemas.openxmlformats.org/package/2006/relationships"><Relationship Id="rId8" Type="http://schemas.openxmlformats.org/officeDocument/2006/relationships/slide" Target="slide47.xml"/><Relationship Id="rId13" Type="http://schemas.openxmlformats.org/officeDocument/2006/relationships/slide" Target="slide55.xml"/><Relationship Id="rId3" Type="http://schemas.openxmlformats.org/officeDocument/2006/relationships/slide" Target="slide41.xml"/><Relationship Id="rId7" Type="http://schemas.openxmlformats.org/officeDocument/2006/relationships/slide" Target="slide46.xml"/><Relationship Id="rId12" Type="http://schemas.openxmlformats.org/officeDocument/2006/relationships/slide" Target="slide53.xml"/><Relationship Id="rId17" Type="http://schemas.openxmlformats.org/officeDocument/2006/relationships/slide" Target="slide60.xml"/><Relationship Id="rId2" Type="http://schemas.openxmlformats.org/officeDocument/2006/relationships/slide" Target="slide39.xml"/><Relationship Id="rId16" Type="http://schemas.openxmlformats.org/officeDocument/2006/relationships/slide" Target="slide59.xml"/><Relationship Id="rId1" Type="http://schemas.openxmlformats.org/officeDocument/2006/relationships/slideLayout" Target="../slideLayouts/slideLayout1.xml"/><Relationship Id="rId6" Type="http://schemas.openxmlformats.org/officeDocument/2006/relationships/slide" Target="slide45.xml"/><Relationship Id="rId11" Type="http://schemas.openxmlformats.org/officeDocument/2006/relationships/slide" Target="slide51.xml"/><Relationship Id="rId5" Type="http://schemas.openxmlformats.org/officeDocument/2006/relationships/slide" Target="slide44.xml"/><Relationship Id="rId15" Type="http://schemas.openxmlformats.org/officeDocument/2006/relationships/slide" Target="slide58.xml"/><Relationship Id="rId10" Type="http://schemas.openxmlformats.org/officeDocument/2006/relationships/slide" Target="slide49.xml"/><Relationship Id="rId4" Type="http://schemas.openxmlformats.org/officeDocument/2006/relationships/slide" Target="slide42.xml"/><Relationship Id="rId9" Type="http://schemas.openxmlformats.org/officeDocument/2006/relationships/slide" Target="slide48.xml"/><Relationship Id="rId14" Type="http://schemas.openxmlformats.org/officeDocument/2006/relationships/slide" Target="slide57.xml"/></Relationships>
</file>

<file path=ppt/slides/_rels/slide42.xml.rels><?xml version="1.0" encoding="UTF-8" standalone="yes"?>
<Relationships xmlns="http://schemas.openxmlformats.org/package/2006/relationships"><Relationship Id="rId8" Type="http://schemas.openxmlformats.org/officeDocument/2006/relationships/slide" Target="slide46.xml"/><Relationship Id="rId13" Type="http://schemas.openxmlformats.org/officeDocument/2006/relationships/slide" Target="slide53.xml"/><Relationship Id="rId18" Type="http://schemas.openxmlformats.org/officeDocument/2006/relationships/slide" Target="slide60.xml"/><Relationship Id="rId3" Type="http://schemas.openxmlformats.org/officeDocument/2006/relationships/slide" Target="slide39.xml"/><Relationship Id="rId7" Type="http://schemas.openxmlformats.org/officeDocument/2006/relationships/slide" Target="slide45.xml"/><Relationship Id="rId12" Type="http://schemas.openxmlformats.org/officeDocument/2006/relationships/slide" Target="slide51.xml"/><Relationship Id="rId17" Type="http://schemas.openxmlformats.org/officeDocument/2006/relationships/slide" Target="slide59.xml"/><Relationship Id="rId2" Type="http://schemas.openxmlformats.org/officeDocument/2006/relationships/image" Target="../media/image7.png"/><Relationship Id="rId16" Type="http://schemas.openxmlformats.org/officeDocument/2006/relationships/slide" Target="slide58.xml"/><Relationship Id="rId1" Type="http://schemas.openxmlformats.org/officeDocument/2006/relationships/slideLayout" Target="../slideLayouts/slideLayout1.xml"/><Relationship Id="rId6" Type="http://schemas.openxmlformats.org/officeDocument/2006/relationships/slide" Target="slide44.xml"/><Relationship Id="rId11" Type="http://schemas.openxmlformats.org/officeDocument/2006/relationships/slide" Target="slide49.xml"/><Relationship Id="rId5" Type="http://schemas.openxmlformats.org/officeDocument/2006/relationships/slide" Target="slide42.xml"/><Relationship Id="rId15" Type="http://schemas.openxmlformats.org/officeDocument/2006/relationships/slide" Target="slide57.xml"/><Relationship Id="rId10" Type="http://schemas.openxmlformats.org/officeDocument/2006/relationships/slide" Target="slide48.xml"/><Relationship Id="rId4" Type="http://schemas.openxmlformats.org/officeDocument/2006/relationships/slide" Target="slide41.xml"/><Relationship Id="rId9" Type="http://schemas.openxmlformats.org/officeDocument/2006/relationships/slide" Target="slide47.xml"/><Relationship Id="rId14" Type="http://schemas.openxmlformats.org/officeDocument/2006/relationships/slide" Target="slide55.xml"/></Relationships>
</file>

<file path=ppt/slides/_rels/slide43.xml.rels><?xml version="1.0" encoding="UTF-8" standalone="yes"?>
<Relationships xmlns="http://schemas.openxmlformats.org/package/2006/relationships"><Relationship Id="rId8" Type="http://schemas.openxmlformats.org/officeDocument/2006/relationships/slide" Target="slide47.xml"/><Relationship Id="rId13" Type="http://schemas.openxmlformats.org/officeDocument/2006/relationships/slide" Target="slide55.xml"/><Relationship Id="rId18" Type="http://schemas.openxmlformats.org/officeDocument/2006/relationships/image" Target="../media/image8.png"/><Relationship Id="rId3" Type="http://schemas.openxmlformats.org/officeDocument/2006/relationships/slide" Target="slide41.xml"/><Relationship Id="rId7" Type="http://schemas.openxmlformats.org/officeDocument/2006/relationships/slide" Target="slide46.xml"/><Relationship Id="rId12" Type="http://schemas.openxmlformats.org/officeDocument/2006/relationships/slide" Target="slide53.xml"/><Relationship Id="rId17" Type="http://schemas.openxmlformats.org/officeDocument/2006/relationships/slide" Target="slide60.xml"/><Relationship Id="rId2" Type="http://schemas.openxmlformats.org/officeDocument/2006/relationships/slide" Target="slide39.xml"/><Relationship Id="rId16" Type="http://schemas.openxmlformats.org/officeDocument/2006/relationships/slide" Target="slide59.xml"/><Relationship Id="rId1" Type="http://schemas.openxmlformats.org/officeDocument/2006/relationships/slideLayout" Target="../slideLayouts/slideLayout1.xml"/><Relationship Id="rId6" Type="http://schemas.openxmlformats.org/officeDocument/2006/relationships/slide" Target="slide45.xml"/><Relationship Id="rId11" Type="http://schemas.openxmlformats.org/officeDocument/2006/relationships/slide" Target="slide51.xml"/><Relationship Id="rId5" Type="http://schemas.openxmlformats.org/officeDocument/2006/relationships/slide" Target="slide44.xml"/><Relationship Id="rId15" Type="http://schemas.openxmlformats.org/officeDocument/2006/relationships/slide" Target="slide58.xml"/><Relationship Id="rId10" Type="http://schemas.openxmlformats.org/officeDocument/2006/relationships/slide" Target="slide49.xml"/><Relationship Id="rId4" Type="http://schemas.openxmlformats.org/officeDocument/2006/relationships/slide" Target="slide42.xml"/><Relationship Id="rId9" Type="http://schemas.openxmlformats.org/officeDocument/2006/relationships/slide" Target="slide48.xml"/><Relationship Id="rId14" Type="http://schemas.openxmlformats.org/officeDocument/2006/relationships/slide" Target="slide57.xml"/></Relationships>
</file>

<file path=ppt/slides/_rels/slide44.xml.rels><?xml version="1.0" encoding="UTF-8" standalone="yes"?>
<Relationships xmlns="http://schemas.openxmlformats.org/package/2006/relationships"><Relationship Id="rId8" Type="http://schemas.openxmlformats.org/officeDocument/2006/relationships/slide" Target="slide47.xml"/><Relationship Id="rId13" Type="http://schemas.openxmlformats.org/officeDocument/2006/relationships/slide" Target="slide55.xml"/><Relationship Id="rId3" Type="http://schemas.openxmlformats.org/officeDocument/2006/relationships/slide" Target="slide41.xml"/><Relationship Id="rId7" Type="http://schemas.openxmlformats.org/officeDocument/2006/relationships/slide" Target="slide46.xml"/><Relationship Id="rId12" Type="http://schemas.openxmlformats.org/officeDocument/2006/relationships/slide" Target="slide53.xml"/><Relationship Id="rId17" Type="http://schemas.openxmlformats.org/officeDocument/2006/relationships/slide" Target="slide60.xml"/><Relationship Id="rId2" Type="http://schemas.openxmlformats.org/officeDocument/2006/relationships/slide" Target="slide39.xml"/><Relationship Id="rId16" Type="http://schemas.openxmlformats.org/officeDocument/2006/relationships/slide" Target="slide59.xml"/><Relationship Id="rId1" Type="http://schemas.openxmlformats.org/officeDocument/2006/relationships/slideLayout" Target="../slideLayouts/slideLayout1.xml"/><Relationship Id="rId6" Type="http://schemas.openxmlformats.org/officeDocument/2006/relationships/slide" Target="slide45.xml"/><Relationship Id="rId11" Type="http://schemas.openxmlformats.org/officeDocument/2006/relationships/slide" Target="slide51.xml"/><Relationship Id="rId5" Type="http://schemas.openxmlformats.org/officeDocument/2006/relationships/slide" Target="slide44.xml"/><Relationship Id="rId15" Type="http://schemas.openxmlformats.org/officeDocument/2006/relationships/slide" Target="slide58.xml"/><Relationship Id="rId10" Type="http://schemas.openxmlformats.org/officeDocument/2006/relationships/slide" Target="slide49.xml"/><Relationship Id="rId4" Type="http://schemas.openxmlformats.org/officeDocument/2006/relationships/slide" Target="slide42.xml"/><Relationship Id="rId9" Type="http://schemas.openxmlformats.org/officeDocument/2006/relationships/slide" Target="slide48.xml"/><Relationship Id="rId14" Type="http://schemas.openxmlformats.org/officeDocument/2006/relationships/slide" Target="slide57.xml"/></Relationships>
</file>

<file path=ppt/slides/_rels/slide45.xml.rels><?xml version="1.0" encoding="UTF-8" standalone="yes"?>
<Relationships xmlns="http://schemas.openxmlformats.org/package/2006/relationships"><Relationship Id="rId8" Type="http://schemas.openxmlformats.org/officeDocument/2006/relationships/slide" Target="slide47.xml"/><Relationship Id="rId13" Type="http://schemas.openxmlformats.org/officeDocument/2006/relationships/slide" Target="slide55.xml"/><Relationship Id="rId3" Type="http://schemas.openxmlformats.org/officeDocument/2006/relationships/slide" Target="slide41.xml"/><Relationship Id="rId7" Type="http://schemas.openxmlformats.org/officeDocument/2006/relationships/slide" Target="slide46.xml"/><Relationship Id="rId12" Type="http://schemas.openxmlformats.org/officeDocument/2006/relationships/slide" Target="slide53.xml"/><Relationship Id="rId17" Type="http://schemas.openxmlformats.org/officeDocument/2006/relationships/slide" Target="slide60.xml"/><Relationship Id="rId2" Type="http://schemas.openxmlformats.org/officeDocument/2006/relationships/slide" Target="slide39.xml"/><Relationship Id="rId16" Type="http://schemas.openxmlformats.org/officeDocument/2006/relationships/slide" Target="slide59.xml"/><Relationship Id="rId1" Type="http://schemas.openxmlformats.org/officeDocument/2006/relationships/slideLayout" Target="../slideLayouts/slideLayout1.xml"/><Relationship Id="rId6" Type="http://schemas.openxmlformats.org/officeDocument/2006/relationships/slide" Target="slide45.xml"/><Relationship Id="rId11" Type="http://schemas.openxmlformats.org/officeDocument/2006/relationships/slide" Target="slide51.xml"/><Relationship Id="rId5" Type="http://schemas.openxmlformats.org/officeDocument/2006/relationships/slide" Target="slide44.xml"/><Relationship Id="rId15" Type="http://schemas.openxmlformats.org/officeDocument/2006/relationships/slide" Target="slide58.xml"/><Relationship Id="rId10" Type="http://schemas.openxmlformats.org/officeDocument/2006/relationships/slide" Target="slide49.xml"/><Relationship Id="rId4" Type="http://schemas.openxmlformats.org/officeDocument/2006/relationships/slide" Target="slide42.xml"/><Relationship Id="rId9" Type="http://schemas.openxmlformats.org/officeDocument/2006/relationships/slide" Target="slide48.xml"/><Relationship Id="rId14" Type="http://schemas.openxmlformats.org/officeDocument/2006/relationships/slide" Target="slide57.xml"/></Relationships>
</file>

<file path=ppt/slides/_rels/slide46.xml.rels><?xml version="1.0" encoding="UTF-8" standalone="yes"?>
<Relationships xmlns="http://schemas.openxmlformats.org/package/2006/relationships"><Relationship Id="rId8" Type="http://schemas.openxmlformats.org/officeDocument/2006/relationships/slide" Target="slide47.xml"/><Relationship Id="rId13" Type="http://schemas.openxmlformats.org/officeDocument/2006/relationships/slide" Target="slide55.xml"/><Relationship Id="rId3" Type="http://schemas.openxmlformats.org/officeDocument/2006/relationships/slide" Target="slide41.xml"/><Relationship Id="rId7" Type="http://schemas.openxmlformats.org/officeDocument/2006/relationships/slide" Target="slide46.xml"/><Relationship Id="rId12" Type="http://schemas.openxmlformats.org/officeDocument/2006/relationships/slide" Target="slide53.xml"/><Relationship Id="rId17" Type="http://schemas.openxmlformats.org/officeDocument/2006/relationships/slide" Target="slide60.xml"/><Relationship Id="rId2" Type="http://schemas.openxmlformats.org/officeDocument/2006/relationships/slide" Target="slide39.xml"/><Relationship Id="rId16" Type="http://schemas.openxmlformats.org/officeDocument/2006/relationships/slide" Target="slide59.xml"/><Relationship Id="rId1" Type="http://schemas.openxmlformats.org/officeDocument/2006/relationships/slideLayout" Target="../slideLayouts/slideLayout1.xml"/><Relationship Id="rId6" Type="http://schemas.openxmlformats.org/officeDocument/2006/relationships/slide" Target="slide45.xml"/><Relationship Id="rId11" Type="http://schemas.openxmlformats.org/officeDocument/2006/relationships/slide" Target="slide51.xml"/><Relationship Id="rId5" Type="http://schemas.openxmlformats.org/officeDocument/2006/relationships/slide" Target="slide44.xml"/><Relationship Id="rId15" Type="http://schemas.openxmlformats.org/officeDocument/2006/relationships/slide" Target="slide58.xml"/><Relationship Id="rId10" Type="http://schemas.openxmlformats.org/officeDocument/2006/relationships/slide" Target="slide49.xml"/><Relationship Id="rId4" Type="http://schemas.openxmlformats.org/officeDocument/2006/relationships/slide" Target="slide42.xml"/><Relationship Id="rId9" Type="http://schemas.openxmlformats.org/officeDocument/2006/relationships/slide" Target="slide48.xml"/><Relationship Id="rId14" Type="http://schemas.openxmlformats.org/officeDocument/2006/relationships/slide" Target="slide57.xml"/></Relationships>
</file>

<file path=ppt/slides/_rels/slide47.xml.rels><?xml version="1.0" encoding="UTF-8" standalone="yes"?>
<Relationships xmlns="http://schemas.openxmlformats.org/package/2006/relationships"><Relationship Id="rId8" Type="http://schemas.openxmlformats.org/officeDocument/2006/relationships/slide" Target="slide47.xml"/><Relationship Id="rId13" Type="http://schemas.openxmlformats.org/officeDocument/2006/relationships/slide" Target="slide55.xml"/><Relationship Id="rId18" Type="http://schemas.openxmlformats.org/officeDocument/2006/relationships/image" Target="../media/image9.png"/><Relationship Id="rId3" Type="http://schemas.openxmlformats.org/officeDocument/2006/relationships/slide" Target="slide41.xml"/><Relationship Id="rId7" Type="http://schemas.openxmlformats.org/officeDocument/2006/relationships/slide" Target="slide46.xml"/><Relationship Id="rId12" Type="http://schemas.openxmlformats.org/officeDocument/2006/relationships/slide" Target="slide53.xml"/><Relationship Id="rId17" Type="http://schemas.openxmlformats.org/officeDocument/2006/relationships/slide" Target="slide60.xml"/><Relationship Id="rId2" Type="http://schemas.openxmlformats.org/officeDocument/2006/relationships/slide" Target="slide39.xml"/><Relationship Id="rId16" Type="http://schemas.openxmlformats.org/officeDocument/2006/relationships/slide" Target="slide59.xml"/><Relationship Id="rId1" Type="http://schemas.openxmlformats.org/officeDocument/2006/relationships/slideLayout" Target="../slideLayouts/slideLayout1.xml"/><Relationship Id="rId6" Type="http://schemas.openxmlformats.org/officeDocument/2006/relationships/slide" Target="slide45.xml"/><Relationship Id="rId11" Type="http://schemas.openxmlformats.org/officeDocument/2006/relationships/slide" Target="slide51.xml"/><Relationship Id="rId5" Type="http://schemas.openxmlformats.org/officeDocument/2006/relationships/slide" Target="slide44.xml"/><Relationship Id="rId15" Type="http://schemas.openxmlformats.org/officeDocument/2006/relationships/slide" Target="slide58.xml"/><Relationship Id="rId10" Type="http://schemas.openxmlformats.org/officeDocument/2006/relationships/slide" Target="slide49.xml"/><Relationship Id="rId19" Type="http://schemas.openxmlformats.org/officeDocument/2006/relationships/image" Target="../media/image10.png"/><Relationship Id="rId4" Type="http://schemas.openxmlformats.org/officeDocument/2006/relationships/slide" Target="slide42.xml"/><Relationship Id="rId9" Type="http://schemas.openxmlformats.org/officeDocument/2006/relationships/slide" Target="slide48.xml"/><Relationship Id="rId14" Type="http://schemas.openxmlformats.org/officeDocument/2006/relationships/slide" Target="slide57.xml"/></Relationships>
</file>

<file path=ppt/slides/_rels/slide48.xml.rels><?xml version="1.0" encoding="UTF-8" standalone="yes"?>
<Relationships xmlns="http://schemas.openxmlformats.org/package/2006/relationships"><Relationship Id="rId8" Type="http://schemas.openxmlformats.org/officeDocument/2006/relationships/slide" Target="slide46.xml"/><Relationship Id="rId13" Type="http://schemas.openxmlformats.org/officeDocument/2006/relationships/slide" Target="slide53.xml"/><Relationship Id="rId18" Type="http://schemas.openxmlformats.org/officeDocument/2006/relationships/slide" Target="slide60.xml"/><Relationship Id="rId3" Type="http://schemas.openxmlformats.org/officeDocument/2006/relationships/slide" Target="slide39.xml"/><Relationship Id="rId7" Type="http://schemas.openxmlformats.org/officeDocument/2006/relationships/slide" Target="slide45.xml"/><Relationship Id="rId12" Type="http://schemas.openxmlformats.org/officeDocument/2006/relationships/slide" Target="slide51.xml"/><Relationship Id="rId17" Type="http://schemas.openxmlformats.org/officeDocument/2006/relationships/slide" Target="slide59.xml"/><Relationship Id="rId2" Type="http://schemas.openxmlformats.org/officeDocument/2006/relationships/notesSlide" Target="../notesSlides/notesSlide18.xml"/><Relationship Id="rId16" Type="http://schemas.openxmlformats.org/officeDocument/2006/relationships/slide" Target="slide58.xml"/><Relationship Id="rId1" Type="http://schemas.openxmlformats.org/officeDocument/2006/relationships/slideLayout" Target="../slideLayouts/slideLayout1.xml"/><Relationship Id="rId6" Type="http://schemas.openxmlformats.org/officeDocument/2006/relationships/slide" Target="slide44.xml"/><Relationship Id="rId11" Type="http://schemas.openxmlformats.org/officeDocument/2006/relationships/slide" Target="slide49.xml"/><Relationship Id="rId5" Type="http://schemas.openxmlformats.org/officeDocument/2006/relationships/slide" Target="slide42.xml"/><Relationship Id="rId15" Type="http://schemas.openxmlformats.org/officeDocument/2006/relationships/slide" Target="slide57.xml"/><Relationship Id="rId10" Type="http://schemas.openxmlformats.org/officeDocument/2006/relationships/slide" Target="slide48.xml"/><Relationship Id="rId4" Type="http://schemas.openxmlformats.org/officeDocument/2006/relationships/slide" Target="slide41.xml"/><Relationship Id="rId9" Type="http://schemas.openxmlformats.org/officeDocument/2006/relationships/slide" Target="slide47.xml"/><Relationship Id="rId14" Type="http://schemas.openxmlformats.org/officeDocument/2006/relationships/slide" Target="slide55.xml"/></Relationships>
</file>

<file path=ppt/slides/_rels/slide49.xml.rels><?xml version="1.0" encoding="UTF-8" standalone="yes"?>
<Relationships xmlns="http://schemas.openxmlformats.org/package/2006/relationships"><Relationship Id="rId8" Type="http://schemas.openxmlformats.org/officeDocument/2006/relationships/slide" Target="slide47.xml"/><Relationship Id="rId13" Type="http://schemas.openxmlformats.org/officeDocument/2006/relationships/slide" Target="slide55.xml"/><Relationship Id="rId3" Type="http://schemas.openxmlformats.org/officeDocument/2006/relationships/slide" Target="slide41.xml"/><Relationship Id="rId7" Type="http://schemas.openxmlformats.org/officeDocument/2006/relationships/slide" Target="slide46.xml"/><Relationship Id="rId12" Type="http://schemas.openxmlformats.org/officeDocument/2006/relationships/slide" Target="slide53.xml"/><Relationship Id="rId17" Type="http://schemas.openxmlformats.org/officeDocument/2006/relationships/slide" Target="slide60.xml"/><Relationship Id="rId2" Type="http://schemas.openxmlformats.org/officeDocument/2006/relationships/slide" Target="slide39.xml"/><Relationship Id="rId16" Type="http://schemas.openxmlformats.org/officeDocument/2006/relationships/slide" Target="slide59.xml"/><Relationship Id="rId1" Type="http://schemas.openxmlformats.org/officeDocument/2006/relationships/slideLayout" Target="../slideLayouts/slideLayout1.xml"/><Relationship Id="rId6" Type="http://schemas.openxmlformats.org/officeDocument/2006/relationships/slide" Target="slide45.xml"/><Relationship Id="rId11" Type="http://schemas.openxmlformats.org/officeDocument/2006/relationships/slide" Target="slide51.xml"/><Relationship Id="rId5" Type="http://schemas.openxmlformats.org/officeDocument/2006/relationships/slide" Target="slide44.xml"/><Relationship Id="rId15" Type="http://schemas.openxmlformats.org/officeDocument/2006/relationships/slide" Target="slide58.xml"/><Relationship Id="rId10" Type="http://schemas.openxmlformats.org/officeDocument/2006/relationships/slide" Target="slide49.xml"/><Relationship Id="rId4" Type="http://schemas.openxmlformats.org/officeDocument/2006/relationships/slide" Target="slide42.xml"/><Relationship Id="rId9" Type="http://schemas.openxmlformats.org/officeDocument/2006/relationships/slide" Target="slide48.xml"/><Relationship Id="rId14" Type="http://schemas.openxmlformats.org/officeDocument/2006/relationships/slide" Target="slide5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slide" Target="slide47.xml"/><Relationship Id="rId13" Type="http://schemas.openxmlformats.org/officeDocument/2006/relationships/slide" Target="slide55.xml"/><Relationship Id="rId3" Type="http://schemas.openxmlformats.org/officeDocument/2006/relationships/slide" Target="slide41.xml"/><Relationship Id="rId7" Type="http://schemas.openxmlformats.org/officeDocument/2006/relationships/slide" Target="slide46.xml"/><Relationship Id="rId12" Type="http://schemas.openxmlformats.org/officeDocument/2006/relationships/slide" Target="slide53.xml"/><Relationship Id="rId17" Type="http://schemas.openxmlformats.org/officeDocument/2006/relationships/slide" Target="slide60.xml"/><Relationship Id="rId2" Type="http://schemas.openxmlformats.org/officeDocument/2006/relationships/slide" Target="slide39.xml"/><Relationship Id="rId16" Type="http://schemas.openxmlformats.org/officeDocument/2006/relationships/slide" Target="slide59.xml"/><Relationship Id="rId1" Type="http://schemas.openxmlformats.org/officeDocument/2006/relationships/slideLayout" Target="../slideLayouts/slideLayout1.xml"/><Relationship Id="rId6" Type="http://schemas.openxmlformats.org/officeDocument/2006/relationships/slide" Target="slide45.xml"/><Relationship Id="rId11" Type="http://schemas.openxmlformats.org/officeDocument/2006/relationships/slide" Target="slide51.xml"/><Relationship Id="rId5" Type="http://schemas.openxmlformats.org/officeDocument/2006/relationships/slide" Target="slide44.xml"/><Relationship Id="rId15" Type="http://schemas.openxmlformats.org/officeDocument/2006/relationships/slide" Target="slide58.xml"/><Relationship Id="rId10" Type="http://schemas.openxmlformats.org/officeDocument/2006/relationships/slide" Target="slide49.xml"/><Relationship Id="rId4" Type="http://schemas.openxmlformats.org/officeDocument/2006/relationships/slide" Target="slide42.xml"/><Relationship Id="rId9" Type="http://schemas.openxmlformats.org/officeDocument/2006/relationships/slide" Target="slide48.xml"/><Relationship Id="rId14" Type="http://schemas.openxmlformats.org/officeDocument/2006/relationships/slide" Target="slide57.xml"/></Relationships>
</file>

<file path=ppt/slides/_rels/slide51.xml.rels><?xml version="1.0" encoding="UTF-8" standalone="yes"?>
<Relationships xmlns="http://schemas.openxmlformats.org/package/2006/relationships"><Relationship Id="rId8" Type="http://schemas.openxmlformats.org/officeDocument/2006/relationships/slide" Target="slide47.xml"/><Relationship Id="rId13" Type="http://schemas.openxmlformats.org/officeDocument/2006/relationships/slide" Target="slide55.xml"/><Relationship Id="rId3" Type="http://schemas.openxmlformats.org/officeDocument/2006/relationships/slide" Target="slide41.xml"/><Relationship Id="rId7" Type="http://schemas.openxmlformats.org/officeDocument/2006/relationships/slide" Target="slide46.xml"/><Relationship Id="rId12" Type="http://schemas.openxmlformats.org/officeDocument/2006/relationships/slide" Target="slide53.xml"/><Relationship Id="rId17" Type="http://schemas.openxmlformats.org/officeDocument/2006/relationships/slide" Target="slide60.xml"/><Relationship Id="rId2" Type="http://schemas.openxmlformats.org/officeDocument/2006/relationships/slide" Target="slide39.xml"/><Relationship Id="rId16" Type="http://schemas.openxmlformats.org/officeDocument/2006/relationships/slide" Target="slide59.xml"/><Relationship Id="rId1" Type="http://schemas.openxmlformats.org/officeDocument/2006/relationships/slideLayout" Target="../slideLayouts/slideLayout1.xml"/><Relationship Id="rId6" Type="http://schemas.openxmlformats.org/officeDocument/2006/relationships/slide" Target="slide45.xml"/><Relationship Id="rId11" Type="http://schemas.openxmlformats.org/officeDocument/2006/relationships/slide" Target="slide51.xml"/><Relationship Id="rId5" Type="http://schemas.openxmlformats.org/officeDocument/2006/relationships/slide" Target="slide44.xml"/><Relationship Id="rId15" Type="http://schemas.openxmlformats.org/officeDocument/2006/relationships/slide" Target="slide58.xml"/><Relationship Id="rId10" Type="http://schemas.openxmlformats.org/officeDocument/2006/relationships/slide" Target="slide49.xml"/><Relationship Id="rId4" Type="http://schemas.openxmlformats.org/officeDocument/2006/relationships/slide" Target="slide42.xml"/><Relationship Id="rId9" Type="http://schemas.openxmlformats.org/officeDocument/2006/relationships/slide" Target="slide48.xml"/><Relationship Id="rId14" Type="http://schemas.openxmlformats.org/officeDocument/2006/relationships/slide" Target="slide57.xml"/></Relationships>
</file>

<file path=ppt/slides/_rels/slide52.xml.rels><?xml version="1.0" encoding="UTF-8" standalone="yes"?>
<Relationships xmlns="http://schemas.openxmlformats.org/package/2006/relationships"><Relationship Id="rId8" Type="http://schemas.openxmlformats.org/officeDocument/2006/relationships/slide" Target="slide47.xml"/><Relationship Id="rId13" Type="http://schemas.openxmlformats.org/officeDocument/2006/relationships/slide" Target="slide55.xml"/><Relationship Id="rId3" Type="http://schemas.openxmlformats.org/officeDocument/2006/relationships/slide" Target="slide41.xml"/><Relationship Id="rId7" Type="http://schemas.openxmlformats.org/officeDocument/2006/relationships/slide" Target="slide46.xml"/><Relationship Id="rId12" Type="http://schemas.openxmlformats.org/officeDocument/2006/relationships/slide" Target="slide53.xml"/><Relationship Id="rId17" Type="http://schemas.openxmlformats.org/officeDocument/2006/relationships/slide" Target="slide60.xml"/><Relationship Id="rId2" Type="http://schemas.openxmlformats.org/officeDocument/2006/relationships/slide" Target="slide39.xml"/><Relationship Id="rId16" Type="http://schemas.openxmlformats.org/officeDocument/2006/relationships/slide" Target="slide59.xml"/><Relationship Id="rId1" Type="http://schemas.openxmlformats.org/officeDocument/2006/relationships/slideLayout" Target="../slideLayouts/slideLayout1.xml"/><Relationship Id="rId6" Type="http://schemas.openxmlformats.org/officeDocument/2006/relationships/slide" Target="slide45.xml"/><Relationship Id="rId11" Type="http://schemas.openxmlformats.org/officeDocument/2006/relationships/slide" Target="slide51.xml"/><Relationship Id="rId5" Type="http://schemas.openxmlformats.org/officeDocument/2006/relationships/slide" Target="slide44.xml"/><Relationship Id="rId15" Type="http://schemas.openxmlformats.org/officeDocument/2006/relationships/slide" Target="slide58.xml"/><Relationship Id="rId10" Type="http://schemas.openxmlformats.org/officeDocument/2006/relationships/slide" Target="slide49.xml"/><Relationship Id="rId4" Type="http://schemas.openxmlformats.org/officeDocument/2006/relationships/slide" Target="slide42.xml"/><Relationship Id="rId9" Type="http://schemas.openxmlformats.org/officeDocument/2006/relationships/slide" Target="slide48.xml"/><Relationship Id="rId14" Type="http://schemas.openxmlformats.org/officeDocument/2006/relationships/slide" Target="slide57.xml"/></Relationships>
</file>

<file path=ppt/slides/_rels/slide53.xml.rels><?xml version="1.0" encoding="UTF-8" standalone="yes"?>
<Relationships xmlns="http://schemas.openxmlformats.org/package/2006/relationships"><Relationship Id="rId8" Type="http://schemas.openxmlformats.org/officeDocument/2006/relationships/slide" Target="slide47.xml"/><Relationship Id="rId13" Type="http://schemas.openxmlformats.org/officeDocument/2006/relationships/slide" Target="slide55.xml"/><Relationship Id="rId3" Type="http://schemas.openxmlformats.org/officeDocument/2006/relationships/slide" Target="slide41.xml"/><Relationship Id="rId7" Type="http://schemas.openxmlformats.org/officeDocument/2006/relationships/slide" Target="slide46.xml"/><Relationship Id="rId12" Type="http://schemas.openxmlformats.org/officeDocument/2006/relationships/slide" Target="slide53.xml"/><Relationship Id="rId17" Type="http://schemas.openxmlformats.org/officeDocument/2006/relationships/slide" Target="slide60.xml"/><Relationship Id="rId2" Type="http://schemas.openxmlformats.org/officeDocument/2006/relationships/slide" Target="slide39.xml"/><Relationship Id="rId16" Type="http://schemas.openxmlformats.org/officeDocument/2006/relationships/slide" Target="slide59.xml"/><Relationship Id="rId1" Type="http://schemas.openxmlformats.org/officeDocument/2006/relationships/slideLayout" Target="../slideLayouts/slideLayout1.xml"/><Relationship Id="rId6" Type="http://schemas.openxmlformats.org/officeDocument/2006/relationships/slide" Target="slide45.xml"/><Relationship Id="rId11" Type="http://schemas.openxmlformats.org/officeDocument/2006/relationships/slide" Target="slide51.xml"/><Relationship Id="rId5" Type="http://schemas.openxmlformats.org/officeDocument/2006/relationships/slide" Target="slide44.xml"/><Relationship Id="rId15" Type="http://schemas.openxmlformats.org/officeDocument/2006/relationships/slide" Target="slide58.xml"/><Relationship Id="rId10" Type="http://schemas.openxmlformats.org/officeDocument/2006/relationships/slide" Target="slide49.xml"/><Relationship Id="rId4" Type="http://schemas.openxmlformats.org/officeDocument/2006/relationships/slide" Target="slide42.xml"/><Relationship Id="rId9" Type="http://schemas.openxmlformats.org/officeDocument/2006/relationships/slide" Target="slide48.xml"/><Relationship Id="rId14" Type="http://schemas.openxmlformats.org/officeDocument/2006/relationships/slide" Target="slide57.xml"/></Relationships>
</file>

<file path=ppt/slides/_rels/slide54.xml.rels><?xml version="1.0" encoding="UTF-8" standalone="yes"?>
<Relationships xmlns="http://schemas.openxmlformats.org/package/2006/relationships"><Relationship Id="rId8" Type="http://schemas.openxmlformats.org/officeDocument/2006/relationships/slide" Target="slide47.xml"/><Relationship Id="rId13" Type="http://schemas.openxmlformats.org/officeDocument/2006/relationships/slide" Target="slide55.xml"/><Relationship Id="rId3" Type="http://schemas.openxmlformats.org/officeDocument/2006/relationships/slide" Target="slide41.xml"/><Relationship Id="rId7" Type="http://schemas.openxmlformats.org/officeDocument/2006/relationships/slide" Target="slide46.xml"/><Relationship Id="rId12" Type="http://schemas.openxmlformats.org/officeDocument/2006/relationships/slide" Target="slide53.xml"/><Relationship Id="rId17" Type="http://schemas.openxmlformats.org/officeDocument/2006/relationships/slide" Target="slide60.xml"/><Relationship Id="rId2" Type="http://schemas.openxmlformats.org/officeDocument/2006/relationships/slide" Target="slide39.xml"/><Relationship Id="rId16" Type="http://schemas.openxmlformats.org/officeDocument/2006/relationships/slide" Target="slide59.xml"/><Relationship Id="rId1" Type="http://schemas.openxmlformats.org/officeDocument/2006/relationships/slideLayout" Target="../slideLayouts/slideLayout1.xml"/><Relationship Id="rId6" Type="http://schemas.openxmlformats.org/officeDocument/2006/relationships/slide" Target="slide45.xml"/><Relationship Id="rId11" Type="http://schemas.openxmlformats.org/officeDocument/2006/relationships/slide" Target="slide51.xml"/><Relationship Id="rId5" Type="http://schemas.openxmlformats.org/officeDocument/2006/relationships/slide" Target="slide44.xml"/><Relationship Id="rId15" Type="http://schemas.openxmlformats.org/officeDocument/2006/relationships/slide" Target="slide58.xml"/><Relationship Id="rId10" Type="http://schemas.openxmlformats.org/officeDocument/2006/relationships/slide" Target="slide49.xml"/><Relationship Id="rId4" Type="http://schemas.openxmlformats.org/officeDocument/2006/relationships/slide" Target="slide42.xml"/><Relationship Id="rId9" Type="http://schemas.openxmlformats.org/officeDocument/2006/relationships/slide" Target="slide48.xml"/><Relationship Id="rId14" Type="http://schemas.openxmlformats.org/officeDocument/2006/relationships/slide" Target="slide57.xml"/></Relationships>
</file>

<file path=ppt/slides/_rels/slide55.xml.rels><?xml version="1.0" encoding="UTF-8" standalone="yes"?>
<Relationships xmlns="http://schemas.openxmlformats.org/package/2006/relationships"><Relationship Id="rId8" Type="http://schemas.openxmlformats.org/officeDocument/2006/relationships/slide" Target="slide47.xml"/><Relationship Id="rId13" Type="http://schemas.openxmlformats.org/officeDocument/2006/relationships/slide" Target="slide55.xml"/><Relationship Id="rId3" Type="http://schemas.openxmlformats.org/officeDocument/2006/relationships/slide" Target="slide41.xml"/><Relationship Id="rId7" Type="http://schemas.openxmlformats.org/officeDocument/2006/relationships/slide" Target="slide46.xml"/><Relationship Id="rId12" Type="http://schemas.openxmlformats.org/officeDocument/2006/relationships/slide" Target="slide53.xml"/><Relationship Id="rId17" Type="http://schemas.openxmlformats.org/officeDocument/2006/relationships/slide" Target="slide60.xml"/><Relationship Id="rId2" Type="http://schemas.openxmlformats.org/officeDocument/2006/relationships/slide" Target="slide39.xml"/><Relationship Id="rId16" Type="http://schemas.openxmlformats.org/officeDocument/2006/relationships/slide" Target="slide59.xml"/><Relationship Id="rId1" Type="http://schemas.openxmlformats.org/officeDocument/2006/relationships/slideLayout" Target="../slideLayouts/slideLayout1.xml"/><Relationship Id="rId6" Type="http://schemas.openxmlformats.org/officeDocument/2006/relationships/slide" Target="slide45.xml"/><Relationship Id="rId11" Type="http://schemas.openxmlformats.org/officeDocument/2006/relationships/slide" Target="slide51.xml"/><Relationship Id="rId5" Type="http://schemas.openxmlformats.org/officeDocument/2006/relationships/slide" Target="slide44.xml"/><Relationship Id="rId15" Type="http://schemas.openxmlformats.org/officeDocument/2006/relationships/slide" Target="slide58.xml"/><Relationship Id="rId10" Type="http://schemas.openxmlformats.org/officeDocument/2006/relationships/slide" Target="slide49.xml"/><Relationship Id="rId4" Type="http://schemas.openxmlformats.org/officeDocument/2006/relationships/slide" Target="slide42.xml"/><Relationship Id="rId9" Type="http://schemas.openxmlformats.org/officeDocument/2006/relationships/slide" Target="slide48.xml"/><Relationship Id="rId14" Type="http://schemas.openxmlformats.org/officeDocument/2006/relationships/slide" Target="slide57.xml"/></Relationships>
</file>

<file path=ppt/slides/_rels/slide56.xml.rels><?xml version="1.0" encoding="UTF-8" standalone="yes"?>
<Relationships xmlns="http://schemas.openxmlformats.org/package/2006/relationships"><Relationship Id="rId8" Type="http://schemas.openxmlformats.org/officeDocument/2006/relationships/slide" Target="slide47.xml"/><Relationship Id="rId13" Type="http://schemas.openxmlformats.org/officeDocument/2006/relationships/slide" Target="slide55.xml"/><Relationship Id="rId3" Type="http://schemas.openxmlformats.org/officeDocument/2006/relationships/slide" Target="slide41.xml"/><Relationship Id="rId7" Type="http://schemas.openxmlformats.org/officeDocument/2006/relationships/slide" Target="slide46.xml"/><Relationship Id="rId12" Type="http://schemas.openxmlformats.org/officeDocument/2006/relationships/slide" Target="slide53.xml"/><Relationship Id="rId17" Type="http://schemas.openxmlformats.org/officeDocument/2006/relationships/slide" Target="slide60.xml"/><Relationship Id="rId2" Type="http://schemas.openxmlformats.org/officeDocument/2006/relationships/slide" Target="slide39.xml"/><Relationship Id="rId16" Type="http://schemas.openxmlformats.org/officeDocument/2006/relationships/slide" Target="slide59.xml"/><Relationship Id="rId1" Type="http://schemas.openxmlformats.org/officeDocument/2006/relationships/slideLayout" Target="../slideLayouts/slideLayout1.xml"/><Relationship Id="rId6" Type="http://schemas.openxmlformats.org/officeDocument/2006/relationships/slide" Target="slide45.xml"/><Relationship Id="rId11" Type="http://schemas.openxmlformats.org/officeDocument/2006/relationships/slide" Target="slide51.xml"/><Relationship Id="rId5" Type="http://schemas.openxmlformats.org/officeDocument/2006/relationships/slide" Target="slide44.xml"/><Relationship Id="rId15" Type="http://schemas.openxmlformats.org/officeDocument/2006/relationships/slide" Target="slide58.xml"/><Relationship Id="rId10" Type="http://schemas.openxmlformats.org/officeDocument/2006/relationships/slide" Target="slide49.xml"/><Relationship Id="rId4" Type="http://schemas.openxmlformats.org/officeDocument/2006/relationships/slide" Target="slide42.xml"/><Relationship Id="rId9" Type="http://schemas.openxmlformats.org/officeDocument/2006/relationships/slide" Target="slide48.xml"/><Relationship Id="rId14" Type="http://schemas.openxmlformats.org/officeDocument/2006/relationships/slide" Target="slide57.xml"/></Relationships>
</file>

<file path=ppt/slides/_rels/slide57.xml.rels><?xml version="1.0" encoding="UTF-8" standalone="yes"?>
<Relationships xmlns="http://schemas.openxmlformats.org/package/2006/relationships"><Relationship Id="rId8" Type="http://schemas.openxmlformats.org/officeDocument/2006/relationships/slide" Target="slide47.xml"/><Relationship Id="rId13" Type="http://schemas.openxmlformats.org/officeDocument/2006/relationships/slide" Target="slide55.xml"/><Relationship Id="rId3" Type="http://schemas.openxmlformats.org/officeDocument/2006/relationships/slide" Target="slide41.xml"/><Relationship Id="rId7" Type="http://schemas.openxmlformats.org/officeDocument/2006/relationships/slide" Target="slide46.xml"/><Relationship Id="rId12" Type="http://schemas.openxmlformats.org/officeDocument/2006/relationships/slide" Target="slide53.xml"/><Relationship Id="rId17" Type="http://schemas.openxmlformats.org/officeDocument/2006/relationships/slide" Target="slide60.xml"/><Relationship Id="rId2" Type="http://schemas.openxmlformats.org/officeDocument/2006/relationships/slide" Target="slide39.xml"/><Relationship Id="rId16" Type="http://schemas.openxmlformats.org/officeDocument/2006/relationships/slide" Target="slide59.xml"/><Relationship Id="rId1" Type="http://schemas.openxmlformats.org/officeDocument/2006/relationships/slideLayout" Target="../slideLayouts/slideLayout1.xml"/><Relationship Id="rId6" Type="http://schemas.openxmlformats.org/officeDocument/2006/relationships/slide" Target="slide45.xml"/><Relationship Id="rId11" Type="http://schemas.openxmlformats.org/officeDocument/2006/relationships/slide" Target="slide51.xml"/><Relationship Id="rId5" Type="http://schemas.openxmlformats.org/officeDocument/2006/relationships/slide" Target="slide44.xml"/><Relationship Id="rId15" Type="http://schemas.openxmlformats.org/officeDocument/2006/relationships/slide" Target="slide58.xml"/><Relationship Id="rId10" Type="http://schemas.openxmlformats.org/officeDocument/2006/relationships/slide" Target="slide49.xml"/><Relationship Id="rId4" Type="http://schemas.openxmlformats.org/officeDocument/2006/relationships/slide" Target="slide42.xml"/><Relationship Id="rId9" Type="http://schemas.openxmlformats.org/officeDocument/2006/relationships/slide" Target="slide48.xml"/><Relationship Id="rId14" Type="http://schemas.openxmlformats.org/officeDocument/2006/relationships/slide" Target="slide57.xml"/></Relationships>
</file>

<file path=ppt/slides/_rels/slide58.xml.rels><?xml version="1.0" encoding="UTF-8" standalone="yes"?>
<Relationships xmlns="http://schemas.openxmlformats.org/package/2006/relationships"><Relationship Id="rId8" Type="http://schemas.openxmlformats.org/officeDocument/2006/relationships/slide" Target="slide47.xml"/><Relationship Id="rId13" Type="http://schemas.openxmlformats.org/officeDocument/2006/relationships/slide" Target="slide55.xml"/><Relationship Id="rId3" Type="http://schemas.openxmlformats.org/officeDocument/2006/relationships/slide" Target="slide41.xml"/><Relationship Id="rId7" Type="http://schemas.openxmlformats.org/officeDocument/2006/relationships/slide" Target="slide46.xml"/><Relationship Id="rId12" Type="http://schemas.openxmlformats.org/officeDocument/2006/relationships/slide" Target="slide53.xml"/><Relationship Id="rId17" Type="http://schemas.openxmlformats.org/officeDocument/2006/relationships/slide" Target="slide60.xml"/><Relationship Id="rId2" Type="http://schemas.openxmlformats.org/officeDocument/2006/relationships/slide" Target="slide39.xml"/><Relationship Id="rId16" Type="http://schemas.openxmlformats.org/officeDocument/2006/relationships/slide" Target="slide59.xml"/><Relationship Id="rId1" Type="http://schemas.openxmlformats.org/officeDocument/2006/relationships/slideLayout" Target="../slideLayouts/slideLayout1.xml"/><Relationship Id="rId6" Type="http://schemas.openxmlformats.org/officeDocument/2006/relationships/slide" Target="slide45.xml"/><Relationship Id="rId11" Type="http://schemas.openxmlformats.org/officeDocument/2006/relationships/slide" Target="slide51.xml"/><Relationship Id="rId5" Type="http://schemas.openxmlformats.org/officeDocument/2006/relationships/slide" Target="slide44.xml"/><Relationship Id="rId15" Type="http://schemas.openxmlformats.org/officeDocument/2006/relationships/slide" Target="slide58.xml"/><Relationship Id="rId10" Type="http://schemas.openxmlformats.org/officeDocument/2006/relationships/slide" Target="slide49.xml"/><Relationship Id="rId4" Type="http://schemas.openxmlformats.org/officeDocument/2006/relationships/slide" Target="slide42.xml"/><Relationship Id="rId9" Type="http://schemas.openxmlformats.org/officeDocument/2006/relationships/slide" Target="slide48.xml"/><Relationship Id="rId14" Type="http://schemas.openxmlformats.org/officeDocument/2006/relationships/slide" Target="slide57.xml"/></Relationships>
</file>

<file path=ppt/slides/_rels/slide59.xml.rels><?xml version="1.0" encoding="UTF-8" standalone="yes"?>
<Relationships xmlns="http://schemas.openxmlformats.org/package/2006/relationships"><Relationship Id="rId8" Type="http://schemas.openxmlformats.org/officeDocument/2006/relationships/slide" Target="slide47.xml"/><Relationship Id="rId13" Type="http://schemas.openxmlformats.org/officeDocument/2006/relationships/slide" Target="slide55.xml"/><Relationship Id="rId3" Type="http://schemas.openxmlformats.org/officeDocument/2006/relationships/slide" Target="slide41.xml"/><Relationship Id="rId7" Type="http://schemas.openxmlformats.org/officeDocument/2006/relationships/slide" Target="slide46.xml"/><Relationship Id="rId12" Type="http://schemas.openxmlformats.org/officeDocument/2006/relationships/slide" Target="slide53.xml"/><Relationship Id="rId17" Type="http://schemas.openxmlformats.org/officeDocument/2006/relationships/slide" Target="slide60.xml"/><Relationship Id="rId2" Type="http://schemas.openxmlformats.org/officeDocument/2006/relationships/slide" Target="slide39.xml"/><Relationship Id="rId16" Type="http://schemas.openxmlformats.org/officeDocument/2006/relationships/slide" Target="slide59.xml"/><Relationship Id="rId1" Type="http://schemas.openxmlformats.org/officeDocument/2006/relationships/slideLayout" Target="../slideLayouts/slideLayout1.xml"/><Relationship Id="rId6" Type="http://schemas.openxmlformats.org/officeDocument/2006/relationships/slide" Target="slide45.xml"/><Relationship Id="rId11" Type="http://schemas.openxmlformats.org/officeDocument/2006/relationships/slide" Target="slide51.xml"/><Relationship Id="rId5" Type="http://schemas.openxmlformats.org/officeDocument/2006/relationships/slide" Target="slide44.xml"/><Relationship Id="rId15" Type="http://schemas.openxmlformats.org/officeDocument/2006/relationships/slide" Target="slide58.xml"/><Relationship Id="rId10" Type="http://schemas.openxmlformats.org/officeDocument/2006/relationships/slide" Target="slide49.xml"/><Relationship Id="rId4" Type="http://schemas.openxmlformats.org/officeDocument/2006/relationships/slide" Target="slide42.xml"/><Relationship Id="rId9" Type="http://schemas.openxmlformats.org/officeDocument/2006/relationships/slide" Target="slide48.xml"/><Relationship Id="rId14" Type="http://schemas.openxmlformats.org/officeDocument/2006/relationships/slide" Target="slide5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8" Type="http://schemas.openxmlformats.org/officeDocument/2006/relationships/slide" Target="slide47.xml"/><Relationship Id="rId13" Type="http://schemas.openxmlformats.org/officeDocument/2006/relationships/slide" Target="slide55.xml"/><Relationship Id="rId18" Type="http://schemas.openxmlformats.org/officeDocument/2006/relationships/image" Target="../media/image11.png"/><Relationship Id="rId3" Type="http://schemas.openxmlformats.org/officeDocument/2006/relationships/slide" Target="slide41.xml"/><Relationship Id="rId7" Type="http://schemas.openxmlformats.org/officeDocument/2006/relationships/slide" Target="slide46.xml"/><Relationship Id="rId12" Type="http://schemas.openxmlformats.org/officeDocument/2006/relationships/slide" Target="slide53.xml"/><Relationship Id="rId17" Type="http://schemas.openxmlformats.org/officeDocument/2006/relationships/slide" Target="slide60.xml"/><Relationship Id="rId2" Type="http://schemas.openxmlformats.org/officeDocument/2006/relationships/slide" Target="slide39.xml"/><Relationship Id="rId16" Type="http://schemas.openxmlformats.org/officeDocument/2006/relationships/slide" Target="slide59.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45.xml"/><Relationship Id="rId11" Type="http://schemas.openxmlformats.org/officeDocument/2006/relationships/slide" Target="slide51.xml"/><Relationship Id="rId5" Type="http://schemas.openxmlformats.org/officeDocument/2006/relationships/slide" Target="slide44.xml"/><Relationship Id="rId15" Type="http://schemas.openxmlformats.org/officeDocument/2006/relationships/slide" Target="slide58.xml"/><Relationship Id="rId10" Type="http://schemas.openxmlformats.org/officeDocument/2006/relationships/slide" Target="slide49.xml"/><Relationship Id="rId19" Type="http://schemas.openxmlformats.org/officeDocument/2006/relationships/slide" Target="slide4.xml"/><Relationship Id="rId4" Type="http://schemas.openxmlformats.org/officeDocument/2006/relationships/slide" Target="slide42.xml"/><Relationship Id="rId9" Type="http://schemas.openxmlformats.org/officeDocument/2006/relationships/slide" Target="slide48.xml"/><Relationship Id="rId14" Type="http://schemas.openxmlformats.org/officeDocument/2006/relationships/slide" Target="slide5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1605193" y="994587"/>
            <a:ext cx="8981615" cy="4868827"/>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4" name="组合 23"/>
          <p:cNvGrpSpPr/>
          <p:nvPr/>
        </p:nvGrpSpPr>
        <p:grpSpPr>
          <a:xfrm>
            <a:off x="2205" y="-5201"/>
            <a:ext cx="579113" cy="729975"/>
            <a:chOff x="10991812" y="-5749"/>
            <a:chExt cx="760532" cy="958655"/>
          </a:xfrm>
        </p:grpSpPr>
        <p:sp>
          <p:nvSpPr>
            <p:cNvPr id="25" name="同侧圆角矩形 24"/>
            <p:cNvSpPr/>
            <p:nvPr/>
          </p:nvSpPr>
          <p:spPr>
            <a:xfrm flipV="1">
              <a:off x="10991812" y="-5749"/>
              <a:ext cx="760532" cy="958655"/>
            </a:xfrm>
            <a:prstGeom prst="round2SameRect">
              <a:avLst>
                <a:gd name="adj1" fmla="val 50000"/>
                <a:gd name="adj2" fmla="val 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6" name="任意多边形 3"/>
            <p:cNvSpPr/>
            <p:nvPr/>
          </p:nvSpPr>
          <p:spPr>
            <a:xfrm>
              <a:off x="11068746" y="89345"/>
              <a:ext cx="606664" cy="671651"/>
            </a:xfrm>
            <a:custGeom>
              <a:avLst/>
              <a:gdLst>
                <a:gd name="connsiteX0" fmla="*/ 2026832 w 4749368"/>
                <a:gd name="connsiteY0" fmla="*/ 3343699 h 5838626"/>
                <a:gd name="connsiteX1" fmla="*/ 1981301 w 4749368"/>
                <a:gd name="connsiteY1" fmla="*/ 3359278 h 5838626"/>
                <a:gd name="connsiteX2" fmla="*/ 1973289 w 4749368"/>
                <a:gd name="connsiteY2" fmla="*/ 3361847 h 5838626"/>
                <a:gd name="connsiteX3" fmla="*/ 1971747 w 4749368"/>
                <a:gd name="connsiteY3" fmla="*/ 3369405 h 5838626"/>
                <a:gd name="connsiteX4" fmla="*/ 1982764 w 4749368"/>
                <a:gd name="connsiteY4" fmla="*/ 3428162 h 5838626"/>
                <a:gd name="connsiteX5" fmla="*/ 1979092 w 4749368"/>
                <a:gd name="connsiteY5" fmla="*/ 3486918 h 5838626"/>
                <a:gd name="connsiteX6" fmla="*/ 1949713 w 4749368"/>
                <a:gd name="connsiteY6" fmla="*/ 3597087 h 5838626"/>
                <a:gd name="connsiteX7" fmla="*/ 1991113 w 4749368"/>
                <a:gd name="connsiteY7" fmla="*/ 3657336 h 5838626"/>
                <a:gd name="connsiteX8" fmla="*/ 1992504 w 4749368"/>
                <a:gd name="connsiteY8" fmla="*/ 3661663 h 5838626"/>
                <a:gd name="connsiteX9" fmla="*/ 2008470 w 4749368"/>
                <a:gd name="connsiteY9" fmla="*/ 3626465 h 5838626"/>
                <a:gd name="connsiteX10" fmla="*/ 2103950 w 4749368"/>
                <a:gd name="connsiteY10" fmla="*/ 3464885 h 5838626"/>
                <a:gd name="connsiteX11" fmla="*/ 2103950 w 4749368"/>
                <a:gd name="connsiteY11" fmla="*/ 3398784 h 5838626"/>
                <a:gd name="connsiteX12" fmla="*/ 2074571 w 4749368"/>
                <a:gd name="connsiteY12" fmla="*/ 3365733 h 5838626"/>
                <a:gd name="connsiteX13" fmla="*/ 2026832 w 4749368"/>
                <a:gd name="connsiteY13" fmla="*/ 3343699 h 5838626"/>
                <a:gd name="connsiteX14" fmla="*/ 3836449 w 4749368"/>
                <a:gd name="connsiteY14" fmla="*/ 3027696 h 5838626"/>
                <a:gd name="connsiteX15" fmla="*/ 3895158 w 4749368"/>
                <a:gd name="connsiteY15" fmla="*/ 3033757 h 5838626"/>
                <a:gd name="connsiteX16" fmla="*/ 3997681 w 4749368"/>
                <a:gd name="connsiteY16" fmla="*/ 3103030 h 5838626"/>
                <a:gd name="connsiteX17" fmla="*/ 4116830 w 4749368"/>
                <a:gd name="connsiteY17" fmla="*/ 3180615 h 5838626"/>
                <a:gd name="connsiteX18" fmla="*/ 4136227 w 4749368"/>
                <a:gd name="connsiteY18" fmla="*/ 3238804 h 5838626"/>
                <a:gd name="connsiteX19" fmla="*/ 4066954 w 4749368"/>
                <a:gd name="connsiteY19" fmla="*/ 3299764 h 5838626"/>
                <a:gd name="connsiteX20" fmla="*/ 4033703 w 4749368"/>
                <a:gd name="connsiteY20" fmla="*/ 3366266 h 5838626"/>
                <a:gd name="connsiteX21" fmla="*/ 4044787 w 4749368"/>
                <a:gd name="connsiteY21" fmla="*/ 3393975 h 5838626"/>
                <a:gd name="connsiteX22" fmla="*/ 4100205 w 4749368"/>
                <a:gd name="connsiteY22" fmla="*/ 3396746 h 5838626"/>
                <a:gd name="connsiteX23" fmla="*/ 4136227 w 4749368"/>
                <a:gd name="connsiteY23" fmla="*/ 3360724 h 5838626"/>
                <a:gd name="connsiteX24" fmla="*/ 4197187 w 4749368"/>
                <a:gd name="connsiteY24" fmla="*/ 3327473 h 5838626"/>
                <a:gd name="connsiteX25" fmla="*/ 4252605 w 4749368"/>
                <a:gd name="connsiteY25" fmla="*/ 3321932 h 5838626"/>
                <a:gd name="connsiteX26" fmla="*/ 4338503 w 4749368"/>
                <a:gd name="connsiteY26" fmla="*/ 3369037 h 5838626"/>
                <a:gd name="connsiteX27" fmla="*/ 4371754 w 4749368"/>
                <a:gd name="connsiteY27" fmla="*/ 3432768 h 5838626"/>
                <a:gd name="connsiteX28" fmla="*/ 4305252 w 4749368"/>
                <a:gd name="connsiteY28" fmla="*/ 3496499 h 5838626"/>
                <a:gd name="connsiteX29" fmla="*/ 4186103 w 4749368"/>
                <a:gd name="connsiteY29" fmla="*/ 3557459 h 5838626"/>
                <a:gd name="connsiteX30" fmla="*/ 4069725 w 4749368"/>
                <a:gd name="connsiteY30" fmla="*/ 3626732 h 5838626"/>
                <a:gd name="connsiteX31" fmla="*/ 3992140 w 4749368"/>
                <a:gd name="connsiteY31" fmla="*/ 3701546 h 5838626"/>
                <a:gd name="connsiteX32" fmla="*/ 3989369 w 4749368"/>
                <a:gd name="connsiteY32" fmla="*/ 3762506 h 5838626"/>
                <a:gd name="connsiteX33" fmla="*/ 4039245 w 4749368"/>
                <a:gd name="connsiteY33" fmla="*/ 3801299 h 5838626"/>
                <a:gd name="connsiteX34" fmla="*/ 4125143 w 4749368"/>
                <a:gd name="connsiteY34" fmla="*/ 3806841 h 5838626"/>
                <a:gd name="connsiteX35" fmla="*/ 4258147 w 4749368"/>
                <a:gd name="connsiteY35" fmla="*/ 3773590 h 5838626"/>
                <a:gd name="connsiteX36" fmla="*/ 4357900 w 4749368"/>
                <a:gd name="connsiteY36" fmla="*/ 3762506 h 5838626"/>
                <a:gd name="connsiteX37" fmla="*/ 4402234 w 4749368"/>
                <a:gd name="connsiteY37" fmla="*/ 3737568 h 5838626"/>
                <a:gd name="connsiteX38" fmla="*/ 4485361 w 4749368"/>
                <a:gd name="connsiteY38" fmla="*/ 3745881 h 5838626"/>
                <a:gd name="connsiteX39" fmla="*/ 4582343 w 4749368"/>
                <a:gd name="connsiteY39" fmla="*/ 3707088 h 5838626"/>
                <a:gd name="connsiteX40" fmla="*/ 4659929 w 4749368"/>
                <a:gd name="connsiteY40" fmla="*/ 3756964 h 5838626"/>
                <a:gd name="connsiteX41" fmla="*/ 4740285 w 4749368"/>
                <a:gd name="connsiteY41" fmla="*/ 3865030 h 5838626"/>
                <a:gd name="connsiteX42" fmla="*/ 4659929 w 4749368"/>
                <a:gd name="connsiteY42" fmla="*/ 3914906 h 5838626"/>
                <a:gd name="connsiteX43" fmla="*/ 4513070 w 4749368"/>
                <a:gd name="connsiteY43" fmla="*/ 3925990 h 5838626"/>
                <a:gd name="connsiteX44" fmla="*/ 4299710 w 4749368"/>
                <a:gd name="connsiteY44" fmla="*/ 3914906 h 5838626"/>
                <a:gd name="connsiteX45" fmla="*/ 4219354 w 4749368"/>
                <a:gd name="connsiteY45" fmla="*/ 3928761 h 5838626"/>
                <a:gd name="connsiteX46" fmla="*/ 4127914 w 4749368"/>
                <a:gd name="connsiteY46" fmla="*/ 3945386 h 5838626"/>
                <a:gd name="connsiteX47" fmla="*/ 4030932 w 4749368"/>
                <a:gd name="connsiteY47" fmla="*/ 3992492 h 5838626"/>
                <a:gd name="connsiteX48" fmla="*/ 4003223 w 4749368"/>
                <a:gd name="connsiteY48" fmla="*/ 4058993 h 5838626"/>
                <a:gd name="connsiteX49" fmla="*/ 3972743 w 4749368"/>
                <a:gd name="connsiteY49" fmla="*/ 4208622 h 5838626"/>
                <a:gd name="connsiteX50" fmla="*/ 4014307 w 4749368"/>
                <a:gd name="connsiteY50" fmla="*/ 4244644 h 5838626"/>
                <a:gd name="connsiteX51" fmla="*/ 4058641 w 4749368"/>
                <a:gd name="connsiteY51" fmla="*/ 4228019 h 5838626"/>
                <a:gd name="connsiteX52" fmla="*/ 4047558 w 4749368"/>
                <a:gd name="connsiteY52" fmla="*/ 4153204 h 5838626"/>
                <a:gd name="connsiteX53" fmla="*/ 4061412 w 4749368"/>
                <a:gd name="connsiteY53" fmla="*/ 4083932 h 5838626"/>
                <a:gd name="connsiteX54" fmla="*/ 4094663 w 4749368"/>
                <a:gd name="connsiteY54" fmla="*/ 4067306 h 5838626"/>
                <a:gd name="connsiteX55" fmla="*/ 4102976 w 4749368"/>
                <a:gd name="connsiteY55" fmla="*/ 4025742 h 5838626"/>
                <a:gd name="connsiteX56" fmla="*/ 4188874 w 4749368"/>
                <a:gd name="connsiteY56" fmla="*/ 4017430 h 5838626"/>
                <a:gd name="connsiteX57" fmla="*/ 4283085 w 4749368"/>
                <a:gd name="connsiteY57" fmla="*/ 4003575 h 5838626"/>
                <a:gd name="connsiteX58" fmla="*/ 4316336 w 4749368"/>
                <a:gd name="connsiteY58" fmla="*/ 4061764 h 5838626"/>
                <a:gd name="connsiteX59" fmla="*/ 4321878 w 4749368"/>
                <a:gd name="connsiteY59" fmla="*/ 4111641 h 5838626"/>
                <a:gd name="connsiteX60" fmla="*/ 4357900 w 4749368"/>
                <a:gd name="connsiteY60" fmla="*/ 4164288 h 5838626"/>
                <a:gd name="connsiteX61" fmla="*/ 4349587 w 4749368"/>
                <a:gd name="connsiteY61" fmla="*/ 4250186 h 5838626"/>
                <a:gd name="connsiteX62" fmla="*/ 4238750 w 4749368"/>
                <a:gd name="connsiteY62" fmla="*/ 4325001 h 5838626"/>
                <a:gd name="connsiteX63" fmla="*/ 4119601 w 4749368"/>
                <a:gd name="connsiteY63" fmla="*/ 4446921 h 5838626"/>
                <a:gd name="connsiteX64" fmla="*/ 3986598 w 4749368"/>
                <a:gd name="connsiteY64" fmla="*/ 4632571 h 5838626"/>
                <a:gd name="connsiteX65" fmla="*/ 3861907 w 4749368"/>
                <a:gd name="connsiteY65" fmla="*/ 4793284 h 5838626"/>
                <a:gd name="connsiteX66" fmla="*/ 3856313 w 4749368"/>
                <a:gd name="connsiteY66" fmla="*/ 4797324 h 5838626"/>
                <a:gd name="connsiteX67" fmla="*/ 3834025 w 4749368"/>
                <a:gd name="connsiteY67" fmla="*/ 4829220 h 5838626"/>
                <a:gd name="connsiteX68" fmla="*/ 3739987 w 4749368"/>
                <a:gd name="connsiteY68" fmla="*/ 4948455 h 5838626"/>
                <a:gd name="connsiteX69" fmla="*/ 3654089 w 4749368"/>
                <a:gd name="connsiteY69" fmla="*/ 5034353 h 5838626"/>
                <a:gd name="connsiteX70" fmla="*/ 3515543 w 4749368"/>
                <a:gd name="connsiteY70" fmla="*/ 5183982 h 5838626"/>
                <a:gd name="connsiteX71" fmla="*/ 3396394 w 4749368"/>
                <a:gd name="connsiteY71" fmla="*/ 5253255 h 5838626"/>
                <a:gd name="connsiteX72" fmla="*/ 3246765 w 4749368"/>
                <a:gd name="connsiteY72" fmla="*/ 5350237 h 5838626"/>
                <a:gd name="connsiteX73" fmla="*/ 3144241 w 4749368"/>
                <a:gd name="connsiteY73" fmla="*/ 5411197 h 5838626"/>
                <a:gd name="connsiteX74" fmla="*/ 3008467 w 4749368"/>
                <a:gd name="connsiteY74" fmla="*/ 5458302 h 5838626"/>
                <a:gd name="connsiteX75" fmla="*/ 2911485 w 4749368"/>
                <a:gd name="connsiteY75" fmla="*/ 5508179 h 5838626"/>
                <a:gd name="connsiteX76" fmla="*/ 2817274 w 4749368"/>
                <a:gd name="connsiteY76" fmla="*/ 5494324 h 5838626"/>
                <a:gd name="connsiteX77" fmla="*/ 2847754 w 4749368"/>
                <a:gd name="connsiteY77" fmla="*/ 5433364 h 5838626"/>
                <a:gd name="connsiteX78" fmla="*/ 2944736 w 4749368"/>
                <a:gd name="connsiteY78" fmla="*/ 5383488 h 5838626"/>
                <a:gd name="connsiteX79" fmla="*/ 3047260 w 4749368"/>
                <a:gd name="connsiteY79" fmla="*/ 5278193 h 5838626"/>
                <a:gd name="connsiteX80" fmla="*/ 3138700 w 4749368"/>
                <a:gd name="connsiteY80" fmla="*/ 5220004 h 5838626"/>
                <a:gd name="connsiteX81" fmla="*/ 3252307 w 4749368"/>
                <a:gd name="connsiteY81" fmla="*/ 5145190 h 5838626"/>
                <a:gd name="connsiteX82" fmla="*/ 3340976 w 4749368"/>
                <a:gd name="connsiteY82" fmla="*/ 5095313 h 5838626"/>
                <a:gd name="connsiteX83" fmla="*/ 3429645 w 4749368"/>
                <a:gd name="connsiteY83" fmla="*/ 4987248 h 5838626"/>
                <a:gd name="connsiteX84" fmla="*/ 3532169 w 4749368"/>
                <a:gd name="connsiteY84" fmla="*/ 4931830 h 5838626"/>
                <a:gd name="connsiteX85" fmla="*/ 3557107 w 4749368"/>
                <a:gd name="connsiteY85" fmla="*/ 4870870 h 5838626"/>
                <a:gd name="connsiteX86" fmla="*/ 3606983 w 4749368"/>
                <a:gd name="connsiteY86" fmla="*/ 4812681 h 5838626"/>
                <a:gd name="connsiteX87" fmla="*/ 3667942 w 4749368"/>
                <a:gd name="connsiteY87" fmla="*/ 4726782 h 5838626"/>
                <a:gd name="connsiteX88" fmla="*/ 3673448 w 4749368"/>
                <a:gd name="connsiteY88" fmla="*/ 4708475 h 5838626"/>
                <a:gd name="connsiteX89" fmla="*/ 3673420 w 4749368"/>
                <a:gd name="connsiteY89" fmla="*/ 4691302 h 5838626"/>
                <a:gd name="connsiteX90" fmla="*/ 3681798 w 4749368"/>
                <a:gd name="connsiteY90" fmla="*/ 4563299 h 5838626"/>
                <a:gd name="connsiteX91" fmla="*/ 3648547 w 4749368"/>
                <a:gd name="connsiteY91" fmla="*/ 4482942 h 5838626"/>
                <a:gd name="connsiteX92" fmla="*/ 3554336 w 4749368"/>
                <a:gd name="connsiteY92" fmla="*/ 4480172 h 5838626"/>
                <a:gd name="connsiteX93" fmla="*/ 3426874 w 4749368"/>
                <a:gd name="connsiteY93" fmla="*/ 4535590 h 5838626"/>
                <a:gd name="connsiteX94" fmla="*/ 3324350 w 4749368"/>
                <a:gd name="connsiteY94" fmla="*/ 4543902 h 5838626"/>
                <a:gd name="connsiteX95" fmla="*/ 3260620 w 4749368"/>
                <a:gd name="connsiteY95" fmla="*/ 4577153 h 5838626"/>
                <a:gd name="connsiteX96" fmla="*/ 3174721 w 4749368"/>
                <a:gd name="connsiteY96" fmla="*/ 4621488 h 5838626"/>
                <a:gd name="connsiteX97" fmla="*/ 3097136 w 4749368"/>
                <a:gd name="connsiteY97" fmla="*/ 4560528 h 5838626"/>
                <a:gd name="connsiteX98" fmla="*/ 3133158 w 4749368"/>
                <a:gd name="connsiteY98" fmla="*/ 4524506 h 5838626"/>
                <a:gd name="connsiteX99" fmla="*/ 3230140 w 4749368"/>
                <a:gd name="connsiteY99" fmla="*/ 4466317 h 5838626"/>
                <a:gd name="connsiteX100" fmla="*/ 3321580 w 4749368"/>
                <a:gd name="connsiteY100" fmla="*/ 4435837 h 5838626"/>
                <a:gd name="connsiteX101" fmla="*/ 3390852 w 4749368"/>
                <a:gd name="connsiteY101" fmla="*/ 4388732 h 5838626"/>
                <a:gd name="connsiteX102" fmla="*/ 3454583 w 4749368"/>
                <a:gd name="connsiteY102" fmla="*/ 4363793 h 5838626"/>
                <a:gd name="connsiteX103" fmla="*/ 3521085 w 4749368"/>
                <a:gd name="connsiteY103" fmla="*/ 4316688 h 5838626"/>
                <a:gd name="connsiteX104" fmla="*/ 3584816 w 4749368"/>
                <a:gd name="connsiteY104" fmla="*/ 4325001 h 5838626"/>
                <a:gd name="connsiteX105" fmla="*/ 3651318 w 4749368"/>
                <a:gd name="connsiteY105" fmla="*/ 4377648 h 5838626"/>
                <a:gd name="connsiteX106" fmla="*/ 3681798 w 4749368"/>
                <a:gd name="connsiteY106" fmla="*/ 4410899 h 5838626"/>
                <a:gd name="connsiteX107" fmla="*/ 3728903 w 4749368"/>
                <a:gd name="connsiteY107" fmla="*/ 4413670 h 5838626"/>
                <a:gd name="connsiteX108" fmla="*/ 3709507 w 4749368"/>
                <a:gd name="connsiteY108" fmla="*/ 4355481 h 5838626"/>
                <a:gd name="connsiteX109" fmla="*/ 3706736 w 4749368"/>
                <a:gd name="connsiteY109" fmla="*/ 4302833 h 5838626"/>
                <a:gd name="connsiteX110" fmla="*/ 3690111 w 4749368"/>
                <a:gd name="connsiteY110" fmla="*/ 4247414 h 5838626"/>
                <a:gd name="connsiteX111" fmla="*/ 3703966 w 4749368"/>
                <a:gd name="connsiteY111" fmla="*/ 4186455 h 5838626"/>
                <a:gd name="connsiteX112" fmla="*/ 3695652 w 4749368"/>
                <a:gd name="connsiteY112" fmla="*/ 4128266 h 5838626"/>
                <a:gd name="connsiteX113" fmla="*/ 3637463 w 4749368"/>
                <a:gd name="connsiteY113" fmla="*/ 4111641 h 5838626"/>
                <a:gd name="connsiteX114" fmla="*/ 3568190 w 4749368"/>
                <a:gd name="connsiteY114" fmla="*/ 4119953 h 5838626"/>
                <a:gd name="connsiteX115" fmla="*/ 3415790 w 4749368"/>
                <a:gd name="connsiteY115" fmla="*/ 4125495 h 5838626"/>
                <a:gd name="connsiteX116" fmla="*/ 3288329 w 4749368"/>
                <a:gd name="connsiteY116" fmla="*/ 4191997 h 5838626"/>
                <a:gd name="connsiteX117" fmla="*/ 3188576 w 4749368"/>
                <a:gd name="connsiteY117" fmla="*/ 4233561 h 5838626"/>
                <a:gd name="connsiteX118" fmla="*/ 3072198 w 4749368"/>
                <a:gd name="connsiteY118" fmla="*/ 4294521 h 5838626"/>
                <a:gd name="connsiteX119" fmla="*/ 2975216 w 4749368"/>
                <a:gd name="connsiteY119" fmla="*/ 4347168 h 5838626"/>
                <a:gd name="connsiteX120" fmla="*/ 2900401 w 4749368"/>
                <a:gd name="connsiteY120" fmla="*/ 4377648 h 5838626"/>
                <a:gd name="connsiteX121" fmla="*/ 2869921 w 4749368"/>
                <a:gd name="connsiteY121" fmla="*/ 4391502 h 5838626"/>
                <a:gd name="connsiteX122" fmla="*/ 2847754 w 4749368"/>
                <a:gd name="connsiteY122" fmla="*/ 4430295 h 5838626"/>
                <a:gd name="connsiteX123" fmla="*/ 2775710 w 4749368"/>
                <a:gd name="connsiteY123" fmla="*/ 4410899 h 5838626"/>
                <a:gd name="connsiteX124" fmla="*/ 2728605 w 4749368"/>
                <a:gd name="connsiteY124" fmla="*/ 4372106 h 5838626"/>
                <a:gd name="connsiteX125" fmla="*/ 2653790 w 4749368"/>
                <a:gd name="connsiteY125" fmla="*/ 4305604 h 5838626"/>
                <a:gd name="connsiteX126" fmla="*/ 2662103 w 4749368"/>
                <a:gd name="connsiteY126" fmla="*/ 4230790 h 5838626"/>
                <a:gd name="connsiteX127" fmla="*/ 2709209 w 4749368"/>
                <a:gd name="connsiteY127" fmla="*/ 4191997 h 5838626"/>
                <a:gd name="connsiteX128" fmla="*/ 2864380 w 4749368"/>
                <a:gd name="connsiteY128" fmla="*/ 4180913 h 5838626"/>
                <a:gd name="connsiteX129" fmla="*/ 2911485 w 4749368"/>
                <a:gd name="connsiteY129" fmla="*/ 4180913 h 5838626"/>
                <a:gd name="connsiteX130" fmla="*/ 2941965 w 4749368"/>
                <a:gd name="connsiteY130" fmla="*/ 4161517 h 5838626"/>
                <a:gd name="connsiteX131" fmla="*/ 3014009 w 4749368"/>
                <a:gd name="connsiteY131" fmla="*/ 4142121 h 5838626"/>
                <a:gd name="connsiteX132" fmla="*/ 3014009 w 4749368"/>
                <a:gd name="connsiteY132" fmla="*/ 4119953 h 5838626"/>
                <a:gd name="connsiteX133" fmla="*/ 3033405 w 4749368"/>
                <a:gd name="connsiteY133" fmla="*/ 4061764 h 5838626"/>
                <a:gd name="connsiteX134" fmla="*/ 3061114 w 4749368"/>
                <a:gd name="connsiteY134" fmla="*/ 4034055 h 5838626"/>
                <a:gd name="connsiteX135" fmla="*/ 3130387 w 4749368"/>
                <a:gd name="connsiteY135" fmla="*/ 4028513 h 5838626"/>
                <a:gd name="connsiteX136" fmla="*/ 3166409 w 4749368"/>
                <a:gd name="connsiteY136" fmla="*/ 4025742 h 5838626"/>
                <a:gd name="connsiteX137" fmla="*/ 3210743 w 4749368"/>
                <a:gd name="connsiteY137" fmla="*/ 3992492 h 5838626"/>
                <a:gd name="connsiteX138" fmla="*/ 3271703 w 4749368"/>
                <a:gd name="connsiteY138" fmla="*/ 3981408 h 5838626"/>
                <a:gd name="connsiteX139" fmla="*/ 3313267 w 4749368"/>
                <a:gd name="connsiteY139" fmla="*/ 3937073 h 5838626"/>
                <a:gd name="connsiteX140" fmla="*/ 3349289 w 4749368"/>
                <a:gd name="connsiteY140" fmla="*/ 3898281 h 5838626"/>
                <a:gd name="connsiteX141" fmla="*/ 3368685 w 4749368"/>
                <a:gd name="connsiteY141" fmla="*/ 3851175 h 5838626"/>
                <a:gd name="connsiteX142" fmla="*/ 3343747 w 4749368"/>
                <a:gd name="connsiteY142" fmla="*/ 3790215 h 5838626"/>
                <a:gd name="connsiteX143" fmla="*/ 3349289 w 4749368"/>
                <a:gd name="connsiteY143" fmla="*/ 3682150 h 5838626"/>
                <a:gd name="connsiteX144" fmla="*/ 3343747 w 4749368"/>
                <a:gd name="connsiteY144" fmla="*/ 3629502 h 5838626"/>
                <a:gd name="connsiteX145" fmla="*/ 3321580 w 4749368"/>
                <a:gd name="connsiteY145" fmla="*/ 3599022 h 5838626"/>
                <a:gd name="connsiteX146" fmla="*/ 3293870 w 4749368"/>
                <a:gd name="connsiteY146" fmla="*/ 3538062 h 5838626"/>
                <a:gd name="connsiteX147" fmla="*/ 3316038 w 4749368"/>
                <a:gd name="connsiteY147" fmla="*/ 3526979 h 5838626"/>
                <a:gd name="connsiteX148" fmla="*/ 3374227 w 4749368"/>
                <a:gd name="connsiteY148" fmla="*/ 3524208 h 5838626"/>
                <a:gd name="connsiteX149" fmla="*/ 3401936 w 4749368"/>
                <a:gd name="connsiteY149" fmla="*/ 3488186 h 5838626"/>
                <a:gd name="connsiteX150" fmla="*/ 3449041 w 4749368"/>
                <a:gd name="connsiteY150" fmla="*/ 3482644 h 5838626"/>
                <a:gd name="connsiteX151" fmla="*/ 3523856 w 4749368"/>
                <a:gd name="connsiteY151" fmla="*/ 3518666 h 5838626"/>
                <a:gd name="connsiteX152" fmla="*/ 3587587 w 4749368"/>
                <a:gd name="connsiteY152" fmla="*/ 3571313 h 5838626"/>
                <a:gd name="connsiteX153" fmla="*/ 3631921 w 4749368"/>
                <a:gd name="connsiteY153" fmla="*/ 3601793 h 5838626"/>
                <a:gd name="connsiteX154" fmla="*/ 3665172 w 4749368"/>
                <a:gd name="connsiteY154" fmla="*/ 3635044 h 5838626"/>
                <a:gd name="connsiteX155" fmla="*/ 3676256 w 4749368"/>
                <a:gd name="connsiteY155" fmla="*/ 3538062 h 5838626"/>
                <a:gd name="connsiteX156" fmla="*/ 3670714 w 4749368"/>
                <a:gd name="connsiteY156" fmla="*/ 3435539 h 5838626"/>
                <a:gd name="connsiteX157" fmla="*/ 3670714 w 4749368"/>
                <a:gd name="connsiteY157" fmla="*/ 3405059 h 5838626"/>
                <a:gd name="connsiteX158" fmla="*/ 3662401 w 4749368"/>
                <a:gd name="connsiteY158" fmla="*/ 3308077 h 5838626"/>
                <a:gd name="connsiteX159" fmla="*/ 3662401 w 4749368"/>
                <a:gd name="connsiteY159" fmla="*/ 3216637 h 5838626"/>
                <a:gd name="connsiteX160" fmla="*/ 3640234 w 4749368"/>
                <a:gd name="connsiteY160" fmla="*/ 3144593 h 5838626"/>
                <a:gd name="connsiteX161" fmla="*/ 3676256 w 4749368"/>
                <a:gd name="connsiteY161" fmla="*/ 3105801 h 5838626"/>
                <a:gd name="connsiteX162" fmla="*/ 3734445 w 4749368"/>
                <a:gd name="connsiteY162" fmla="*/ 3086404 h 5838626"/>
                <a:gd name="connsiteX163" fmla="*/ 3784321 w 4749368"/>
                <a:gd name="connsiteY163" fmla="*/ 3036528 h 5838626"/>
                <a:gd name="connsiteX164" fmla="*/ 3836449 w 4749368"/>
                <a:gd name="connsiteY164" fmla="*/ 3027696 h 5838626"/>
                <a:gd name="connsiteX165" fmla="*/ 3579274 w 4749368"/>
                <a:gd name="connsiteY165" fmla="*/ 2543307 h 5838626"/>
                <a:gd name="connsiteX166" fmla="*/ 3551565 w 4749368"/>
                <a:gd name="connsiteY166" fmla="*/ 2557162 h 5838626"/>
                <a:gd name="connsiteX167" fmla="*/ 3468438 w 4749368"/>
                <a:gd name="connsiteY167" fmla="*/ 2579329 h 5838626"/>
                <a:gd name="connsiteX168" fmla="*/ 3457354 w 4749368"/>
                <a:gd name="connsiteY168" fmla="*/ 2582100 h 5838626"/>
                <a:gd name="connsiteX169" fmla="*/ 3418561 w 4749368"/>
                <a:gd name="connsiteY169" fmla="*/ 2590413 h 5838626"/>
                <a:gd name="connsiteX170" fmla="*/ 3401936 w 4749368"/>
                <a:gd name="connsiteY170" fmla="*/ 2598725 h 5838626"/>
                <a:gd name="connsiteX171" fmla="*/ 3399165 w 4749368"/>
                <a:gd name="connsiteY171" fmla="*/ 2609809 h 5838626"/>
                <a:gd name="connsiteX172" fmla="*/ 3390852 w 4749368"/>
                <a:gd name="connsiteY172" fmla="*/ 2651373 h 5838626"/>
                <a:gd name="connsiteX173" fmla="*/ 3396394 w 4749368"/>
                <a:gd name="connsiteY173" fmla="*/ 2651373 h 5838626"/>
                <a:gd name="connsiteX174" fmla="*/ 3465667 w 4749368"/>
                <a:gd name="connsiteY174" fmla="*/ 2648602 h 5838626"/>
                <a:gd name="connsiteX175" fmla="*/ 3479521 w 4749368"/>
                <a:gd name="connsiteY175" fmla="*/ 2645831 h 5838626"/>
                <a:gd name="connsiteX176" fmla="*/ 3490605 w 4749368"/>
                <a:gd name="connsiteY176" fmla="*/ 2637518 h 5838626"/>
                <a:gd name="connsiteX177" fmla="*/ 3518314 w 4749368"/>
                <a:gd name="connsiteY177" fmla="*/ 2629205 h 5838626"/>
                <a:gd name="connsiteX178" fmla="*/ 3526627 w 4749368"/>
                <a:gd name="connsiteY178" fmla="*/ 2620893 h 5838626"/>
                <a:gd name="connsiteX179" fmla="*/ 3584816 w 4749368"/>
                <a:gd name="connsiteY179" fmla="*/ 2615351 h 5838626"/>
                <a:gd name="connsiteX180" fmla="*/ 3601441 w 4749368"/>
                <a:gd name="connsiteY180" fmla="*/ 2609809 h 5838626"/>
                <a:gd name="connsiteX181" fmla="*/ 3615296 w 4749368"/>
                <a:gd name="connsiteY181" fmla="*/ 2595954 h 5838626"/>
                <a:gd name="connsiteX182" fmla="*/ 3623609 w 4749368"/>
                <a:gd name="connsiteY182" fmla="*/ 2593183 h 5838626"/>
                <a:gd name="connsiteX183" fmla="*/ 3634692 w 4749368"/>
                <a:gd name="connsiteY183" fmla="*/ 2587642 h 5838626"/>
                <a:gd name="connsiteX184" fmla="*/ 3665172 w 4749368"/>
                <a:gd name="connsiteY184" fmla="*/ 2582100 h 5838626"/>
                <a:gd name="connsiteX185" fmla="*/ 3673485 w 4749368"/>
                <a:gd name="connsiteY185" fmla="*/ 2573787 h 5838626"/>
                <a:gd name="connsiteX186" fmla="*/ 3690110 w 4749368"/>
                <a:gd name="connsiteY186" fmla="*/ 2559933 h 5838626"/>
                <a:gd name="connsiteX187" fmla="*/ 3684569 w 4749368"/>
                <a:gd name="connsiteY187" fmla="*/ 2551620 h 5838626"/>
                <a:gd name="connsiteX188" fmla="*/ 3673485 w 4749368"/>
                <a:gd name="connsiteY188" fmla="*/ 2546078 h 5838626"/>
                <a:gd name="connsiteX189" fmla="*/ 3579274 w 4749368"/>
                <a:gd name="connsiteY189" fmla="*/ 2543307 h 5838626"/>
                <a:gd name="connsiteX190" fmla="*/ 3733919 w 4749368"/>
                <a:gd name="connsiteY190" fmla="*/ 2251374 h 5838626"/>
                <a:gd name="connsiteX191" fmla="*/ 3728903 w 4749368"/>
                <a:gd name="connsiteY191" fmla="*/ 2252362 h 5838626"/>
                <a:gd name="connsiteX192" fmla="*/ 3660973 w 4749368"/>
                <a:gd name="connsiteY192" fmla="*/ 2274898 h 5838626"/>
                <a:gd name="connsiteX193" fmla="*/ 3627046 w 4749368"/>
                <a:gd name="connsiteY193" fmla="*/ 2285407 h 5838626"/>
                <a:gd name="connsiteX194" fmla="*/ 3629151 w 4749368"/>
                <a:gd name="connsiteY194" fmla="*/ 2309771 h 5838626"/>
                <a:gd name="connsiteX195" fmla="*/ 3641360 w 4749368"/>
                <a:gd name="connsiteY195" fmla="*/ 2333129 h 5838626"/>
                <a:gd name="connsiteX196" fmla="*/ 3644178 w 4749368"/>
                <a:gd name="connsiteY196" fmla="*/ 2336508 h 5838626"/>
                <a:gd name="connsiteX197" fmla="*/ 3648959 w 4749368"/>
                <a:gd name="connsiteY197" fmla="*/ 2334385 h 5838626"/>
                <a:gd name="connsiteX198" fmla="*/ 3687340 w 4749368"/>
                <a:gd name="connsiteY198" fmla="*/ 2343802 h 5838626"/>
                <a:gd name="connsiteX199" fmla="*/ 3718426 w 4749368"/>
                <a:gd name="connsiteY199" fmla="*/ 2335771 h 5838626"/>
                <a:gd name="connsiteX200" fmla="*/ 3742951 w 4749368"/>
                <a:gd name="connsiteY200" fmla="*/ 2328044 h 5838626"/>
                <a:gd name="connsiteX201" fmla="*/ 3731675 w 4749368"/>
                <a:gd name="connsiteY201" fmla="*/ 2309771 h 5838626"/>
                <a:gd name="connsiteX202" fmla="*/ 3730636 w 4749368"/>
                <a:gd name="connsiteY202" fmla="*/ 2273230 h 5838626"/>
                <a:gd name="connsiteX203" fmla="*/ 4199958 w 4749368"/>
                <a:gd name="connsiteY203" fmla="*/ 2216340 h 5838626"/>
                <a:gd name="connsiteX204" fmla="*/ 3997681 w 4749368"/>
                <a:gd name="connsiteY204" fmla="*/ 2219111 h 5838626"/>
                <a:gd name="connsiteX205" fmla="*/ 3914554 w 4749368"/>
                <a:gd name="connsiteY205" fmla="*/ 2221882 h 5838626"/>
                <a:gd name="connsiteX206" fmla="*/ 3898138 w 4749368"/>
                <a:gd name="connsiteY206" fmla="*/ 2224119 h 5838626"/>
                <a:gd name="connsiteX207" fmla="*/ 3897930 w 4749368"/>
                <a:gd name="connsiteY207" fmla="*/ 2226644 h 5838626"/>
                <a:gd name="connsiteX208" fmla="*/ 3895159 w 4749368"/>
                <a:gd name="connsiteY208" fmla="*/ 2348564 h 5838626"/>
                <a:gd name="connsiteX209" fmla="*/ 3891223 w 4749368"/>
                <a:gd name="connsiteY209" fmla="*/ 2351605 h 5838626"/>
                <a:gd name="connsiteX210" fmla="*/ 3895158 w 4749368"/>
                <a:gd name="connsiteY210" fmla="*/ 2354885 h 5838626"/>
                <a:gd name="connsiteX211" fmla="*/ 4069725 w 4749368"/>
                <a:gd name="connsiteY211" fmla="*/ 2465722 h 5838626"/>
                <a:gd name="connsiteX212" fmla="*/ 4064183 w 4749368"/>
                <a:gd name="connsiteY212" fmla="*/ 2559933 h 5838626"/>
                <a:gd name="connsiteX213" fmla="*/ 3972743 w 4749368"/>
                <a:gd name="connsiteY213" fmla="*/ 2631976 h 5838626"/>
                <a:gd name="connsiteX214" fmla="*/ 3948520 w 4749368"/>
                <a:gd name="connsiteY214" fmla="*/ 2663582 h 5838626"/>
                <a:gd name="connsiteX215" fmla="*/ 3944071 w 4749368"/>
                <a:gd name="connsiteY215" fmla="*/ 2670405 h 5838626"/>
                <a:gd name="connsiteX216" fmla="*/ 3946875 w 4749368"/>
                <a:gd name="connsiteY216" fmla="*/ 2671332 h 5838626"/>
                <a:gd name="connsiteX217" fmla="*/ 3992140 w 4749368"/>
                <a:gd name="connsiteY217" fmla="*/ 2723416 h 5838626"/>
                <a:gd name="connsiteX218" fmla="*/ 4014307 w 4749368"/>
                <a:gd name="connsiteY218" fmla="*/ 2742813 h 5838626"/>
                <a:gd name="connsiteX219" fmla="*/ 4141769 w 4749368"/>
                <a:gd name="connsiteY219" fmla="*/ 2701249 h 5838626"/>
                <a:gd name="connsiteX220" fmla="*/ 4266460 w 4749368"/>
                <a:gd name="connsiteY220" fmla="*/ 2640289 h 5838626"/>
                <a:gd name="connsiteX221" fmla="*/ 4396692 w 4749368"/>
                <a:gd name="connsiteY221" fmla="*/ 2557162 h 5838626"/>
                <a:gd name="connsiteX222" fmla="*/ 4479820 w 4749368"/>
                <a:gd name="connsiteY222" fmla="*/ 2471263 h 5838626"/>
                <a:gd name="connsiteX223" fmla="*/ 4496445 w 4749368"/>
                <a:gd name="connsiteY223" fmla="*/ 2332718 h 5838626"/>
                <a:gd name="connsiteX224" fmla="*/ 4438256 w 4749368"/>
                <a:gd name="connsiteY224" fmla="*/ 2257903 h 5838626"/>
                <a:gd name="connsiteX225" fmla="*/ 4324649 w 4749368"/>
                <a:gd name="connsiteY225" fmla="*/ 2249591 h 5838626"/>
                <a:gd name="connsiteX226" fmla="*/ 4249834 w 4749368"/>
                <a:gd name="connsiteY226" fmla="*/ 2224653 h 5838626"/>
                <a:gd name="connsiteX227" fmla="*/ 4199958 w 4749368"/>
                <a:gd name="connsiteY227" fmla="*/ 2216340 h 5838626"/>
                <a:gd name="connsiteX228" fmla="*/ 3684916 w 4749368"/>
                <a:gd name="connsiteY228" fmla="*/ 2094333 h 5838626"/>
                <a:gd name="connsiteX229" fmla="*/ 3631922 w 4749368"/>
                <a:gd name="connsiteY229" fmla="*/ 2107495 h 5838626"/>
                <a:gd name="connsiteX230" fmla="*/ 3622398 w 4749368"/>
                <a:gd name="connsiteY230" fmla="*/ 2144729 h 5838626"/>
                <a:gd name="connsiteX231" fmla="*/ 3624824 w 4749368"/>
                <a:gd name="connsiteY231" fmla="*/ 2176052 h 5838626"/>
                <a:gd name="connsiteX232" fmla="*/ 3695652 w 4749368"/>
                <a:gd name="connsiteY232" fmla="*/ 2155380 h 5838626"/>
                <a:gd name="connsiteX233" fmla="*/ 3744498 w 4749368"/>
                <a:gd name="connsiteY233" fmla="*/ 2144174 h 5838626"/>
                <a:gd name="connsiteX234" fmla="*/ 3744751 w 4749368"/>
                <a:gd name="connsiteY234" fmla="*/ 2130377 h 5838626"/>
                <a:gd name="connsiteX235" fmla="*/ 3737217 w 4749368"/>
                <a:gd name="connsiteY235" fmla="*/ 2107495 h 5838626"/>
                <a:gd name="connsiteX236" fmla="*/ 3684916 w 4749368"/>
                <a:gd name="connsiteY236" fmla="*/ 2094333 h 5838626"/>
                <a:gd name="connsiteX237" fmla="*/ 1567795 w 4749368"/>
                <a:gd name="connsiteY237" fmla="*/ 2054726 h 5838626"/>
                <a:gd name="connsiteX238" fmla="*/ 1722032 w 4749368"/>
                <a:gd name="connsiteY238" fmla="*/ 2109810 h 5838626"/>
                <a:gd name="connsiteX239" fmla="*/ 1890957 w 4749368"/>
                <a:gd name="connsiteY239" fmla="*/ 2194273 h 5838626"/>
                <a:gd name="connsiteX240" fmla="*/ 1982764 w 4749368"/>
                <a:gd name="connsiteY240" fmla="*/ 2264046 h 5838626"/>
                <a:gd name="connsiteX241" fmla="*/ 2004798 w 4749368"/>
                <a:gd name="connsiteY241" fmla="*/ 2315458 h 5838626"/>
                <a:gd name="connsiteX242" fmla="*/ 2019487 w 4749368"/>
                <a:gd name="connsiteY242" fmla="*/ 2429299 h 5838626"/>
                <a:gd name="connsiteX243" fmla="*/ 2063554 w 4749368"/>
                <a:gd name="connsiteY243" fmla="*/ 2532123 h 5838626"/>
                <a:gd name="connsiteX244" fmla="*/ 2155362 w 4749368"/>
                <a:gd name="connsiteY244" fmla="*/ 2590880 h 5838626"/>
                <a:gd name="connsiteX245" fmla="*/ 2247169 w 4749368"/>
                <a:gd name="connsiteY245" fmla="*/ 2568846 h 5838626"/>
                <a:gd name="connsiteX246" fmla="*/ 2327959 w 4749368"/>
                <a:gd name="connsiteY246" fmla="*/ 2568846 h 5838626"/>
                <a:gd name="connsiteX247" fmla="*/ 2405077 w 4749368"/>
                <a:gd name="connsiteY247" fmla="*/ 2620258 h 5838626"/>
                <a:gd name="connsiteX248" fmla="*/ 2449145 w 4749368"/>
                <a:gd name="connsiteY248" fmla="*/ 2697376 h 5838626"/>
                <a:gd name="connsiteX249" fmla="*/ 2353665 w 4749368"/>
                <a:gd name="connsiteY249" fmla="*/ 2796528 h 5838626"/>
                <a:gd name="connsiteX250" fmla="*/ 2232480 w 4749368"/>
                <a:gd name="connsiteY250" fmla="*/ 2892008 h 5838626"/>
                <a:gd name="connsiteX251" fmla="*/ 2111294 w 4749368"/>
                <a:gd name="connsiteY251" fmla="*/ 2976470 h 5838626"/>
                <a:gd name="connsiteX252" fmla="*/ 2045193 w 4749368"/>
                <a:gd name="connsiteY252" fmla="*/ 3020538 h 5838626"/>
                <a:gd name="connsiteX253" fmla="*/ 2004798 w 4749368"/>
                <a:gd name="connsiteY253" fmla="*/ 3086639 h 5838626"/>
                <a:gd name="connsiteX254" fmla="*/ 2002733 w 4749368"/>
                <a:gd name="connsiteY254" fmla="*/ 3117108 h 5838626"/>
                <a:gd name="connsiteX255" fmla="*/ 2003708 w 4749368"/>
                <a:gd name="connsiteY255" fmla="*/ 3139287 h 5838626"/>
                <a:gd name="connsiteX256" fmla="*/ 2018942 w 4749368"/>
                <a:gd name="connsiteY256" fmla="*/ 3139887 h 5838626"/>
                <a:gd name="connsiteX257" fmla="*/ 2100277 w 4749368"/>
                <a:gd name="connsiteY257" fmla="*/ 3167429 h 5838626"/>
                <a:gd name="connsiteX258" fmla="*/ 2232480 w 4749368"/>
                <a:gd name="connsiteY258" fmla="*/ 3160085 h 5838626"/>
                <a:gd name="connsiteX259" fmla="*/ 2283892 w 4749368"/>
                <a:gd name="connsiteY259" fmla="*/ 3160085 h 5838626"/>
                <a:gd name="connsiteX260" fmla="*/ 2397733 w 4749368"/>
                <a:gd name="connsiteY260" fmla="*/ 3141723 h 5838626"/>
                <a:gd name="connsiteX261" fmla="*/ 2445473 w 4749368"/>
                <a:gd name="connsiteY261" fmla="*/ 3119690 h 5838626"/>
                <a:gd name="connsiteX262" fmla="*/ 2493212 w 4749368"/>
                <a:gd name="connsiteY262" fmla="*/ 3119690 h 5838626"/>
                <a:gd name="connsiteX263" fmla="*/ 2548297 w 4749368"/>
                <a:gd name="connsiteY263" fmla="*/ 3071950 h 5838626"/>
                <a:gd name="connsiteX264" fmla="*/ 2588692 w 4749368"/>
                <a:gd name="connsiteY264" fmla="*/ 3079294 h 5838626"/>
                <a:gd name="connsiteX265" fmla="*/ 2647448 w 4749368"/>
                <a:gd name="connsiteY265" fmla="*/ 3057261 h 5838626"/>
                <a:gd name="connsiteX266" fmla="*/ 2720894 w 4749368"/>
                <a:gd name="connsiteY266" fmla="*/ 3071950 h 5838626"/>
                <a:gd name="connsiteX267" fmla="*/ 2750273 w 4749368"/>
                <a:gd name="connsiteY267" fmla="*/ 3027882 h 5838626"/>
                <a:gd name="connsiteX268" fmla="*/ 2827391 w 4749368"/>
                <a:gd name="connsiteY268" fmla="*/ 3031555 h 5838626"/>
                <a:gd name="connsiteX269" fmla="*/ 2911853 w 4749368"/>
                <a:gd name="connsiteY269" fmla="*/ 3086639 h 5838626"/>
                <a:gd name="connsiteX270" fmla="*/ 3047728 w 4749368"/>
                <a:gd name="connsiteY270" fmla="*/ 3149068 h 5838626"/>
                <a:gd name="connsiteX271" fmla="*/ 3106485 w 4749368"/>
                <a:gd name="connsiteY271" fmla="*/ 3215169 h 5838626"/>
                <a:gd name="connsiteX272" fmla="*/ 3077106 w 4749368"/>
                <a:gd name="connsiteY272" fmla="*/ 3284943 h 5838626"/>
                <a:gd name="connsiteX273" fmla="*/ 3062417 w 4749368"/>
                <a:gd name="connsiteY273" fmla="*/ 3347371 h 5838626"/>
                <a:gd name="connsiteX274" fmla="*/ 3003660 w 4749368"/>
                <a:gd name="connsiteY274" fmla="*/ 3362061 h 5838626"/>
                <a:gd name="connsiteX275" fmla="*/ 2809029 w 4749368"/>
                <a:gd name="connsiteY275" fmla="*/ 3354716 h 5838626"/>
                <a:gd name="connsiteX276" fmla="*/ 2669482 w 4749368"/>
                <a:gd name="connsiteY276" fmla="*/ 3358388 h 5838626"/>
                <a:gd name="connsiteX277" fmla="*/ 2585019 w 4749368"/>
                <a:gd name="connsiteY277" fmla="*/ 3387767 h 5838626"/>
                <a:gd name="connsiteX278" fmla="*/ 2551969 w 4749368"/>
                <a:gd name="connsiteY278" fmla="*/ 3420817 h 5838626"/>
                <a:gd name="connsiteX279" fmla="*/ 2570330 w 4749368"/>
                <a:gd name="connsiteY279" fmla="*/ 3497935 h 5838626"/>
                <a:gd name="connsiteX280" fmla="*/ 2566658 w 4749368"/>
                <a:gd name="connsiteY280" fmla="*/ 3644827 h 5838626"/>
                <a:gd name="connsiteX281" fmla="*/ 2533607 w 4749368"/>
                <a:gd name="connsiteY281" fmla="*/ 3751323 h 5838626"/>
                <a:gd name="connsiteX282" fmla="*/ 2456489 w 4749368"/>
                <a:gd name="connsiteY282" fmla="*/ 3857820 h 5838626"/>
                <a:gd name="connsiteX283" fmla="*/ 2338976 w 4749368"/>
                <a:gd name="connsiteY283" fmla="*/ 3938610 h 5838626"/>
                <a:gd name="connsiteX284" fmla="*/ 2236152 w 4749368"/>
                <a:gd name="connsiteY284" fmla="*/ 4001039 h 5838626"/>
                <a:gd name="connsiteX285" fmla="*/ 2122311 w 4749368"/>
                <a:gd name="connsiteY285" fmla="*/ 4155275 h 5838626"/>
                <a:gd name="connsiteX286" fmla="*/ 2119430 w 4749368"/>
                <a:gd name="connsiteY286" fmla="*/ 4156659 h 5838626"/>
                <a:gd name="connsiteX287" fmla="*/ 2110376 w 4749368"/>
                <a:gd name="connsiteY287" fmla="*/ 4174325 h 5838626"/>
                <a:gd name="connsiteX288" fmla="*/ 2074571 w 4749368"/>
                <a:gd name="connsiteY288" fmla="*/ 4239737 h 5838626"/>
                <a:gd name="connsiteX289" fmla="*/ 2004798 w 4749368"/>
                <a:gd name="connsiteY289" fmla="*/ 4360923 h 5838626"/>
                <a:gd name="connsiteX290" fmla="*/ 1971289 w 4749368"/>
                <a:gd name="connsiteY290" fmla="*/ 4423352 h 5838626"/>
                <a:gd name="connsiteX291" fmla="*/ 1951647 w 4749368"/>
                <a:gd name="connsiteY291" fmla="*/ 4444511 h 5838626"/>
                <a:gd name="connsiteX292" fmla="*/ 1940992 w 4749368"/>
                <a:gd name="connsiteY292" fmla="*/ 4462370 h 5838626"/>
                <a:gd name="connsiteX293" fmla="*/ 1898301 w 4749368"/>
                <a:gd name="connsiteY293" fmla="*/ 4522504 h 5838626"/>
                <a:gd name="connsiteX294" fmla="*/ 1806494 w 4749368"/>
                <a:gd name="connsiteY294" fmla="*/ 4636345 h 5838626"/>
                <a:gd name="connsiteX295" fmla="*/ 1688981 w 4749368"/>
                <a:gd name="connsiteY295" fmla="*/ 4768547 h 5838626"/>
                <a:gd name="connsiteX296" fmla="*/ 1567795 w 4749368"/>
                <a:gd name="connsiteY296" fmla="*/ 4860355 h 5838626"/>
                <a:gd name="connsiteX297" fmla="*/ 1464971 w 4749368"/>
                <a:gd name="connsiteY297" fmla="*/ 5014591 h 5838626"/>
                <a:gd name="connsiteX298" fmla="*/ 1391526 w 4749368"/>
                <a:gd name="connsiteY298" fmla="*/ 5139449 h 5838626"/>
                <a:gd name="connsiteX299" fmla="*/ 1244634 w 4749368"/>
                <a:gd name="connsiteY299" fmla="*/ 5249617 h 5838626"/>
                <a:gd name="connsiteX300" fmla="*/ 1127121 w 4749368"/>
                <a:gd name="connsiteY300" fmla="*/ 5352441 h 5838626"/>
                <a:gd name="connsiteX301" fmla="*/ 1038986 w 4749368"/>
                <a:gd name="connsiteY301" fmla="*/ 5392837 h 5838626"/>
                <a:gd name="connsiteX302" fmla="*/ 921473 w 4749368"/>
                <a:gd name="connsiteY302" fmla="*/ 5484644 h 5838626"/>
                <a:gd name="connsiteX303" fmla="*/ 807632 w 4749368"/>
                <a:gd name="connsiteY303" fmla="*/ 5550745 h 5838626"/>
                <a:gd name="connsiteX304" fmla="*/ 682774 w 4749368"/>
                <a:gd name="connsiteY304" fmla="*/ 5653569 h 5838626"/>
                <a:gd name="connsiteX305" fmla="*/ 561588 w 4749368"/>
                <a:gd name="connsiteY305" fmla="*/ 5686620 h 5838626"/>
                <a:gd name="connsiteX306" fmla="*/ 425713 w 4749368"/>
                <a:gd name="connsiteY306" fmla="*/ 5749049 h 5838626"/>
                <a:gd name="connsiteX307" fmla="*/ 352268 w 4749368"/>
                <a:gd name="connsiteY307" fmla="*/ 5774755 h 5838626"/>
                <a:gd name="connsiteX308" fmla="*/ 253116 w 4749368"/>
                <a:gd name="connsiteY308" fmla="*/ 5807805 h 5838626"/>
                <a:gd name="connsiteX309" fmla="*/ 190687 w 4749368"/>
                <a:gd name="connsiteY309" fmla="*/ 5807805 h 5838626"/>
                <a:gd name="connsiteX310" fmla="*/ 135603 w 4749368"/>
                <a:gd name="connsiteY310" fmla="*/ 5833511 h 5838626"/>
                <a:gd name="connsiteX311" fmla="*/ 3400 w 4749368"/>
                <a:gd name="connsiteY311" fmla="*/ 5829839 h 5838626"/>
                <a:gd name="connsiteX312" fmla="*/ 95207 w 4749368"/>
                <a:gd name="connsiteY312" fmla="*/ 5745376 h 5838626"/>
                <a:gd name="connsiteX313" fmla="*/ 172326 w 4749368"/>
                <a:gd name="connsiteY313" fmla="*/ 5708653 h 5838626"/>
                <a:gd name="connsiteX314" fmla="*/ 234754 w 4749368"/>
                <a:gd name="connsiteY314" fmla="*/ 5646225 h 5838626"/>
                <a:gd name="connsiteX315" fmla="*/ 282494 w 4749368"/>
                <a:gd name="connsiteY315" fmla="*/ 5580123 h 5838626"/>
                <a:gd name="connsiteX316" fmla="*/ 293511 w 4749368"/>
                <a:gd name="connsiteY316" fmla="*/ 5536056 h 5838626"/>
                <a:gd name="connsiteX317" fmla="*/ 370629 w 4749368"/>
                <a:gd name="connsiteY317" fmla="*/ 5521367 h 5838626"/>
                <a:gd name="connsiteX318" fmla="*/ 469781 w 4749368"/>
                <a:gd name="connsiteY318" fmla="*/ 5425887 h 5838626"/>
                <a:gd name="connsiteX319" fmla="*/ 535882 w 4749368"/>
                <a:gd name="connsiteY319" fmla="*/ 5418543 h 5838626"/>
                <a:gd name="connsiteX320" fmla="*/ 624017 w 4749368"/>
                <a:gd name="connsiteY320" fmla="*/ 5334080 h 5838626"/>
                <a:gd name="connsiteX321" fmla="*/ 723169 w 4749368"/>
                <a:gd name="connsiteY321" fmla="*/ 5271651 h 5838626"/>
                <a:gd name="connsiteX322" fmla="*/ 899439 w 4749368"/>
                <a:gd name="connsiteY322" fmla="*/ 5150465 h 5838626"/>
                <a:gd name="connsiteX323" fmla="*/ 1160171 w 4749368"/>
                <a:gd name="connsiteY323" fmla="*/ 4941145 h 5838626"/>
                <a:gd name="connsiteX324" fmla="*/ 1281357 w 4749368"/>
                <a:gd name="connsiteY324" fmla="*/ 4797926 h 5838626"/>
                <a:gd name="connsiteX325" fmla="*/ 1384181 w 4749368"/>
                <a:gd name="connsiteY325" fmla="*/ 4665723 h 5838626"/>
                <a:gd name="connsiteX326" fmla="*/ 1457627 w 4749368"/>
                <a:gd name="connsiteY326" fmla="*/ 4595950 h 5838626"/>
                <a:gd name="connsiteX327" fmla="*/ 1468644 w 4749368"/>
                <a:gd name="connsiteY327" fmla="*/ 4507815 h 5838626"/>
                <a:gd name="connsiteX328" fmla="*/ 1473039 w 4749368"/>
                <a:gd name="connsiteY328" fmla="*/ 4502781 h 5838626"/>
                <a:gd name="connsiteX329" fmla="*/ 1472718 w 4749368"/>
                <a:gd name="connsiteY329" fmla="*/ 4502537 h 5838626"/>
                <a:gd name="connsiteX330" fmla="*/ 1487005 w 4749368"/>
                <a:gd name="connsiteY330" fmla="*/ 4467420 h 5838626"/>
                <a:gd name="connsiteX331" fmla="*/ 1461299 w 4749368"/>
                <a:gd name="connsiteY331" fmla="*/ 4375612 h 5838626"/>
                <a:gd name="connsiteX332" fmla="*/ 1472316 w 4749368"/>
                <a:gd name="connsiteY332" fmla="*/ 4250755 h 5838626"/>
                <a:gd name="connsiteX333" fmla="*/ 1464971 w 4749368"/>
                <a:gd name="connsiteY333" fmla="*/ 4140586 h 5838626"/>
                <a:gd name="connsiteX334" fmla="*/ 1409887 w 4749368"/>
                <a:gd name="connsiteY334" fmla="*/ 4045106 h 5838626"/>
                <a:gd name="connsiteX335" fmla="*/ 1343786 w 4749368"/>
                <a:gd name="connsiteY335" fmla="*/ 4136914 h 5838626"/>
                <a:gd name="connsiteX336" fmla="*/ 1255651 w 4749368"/>
                <a:gd name="connsiteY336" fmla="*/ 4114880 h 5838626"/>
                <a:gd name="connsiteX337" fmla="*/ 1167516 w 4749368"/>
                <a:gd name="connsiteY337" fmla="*/ 4158947 h 5838626"/>
                <a:gd name="connsiteX338" fmla="*/ 1101415 w 4749368"/>
                <a:gd name="connsiteY338" fmla="*/ 4206687 h 5838626"/>
                <a:gd name="connsiteX339" fmla="*/ 1053675 w 4749368"/>
                <a:gd name="connsiteY339" fmla="*/ 4206687 h 5838626"/>
                <a:gd name="connsiteX340" fmla="*/ 1020624 w 4749368"/>
                <a:gd name="connsiteY340" fmla="*/ 4254427 h 5838626"/>
                <a:gd name="connsiteX341" fmla="*/ 947179 w 4749368"/>
                <a:gd name="connsiteY341" fmla="*/ 4287478 h 5838626"/>
                <a:gd name="connsiteX342" fmla="*/ 961868 w 4749368"/>
                <a:gd name="connsiteY342" fmla="*/ 4353579 h 5838626"/>
                <a:gd name="connsiteX343" fmla="*/ 969212 w 4749368"/>
                <a:gd name="connsiteY343" fmla="*/ 4393974 h 5838626"/>
                <a:gd name="connsiteX344" fmla="*/ 895766 w 4749368"/>
                <a:gd name="connsiteY344" fmla="*/ 4430697 h 5838626"/>
                <a:gd name="connsiteX345" fmla="*/ 807632 w 4749368"/>
                <a:gd name="connsiteY345" fmla="*/ 4401318 h 5838626"/>
                <a:gd name="connsiteX346" fmla="*/ 759892 w 4749368"/>
                <a:gd name="connsiteY346" fmla="*/ 4379285 h 5838626"/>
                <a:gd name="connsiteX347" fmla="*/ 635034 w 4749368"/>
                <a:gd name="connsiteY347" fmla="*/ 4371940 h 5838626"/>
                <a:gd name="connsiteX348" fmla="*/ 565260 w 4749368"/>
                <a:gd name="connsiteY348" fmla="*/ 4258099 h 5838626"/>
                <a:gd name="connsiteX349" fmla="*/ 513848 w 4749368"/>
                <a:gd name="connsiteY349" fmla="*/ 4158947 h 5838626"/>
                <a:gd name="connsiteX350" fmla="*/ 579950 w 4749368"/>
                <a:gd name="connsiteY350" fmla="*/ 4133241 h 5838626"/>
                <a:gd name="connsiteX351" fmla="*/ 715824 w 4749368"/>
                <a:gd name="connsiteY351" fmla="*/ 4122225 h 5838626"/>
                <a:gd name="connsiteX352" fmla="*/ 803959 w 4749368"/>
                <a:gd name="connsiteY352" fmla="*/ 4081829 h 5838626"/>
                <a:gd name="connsiteX353" fmla="*/ 917800 w 4749368"/>
                <a:gd name="connsiteY353" fmla="*/ 4019400 h 5838626"/>
                <a:gd name="connsiteX354" fmla="*/ 1016952 w 4749368"/>
                <a:gd name="connsiteY354" fmla="*/ 3975333 h 5838626"/>
                <a:gd name="connsiteX355" fmla="*/ 1086726 w 4749368"/>
                <a:gd name="connsiteY355" fmla="*/ 3868837 h 5838626"/>
                <a:gd name="connsiteX356" fmla="*/ 1134465 w 4749368"/>
                <a:gd name="connsiteY356" fmla="*/ 3839458 h 5838626"/>
                <a:gd name="connsiteX357" fmla="*/ 1189550 w 4749368"/>
                <a:gd name="connsiteY357" fmla="*/ 3813752 h 5838626"/>
                <a:gd name="connsiteX358" fmla="*/ 1259323 w 4749368"/>
                <a:gd name="connsiteY358" fmla="*/ 3850475 h 5838626"/>
                <a:gd name="connsiteX359" fmla="*/ 1332769 w 4749368"/>
                <a:gd name="connsiteY359" fmla="*/ 3879853 h 5838626"/>
                <a:gd name="connsiteX360" fmla="*/ 1395198 w 4749368"/>
                <a:gd name="connsiteY360" fmla="*/ 3909232 h 5838626"/>
                <a:gd name="connsiteX361" fmla="*/ 1472316 w 4749368"/>
                <a:gd name="connsiteY361" fmla="*/ 3979005 h 5838626"/>
                <a:gd name="connsiteX362" fmla="*/ 1516383 w 4749368"/>
                <a:gd name="connsiteY362" fmla="*/ 4012056 h 5838626"/>
                <a:gd name="connsiteX363" fmla="*/ 1542089 w 4749368"/>
                <a:gd name="connsiteY363" fmla="*/ 3964316 h 5838626"/>
                <a:gd name="connsiteX364" fmla="*/ 1549434 w 4749368"/>
                <a:gd name="connsiteY364" fmla="*/ 3876181 h 5838626"/>
                <a:gd name="connsiteX365" fmla="*/ 1512711 w 4749368"/>
                <a:gd name="connsiteY365" fmla="*/ 3839458 h 5838626"/>
                <a:gd name="connsiteX366" fmla="*/ 1520056 w 4749368"/>
                <a:gd name="connsiteY366" fmla="*/ 3732962 h 5838626"/>
                <a:gd name="connsiteX367" fmla="*/ 1520056 w 4749368"/>
                <a:gd name="connsiteY367" fmla="*/ 3685222 h 5838626"/>
                <a:gd name="connsiteX368" fmla="*/ 1520056 w 4749368"/>
                <a:gd name="connsiteY368" fmla="*/ 3626465 h 5838626"/>
                <a:gd name="connsiteX369" fmla="*/ 1516383 w 4749368"/>
                <a:gd name="connsiteY369" fmla="*/ 3560364 h 5838626"/>
                <a:gd name="connsiteX370" fmla="*/ 1501694 w 4749368"/>
                <a:gd name="connsiteY370" fmla="*/ 3450196 h 5838626"/>
                <a:gd name="connsiteX371" fmla="*/ 1497161 w 4749368"/>
                <a:gd name="connsiteY371" fmla="*/ 3434503 h 5838626"/>
                <a:gd name="connsiteX372" fmla="*/ 1497120 w 4749368"/>
                <a:gd name="connsiteY372" fmla="*/ 3434419 h 5838626"/>
                <a:gd name="connsiteX373" fmla="*/ 1479029 w 4749368"/>
                <a:gd name="connsiteY373" fmla="*/ 3432035 h 5838626"/>
                <a:gd name="connsiteX374" fmla="*/ 1439265 w 4749368"/>
                <a:gd name="connsiteY374" fmla="*/ 3417145 h 5838626"/>
                <a:gd name="connsiteX375" fmla="*/ 1384181 w 4749368"/>
                <a:gd name="connsiteY375" fmla="*/ 3417145 h 5838626"/>
                <a:gd name="connsiteX376" fmla="*/ 1332769 w 4749368"/>
                <a:gd name="connsiteY376" fmla="*/ 3446523 h 5838626"/>
                <a:gd name="connsiteX377" fmla="*/ 1226273 w 4749368"/>
                <a:gd name="connsiteY377" fmla="*/ 3468557 h 5838626"/>
                <a:gd name="connsiteX378" fmla="*/ 1149154 w 4749368"/>
                <a:gd name="connsiteY378" fmla="*/ 3472229 h 5838626"/>
                <a:gd name="connsiteX379" fmla="*/ 1064692 w 4749368"/>
                <a:gd name="connsiteY379" fmla="*/ 3490591 h 5838626"/>
                <a:gd name="connsiteX380" fmla="*/ 914128 w 4749368"/>
                <a:gd name="connsiteY380" fmla="*/ 3534658 h 5838626"/>
                <a:gd name="connsiteX381" fmla="*/ 726841 w 4749368"/>
                <a:gd name="connsiteY381" fmla="*/ 3597087 h 5838626"/>
                <a:gd name="connsiteX382" fmla="*/ 601983 w 4749368"/>
                <a:gd name="connsiteY382" fmla="*/ 3659516 h 5838626"/>
                <a:gd name="connsiteX383" fmla="*/ 491815 w 4749368"/>
                <a:gd name="connsiteY383" fmla="*/ 3718273 h 5838626"/>
                <a:gd name="connsiteX384" fmla="*/ 337579 w 4749368"/>
                <a:gd name="connsiteY384" fmla="*/ 3850475 h 5838626"/>
                <a:gd name="connsiteX385" fmla="*/ 249444 w 4749368"/>
                <a:gd name="connsiteY385" fmla="*/ 3883526 h 5838626"/>
                <a:gd name="connsiteX386" fmla="*/ 168653 w 4749368"/>
                <a:gd name="connsiteY386" fmla="*/ 3843131 h 5838626"/>
                <a:gd name="connsiteX387" fmla="*/ 14417 w 4749368"/>
                <a:gd name="connsiteY387" fmla="*/ 3743979 h 5838626"/>
                <a:gd name="connsiteX388" fmla="*/ 14417 w 4749368"/>
                <a:gd name="connsiteY388" fmla="*/ 3688894 h 5838626"/>
                <a:gd name="connsiteX389" fmla="*/ 14417 w 4749368"/>
                <a:gd name="connsiteY389" fmla="*/ 3604432 h 5838626"/>
                <a:gd name="connsiteX390" fmla="*/ 209048 w 4749368"/>
                <a:gd name="connsiteY390" fmla="*/ 3556692 h 5838626"/>
                <a:gd name="connsiteX391" fmla="*/ 275150 w 4749368"/>
                <a:gd name="connsiteY391" fmla="*/ 3549347 h 5838626"/>
                <a:gd name="connsiteX392" fmla="*/ 352268 w 4749368"/>
                <a:gd name="connsiteY392" fmla="*/ 3523641 h 5838626"/>
                <a:gd name="connsiteX393" fmla="*/ 488142 w 4749368"/>
                <a:gd name="connsiteY393" fmla="*/ 3512625 h 5838626"/>
                <a:gd name="connsiteX394" fmla="*/ 539554 w 4749368"/>
                <a:gd name="connsiteY394" fmla="*/ 3483246 h 5838626"/>
                <a:gd name="connsiteX395" fmla="*/ 657068 w 4749368"/>
                <a:gd name="connsiteY395" fmla="*/ 3483246 h 5838626"/>
                <a:gd name="connsiteX396" fmla="*/ 734186 w 4749368"/>
                <a:gd name="connsiteY396" fmla="*/ 3450196 h 5838626"/>
                <a:gd name="connsiteX397" fmla="*/ 785598 w 4749368"/>
                <a:gd name="connsiteY397" fmla="*/ 3442851 h 5838626"/>
                <a:gd name="connsiteX398" fmla="*/ 818648 w 4749368"/>
                <a:gd name="connsiteY398" fmla="*/ 3406128 h 5838626"/>
                <a:gd name="connsiteX399" fmla="*/ 895766 w 4749368"/>
                <a:gd name="connsiteY399" fmla="*/ 3384094 h 5838626"/>
                <a:gd name="connsiteX400" fmla="*/ 928817 w 4749368"/>
                <a:gd name="connsiteY400" fmla="*/ 3354716 h 5838626"/>
                <a:gd name="connsiteX401" fmla="*/ 947179 w 4749368"/>
                <a:gd name="connsiteY401" fmla="*/ 3314321 h 5838626"/>
                <a:gd name="connsiteX402" fmla="*/ 925145 w 4749368"/>
                <a:gd name="connsiteY402" fmla="*/ 3292287 h 5838626"/>
                <a:gd name="connsiteX403" fmla="*/ 961868 w 4749368"/>
                <a:gd name="connsiteY403" fmla="*/ 3233531 h 5838626"/>
                <a:gd name="connsiteX404" fmla="*/ 961868 w 4749368"/>
                <a:gd name="connsiteY404" fmla="*/ 3149068 h 5838626"/>
                <a:gd name="connsiteX405" fmla="*/ 958195 w 4749368"/>
                <a:gd name="connsiteY405" fmla="*/ 3090311 h 5838626"/>
                <a:gd name="connsiteX406" fmla="*/ 954523 w 4749368"/>
                <a:gd name="connsiteY406" fmla="*/ 3053588 h 5838626"/>
                <a:gd name="connsiteX407" fmla="*/ 928817 w 4749368"/>
                <a:gd name="connsiteY407" fmla="*/ 3035227 h 5838626"/>
                <a:gd name="connsiteX408" fmla="*/ 914128 w 4749368"/>
                <a:gd name="connsiteY408" fmla="*/ 2969126 h 5838626"/>
                <a:gd name="connsiteX409" fmla="*/ 892094 w 4749368"/>
                <a:gd name="connsiteY409" fmla="*/ 2917714 h 5838626"/>
                <a:gd name="connsiteX410" fmla="*/ 895766 w 4749368"/>
                <a:gd name="connsiteY410" fmla="*/ 2880991 h 5838626"/>
                <a:gd name="connsiteX411" fmla="*/ 965540 w 4749368"/>
                <a:gd name="connsiteY411" fmla="*/ 2855285 h 5838626"/>
                <a:gd name="connsiteX412" fmla="*/ 1002493 w 4749368"/>
                <a:gd name="connsiteY412" fmla="*/ 2852990 h 5838626"/>
                <a:gd name="connsiteX413" fmla="*/ 1042658 w 4749368"/>
                <a:gd name="connsiteY413" fmla="*/ 2855285 h 5838626"/>
                <a:gd name="connsiteX414" fmla="*/ 1138138 w 4749368"/>
                <a:gd name="connsiteY414" fmla="*/ 2866302 h 5838626"/>
                <a:gd name="connsiteX415" fmla="*/ 1182205 w 4749368"/>
                <a:gd name="connsiteY415" fmla="*/ 2895680 h 5838626"/>
                <a:gd name="connsiteX416" fmla="*/ 1229945 w 4749368"/>
                <a:gd name="connsiteY416" fmla="*/ 2958109 h 5838626"/>
                <a:gd name="connsiteX417" fmla="*/ 1255651 w 4749368"/>
                <a:gd name="connsiteY417" fmla="*/ 3027882 h 5838626"/>
                <a:gd name="connsiteX418" fmla="*/ 1288701 w 4749368"/>
                <a:gd name="connsiteY418" fmla="*/ 3075622 h 5838626"/>
                <a:gd name="connsiteX419" fmla="*/ 1299718 w 4749368"/>
                <a:gd name="connsiteY419" fmla="*/ 3174774 h 5838626"/>
                <a:gd name="connsiteX420" fmla="*/ 1303391 w 4749368"/>
                <a:gd name="connsiteY420" fmla="*/ 3218841 h 5838626"/>
                <a:gd name="connsiteX421" fmla="*/ 1351130 w 4749368"/>
                <a:gd name="connsiteY421" fmla="*/ 3251892 h 5838626"/>
                <a:gd name="connsiteX422" fmla="*/ 1380509 w 4749368"/>
                <a:gd name="connsiteY422" fmla="*/ 3277598 h 5838626"/>
                <a:gd name="connsiteX423" fmla="*/ 1487005 w 4749368"/>
                <a:gd name="connsiteY423" fmla="*/ 3259237 h 5838626"/>
                <a:gd name="connsiteX424" fmla="*/ 1517302 w 4749368"/>
                <a:gd name="connsiteY424" fmla="*/ 3257171 h 5838626"/>
                <a:gd name="connsiteX425" fmla="*/ 1519910 w 4749368"/>
                <a:gd name="connsiteY425" fmla="*/ 3256821 h 5838626"/>
                <a:gd name="connsiteX426" fmla="*/ 1523728 w 4749368"/>
                <a:gd name="connsiteY426" fmla="*/ 3218841 h 5838626"/>
                <a:gd name="connsiteX427" fmla="*/ 1498022 w 4749368"/>
                <a:gd name="connsiteY427" fmla="*/ 3138051 h 5838626"/>
                <a:gd name="connsiteX428" fmla="*/ 1468644 w 4749368"/>
                <a:gd name="connsiteY428" fmla="*/ 3119690 h 5838626"/>
                <a:gd name="connsiteX429" fmla="*/ 1487005 w 4749368"/>
                <a:gd name="connsiteY429" fmla="*/ 2947092 h 5838626"/>
                <a:gd name="connsiteX430" fmla="*/ 1505366 w 4749368"/>
                <a:gd name="connsiteY430" fmla="*/ 2888335 h 5838626"/>
                <a:gd name="connsiteX431" fmla="*/ 1516383 w 4749368"/>
                <a:gd name="connsiteY431" fmla="*/ 2690032 h 5838626"/>
                <a:gd name="connsiteX432" fmla="*/ 1479660 w 4749368"/>
                <a:gd name="connsiteY432" fmla="*/ 2634947 h 5838626"/>
                <a:gd name="connsiteX433" fmla="*/ 1464971 w 4749368"/>
                <a:gd name="connsiteY433" fmla="*/ 2576191 h 5838626"/>
                <a:gd name="connsiteX434" fmla="*/ 1472316 w 4749368"/>
                <a:gd name="connsiteY434" fmla="*/ 2333820 h 5838626"/>
                <a:gd name="connsiteX435" fmla="*/ 1461299 w 4749368"/>
                <a:gd name="connsiteY435" fmla="*/ 2267718 h 5838626"/>
                <a:gd name="connsiteX436" fmla="*/ 1387853 w 4749368"/>
                <a:gd name="connsiteY436" fmla="*/ 2194273 h 5838626"/>
                <a:gd name="connsiteX437" fmla="*/ 1387853 w 4749368"/>
                <a:gd name="connsiteY437" fmla="*/ 2164894 h 5838626"/>
                <a:gd name="connsiteX438" fmla="*/ 1428248 w 4749368"/>
                <a:gd name="connsiteY438" fmla="*/ 2139188 h 5838626"/>
                <a:gd name="connsiteX439" fmla="*/ 1442938 w 4749368"/>
                <a:gd name="connsiteY439" fmla="*/ 2109810 h 5838626"/>
                <a:gd name="connsiteX440" fmla="*/ 1527400 w 4749368"/>
                <a:gd name="connsiteY440" fmla="*/ 2095121 h 5838626"/>
                <a:gd name="connsiteX441" fmla="*/ 1567795 w 4749368"/>
                <a:gd name="connsiteY441" fmla="*/ 2054726 h 5838626"/>
                <a:gd name="connsiteX442" fmla="*/ 3584751 w 4749368"/>
                <a:gd name="connsiteY442" fmla="*/ 1569885 h 5838626"/>
                <a:gd name="connsiteX443" fmla="*/ 3547863 w 4749368"/>
                <a:gd name="connsiteY443" fmla="*/ 1581834 h 5838626"/>
                <a:gd name="connsiteX444" fmla="*/ 3555916 w 4749368"/>
                <a:gd name="connsiteY444" fmla="*/ 1631580 h 5838626"/>
                <a:gd name="connsiteX445" fmla="*/ 3553889 w 4749368"/>
                <a:gd name="connsiteY445" fmla="*/ 1642872 h 5838626"/>
                <a:gd name="connsiteX446" fmla="*/ 3570962 w 4749368"/>
                <a:gd name="connsiteY446" fmla="*/ 1689088 h 5838626"/>
                <a:gd name="connsiteX447" fmla="*/ 3629151 w 4749368"/>
                <a:gd name="connsiteY447" fmla="*/ 1711255 h 5838626"/>
                <a:gd name="connsiteX448" fmla="*/ 3629996 w 4749368"/>
                <a:gd name="connsiteY448" fmla="*/ 1658326 h 5838626"/>
                <a:gd name="connsiteX449" fmla="*/ 3631877 w 4749368"/>
                <a:gd name="connsiteY449" fmla="*/ 1642369 h 5838626"/>
                <a:gd name="connsiteX450" fmla="*/ 3629259 w 4749368"/>
                <a:gd name="connsiteY450" fmla="*/ 1618029 h 5838626"/>
                <a:gd name="connsiteX451" fmla="*/ 3625449 w 4749368"/>
                <a:gd name="connsiteY451" fmla="*/ 1576292 h 5838626"/>
                <a:gd name="connsiteX452" fmla="*/ 3584751 w 4749368"/>
                <a:gd name="connsiteY452" fmla="*/ 1569885 h 5838626"/>
                <a:gd name="connsiteX453" fmla="*/ 3593822 w 4749368"/>
                <a:gd name="connsiteY453" fmla="*/ 1201755 h 5838626"/>
                <a:gd name="connsiteX454" fmla="*/ 3562649 w 4749368"/>
                <a:gd name="connsiteY454" fmla="*/ 1206950 h 5838626"/>
                <a:gd name="connsiteX455" fmla="*/ 3582045 w 4749368"/>
                <a:gd name="connsiteY455" fmla="*/ 1306702 h 5838626"/>
                <a:gd name="connsiteX456" fmla="*/ 3629151 w 4749368"/>
                <a:gd name="connsiteY456" fmla="*/ 1323328 h 5838626"/>
                <a:gd name="connsiteX457" fmla="*/ 3623609 w 4749368"/>
                <a:gd name="connsiteY457" fmla="*/ 1218033 h 5838626"/>
                <a:gd name="connsiteX458" fmla="*/ 3593822 w 4749368"/>
                <a:gd name="connsiteY458" fmla="*/ 1201755 h 5838626"/>
                <a:gd name="connsiteX459" fmla="*/ 3573733 w 4749368"/>
                <a:gd name="connsiteY459" fmla="*/ 544702 h 5838626"/>
                <a:gd name="connsiteX460" fmla="*/ 3518315 w 4749368"/>
                <a:gd name="connsiteY460" fmla="*/ 553015 h 5838626"/>
                <a:gd name="connsiteX461" fmla="*/ 3471210 w 4749368"/>
                <a:gd name="connsiteY461" fmla="*/ 589037 h 5838626"/>
                <a:gd name="connsiteX462" fmla="*/ 3494720 w 4749368"/>
                <a:gd name="connsiteY462" fmla="*/ 619950 h 5838626"/>
                <a:gd name="connsiteX463" fmla="*/ 3496341 w 4749368"/>
                <a:gd name="connsiteY463" fmla="*/ 625129 h 5838626"/>
                <a:gd name="connsiteX464" fmla="*/ 3506192 w 4749368"/>
                <a:gd name="connsiteY464" fmla="*/ 618640 h 5838626"/>
                <a:gd name="connsiteX465" fmla="*/ 3520154 w 4749368"/>
                <a:gd name="connsiteY465" fmla="*/ 620329 h 5838626"/>
                <a:gd name="connsiteX466" fmla="*/ 3584448 w 4749368"/>
                <a:gd name="connsiteY466" fmla="*/ 608444 h 5838626"/>
                <a:gd name="connsiteX467" fmla="*/ 3595013 w 4749368"/>
                <a:gd name="connsiteY467" fmla="*/ 605121 h 5838626"/>
                <a:gd name="connsiteX468" fmla="*/ 3593021 w 4749368"/>
                <a:gd name="connsiteY468" fmla="*/ 601809 h 5838626"/>
                <a:gd name="connsiteX469" fmla="*/ 3598671 w 4749368"/>
                <a:gd name="connsiteY469" fmla="*/ 558557 h 5838626"/>
                <a:gd name="connsiteX470" fmla="*/ 3573733 w 4749368"/>
                <a:gd name="connsiteY470" fmla="*/ 544702 h 5838626"/>
                <a:gd name="connsiteX471" fmla="*/ 3448025 w 4749368"/>
                <a:gd name="connsiteY471" fmla="*/ 565 h 5838626"/>
                <a:gd name="connsiteX472" fmla="*/ 3476751 w 4749368"/>
                <a:gd name="connsiteY472" fmla="*/ 1604 h 5838626"/>
                <a:gd name="connsiteX473" fmla="*/ 3579275 w 4749368"/>
                <a:gd name="connsiteY473" fmla="*/ 62564 h 5838626"/>
                <a:gd name="connsiteX474" fmla="*/ 3687341 w 4749368"/>
                <a:gd name="connsiteY474" fmla="*/ 109670 h 5838626"/>
                <a:gd name="connsiteX475" fmla="*/ 3778781 w 4749368"/>
                <a:gd name="connsiteY475" fmla="*/ 167859 h 5838626"/>
                <a:gd name="connsiteX476" fmla="*/ 3834199 w 4749368"/>
                <a:gd name="connsiteY476" fmla="*/ 231590 h 5838626"/>
                <a:gd name="connsiteX477" fmla="*/ 3850824 w 4749368"/>
                <a:gd name="connsiteY477" fmla="*/ 356280 h 5838626"/>
                <a:gd name="connsiteX478" fmla="*/ 3784322 w 4749368"/>
                <a:gd name="connsiteY478" fmla="*/ 439408 h 5838626"/>
                <a:gd name="connsiteX479" fmla="*/ 3737217 w 4749368"/>
                <a:gd name="connsiteY479" fmla="*/ 475430 h 5838626"/>
                <a:gd name="connsiteX480" fmla="*/ 3762155 w 4749368"/>
                <a:gd name="connsiteY480" fmla="*/ 503139 h 5838626"/>
                <a:gd name="connsiteX481" fmla="*/ 3771507 w 4749368"/>
                <a:gd name="connsiteY481" fmla="*/ 519245 h 5838626"/>
                <a:gd name="connsiteX482" fmla="*/ 3771906 w 4749368"/>
                <a:gd name="connsiteY482" fmla="*/ 522057 h 5838626"/>
                <a:gd name="connsiteX483" fmla="*/ 3778845 w 4749368"/>
                <a:gd name="connsiteY483" fmla="*/ 518281 h 5838626"/>
                <a:gd name="connsiteX484" fmla="*/ 3849892 w 4749368"/>
                <a:gd name="connsiteY484" fmla="*/ 481783 h 5838626"/>
                <a:gd name="connsiteX485" fmla="*/ 3908081 w 4749368"/>
                <a:gd name="connsiteY485" fmla="*/ 462387 h 5838626"/>
                <a:gd name="connsiteX486" fmla="*/ 3977354 w 4749368"/>
                <a:gd name="connsiteY486" fmla="*/ 509492 h 5838626"/>
                <a:gd name="connsiteX487" fmla="*/ 4060481 w 4749368"/>
                <a:gd name="connsiteY487" fmla="*/ 570452 h 5838626"/>
                <a:gd name="connsiteX488" fmla="*/ 4107587 w 4749368"/>
                <a:gd name="connsiteY488" fmla="*/ 670205 h 5838626"/>
                <a:gd name="connsiteX489" fmla="*/ 4057710 w 4749368"/>
                <a:gd name="connsiteY489" fmla="*/ 747790 h 5838626"/>
                <a:gd name="connsiteX490" fmla="*/ 3933019 w 4749368"/>
                <a:gd name="connsiteY490" fmla="*/ 839230 h 5838626"/>
                <a:gd name="connsiteX491" fmla="*/ 3816641 w 4749368"/>
                <a:gd name="connsiteY491" fmla="*/ 916816 h 5838626"/>
                <a:gd name="connsiteX492" fmla="*/ 3808329 w 4749368"/>
                <a:gd name="connsiteY492" fmla="*/ 986089 h 5838626"/>
                <a:gd name="connsiteX493" fmla="*/ 3836038 w 4749368"/>
                <a:gd name="connsiteY493" fmla="*/ 1030423 h 5838626"/>
                <a:gd name="connsiteX494" fmla="*/ 3838809 w 4749368"/>
                <a:gd name="connsiteY494" fmla="*/ 1130176 h 5838626"/>
                <a:gd name="connsiteX495" fmla="*/ 3866518 w 4749368"/>
                <a:gd name="connsiteY495" fmla="*/ 1221616 h 5838626"/>
                <a:gd name="connsiteX496" fmla="*/ 3877601 w 4749368"/>
                <a:gd name="connsiteY496" fmla="*/ 1360161 h 5838626"/>
                <a:gd name="connsiteX497" fmla="*/ 3883143 w 4749368"/>
                <a:gd name="connsiteY497" fmla="*/ 1554125 h 5838626"/>
                <a:gd name="connsiteX498" fmla="*/ 3885222 w 4749368"/>
                <a:gd name="connsiteY498" fmla="*/ 1587268 h 5838626"/>
                <a:gd name="connsiteX499" fmla="*/ 3887277 w 4749368"/>
                <a:gd name="connsiteY499" fmla="*/ 1603260 h 5838626"/>
                <a:gd name="connsiteX500" fmla="*/ 3892388 w 4749368"/>
                <a:gd name="connsiteY500" fmla="*/ 1619815 h 5838626"/>
                <a:gd name="connsiteX501" fmla="*/ 3911784 w 4749368"/>
                <a:gd name="connsiteY501" fmla="*/ 1691859 h 5838626"/>
                <a:gd name="connsiteX502" fmla="*/ 3917326 w 4749368"/>
                <a:gd name="connsiteY502" fmla="*/ 1808237 h 5838626"/>
                <a:gd name="connsiteX503" fmla="*/ 3909013 w 4749368"/>
                <a:gd name="connsiteY503" fmla="*/ 1907990 h 5838626"/>
                <a:gd name="connsiteX504" fmla="*/ 3922868 w 4749368"/>
                <a:gd name="connsiteY504" fmla="*/ 1966179 h 5838626"/>
                <a:gd name="connsiteX505" fmla="*/ 3914555 w 4749368"/>
                <a:gd name="connsiteY505" fmla="*/ 2049306 h 5838626"/>
                <a:gd name="connsiteX506" fmla="*/ 3909013 w 4749368"/>
                <a:gd name="connsiteY506" fmla="*/ 2104724 h 5838626"/>
                <a:gd name="connsiteX507" fmla="*/ 3907709 w 4749368"/>
                <a:gd name="connsiteY507" fmla="*/ 2117688 h 5838626"/>
                <a:gd name="connsiteX508" fmla="*/ 4000452 w 4749368"/>
                <a:gd name="connsiteY508" fmla="*/ 2108274 h 5838626"/>
                <a:gd name="connsiteX509" fmla="*/ 4084359 w 4749368"/>
                <a:gd name="connsiteY509" fmla="*/ 2107776 h 5838626"/>
                <a:gd name="connsiteX510" fmla="*/ 4324649 w 4749368"/>
                <a:gd name="connsiteY510" fmla="*/ 2122129 h 5838626"/>
                <a:gd name="connsiteX511" fmla="*/ 4468736 w 4749368"/>
                <a:gd name="connsiteY511" fmla="*/ 2122129 h 5838626"/>
                <a:gd name="connsiteX512" fmla="*/ 4604510 w 4749368"/>
                <a:gd name="connsiteY512" fmla="*/ 2210798 h 5838626"/>
                <a:gd name="connsiteX513" fmla="*/ 4690409 w 4749368"/>
                <a:gd name="connsiteY513" fmla="*/ 2341031 h 5838626"/>
                <a:gd name="connsiteX514" fmla="*/ 4734743 w 4749368"/>
                <a:gd name="connsiteY514" fmla="*/ 2440783 h 5838626"/>
                <a:gd name="connsiteX515" fmla="*/ 4748598 w 4749368"/>
                <a:gd name="connsiteY515" fmla="*/ 2534994 h 5838626"/>
                <a:gd name="connsiteX516" fmla="*/ 4715347 w 4749368"/>
                <a:gd name="connsiteY516" fmla="*/ 2626434 h 5838626"/>
                <a:gd name="connsiteX517" fmla="*/ 4651616 w 4749368"/>
                <a:gd name="connsiteY517" fmla="*/ 2695707 h 5838626"/>
                <a:gd name="connsiteX518" fmla="*/ 4540780 w 4749368"/>
                <a:gd name="connsiteY518" fmla="*/ 2781605 h 5838626"/>
                <a:gd name="connsiteX519" fmla="*/ 4421630 w 4749368"/>
                <a:gd name="connsiteY519" fmla="*/ 2856420 h 5838626"/>
                <a:gd name="connsiteX520" fmla="*/ 4274772 w 4749368"/>
                <a:gd name="connsiteY520" fmla="*/ 2889671 h 5838626"/>
                <a:gd name="connsiteX521" fmla="*/ 4058641 w 4749368"/>
                <a:gd name="connsiteY521" fmla="*/ 2895213 h 5838626"/>
                <a:gd name="connsiteX522" fmla="*/ 3914554 w 4749368"/>
                <a:gd name="connsiteY522" fmla="*/ 2803773 h 5838626"/>
                <a:gd name="connsiteX523" fmla="*/ 3895158 w 4749368"/>
                <a:gd name="connsiteY523" fmla="*/ 2764980 h 5838626"/>
                <a:gd name="connsiteX524" fmla="*/ 3879662 w 4749368"/>
                <a:gd name="connsiteY524" fmla="*/ 2760168 h 5838626"/>
                <a:gd name="connsiteX525" fmla="*/ 3872990 w 4749368"/>
                <a:gd name="connsiteY525" fmla="*/ 2767751 h 5838626"/>
                <a:gd name="connsiteX526" fmla="*/ 3767696 w 4749368"/>
                <a:gd name="connsiteY526" fmla="*/ 2812085 h 5838626"/>
                <a:gd name="connsiteX527" fmla="*/ 3676256 w 4749368"/>
                <a:gd name="connsiteY527" fmla="*/ 2784376 h 5838626"/>
                <a:gd name="connsiteX528" fmla="*/ 3598670 w 4749368"/>
                <a:gd name="connsiteY528" fmla="*/ 2806543 h 5838626"/>
                <a:gd name="connsiteX529" fmla="*/ 3468438 w 4749368"/>
                <a:gd name="connsiteY529" fmla="*/ 2812085 h 5838626"/>
                <a:gd name="connsiteX530" fmla="*/ 3399165 w 4749368"/>
                <a:gd name="connsiteY530" fmla="*/ 2864733 h 5838626"/>
                <a:gd name="connsiteX531" fmla="*/ 3313267 w 4749368"/>
                <a:gd name="connsiteY531" fmla="*/ 2873045 h 5838626"/>
                <a:gd name="connsiteX532" fmla="*/ 3219056 w 4749368"/>
                <a:gd name="connsiteY532" fmla="*/ 2795460 h 5838626"/>
                <a:gd name="connsiteX533" fmla="*/ 3152554 w 4749368"/>
                <a:gd name="connsiteY533" fmla="*/ 2684623 h 5838626"/>
                <a:gd name="connsiteX534" fmla="*/ 3122074 w 4749368"/>
                <a:gd name="connsiteY534" fmla="*/ 2576558 h 5838626"/>
                <a:gd name="connsiteX535" fmla="*/ 3086052 w 4749368"/>
                <a:gd name="connsiteY535" fmla="*/ 2507285 h 5838626"/>
                <a:gd name="connsiteX536" fmla="*/ 3158096 w 4749368"/>
                <a:gd name="connsiteY536" fmla="*/ 2493431 h 5838626"/>
                <a:gd name="connsiteX537" fmla="*/ 3169180 w 4749368"/>
                <a:gd name="connsiteY537" fmla="*/ 2457409 h 5838626"/>
                <a:gd name="connsiteX538" fmla="*/ 3213514 w 4749368"/>
                <a:gd name="connsiteY538" fmla="*/ 2457409 h 5838626"/>
                <a:gd name="connsiteX539" fmla="*/ 3255078 w 4749368"/>
                <a:gd name="connsiteY539" fmla="*/ 2476805 h 5838626"/>
                <a:gd name="connsiteX540" fmla="*/ 3260620 w 4749368"/>
                <a:gd name="connsiteY540" fmla="*/ 2501743 h 5838626"/>
                <a:gd name="connsiteX541" fmla="*/ 3329892 w 4749368"/>
                <a:gd name="connsiteY541" fmla="*/ 2504514 h 5838626"/>
                <a:gd name="connsiteX542" fmla="*/ 3415790 w 4749368"/>
                <a:gd name="connsiteY542" fmla="*/ 2476805 h 5838626"/>
                <a:gd name="connsiteX543" fmla="*/ 3604212 w 4749368"/>
                <a:gd name="connsiteY543" fmla="*/ 2421387 h 5838626"/>
                <a:gd name="connsiteX544" fmla="*/ 3620482 w 4749368"/>
                <a:gd name="connsiteY544" fmla="*/ 2403905 h 5838626"/>
                <a:gd name="connsiteX545" fmla="*/ 3598671 w 4749368"/>
                <a:gd name="connsiteY545" fmla="*/ 2403982 h 5838626"/>
                <a:gd name="connsiteX546" fmla="*/ 3512773 w 4749368"/>
                <a:gd name="connsiteY546" fmla="*/ 2351335 h 5838626"/>
                <a:gd name="connsiteX547" fmla="*/ 3465149 w 4749368"/>
                <a:gd name="connsiteY547" fmla="*/ 2339905 h 5838626"/>
                <a:gd name="connsiteX548" fmla="*/ 3439828 w 4749368"/>
                <a:gd name="connsiteY548" fmla="*/ 2334953 h 5838626"/>
                <a:gd name="connsiteX549" fmla="*/ 3430122 w 4749368"/>
                <a:gd name="connsiteY549" fmla="*/ 2337437 h 5838626"/>
                <a:gd name="connsiteX550" fmla="*/ 3368685 w 4749368"/>
                <a:gd name="connsiteY550" fmla="*/ 2352114 h 5838626"/>
                <a:gd name="connsiteX551" fmla="*/ 3205201 w 4749368"/>
                <a:gd name="connsiteY551" fmla="*/ 2379823 h 5838626"/>
                <a:gd name="connsiteX552" fmla="*/ 3061114 w 4749368"/>
                <a:gd name="connsiteY552" fmla="*/ 2446325 h 5838626"/>
                <a:gd name="connsiteX553" fmla="*/ 2897630 w 4749368"/>
                <a:gd name="connsiteY553" fmla="*/ 2537765 h 5838626"/>
                <a:gd name="connsiteX554" fmla="*/ 2922569 w 4749368"/>
                <a:gd name="connsiteY554" fmla="*/ 2626434 h 5838626"/>
                <a:gd name="connsiteX555" fmla="*/ 3002925 w 4749368"/>
                <a:gd name="connsiteY555" fmla="*/ 2776063 h 5838626"/>
                <a:gd name="connsiteX556" fmla="*/ 3036176 w 4749368"/>
                <a:gd name="connsiteY556" fmla="*/ 2856420 h 5838626"/>
                <a:gd name="connsiteX557" fmla="*/ 3038947 w 4749368"/>
                <a:gd name="connsiteY557" fmla="*/ 2906296 h 5838626"/>
                <a:gd name="connsiteX558" fmla="*/ 2986300 w 4749368"/>
                <a:gd name="connsiteY558" fmla="*/ 2931234 h 5838626"/>
                <a:gd name="connsiteX559" fmla="*/ 2911485 w 4749368"/>
                <a:gd name="connsiteY559" fmla="*/ 2906296 h 5838626"/>
                <a:gd name="connsiteX560" fmla="*/ 2800649 w 4749368"/>
                <a:gd name="connsiteY560" fmla="*/ 2745583 h 5838626"/>
                <a:gd name="connsiteX561" fmla="*/ 2714750 w 4749368"/>
                <a:gd name="connsiteY561" fmla="*/ 2587642 h 5838626"/>
                <a:gd name="connsiteX562" fmla="*/ 2675958 w 4749368"/>
                <a:gd name="connsiteY562" fmla="*/ 2501743 h 5838626"/>
                <a:gd name="connsiteX563" fmla="*/ 2662103 w 4749368"/>
                <a:gd name="connsiteY563" fmla="*/ 2390907 h 5838626"/>
                <a:gd name="connsiteX564" fmla="*/ 2703667 w 4749368"/>
                <a:gd name="connsiteY564" fmla="*/ 2335489 h 5838626"/>
                <a:gd name="connsiteX565" fmla="*/ 2720292 w 4749368"/>
                <a:gd name="connsiteY565" fmla="*/ 2282842 h 5838626"/>
                <a:gd name="connsiteX566" fmla="*/ 2800649 w 4749368"/>
                <a:gd name="connsiteY566" fmla="*/ 2332718 h 5838626"/>
                <a:gd name="connsiteX567" fmla="*/ 2833900 w 4749368"/>
                <a:gd name="connsiteY567" fmla="*/ 2363198 h 5838626"/>
                <a:gd name="connsiteX568" fmla="*/ 2847754 w 4749368"/>
                <a:gd name="connsiteY568" fmla="*/ 2415845 h 5838626"/>
                <a:gd name="connsiteX569" fmla="*/ 2872692 w 4749368"/>
                <a:gd name="connsiteY569" fmla="*/ 2451867 h 5838626"/>
                <a:gd name="connsiteX570" fmla="*/ 3033405 w 4749368"/>
                <a:gd name="connsiteY570" fmla="*/ 2371511 h 5838626"/>
                <a:gd name="connsiteX571" fmla="*/ 3188576 w 4749368"/>
                <a:gd name="connsiteY571" fmla="*/ 2313322 h 5838626"/>
                <a:gd name="connsiteX572" fmla="*/ 3249190 w 4749368"/>
                <a:gd name="connsiteY572" fmla="*/ 2297736 h 5838626"/>
                <a:gd name="connsiteX573" fmla="*/ 3283191 w 4749368"/>
                <a:gd name="connsiteY573" fmla="*/ 2289596 h 5838626"/>
                <a:gd name="connsiteX574" fmla="*/ 3266162 w 4749368"/>
                <a:gd name="connsiteY574" fmla="*/ 2282062 h 5838626"/>
                <a:gd name="connsiteX575" fmla="*/ 3263391 w 4749368"/>
                <a:gd name="connsiteY575" fmla="*/ 2240499 h 5838626"/>
                <a:gd name="connsiteX576" fmla="*/ 3177493 w 4749368"/>
                <a:gd name="connsiteY576" fmla="*/ 2237728 h 5838626"/>
                <a:gd name="connsiteX577" fmla="*/ 3033406 w 4749368"/>
                <a:gd name="connsiteY577" fmla="*/ 2268208 h 5838626"/>
                <a:gd name="connsiteX578" fmla="*/ 3000155 w 4749368"/>
                <a:gd name="connsiteY578" fmla="*/ 2257124 h 5838626"/>
                <a:gd name="connsiteX579" fmla="*/ 3033406 w 4749368"/>
                <a:gd name="connsiteY579" fmla="*/ 2196164 h 5838626"/>
                <a:gd name="connsiteX580" fmla="*/ 3166410 w 4749368"/>
                <a:gd name="connsiteY580" fmla="*/ 2179539 h 5838626"/>
                <a:gd name="connsiteX581" fmla="*/ 3219057 w 4749368"/>
                <a:gd name="connsiteY581" fmla="*/ 2168455 h 5838626"/>
                <a:gd name="connsiteX582" fmla="*/ 3260621 w 4749368"/>
                <a:gd name="connsiteY582" fmla="*/ 2137975 h 5838626"/>
                <a:gd name="connsiteX583" fmla="*/ 3274475 w 4749368"/>
                <a:gd name="connsiteY583" fmla="*/ 2038222 h 5838626"/>
                <a:gd name="connsiteX584" fmla="*/ 3299413 w 4749368"/>
                <a:gd name="connsiteY584" fmla="*/ 1991117 h 5838626"/>
                <a:gd name="connsiteX585" fmla="*/ 3346519 w 4749368"/>
                <a:gd name="connsiteY585" fmla="*/ 1919073 h 5838626"/>
                <a:gd name="connsiteX586" fmla="*/ 3338206 w 4749368"/>
                <a:gd name="connsiteY586" fmla="*/ 1802695 h 5838626"/>
                <a:gd name="connsiteX587" fmla="*/ 3352061 w 4749368"/>
                <a:gd name="connsiteY587" fmla="*/ 1650295 h 5838626"/>
                <a:gd name="connsiteX588" fmla="*/ 3349485 w 4749368"/>
                <a:gd name="connsiteY588" fmla="*/ 1617109 h 5838626"/>
                <a:gd name="connsiteX589" fmla="*/ 3347837 w 4749368"/>
                <a:gd name="connsiteY589" fmla="*/ 1608652 h 5838626"/>
                <a:gd name="connsiteX590" fmla="*/ 3342816 w 4749368"/>
                <a:gd name="connsiteY590" fmla="*/ 1604001 h 5838626"/>
                <a:gd name="connsiteX591" fmla="*/ 3337274 w 4749368"/>
                <a:gd name="connsiteY591" fmla="*/ 1440518 h 5838626"/>
                <a:gd name="connsiteX592" fmla="*/ 3370525 w 4749368"/>
                <a:gd name="connsiteY592" fmla="*/ 1307514 h 5838626"/>
                <a:gd name="connsiteX593" fmla="*/ 3340045 w 4749368"/>
                <a:gd name="connsiteY593" fmla="*/ 1174510 h 5838626"/>
                <a:gd name="connsiteX594" fmla="*/ 3331732 w 4749368"/>
                <a:gd name="connsiteY594" fmla="*/ 1096925 h 5838626"/>
                <a:gd name="connsiteX595" fmla="*/ 3193187 w 4749368"/>
                <a:gd name="connsiteY595" fmla="*/ 1094154 h 5838626"/>
                <a:gd name="connsiteX596" fmla="*/ 2918867 w 4749368"/>
                <a:gd name="connsiteY596" fmla="*/ 1130176 h 5838626"/>
                <a:gd name="connsiteX597" fmla="*/ 2780321 w 4749368"/>
                <a:gd name="connsiteY597" fmla="*/ 1016569 h 5838626"/>
                <a:gd name="connsiteX598" fmla="*/ 2752612 w 4749368"/>
                <a:gd name="connsiteY598" fmla="*/ 961150 h 5838626"/>
                <a:gd name="connsiteX599" fmla="*/ 2760925 w 4749368"/>
                <a:gd name="connsiteY599" fmla="*/ 902961 h 5838626"/>
                <a:gd name="connsiteX600" fmla="*/ 2816343 w 4749368"/>
                <a:gd name="connsiteY600" fmla="*/ 905732 h 5838626"/>
                <a:gd name="connsiteX601" fmla="*/ 2860678 w 4749368"/>
                <a:gd name="connsiteY601" fmla="*/ 944525 h 5838626"/>
                <a:gd name="connsiteX602" fmla="*/ 2927179 w 4749368"/>
                <a:gd name="connsiteY602" fmla="*/ 952838 h 5838626"/>
                <a:gd name="connsiteX603" fmla="*/ 3010307 w 4749368"/>
                <a:gd name="connsiteY603" fmla="*/ 911274 h 5838626"/>
                <a:gd name="connsiteX604" fmla="*/ 3079579 w 4749368"/>
                <a:gd name="connsiteY604" fmla="*/ 905732 h 5838626"/>
                <a:gd name="connsiteX605" fmla="*/ 3171019 w 4749368"/>
                <a:gd name="connsiteY605" fmla="*/ 861398 h 5838626"/>
                <a:gd name="connsiteX606" fmla="*/ 3295710 w 4749368"/>
                <a:gd name="connsiteY606" fmla="*/ 817063 h 5838626"/>
                <a:gd name="connsiteX607" fmla="*/ 3378838 w 4749368"/>
                <a:gd name="connsiteY607" fmla="*/ 720081 h 5838626"/>
                <a:gd name="connsiteX608" fmla="*/ 3389189 w 4749368"/>
                <a:gd name="connsiteY608" fmla="*/ 710831 h 5838626"/>
                <a:gd name="connsiteX609" fmla="*/ 3385311 w 4749368"/>
                <a:gd name="connsiteY609" fmla="*/ 708186 h 5838626"/>
                <a:gd name="connsiteX610" fmla="*/ 3365915 w 4749368"/>
                <a:gd name="connsiteY610" fmla="*/ 575182 h 5838626"/>
                <a:gd name="connsiteX611" fmla="*/ 3332664 w 4749368"/>
                <a:gd name="connsiteY611" fmla="*/ 456033 h 5838626"/>
                <a:gd name="connsiteX612" fmla="*/ 3230141 w 4749368"/>
                <a:gd name="connsiteY612" fmla="*/ 267611 h 5838626"/>
                <a:gd name="connsiteX613" fmla="*/ 3144242 w 4749368"/>
                <a:gd name="connsiteY613" fmla="*/ 131837 h 5838626"/>
                <a:gd name="connsiteX614" fmla="*/ 3105450 w 4749368"/>
                <a:gd name="connsiteY614" fmla="*/ 48710 h 5838626"/>
                <a:gd name="connsiteX615" fmla="*/ 3216286 w 4749368"/>
                <a:gd name="connsiteY615" fmla="*/ 23771 h 5838626"/>
                <a:gd name="connsiteX616" fmla="*/ 3354831 w 4749368"/>
                <a:gd name="connsiteY616" fmla="*/ 18230 h 5838626"/>
                <a:gd name="connsiteX617" fmla="*/ 3448025 w 4749368"/>
                <a:gd name="connsiteY617" fmla="*/ 565 h 5838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Lst>
              <a:rect l="l" t="t" r="r" b="b"/>
              <a:pathLst>
                <a:path w="4749368" h="5838626">
                  <a:moveTo>
                    <a:pt x="2026832" y="3343699"/>
                  </a:moveTo>
                  <a:cubicBezTo>
                    <a:pt x="2011225" y="3344158"/>
                    <a:pt x="2005601" y="3350126"/>
                    <a:pt x="1981301" y="3359278"/>
                  </a:cubicBezTo>
                  <a:lnTo>
                    <a:pt x="1973289" y="3361847"/>
                  </a:lnTo>
                  <a:lnTo>
                    <a:pt x="1971747" y="3369405"/>
                  </a:lnTo>
                  <a:cubicBezTo>
                    <a:pt x="1968075" y="3402456"/>
                    <a:pt x="1981540" y="3408577"/>
                    <a:pt x="1982764" y="3428162"/>
                  </a:cubicBezTo>
                  <a:cubicBezTo>
                    <a:pt x="1983988" y="3447747"/>
                    <a:pt x="1984600" y="3458764"/>
                    <a:pt x="1979092" y="3486918"/>
                  </a:cubicBezTo>
                  <a:cubicBezTo>
                    <a:pt x="1973584" y="3515072"/>
                    <a:pt x="1945429" y="3561588"/>
                    <a:pt x="1949713" y="3597087"/>
                  </a:cubicBezTo>
                  <a:cubicBezTo>
                    <a:pt x="1952926" y="3623711"/>
                    <a:pt x="1974731" y="3626236"/>
                    <a:pt x="1991113" y="3657336"/>
                  </a:cubicBezTo>
                  <a:lnTo>
                    <a:pt x="1992504" y="3661663"/>
                  </a:lnTo>
                  <a:lnTo>
                    <a:pt x="2008470" y="3626465"/>
                  </a:lnTo>
                  <a:cubicBezTo>
                    <a:pt x="2034788" y="3575665"/>
                    <a:pt x="2088037" y="3502832"/>
                    <a:pt x="2103950" y="3464885"/>
                  </a:cubicBezTo>
                  <a:cubicBezTo>
                    <a:pt x="2119863" y="3426938"/>
                    <a:pt x="2108846" y="3415309"/>
                    <a:pt x="2103950" y="3398784"/>
                  </a:cubicBezTo>
                  <a:cubicBezTo>
                    <a:pt x="2099054" y="3382259"/>
                    <a:pt x="2087424" y="3374914"/>
                    <a:pt x="2074571" y="3365733"/>
                  </a:cubicBezTo>
                  <a:cubicBezTo>
                    <a:pt x="2061718" y="3356552"/>
                    <a:pt x="2047642" y="3343087"/>
                    <a:pt x="2026832" y="3343699"/>
                  </a:cubicBezTo>
                  <a:close/>
                  <a:moveTo>
                    <a:pt x="3836449" y="3027696"/>
                  </a:moveTo>
                  <a:cubicBezTo>
                    <a:pt x="3856365" y="3026714"/>
                    <a:pt x="3877378" y="3028215"/>
                    <a:pt x="3895158" y="3033757"/>
                  </a:cubicBezTo>
                  <a:cubicBezTo>
                    <a:pt x="3930718" y="3044841"/>
                    <a:pt x="3960736" y="3078554"/>
                    <a:pt x="3997681" y="3103030"/>
                  </a:cubicBezTo>
                  <a:cubicBezTo>
                    <a:pt x="4034626" y="3127506"/>
                    <a:pt x="4093739" y="3157986"/>
                    <a:pt x="4116830" y="3180615"/>
                  </a:cubicBezTo>
                  <a:cubicBezTo>
                    <a:pt x="4139921" y="3203244"/>
                    <a:pt x="4144540" y="3218946"/>
                    <a:pt x="4136227" y="3238804"/>
                  </a:cubicBezTo>
                  <a:cubicBezTo>
                    <a:pt x="4127914" y="3258662"/>
                    <a:pt x="4084041" y="3278520"/>
                    <a:pt x="4066954" y="3299764"/>
                  </a:cubicBezTo>
                  <a:cubicBezTo>
                    <a:pt x="4049867" y="3321008"/>
                    <a:pt x="4037398" y="3350564"/>
                    <a:pt x="4033703" y="3366266"/>
                  </a:cubicBezTo>
                  <a:cubicBezTo>
                    <a:pt x="4030009" y="3381968"/>
                    <a:pt x="4033703" y="3388895"/>
                    <a:pt x="4044787" y="3393975"/>
                  </a:cubicBezTo>
                  <a:cubicBezTo>
                    <a:pt x="4055871" y="3399055"/>
                    <a:pt x="4084965" y="3402288"/>
                    <a:pt x="4100205" y="3396746"/>
                  </a:cubicBezTo>
                  <a:cubicBezTo>
                    <a:pt x="4115445" y="3391204"/>
                    <a:pt x="4120063" y="3372270"/>
                    <a:pt x="4136227" y="3360724"/>
                  </a:cubicBezTo>
                  <a:cubicBezTo>
                    <a:pt x="4152391" y="3349178"/>
                    <a:pt x="4177791" y="3333938"/>
                    <a:pt x="4197187" y="3327473"/>
                  </a:cubicBezTo>
                  <a:cubicBezTo>
                    <a:pt x="4216583" y="3321008"/>
                    <a:pt x="4229052" y="3315005"/>
                    <a:pt x="4252605" y="3321932"/>
                  </a:cubicBezTo>
                  <a:cubicBezTo>
                    <a:pt x="4276158" y="3328859"/>
                    <a:pt x="4318645" y="3350564"/>
                    <a:pt x="4338503" y="3369037"/>
                  </a:cubicBezTo>
                  <a:cubicBezTo>
                    <a:pt x="4358361" y="3387510"/>
                    <a:pt x="4377296" y="3411524"/>
                    <a:pt x="4371754" y="3432768"/>
                  </a:cubicBezTo>
                  <a:cubicBezTo>
                    <a:pt x="4366212" y="3454012"/>
                    <a:pt x="4336194" y="3475717"/>
                    <a:pt x="4305252" y="3496499"/>
                  </a:cubicBezTo>
                  <a:cubicBezTo>
                    <a:pt x="4274310" y="3517281"/>
                    <a:pt x="4225357" y="3535754"/>
                    <a:pt x="4186103" y="3557459"/>
                  </a:cubicBezTo>
                  <a:cubicBezTo>
                    <a:pt x="4146849" y="3579164"/>
                    <a:pt x="4102052" y="3602717"/>
                    <a:pt x="4069725" y="3626732"/>
                  </a:cubicBezTo>
                  <a:cubicBezTo>
                    <a:pt x="4037398" y="3650746"/>
                    <a:pt x="4005533" y="3678917"/>
                    <a:pt x="3992140" y="3701546"/>
                  </a:cubicBezTo>
                  <a:cubicBezTo>
                    <a:pt x="3978747" y="3724175"/>
                    <a:pt x="3981518" y="3745881"/>
                    <a:pt x="3989369" y="3762506"/>
                  </a:cubicBezTo>
                  <a:cubicBezTo>
                    <a:pt x="3997220" y="3779131"/>
                    <a:pt x="4016616" y="3793910"/>
                    <a:pt x="4039245" y="3801299"/>
                  </a:cubicBezTo>
                  <a:cubicBezTo>
                    <a:pt x="4061874" y="3808688"/>
                    <a:pt x="4088659" y="3811459"/>
                    <a:pt x="4125143" y="3806841"/>
                  </a:cubicBezTo>
                  <a:cubicBezTo>
                    <a:pt x="4161627" y="3802223"/>
                    <a:pt x="4219354" y="3780979"/>
                    <a:pt x="4258147" y="3773590"/>
                  </a:cubicBezTo>
                  <a:cubicBezTo>
                    <a:pt x="4296940" y="3766201"/>
                    <a:pt x="4333886" y="3768510"/>
                    <a:pt x="4357900" y="3762506"/>
                  </a:cubicBezTo>
                  <a:cubicBezTo>
                    <a:pt x="4381914" y="3756502"/>
                    <a:pt x="4380991" y="3740339"/>
                    <a:pt x="4402234" y="3737568"/>
                  </a:cubicBezTo>
                  <a:cubicBezTo>
                    <a:pt x="4423477" y="3734797"/>
                    <a:pt x="4455343" y="3750961"/>
                    <a:pt x="4485361" y="3745881"/>
                  </a:cubicBezTo>
                  <a:cubicBezTo>
                    <a:pt x="4515379" y="3740801"/>
                    <a:pt x="4553248" y="3705241"/>
                    <a:pt x="4582343" y="3707088"/>
                  </a:cubicBezTo>
                  <a:cubicBezTo>
                    <a:pt x="4611438" y="3708935"/>
                    <a:pt x="4633605" y="3730640"/>
                    <a:pt x="4659929" y="3756964"/>
                  </a:cubicBezTo>
                  <a:cubicBezTo>
                    <a:pt x="4686253" y="3783288"/>
                    <a:pt x="4740285" y="3838706"/>
                    <a:pt x="4740285" y="3865030"/>
                  </a:cubicBezTo>
                  <a:cubicBezTo>
                    <a:pt x="4740285" y="3891354"/>
                    <a:pt x="4697798" y="3904746"/>
                    <a:pt x="4659929" y="3914906"/>
                  </a:cubicBezTo>
                  <a:cubicBezTo>
                    <a:pt x="4622060" y="3925066"/>
                    <a:pt x="4573106" y="3925990"/>
                    <a:pt x="4513070" y="3925990"/>
                  </a:cubicBezTo>
                  <a:cubicBezTo>
                    <a:pt x="4453034" y="3925990"/>
                    <a:pt x="4348663" y="3914444"/>
                    <a:pt x="4299710" y="3914906"/>
                  </a:cubicBezTo>
                  <a:cubicBezTo>
                    <a:pt x="4250757" y="3915368"/>
                    <a:pt x="4219354" y="3928761"/>
                    <a:pt x="4219354" y="3928761"/>
                  </a:cubicBezTo>
                  <a:cubicBezTo>
                    <a:pt x="4190721" y="3933841"/>
                    <a:pt x="4159318" y="3934764"/>
                    <a:pt x="4127914" y="3945386"/>
                  </a:cubicBezTo>
                  <a:cubicBezTo>
                    <a:pt x="4096510" y="3956008"/>
                    <a:pt x="4051714" y="3973557"/>
                    <a:pt x="4030932" y="3992492"/>
                  </a:cubicBezTo>
                  <a:cubicBezTo>
                    <a:pt x="4010150" y="4011427"/>
                    <a:pt x="4012921" y="4022971"/>
                    <a:pt x="4003223" y="4058993"/>
                  </a:cubicBezTo>
                  <a:cubicBezTo>
                    <a:pt x="3993525" y="4095015"/>
                    <a:pt x="3970896" y="4177680"/>
                    <a:pt x="3972743" y="4208622"/>
                  </a:cubicBezTo>
                  <a:cubicBezTo>
                    <a:pt x="3974590" y="4239564"/>
                    <a:pt x="3999991" y="4241411"/>
                    <a:pt x="4014307" y="4244644"/>
                  </a:cubicBezTo>
                  <a:cubicBezTo>
                    <a:pt x="4028623" y="4247877"/>
                    <a:pt x="4053099" y="4243259"/>
                    <a:pt x="4058641" y="4228019"/>
                  </a:cubicBezTo>
                  <a:cubicBezTo>
                    <a:pt x="4064183" y="4212779"/>
                    <a:pt x="4047096" y="4177218"/>
                    <a:pt x="4047558" y="4153204"/>
                  </a:cubicBezTo>
                  <a:cubicBezTo>
                    <a:pt x="4048020" y="4129190"/>
                    <a:pt x="4053561" y="4098248"/>
                    <a:pt x="4061412" y="4083932"/>
                  </a:cubicBezTo>
                  <a:cubicBezTo>
                    <a:pt x="4069263" y="4069616"/>
                    <a:pt x="4087736" y="4077004"/>
                    <a:pt x="4094663" y="4067306"/>
                  </a:cubicBezTo>
                  <a:cubicBezTo>
                    <a:pt x="4101590" y="4057608"/>
                    <a:pt x="4087274" y="4034055"/>
                    <a:pt x="4102976" y="4025742"/>
                  </a:cubicBezTo>
                  <a:cubicBezTo>
                    <a:pt x="4118678" y="4017429"/>
                    <a:pt x="4158856" y="4021125"/>
                    <a:pt x="4188874" y="4017430"/>
                  </a:cubicBezTo>
                  <a:cubicBezTo>
                    <a:pt x="4218892" y="4013735"/>
                    <a:pt x="4261841" y="3996186"/>
                    <a:pt x="4283085" y="4003575"/>
                  </a:cubicBezTo>
                  <a:cubicBezTo>
                    <a:pt x="4304329" y="4010964"/>
                    <a:pt x="4309871" y="4043753"/>
                    <a:pt x="4316336" y="4061764"/>
                  </a:cubicBezTo>
                  <a:cubicBezTo>
                    <a:pt x="4322801" y="4079775"/>
                    <a:pt x="4314951" y="4094554"/>
                    <a:pt x="4321878" y="4111641"/>
                  </a:cubicBezTo>
                  <a:cubicBezTo>
                    <a:pt x="4328805" y="4128728"/>
                    <a:pt x="4353282" y="4141197"/>
                    <a:pt x="4357900" y="4164288"/>
                  </a:cubicBezTo>
                  <a:cubicBezTo>
                    <a:pt x="4362518" y="4187379"/>
                    <a:pt x="4369445" y="4223401"/>
                    <a:pt x="4349587" y="4250186"/>
                  </a:cubicBezTo>
                  <a:cubicBezTo>
                    <a:pt x="4329729" y="4276971"/>
                    <a:pt x="4277081" y="4292212"/>
                    <a:pt x="4238750" y="4325001"/>
                  </a:cubicBezTo>
                  <a:cubicBezTo>
                    <a:pt x="4200419" y="4357790"/>
                    <a:pt x="4161626" y="4395659"/>
                    <a:pt x="4119601" y="4446921"/>
                  </a:cubicBezTo>
                  <a:cubicBezTo>
                    <a:pt x="4077576" y="4498183"/>
                    <a:pt x="4029547" y="4574844"/>
                    <a:pt x="3986598" y="4632571"/>
                  </a:cubicBezTo>
                  <a:cubicBezTo>
                    <a:pt x="3943649" y="4690298"/>
                    <a:pt x="3906242" y="4754030"/>
                    <a:pt x="3861907" y="4793284"/>
                  </a:cubicBezTo>
                  <a:lnTo>
                    <a:pt x="3856313" y="4797324"/>
                  </a:lnTo>
                  <a:lnTo>
                    <a:pt x="3834025" y="4829220"/>
                  </a:lnTo>
                  <a:cubicBezTo>
                    <a:pt x="3804758" y="4869225"/>
                    <a:pt x="3765619" y="4918322"/>
                    <a:pt x="3739987" y="4948455"/>
                  </a:cubicBezTo>
                  <a:cubicBezTo>
                    <a:pt x="3705812" y="4988633"/>
                    <a:pt x="3691496" y="4995099"/>
                    <a:pt x="3654089" y="5034353"/>
                  </a:cubicBezTo>
                  <a:cubicBezTo>
                    <a:pt x="3616682" y="5073607"/>
                    <a:pt x="3558492" y="5147498"/>
                    <a:pt x="3515543" y="5183982"/>
                  </a:cubicBezTo>
                  <a:cubicBezTo>
                    <a:pt x="3472594" y="5220466"/>
                    <a:pt x="3441190" y="5225546"/>
                    <a:pt x="3396394" y="5253255"/>
                  </a:cubicBezTo>
                  <a:cubicBezTo>
                    <a:pt x="3351598" y="5280964"/>
                    <a:pt x="3288790" y="5323913"/>
                    <a:pt x="3246765" y="5350237"/>
                  </a:cubicBezTo>
                  <a:cubicBezTo>
                    <a:pt x="3204740" y="5376561"/>
                    <a:pt x="3183957" y="5393186"/>
                    <a:pt x="3144241" y="5411197"/>
                  </a:cubicBezTo>
                  <a:cubicBezTo>
                    <a:pt x="3104525" y="5429208"/>
                    <a:pt x="3047260" y="5442138"/>
                    <a:pt x="3008467" y="5458302"/>
                  </a:cubicBezTo>
                  <a:cubicBezTo>
                    <a:pt x="2969674" y="5474466"/>
                    <a:pt x="2943350" y="5502175"/>
                    <a:pt x="2911485" y="5508179"/>
                  </a:cubicBezTo>
                  <a:cubicBezTo>
                    <a:pt x="2879619" y="5514183"/>
                    <a:pt x="2827896" y="5506793"/>
                    <a:pt x="2817274" y="5494324"/>
                  </a:cubicBezTo>
                  <a:cubicBezTo>
                    <a:pt x="2806652" y="5481855"/>
                    <a:pt x="2826510" y="5451837"/>
                    <a:pt x="2847754" y="5433364"/>
                  </a:cubicBezTo>
                  <a:cubicBezTo>
                    <a:pt x="2868998" y="5414891"/>
                    <a:pt x="2911485" y="5409350"/>
                    <a:pt x="2944736" y="5383488"/>
                  </a:cubicBezTo>
                  <a:cubicBezTo>
                    <a:pt x="2977987" y="5357626"/>
                    <a:pt x="3014933" y="5305440"/>
                    <a:pt x="3047260" y="5278193"/>
                  </a:cubicBezTo>
                  <a:cubicBezTo>
                    <a:pt x="3079587" y="5250946"/>
                    <a:pt x="3138700" y="5220004"/>
                    <a:pt x="3138700" y="5220004"/>
                  </a:cubicBezTo>
                  <a:cubicBezTo>
                    <a:pt x="3172874" y="5197837"/>
                    <a:pt x="3218594" y="5165972"/>
                    <a:pt x="3252307" y="5145190"/>
                  </a:cubicBezTo>
                  <a:cubicBezTo>
                    <a:pt x="3286020" y="5124408"/>
                    <a:pt x="3311420" y="5121637"/>
                    <a:pt x="3340976" y="5095313"/>
                  </a:cubicBezTo>
                  <a:cubicBezTo>
                    <a:pt x="3370532" y="5068989"/>
                    <a:pt x="3397780" y="5014495"/>
                    <a:pt x="3429645" y="4987248"/>
                  </a:cubicBezTo>
                  <a:cubicBezTo>
                    <a:pt x="3461510" y="4960001"/>
                    <a:pt x="3510926" y="4951226"/>
                    <a:pt x="3532169" y="4931830"/>
                  </a:cubicBezTo>
                  <a:cubicBezTo>
                    <a:pt x="3553412" y="4912434"/>
                    <a:pt x="3544638" y="4890728"/>
                    <a:pt x="3557107" y="4870870"/>
                  </a:cubicBezTo>
                  <a:cubicBezTo>
                    <a:pt x="3569576" y="4851012"/>
                    <a:pt x="3588511" y="4836696"/>
                    <a:pt x="3606983" y="4812681"/>
                  </a:cubicBezTo>
                  <a:cubicBezTo>
                    <a:pt x="3625456" y="4788666"/>
                    <a:pt x="3650855" y="4757262"/>
                    <a:pt x="3667942" y="4726782"/>
                  </a:cubicBezTo>
                  <a:lnTo>
                    <a:pt x="3673448" y="4708475"/>
                  </a:lnTo>
                  <a:cubicBezTo>
                    <a:pt x="3673439" y="4702751"/>
                    <a:pt x="3673429" y="4697026"/>
                    <a:pt x="3673420" y="4691302"/>
                  </a:cubicBezTo>
                  <a:cubicBezTo>
                    <a:pt x="3676083" y="4646686"/>
                    <a:pt x="3684915" y="4594471"/>
                    <a:pt x="3681798" y="4563299"/>
                  </a:cubicBezTo>
                  <a:cubicBezTo>
                    <a:pt x="3677642" y="4521736"/>
                    <a:pt x="3669791" y="4496797"/>
                    <a:pt x="3648547" y="4482942"/>
                  </a:cubicBezTo>
                  <a:cubicBezTo>
                    <a:pt x="3627303" y="4469088"/>
                    <a:pt x="3591281" y="4471397"/>
                    <a:pt x="3554336" y="4480172"/>
                  </a:cubicBezTo>
                  <a:cubicBezTo>
                    <a:pt x="3517391" y="4488947"/>
                    <a:pt x="3465205" y="4524968"/>
                    <a:pt x="3426874" y="4535590"/>
                  </a:cubicBezTo>
                  <a:cubicBezTo>
                    <a:pt x="3388543" y="4546212"/>
                    <a:pt x="3352059" y="4536975"/>
                    <a:pt x="3324350" y="4543902"/>
                  </a:cubicBezTo>
                  <a:cubicBezTo>
                    <a:pt x="3296641" y="4550829"/>
                    <a:pt x="3260620" y="4577153"/>
                    <a:pt x="3260620" y="4577153"/>
                  </a:cubicBezTo>
                  <a:cubicBezTo>
                    <a:pt x="3235682" y="4590084"/>
                    <a:pt x="3201968" y="4624259"/>
                    <a:pt x="3174721" y="4621488"/>
                  </a:cubicBezTo>
                  <a:cubicBezTo>
                    <a:pt x="3147474" y="4618717"/>
                    <a:pt x="3104063" y="4576692"/>
                    <a:pt x="3097136" y="4560528"/>
                  </a:cubicBezTo>
                  <a:cubicBezTo>
                    <a:pt x="3090209" y="4544364"/>
                    <a:pt x="3110991" y="4540208"/>
                    <a:pt x="3133158" y="4524506"/>
                  </a:cubicBezTo>
                  <a:cubicBezTo>
                    <a:pt x="3155325" y="4508804"/>
                    <a:pt x="3198737" y="4481095"/>
                    <a:pt x="3230140" y="4466317"/>
                  </a:cubicBezTo>
                  <a:cubicBezTo>
                    <a:pt x="3261543" y="4451539"/>
                    <a:pt x="3294795" y="4448768"/>
                    <a:pt x="3321580" y="4435837"/>
                  </a:cubicBezTo>
                  <a:cubicBezTo>
                    <a:pt x="3348365" y="4422906"/>
                    <a:pt x="3368685" y="4400739"/>
                    <a:pt x="3390852" y="4388732"/>
                  </a:cubicBezTo>
                  <a:cubicBezTo>
                    <a:pt x="3413019" y="4376725"/>
                    <a:pt x="3432878" y="4375800"/>
                    <a:pt x="3454583" y="4363793"/>
                  </a:cubicBezTo>
                  <a:cubicBezTo>
                    <a:pt x="3476288" y="4351786"/>
                    <a:pt x="3499380" y="4323153"/>
                    <a:pt x="3521085" y="4316688"/>
                  </a:cubicBezTo>
                  <a:cubicBezTo>
                    <a:pt x="3542790" y="4310223"/>
                    <a:pt x="3563111" y="4314841"/>
                    <a:pt x="3584816" y="4325001"/>
                  </a:cubicBezTo>
                  <a:cubicBezTo>
                    <a:pt x="3606521" y="4335161"/>
                    <a:pt x="3635154" y="4363332"/>
                    <a:pt x="3651318" y="4377648"/>
                  </a:cubicBezTo>
                  <a:cubicBezTo>
                    <a:pt x="3667482" y="4391964"/>
                    <a:pt x="3668867" y="4404895"/>
                    <a:pt x="3681798" y="4410899"/>
                  </a:cubicBezTo>
                  <a:cubicBezTo>
                    <a:pt x="3694729" y="4416903"/>
                    <a:pt x="3724285" y="4422906"/>
                    <a:pt x="3728903" y="4413670"/>
                  </a:cubicBezTo>
                  <a:cubicBezTo>
                    <a:pt x="3733521" y="4404434"/>
                    <a:pt x="3713201" y="4373954"/>
                    <a:pt x="3709507" y="4355481"/>
                  </a:cubicBezTo>
                  <a:cubicBezTo>
                    <a:pt x="3705813" y="4337008"/>
                    <a:pt x="3709969" y="4320844"/>
                    <a:pt x="3706736" y="4302833"/>
                  </a:cubicBezTo>
                  <a:cubicBezTo>
                    <a:pt x="3703503" y="4284822"/>
                    <a:pt x="3690573" y="4266810"/>
                    <a:pt x="3690111" y="4247414"/>
                  </a:cubicBezTo>
                  <a:cubicBezTo>
                    <a:pt x="3689649" y="4228018"/>
                    <a:pt x="3703043" y="4206313"/>
                    <a:pt x="3703966" y="4186455"/>
                  </a:cubicBezTo>
                  <a:cubicBezTo>
                    <a:pt x="3704889" y="4166597"/>
                    <a:pt x="3706736" y="4140735"/>
                    <a:pt x="3695652" y="4128266"/>
                  </a:cubicBezTo>
                  <a:cubicBezTo>
                    <a:pt x="3684568" y="4115797"/>
                    <a:pt x="3658707" y="4113026"/>
                    <a:pt x="3637463" y="4111641"/>
                  </a:cubicBezTo>
                  <a:cubicBezTo>
                    <a:pt x="3616219" y="4110256"/>
                    <a:pt x="3605135" y="4117644"/>
                    <a:pt x="3568190" y="4119953"/>
                  </a:cubicBezTo>
                  <a:cubicBezTo>
                    <a:pt x="3531245" y="4122262"/>
                    <a:pt x="3462433" y="4113488"/>
                    <a:pt x="3415790" y="4125495"/>
                  </a:cubicBezTo>
                  <a:cubicBezTo>
                    <a:pt x="3369147" y="4137502"/>
                    <a:pt x="3326198" y="4173986"/>
                    <a:pt x="3288329" y="4191997"/>
                  </a:cubicBezTo>
                  <a:cubicBezTo>
                    <a:pt x="3250460" y="4210008"/>
                    <a:pt x="3224598" y="4216474"/>
                    <a:pt x="3188576" y="4233561"/>
                  </a:cubicBezTo>
                  <a:cubicBezTo>
                    <a:pt x="3152554" y="4250648"/>
                    <a:pt x="3107758" y="4275587"/>
                    <a:pt x="3072198" y="4294521"/>
                  </a:cubicBezTo>
                  <a:cubicBezTo>
                    <a:pt x="3036638" y="4313455"/>
                    <a:pt x="3003849" y="4333313"/>
                    <a:pt x="2975216" y="4347168"/>
                  </a:cubicBezTo>
                  <a:cubicBezTo>
                    <a:pt x="2946583" y="4361022"/>
                    <a:pt x="2917950" y="4370259"/>
                    <a:pt x="2900401" y="4377648"/>
                  </a:cubicBezTo>
                  <a:cubicBezTo>
                    <a:pt x="2882852" y="4385037"/>
                    <a:pt x="2878695" y="4382728"/>
                    <a:pt x="2869921" y="4391502"/>
                  </a:cubicBezTo>
                  <a:cubicBezTo>
                    <a:pt x="2861147" y="4400276"/>
                    <a:pt x="2859761" y="4424291"/>
                    <a:pt x="2847754" y="4430295"/>
                  </a:cubicBezTo>
                  <a:cubicBezTo>
                    <a:pt x="2835747" y="4436299"/>
                    <a:pt x="2795568" y="4420597"/>
                    <a:pt x="2775710" y="4410899"/>
                  </a:cubicBezTo>
                  <a:cubicBezTo>
                    <a:pt x="2755852" y="4401201"/>
                    <a:pt x="2748925" y="4389655"/>
                    <a:pt x="2728605" y="4372106"/>
                  </a:cubicBezTo>
                  <a:cubicBezTo>
                    <a:pt x="2708285" y="4354557"/>
                    <a:pt x="2664874" y="4329157"/>
                    <a:pt x="2653790" y="4305604"/>
                  </a:cubicBezTo>
                  <a:cubicBezTo>
                    <a:pt x="2642706" y="4282051"/>
                    <a:pt x="2652866" y="4249724"/>
                    <a:pt x="2662103" y="4230790"/>
                  </a:cubicBezTo>
                  <a:cubicBezTo>
                    <a:pt x="2671339" y="4211855"/>
                    <a:pt x="2675496" y="4200310"/>
                    <a:pt x="2709209" y="4191997"/>
                  </a:cubicBezTo>
                  <a:cubicBezTo>
                    <a:pt x="2742922" y="4183684"/>
                    <a:pt x="2830667" y="4182760"/>
                    <a:pt x="2864380" y="4180913"/>
                  </a:cubicBezTo>
                  <a:cubicBezTo>
                    <a:pt x="2898093" y="4179066"/>
                    <a:pt x="2898554" y="4184146"/>
                    <a:pt x="2911485" y="4180913"/>
                  </a:cubicBezTo>
                  <a:cubicBezTo>
                    <a:pt x="2924416" y="4177680"/>
                    <a:pt x="2924878" y="4167982"/>
                    <a:pt x="2941965" y="4161517"/>
                  </a:cubicBezTo>
                  <a:cubicBezTo>
                    <a:pt x="2959052" y="4155052"/>
                    <a:pt x="3002002" y="4149048"/>
                    <a:pt x="3014009" y="4142121"/>
                  </a:cubicBezTo>
                  <a:cubicBezTo>
                    <a:pt x="3026016" y="4135194"/>
                    <a:pt x="3010776" y="4133346"/>
                    <a:pt x="3014009" y="4119953"/>
                  </a:cubicBezTo>
                  <a:cubicBezTo>
                    <a:pt x="3017242" y="4106560"/>
                    <a:pt x="3025554" y="4076080"/>
                    <a:pt x="3033405" y="4061764"/>
                  </a:cubicBezTo>
                  <a:cubicBezTo>
                    <a:pt x="3041256" y="4047448"/>
                    <a:pt x="3044950" y="4039597"/>
                    <a:pt x="3061114" y="4034055"/>
                  </a:cubicBezTo>
                  <a:cubicBezTo>
                    <a:pt x="3077278" y="4028513"/>
                    <a:pt x="3130387" y="4028513"/>
                    <a:pt x="3130387" y="4028513"/>
                  </a:cubicBezTo>
                  <a:cubicBezTo>
                    <a:pt x="3147936" y="4027128"/>
                    <a:pt x="3153016" y="4031745"/>
                    <a:pt x="3166409" y="4025742"/>
                  </a:cubicBezTo>
                  <a:cubicBezTo>
                    <a:pt x="3179802" y="4019739"/>
                    <a:pt x="3193194" y="3999881"/>
                    <a:pt x="3210743" y="3992492"/>
                  </a:cubicBezTo>
                  <a:cubicBezTo>
                    <a:pt x="3228292" y="3985103"/>
                    <a:pt x="3254616" y="3990644"/>
                    <a:pt x="3271703" y="3981408"/>
                  </a:cubicBezTo>
                  <a:cubicBezTo>
                    <a:pt x="3288790" y="3972172"/>
                    <a:pt x="3313267" y="3937073"/>
                    <a:pt x="3313267" y="3937073"/>
                  </a:cubicBezTo>
                  <a:cubicBezTo>
                    <a:pt x="3326198" y="3923218"/>
                    <a:pt x="3340053" y="3912597"/>
                    <a:pt x="3349289" y="3898281"/>
                  </a:cubicBezTo>
                  <a:cubicBezTo>
                    <a:pt x="3358525" y="3883965"/>
                    <a:pt x="3369609" y="3869186"/>
                    <a:pt x="3368685" y="3851175"/>
                  </a:cubicBezTo>
                  <a:cubicBezTo>
                    <a:pt x="3367761" y="3833164"/>
                    <a:pt x="3346980" y="3818386"/>
                    <a:pt x="3343747" y="3790215"/>
                  </a:cubicBezTo>
                  <a:cubicBezTo>
                    <a:pt x="3340514" y="3762044"/>
                    <a:pt x="3349289" y="3708935"/>
                    <a:pt x="3349289" y="3682150"/>
                  </a:cubicBezTo>
                  <a:cubicBezTo>
                    <a:pt x="3349289" y="3655365"/>
                    <a:pt x="3348365" y="3643357"/>
                    <a:pt x="3343747" y="3629502"/>
                  </a:cubicBezTo>
                  <a:cubicBezTo>
                    <a:pt x="3339129" y="3615647"/>
                    <a:pt x="3329893" y="3614262"/>
                    <a:pt x="3321580" y="3599022"/>
                  </a:cubicBezTo>
                  <a:cubicBezTo>
                    <a:pt x="3313267" y="3583782"/>
                    <a:pt x="3294794" y="3550069"/>
                    <a:pt x="3293870" y="3538062"/>
                  </a:cubicBezTo>
                  <a:cubicBezTo>
                    <a:pt x="3292946" y="3526055"/>
                    <a:pt x="3302645" y="3529288"/>
                    <a:pt x="3316038" y="3526979"/>
                  </a:cubicBezTo>
                  <a:cubicBezTo>
                    <a:pt x="3329431" y="3524670"/>
                    <a:pt x="3359911" y="3530673"/>
                    <a:pt x="3374227" y="3524208"/>
                  </a:cubicBezTo>
                  <a:cubicBezTo>
                    <a:pt x="3388543" y="3517742"/>
                    <a:pt x="3389467" y="3495113"/>
                    <a:pt x="3401936" y="3488186"/>
                  </a:cubicBezTo>
                  <a:cubicBezTo>
                    <a:pt x="3414405" y="3481259"/>
                    <a:pt x="3428721" y="3477564"/>
                    <a:pt x="3449041" y="3482644"/>
                  </a:cubicBezTo>
                  <a:cubicBezTo>
                    <a:pt x="3469361" y="3487724"/>
                    <a:pt x="3500765" y="3503888"/>
                    <a:pt x="3523856" y="3518666"/>
                  </a:cubicBezTo>
                  <a:cubicBezTo>
                    <a:pt x="3546947" y="3533444"/>
                    <a:pt x="3569576" y="3557459"/>
                    <a:pt x="3587587" y="3571313"/>
                  </a:cubicBezTo>
                  <a:cubicBezTo>
                    <a:pt x="3605598" y="3585167"/>
                    <a:pt x="3618990" y="3591171"/>
                    <a:pt x="3631921" y="3601793"/>
                  </a:cubicBezTo>
                  <a:cubicBezTo>
                    <a:pt x="3644852" y="3612415"/>
                    <a:pt x="3657783" y="3645666"/>
                    <a:pt x="3665172" y="3635044"/>
                  </a:cubicBezTo>
                  <a:cubicBezTo>
                    <a:pt x="3672561" y="3624422"/>
                    <a:pt x="3675332" y="3571313"/>
                    <a:pt x="3676256" y="3538062"/>
                  </a:cubicBezTo>
                  <a:cubicBezTo>
                    <a:pt x="3677180" y="3504811"/>
                    <a:pt x="3671638" y="3457706"/>
                    <a:pt x="3670714" y="3435539"/>
                  </a:cubicBezTo>
                  <a:cubicBezTo>
                    <a:pt x="3669790" y="3413372"/>
                    <a:pt x="3672099" y="3426303"/>
                    <a:pt x="3670714" y="3405059"/>
                  </a:cubicBezTo>
                  <a:cubicBezTo>
                    <a:pt x="3669329" y="3383815"/>
                    <a:pt x="3663786" y="3339481"/>
                    <a:pt x="3662401" y="3308077"/>
                  </a:cubicBezTo>
                  <a:cubicBezTo>
                    <a:pt x="3661016" y="3276673"/>
                    <a:pt x="3666095" y="3243884"/>
                    <a:pt x="3662401" y="3216637"/>
                  </a:cubicBezTo>
                  <a:cubicBezTo>
                    <a:pt x="3658707" y="3189390"/>
                    <a:pt x="3637925" y="3163066"/>
                    <a:pt x="3640234" y="3144593"/>
                  </a:cubicBezTo>
                  <a:cubicBezTo>
                    <a:pt x="3642543" y="3126120"/>
                    <a:pt x="3660554" y="3115499"/>
                    <a:pt x="3676256" y="3105801"/>
                  </a:cubicBezTo>
                  <a:cubicBezTo>
                    <a:pt x="3691958" y="3096103"/>
                    <a:pt x="3716434" y="3097949"/>
                    <a:pt x="3734445" y="3086404"/>
                  </a:cubicBezTo>
                  <a:cubicBezTo>
                    <a:pt x="3752456" y="3074859"/>
                    <a:pt x="3757536" y="3045302"/>
                    <a:pt x="3784321" y="3036528"/>
                  </a:cubicBezTo>
                  <a:cubicBezTo>
                    <a:pt x="3797714" y="3032141"/>
                    <a:pt x="3816533" y="3028677"/>
                    <a:pt x="3836449" y="3027696"/>
                  </a:cubicBezTo>
                  <a:close/>
                  <a:moveTo>
                    <a:pt x="3579274" y="2543307"/>
                  </a:moveTo>
                  <a:cubicBezTo>
                    <a:pt x="3579274" y="2543307"/>
                    <a:pt x="3570038" y="2551158"/>
                    <a:pt x="3551565" y="2557162"/>
                  </a:cubicBezTo>
                  <a:cubicBezTo>
                    <a:pt x="3533092" y="2563166"/>
                    <a:pt x="3484140" y="2575173"/>
                    <a:pt x="3468438" y="2579329"/>
                  </a:cubicBezTo>
                  <a:cubicBezTo>
                    <a:pt x="3452736" y="2583485"/>
                    <a:pt x="3461049" y="2581176"/>
                    <a:pt x="3457354" y="2582100"/>
                  </a:cubicBezTo>
                  <a:cubicBezTo>
                    <a:pt x="3416059" y="2586230"/>
                    <a:pt x="3442164" y="2580298"/>
                    <a:pt x="3418561" y="2590413"/>
                  </a:cubicBezTo>
                  <a:cubicBezTo>
                    <a:pt x="3413396" y="2592626"/>
                    <a:pt x="3405487" y="2593399"/>
                    <a:pt x="3401936" y="2598725"/>
                  </a:cubicBezTo>
                  <a:cubicBezTo>
                    <a:pt x="3399823" y="2601894"/>
                    <a:pt x="3400089" y="2606114"/>
                    <a:pt x="3399165" y="2609809"/>
                  </a:cubicBezTo>
                  <a:cubicBezTo>
                    <a:pt x="3397318" y="2618584"/>
                    <a:pt x="3391314" y="2644446"/>
                    <a:pt x="3390852" y="2651373"/>
                  </a:cubicBezTo>
                  <a:cubicBezTo>
                    <a:pt x="3396394" y="2652297"/>
                    <a:pt x="3384142" y="2657498"/>
                    <a:pt x="3396394" y="2651373"/>
                  </a:cubicBezTo>
                  <a:cubicBezTo>
                    <a:pt x="3419485" y="2650449"/>
                    <a:pt x="3442609" y="2650139"/>
                    <a:pt x="3465667" y="2648602"/>
                  </a:cubicBezTo>
                  <a:cubicBezTo>
                    <a:pt x="3470366" y="2648289"/>
                    <a:pt x="3475217" y="2647744"/>
                    <a:pt x="3479521" y="2645831"/>
                  </a:cubicBezTo>
                  <a:cubicBezTo>
                    <a:pt x="3483741" y="2643955"/>
                    <a:pt x="3486910" y="2640289"/>
                    <a:pt x="3490605" y="2637518"/>
                  </a:cubicBezTo>
                  <a:cubicBezTo>
                    <a:pt x="3497761" y="2635729"/>
                    <a:pt x="3512793" y="2632272"/>
                    <a:pt x="3518314" y="2629205"/>
                  </a:cubicBezTo>
                  <a:cubicBezTo>
                    <a:pt x="3521739" y="2627302"/>
                    <a:pt x="3523856" y="2623664"/>
                    <a:pt x="3526627" y="2620893"/>
                  </a:cubicBezTo>
                  <a:cubicBezTo>
                    <a:pt x="3579413" y="2617960"/>
                    <a:pt x="3560708" y="2623387"/>
                    <a:pt x="3584816" y="2615351"/>
                  </a:cubicBezTo>
                  <a:cubicBezTo>
                    <a:pt x="3590358" y="2613504"/>
                    <a:pt x="3596103" y="2612182"/>
                    <a:pt x="3601441" y="2609809"/>
                  </a:cubicBezTo>
                  <a:cubicBezTo>
                    <a:pt x="3620146" y="2601495"/>
                    <a:pt x="3600285" y="2607962"/>
                    <a:pt x="3615296" y="2595954"/>
                  </a:cubicBezTo>
                  <a:cubicBezTo>
                    <a:pt x="3617577" y="2594129"/>
                    <a:pt x="3620924" y="2594334"/>
                    <a:pt x="3623609" y="2593183"/>
                  </a:cubicBezTo>
                  <a:cubicBezTo>
                    <a:pt x="3627405" y="2591556"/>
                    <a:pt x="3630998" y="2589489"/>
                    <a:pt x="3634692" y="2587642"/>
                  </a:cubicBezTo>
                  <a:cubicBezTo>
                    <a:pt x="3635632" y="2587524"/>
                    <a:pt x="3659257" y="2586043"/>
                    <a:pt x="3665172" y="2582100"/>
                  </a:cubicBezTo>
                  <a:cubicBezTo>
                    <a:pt x="3668433" y="2579926"/>
                    <a:pt x="3670296" y="2576065"/>
                    <a:pt x="3673485" y="2573787"/>
                  </a:cubicBezTo>
                  <a:cubicBezTo>
                    <a:pt x="3691382" y="2561003"/>
                    <a:pt x="3679187" y="2576319"/>
                    <a:pt x="3690110" y="2559933"/>
                  </a:cubicBezTo>
                  <a:cubicBezTo>
                    <a:pt x="3688263" y="2557162"/>
                    <a:pt x="3687127" y="2553752"/>
                    <a:pt x="3684569" y="2551620"/>
                  </a:cubicBezTo>
                  <a:cubicBezTo>
                    <a:pt x="3681396" y="2548975"/>
                    <a:pt x="3677603" y="2546403"/>
                    <a:pt x="3673485" y="2546078"/>
                  </a:cubicBezTo>
                  <a:cubicBezTo>
                    <a:pt x="3642165" y="2543605"/>
                    <a:pt x="3610678" y="2544231"/>
                    <a:pt x="3579274" y="2543307"/>
                  </a:cubicBezTo>
                  <a:close/>
                  <a:moveTo>
                    <a:pt x="3733919" y="2251374"/>
                  </a:moveTo>
                  <a:lnTo>
                    <a:pt x="3728903" y="2252362"/>
                  </a:lnTo>
                  <a:cubicBezTo>
                    <a:pt x="3692882" y="2260329"/>
                    <a:pt x="3686993" y="2265698"/>
                    <a:pt x="3660973" y="2274898"/>
                  </a:cubicBezTo>
                  <a:lnTo>
                    <a:pt x="3627046" y="2285407"/>
                  </a:lnTo>
                  <a:lnTo>
                    <a:pt x="3629151" y="2309771"/>
                  </a:lnTo>
                  <a:cubicBezTo>
                    <a:pt x="3631345" y="2317737"/>
                    <a:pt x="3635876" y="2325588"/>
                    <a:pt x="3641360" y="2333129"/>
                  </a:cubicBezTo>
                  <a:lnTo>
                    <a:pt x="3644178" y="2336508"/>
                  </a:lnTo>
                  <a:lnTo>
                    <a:pt x="3648959" y="2334385"/>
                  </a:lnTo>
                  <a:cubicBezTo>
                    <a:pt x="3656687" y="2335316"/>
                    <a:pt x="3663442" y="2347612"/>
                    <a:pt x="3687340" y="2343802"/>
                  </a:cubicBezTo>
                  <a:cubicBezTo>
                    <a:pt x="3695307" y="2342532"/>
                    <a:pt x="3706130" y="2339530"/>
                    <a:pt x="3718426" y="2335771"/>
                  </a:cubicBezTo>
                  <a:lnTo>
                    <a:pt x="3742951" y="2328044"/>
                  </a:lnTo>
                  <a:lnTo>
                    <a:pt x="3731675" y="2309771"/>
                  </a:lnTo>
                  <a:cubicBezTo>
                    <a:pt x="3727057" y="2297764"/>
                    <a:pt x="3728212" y="2286103"/>
                    <a:pt x="3730636" y="2273230"/>
                  </a:cubicBezTo>
                  <a:close/>
                  <a:moveTo>
                    <a:pt x="4199958" y="2216340"/>
                  </a:moveTo>
                  <a:lnTo>
                    <a:pt x="3997681" y="2219111"/>
                  </a:lnTo>
                  <a:cubicBezTo>
                    <a:pt x="3950114" y="2220035"/>
                    <a:pt x="3959350" y="2216340"/>
                    <a:pt x="3914554" y="2221882"/>
                  </a:cubicBezTo>
                  <a:lnTo>
                    <a:pt x="3898138" y="2224119"/>
                  </a:lnTo>
                  <a:cubicBezTo>
                    <a:pt x="3898069" y="2224961"/>
                    <a:pt x="3897999" y="2225802"/>
                    <a:pt x="3897930" y="2226644"/>
                  </a:cubicBezTo>
                  <a:cubicBezTo>
                    <a:pt x="3895621" y="2267284"/>
                    <a:pt x="3912708" y="2324088"/>
                    <a:pt x="3895159" y="2348564"/>
                  </a:cubicBezTo>
                  <a:lnTo>
                    <a:pt x="3891223" y="2351605"/>
                  </a:lnTo>
                  <a:lnTo>
                    <a:pt x="3895158" y="2354885"/>
                  </a:lnTo>
                  <a:cubicBezTo>
                    <a:pt x="3934874" y="2381209"/>
                    <a:pt x="4041554" y="2431548"/>
                    <a:pt x="4069725" y="2465722"/>
                  </a:cubicBezTo>
                  <a:cubicBezTo>
                    <a:pt x="4097896" y="2499896"/>
                    <a:pt x="4080347" y="2532224"/>
                    <a:pt x="4064183" y="2559933"/>
                  </a:cubicBezTo>
                  <a:cubicBezTo>
                    <a:pt x="4048019" y="2587642"/>
                    <a:pt x="4004608" y="2597340"/>
                    <a:pt x="3972743" y="2631976"/>
                  </a:cubicBezTo>
                  <a:cubicBezTo>
                    <a:pt x="3964777" y="2640635"/>
                    <a:pt x="3956695" y="2651574"/>
                    <a:pt x="3948520" y="2663582"/>
                  </a:cubicBezTo>
                  <a:lnTo>
                    <a:pt x="3944071" y="2670405"/>
                  </a:lnTo>
                  <a:lnTo>
                    <a:pt x="3946875" y="2671332"/>
                  </a:lnTo>
                  <a:cubicBezTo>
                    <a:pt x="3964951" y="2684277"/>
                    <a:pt x="3981403" y="2713718"/>
                    <a:pt x="3992140" y="2723416"/>
                  </a:cubicBezTo>
                  <a:cubicBezTo>
                    <a:pt x="4006456" y="2736347"/>
                    <a:pt x="3989369" y="2746507"/>
                    <a:pt x="4014307" y="2742813"/>
                  </a:cubicBezTo>
                  <a:cubicBezTo>
                    <a:pt x="4039245" y="2739118"/>
                    <a:pt x="4099744" y="2718336"/>
                    <a:pt x="4141769" y="2701249"/>
                  </a:cubicBezTo>
                  <a:cubicBezTo>
                    <a:pt x="4183794" y="2684162"/>
                    <a:pt x="4223973" y="2664304"/>
                    <a:pt x="4266460" y="2640289"/>
                  </a:cubicBezTo>
                  <a:cubicBezTo>
                    <a:pt x="4308947" y="2616274"/>
                    <a:pt x="4361132" y="2585333"/>
                    <a:pt x="4396692" y="2557162"/>
                  </a:cubicBezTo>
                  <a:cubicBezTo>
                    <a:pt x="4432252" y="2528991"/>
                    <a:pt x="4463194" y="2508670"/>
                    <a:pt x="4479820" y="2471263"/>
                  </a:cubicBezTo>
                  <a:cubicBezTo>
                    <a:pt x="4496446" y="2433856"/>
                    <a:pt x="4503372" y="2368278"/>
                    <a:pt x="4496445" y="2332718"/>
                  </a:cubicBezTo>
                  <a:cubicBezTo>
                    <a:pt x="4489518" y="2297158"/>
                    <a:pt x="4466889" y="2271757"/>
                    <a:pt x="4438256" y="2257903"/>
                  </a:cubicBezTo>
                  <a:cubicBezTo>
                    <a:pt x="4409623" y="2244048"/>
                    <a:pt x="4356053" y="2255133"/>
                    <a:pt x="4324649" y="2249591"/>
                  </a:cubicBezTo>
                  <a:cubicBezTo>
                    <a:pt x="4293245" y="2244049"/>
                    <a:pt x="4270616" y="2230195"/>
                    <a:pt x="4249834" y="2224653"/>
                  </a:cubicBezTo>
                  <a:cubicBezTo>
                    <a:pt x="4229052" y="2219111"/>
                    <a:pt x="4199958" y="2216340"/>
                    <a:pt x="4199958" y="2216340"/>
                  </a:cubicBezTo>
                  <a:close/>
                  <a:moveTo>
                    <a:pt x="3684916" y="2094333"/>
                  </a:moveTo>
                  <a:cubicBezTo>
                    <a:pt x="3663095" y="2095026"/>
                    <a:pt x="3641159" y="2100106"/>
                    <a:pt x="3631922" y="2107495"/>
                  </a:cubicBezTo>
                  <a:cubicBezTo>
                    <a:pt x="3622686" y="2114884"/>
                    <a:pt x="3621416" y="2128623"/>
                    <a:pt x="3622398" y="2144729"/>
                  </a:cubicBezTo>
                  <a:lnTo>
                    <a:pt x="3624824" y="2176052"/>
                  </a:lnTo>
                  <a:lnTo>
                    <a:pt x="3695652" y="2155380"/>
                  </a:lnTo>
                  <a:lnTo>
                    <a:pt x="3744498" y="2144174"/>
                  </a:lnTo>
                  <a:cubicBezTo>
                    <a:pt x="3744582" y="2139575"/>
                    <a:pt x="3744667" y="2134976"/>
                    <a:pt x="3744751" y="2130377"/>
                  </a:cubicBezTo>
                  <a:cubicBezTo>
                    <a:pt x="3743856" y="2120628"/>
                    <a:pt x="3741605" y="2112575"/>
                    <a:pt x="3737217" y="2107495"/>
                  </a:cubicBezTo>
                  <a:cubicBezTo>
                    <a:pt x="3728443" y="2097335"/>
                    <a:pt x="3706737" y="2093640"/>
                    <a:pt x="3684916" y="2094333"/>
                  </a:cubicBezTo>
                  <a:close/>
                  <a:moveTo>
                    <a:pt x="1567795" y="2054726"/>
                  </a:moveTo>
                  <a:cubicBezTo>
                    <a:pt x="1600234" y="2057174"/>
                    <a:pt x="1668172" y="2086552"/>
                    <a:pt x="1722032" y="2109810"/>
                  </a:cubicBezTo>
                  <a:cubicBezTo>
                    <a:pt x="1775892" y="2133068"/>
                    <a:pt x="1847502" y="2168567"/>
                    <a:pt x="1890957" y="2194273"/>
                  </a:cubicBezTo>
                  <a:cubicBezTo>
                    <a:pt x="1934412" y="2219979"/>
                    <a:pt x="1963791" y="2243849"/>
                    <a:pt x="1982764" y="2264046"/>
                  </a:cubicBezTo>
                  <a:cubicBezTo>
                    <a:pt x="2001737" y="2284243"/>
                    <a:pt x="1998678" y="2287916"/>
                    <a:pt x="2004798" y="2315458"/>
                  </a:cubicBezTo>
                  <a:cubicBezTo>
                    <a:pt x="2010919" y="2343000"/>
                    <a:pt x="2009694" y="2393188"/>
                    <a:pt x="2019487" y="2429299"/>
                  </a:cubicBezTo>
                  <a:cubicBezTo>
                    <a:pt x="2029280" y="2465410"/>
                    <a:pt x="2040908" y="2505193"/>
                    <a:pt x="2063554" y="2532123"/>
                  </a:cubicBezTo>
                  <a:cubicBezTo>
                    <a:pt x="2086200" y="2559053"/>
                    <a:pt x="2124760" y="2584759"/>
                    <a:pt x="2155362" y="2590880"/>
                  </a:cubicBezTo>
                  <a:cubicBezTo>
                    <a:pt x="2185965" y="2597000"/>
                    <a:pt x="2218403" y="2572518"/>
                    <a:pt x="2247169" y="2568846"/>
                  </a:cubicBezTo>
                  <a:cubicBezTo>
                    <a:pt x="2275935" y="2565174"/>
                    <a:pt x="2301641" y="2560277"/>
                    <a:pt x="2327959" y="2568846"/>
                  </a:cubicBezTo>
                  <a:cubicBezTo>
                    <a:pt x="2354277" y="2577415"/>
                    <a:pt x="2384879" y="2598836"/>
                    <a:pt x="2405077" y="2620258"/>
                  </a:cubicBezTo>
                  <a:cubicBezTo>
                    <a:pt x="2425275" y="2641680"/>
                    <a:pt x="2457714" y="2667998"/>
                    <a:pt x="2449145" y="2697376"/>
                  </a:cubicBezTo>
                  <a:cubicBezTo>
                    <a:pt x="2440576" y="2726754"/>
                    <a:pt x="2389776" y="2764089"/>
                    <a:pt x="2353665" y="2796528"/>
                  </a:cubicBezTo>
                  <a:cubicBezTo>
                    <a:pt x="2317554" y="2828967"/>
                    <a:pt x="2272875" y="2862018"/>
                    <a:pt x="2232480" y="2892008"/>
                  </a:cubicBezTo>
                  <a:cubicBezTo>
                    <a:pt x="2192085" y="2921998"/>
                    <a:pt x="2142508" y="2955048"/>
                    <a:pt x="2111294" y="2976470"/>
                  </a:cubicBezTo>
                  <a:cubicBezTo>
                    <a:pt x="2080080" y="2997892"/>
                    <a:pt x="2062942" y="3002176"/>
                    <a:pt x="2045193" y="3020538"/>
                  </a:cubicBezTo>
                  <a:cubicBezTo>
                    <a:pt x="2027444" y="3038899"/>
                    <a:pt x="2011530" y="3051752"/>
                    <a:pt x="2004798" y="3086639"/>
                  </a:cubicBezTo>
                  <a:cubicBezTo>
                    <a:pt x="2003115" y="3095361"/>
                    <a:pt x="2002618" y="3105728"/>
                    <a:pt x="2002733" y="3117108"/>
                  </a:cubicBezTo>
                  <a:lnTo>
                    <a:pt x="2003708" y="3139287"/>
                  </a:lnTo>
                  <a:lnTo>
                    <a:pt x="2018942" y="3139887"/>
                  </a:lnTo>
                  <a:cubicBezTo>
                    <a:pt x="2057932" y="3144592"/>
                    <a:pt x="2067227" y="3165134"/>
                    <a:pt x="2100277" y="3167429"/>
                  </a:cubicBezTo>
                  <a:cubicBezTo>
                    <a:pt x="2144344" y="3170489"/>
                    <a:pt x="2201878" y="3161309"/>
                    <a:pt x="2232480" y="3160085"/>
                  </a:cubicBezTo>
                  <a:cubicBezTo>
                    <a:pt x="2263083" y="3158861"/>
                    <a:pt x="2256350" y="3163145"/>
                    <a:pt x="2283892" y="3160085"/>
                  </a:cubicBezTo>
                  <a:cubicBezTo>
                    <a:pt x="2311434" y="3157025"/>
                    <a:pt x="2370803" y="3148455"/>
                    <a:pt x="2397733" y="3141723"/>
                  </a:cubicBezTo>
                  <a:cubicBezTo>
                    <a:pt x="2424663" y="3134991"/>
                    <a:pt x="2429560" y="3123362"/>
                    <a:pt x="2445473" y="3119690"/>
                  </a:cubicBezTo>
                  <a:cubicBezTo>
                    <a:pt x="2461386" y="3116018"/>
                    <a:pt x="2476075" y="3127647"/>
                    <a:pt x="2493212" y="3119690"/>
                  </a:cubicBezTo>
                  <a:cubicBezTo>
                    <a:pt x="2510349" y="3111733"/>
                    <a:pt x="2532384" y="3078683"/>
                    <a:pt x="2548297" y="3071950"/>
                  </a:cubicBezTo>
                  <a:cubicBezTo>
                    <a:pt x="2564210" y="3065217"/>
                    <a:pt x="2572167" y="3081742"/>
                    <a:pt x="2588692" y="3079294"/>
                  </a:cubicBezTo>
                  <a:cubicBezTo>
                    <a:pt x="2605217" y="3076846"/>
                    <a:pt x="2625414" y="3058485"/>
                    <a:pt x="2647448" y="3057261"/>
                  </a:cubicBezTo>
                  <a:cubicBezTo>
                    <a:pt x="2669482" y="3056037"/>
                    <a:pt x="2703757" y="3076846"/>
                    <a:pt x="2720894" y="3071950"/>
                  </a:cubicBezTo>
                  <a:cubicBezTo>
                    <a:pt x="2738031" y="3067054"/>
                    <a:pt x="2732524" y="3034614"/>
                    <a:pt x="2750273" y="3027882"/>
                  </a:cubicBezTo>
                  <a:cubicBezTo>
                    <a:pt x="2768022" y="3021150"/>
                    <a:pt x="2800461" y="3021762"/>
                    <a:pt x="2827391" y="3031555"/>
                  </a:cubicBezTo>
                  <a:cubicBezTo>
                    <a:pt x="2854321" y="3041348"/>
                    <a:pt x="2875130" y="3067054"/>
                    <a:pt x="2911853" y="3086639"/>
                  </a:cubicBezTo>
                  <a:cubicBezTo>
                    <a:pt x="2948576" y="3106224"/>
                    <a:pt x="3015289" y="3127646"/>
                    <a:pt x="3047728" y="3149068"/>
                  </a:cubicBezTo>
                  <a:cubicBezTo>
                    <a:pt x="3080167" y="3170490"/>
                    <a:pt x="3101589" y="3192523"/>
                    <a:pt x="3106485" y="3215169"/>
                  </a:cubicBezTo>
                  <a:cubicBezTo>
                    <a:pt x="3111381" y="3237815"/>
                    <a:pt x="3084451" y="3262909"/>
                    <a:pt x="3077106" y="3284943"/>
                  </a:cubicBezTo>
                  <a:cubicBezTo>
                    <a:pt x="3069761" y="3306977"/>
                    <a:pt x="3074658" y="3334518"/>
                    <a:pt x="3062417" y="3347371"/>
                  </a:cubicBezTo>
                  <a:cubicBezTo>
                    <a:pt x="3050176" y="3360224"/>
                    <a:pt x="3045891" y="3360837"/>
                    <a:pt x="3003660" y="3362061"/>
                  </a:cubicBezTo>
                  <a:cubicBezTo>
                    <a:pt x="2961429" y="3363285"/>
                    <a:pt x="2864725" y="3355328"/>
                    <a:pt x="2809029" y="3354716"/>
                  </a:cubicBezTo>
                  <a:cubicBezTo>
                    <a:pt x="2753333" y="3354104"/>
                    <a:pt x="2706817" y="3352879"/>
                    <a:pt x="2669482" y="3358388"/>
                  </a:cubicBezTo>
                  <a:cubicBezTo>
                    <a:pt x="2632147" y="3363896"/>
                    <a:pt x="2604605" y="3377362"/>
                    <a:pt x="2585019" y="3387767"/>
                  </a:cubicBezTo>
                  <a:cubicBezTo>
                    <a:pt x="2565434" y="3398172"/>
                    <a:pt x="2554417" y="3402456"/>
                    <a:pt x="2551969" y="3420817"/>
                  </a:cubicBezTo>
                  <a:cubicBezTo>
                    <a:pt x="2549521" y="3439178"/>
                    <a:pt x="2567882" y="3460600"/>
                    <a:pt x="2570330" y="3497935"/>
                  </a:cubicBezTo>
                  <a:cubicBezTo>
                    <a:pt x="2572778" y="3535270"/>
                    <a:pt x="2572778" y="3602596"/>
                    <a:pt x="2566658" y="3644827"/>
                  </a:cubicBezTo>
                  <a:cubicBezTo>
                    <a:pt x="2560538" y="3687058"/>
                    <a:pt x="2551968" y="3715824"/>
                    <a:pt x="2533607" y="3751323"/>
                  </a:cubicBezTo>
                  <a:cubicBezTo>
                    <a:pt x="2515246" y="3786822"/>
                    <a:pt x="2488928" y="3826605"/>
                    <a:pt x="2456489" y="3857820"/>
                  </a:cubicBezTo>
                  <a:cubicBezTo>
                    <a:pt x="2424050" y="3889035"/>
                    <a:pt x="2375699" y="3914740"/>
                    <a:pt x="2338976" y="3938610"/>
                  </a:cubicBezTo>
                  <a:cubicBezTo>
                    <a:pt x="2302253" y="3962480"/>
                    <a:pt x="2272263" y="3964928"/>
                    <a:pt x="2236152" y="4001039"/>
                  </a:cubicBezTo>
                  <a:cubicBezTo>
                    <a:pt x="2200041" y="4037150"/>
                    <a:pt x="2184740" y="4121000"/>
                    <a:pt x="2122311" y="4155275"/>
                  </a:cubicBezTo>
                  <a:lnTo>
                    <a:pt x="2119430" y="4156659"/>
                  </a:lnTo>
                  <a:lnTo>
                    <a:pt x="2110376" y="4174325"/>
                  </a:lnTo>
                  <a:cubicBezTo>
                    <a:pt x="2098747" y="4196129"/>
                    <a:pt x="2085588" y="4219540"/>
                    <a:pt x="2074571" y="4239737"/>
                  </a:cubicBezTo>
                  <a:cubicBezTo>
                    <a:pt x="2052537" y="4280132"/>
                    <a:pt x="2034788" y="4321752"/>
                    <a:pt x="2004798" y="4360923"/>
                  </a:cubicBezTo>
                  <a:cubicBezTo>
                    <a:pt x="1989803" y="4380509"/>
                    <a:pt x="1984142" y="4402849"/>
                    <a:pt x="1971289" y="4423352"/>
                  </a:cubicBezTo>
                  <a:lnTo>
                    <a:pt x="1951647" y="4444511"/>
                  </a:lnTo>
                  <a:lnTo>
                    <a:pt x="1940992" y="4462370"/>
                  </a:lnTo>
                  <a:cubicBezTo>
                    <a:pt x="1927526" y="4482721"/>
                    <a:pt x="1912072" y="4502919"/>
                    <a:pt x="1898301" y="4522504"/>
                  </a:cubicBezTo>
                  <a:cubicBezTo>
                    <a:pt x="1870759" y="4561675"/>
                    <a:pt x="1841381" y="4595338"/>
                    <a:pt x="1806494" y="4636345"/>
                  </a:cubicBezTo>
                  <a:cubicBezTo>
                    <a:pt x="1771607" y="4677352"/>
                    <a:pt x="1728764" y="4731212"/>
                    <a:pt x="1688981" y="4768547"/>
                  </a:cubicBezTo>
                  <a:cubicBezTo>
                    <a:pt x="1649198" y="4805882"/>
                    <a:pt x="1605130" y="4819348"/>
                    <a:pt x="1567795" y="4860355"/>
                  </a:cubicBezTo>
                  <a:cubicBezTo>
                    <a:pt x="1530460" y="4901362"/>
                    <a:pt x="1494349" y="4968075"/>
                    <a:pt x="1464971" y="5014591"/>
                  </a:cubicBezTo>
                  <a:cubicBezTo>
                    <a:pt x="1435593" y="5061107"/>
                    <a:pt x="1428249" y="5100278"/>
                    <a:pt x="1391526" y="5139449"/>
                  </a:cubicBezTo>
                  <a:cubicBezTo>
                    <a:pt x="1354803" y="5178620"/>
                    <a:pt x="1288701" y="5214118"/>
                    <a:pt x="1244634" y="5249617"/>
                  </a:cubicBezTo>
                  <a:cubicBezTo>
                    <a:pt x="1200567" y="5285116"/>
                    <a:pt x="1161396" y="5328571"/>
                    <a:pt x="1127121" y="5352441"/>
                  </a:cubicBezTo>
                  <a:cubicBezTo>
                    <a:pt x="1092846" y="5376311"/>
                    <a:pt x="1073261" y="5370803"/>
                    <a:pt x="1038986" y="5392837"/>
                  </a:cubicBezTo>
                  <a:cubicBezTo>
                    <a:pt x="1004711" y="5414871"/>
                    <a:pt x="960032" y="5458326"/>
                    <a:pt x="921473" y="5484644"/>
                  </a:cubicBezTo>
                  <a:cubicBezTo>
                    <a:pt x="882914" y="5510962"/>
                    <a:pt x="847415" y="5522591"/>
                    <a:pt x="807632" y="5550745"/>
                  </a:cubicBezTo>
                  <a:cubicBezTo>
                    <a:pt x="767849" y="5578899"/>
                    <a:pt x="723781" y="5630923"/>
                    <a:pt x="682774" y="5653569"/>
                  </a:cubicBezTo>
                  <a:cubicBezTo>
                    <a:pt x="641767" y="5676215"/>
                    <a:pt x="604432" y="5670707"/>
                    <a:pt x="561588" y="5686620"/>
                  </a:cubicBezTo>
                  <a:cubicBezTo>
                    <a:pt x="518744" y="5702533"/>
                    <a:pt x="460600" y="5734360"/>
                    <a:pt x="425713" y="5749049"/>
                  </a:cubicBezTo>
                  <a:cubicBezTo>
                    <a:pt x="390826" y="5763738"/>
                    <a:pt x="352268" y="5774755"/>
                    <a:pt x="352268" y="5774755"/>
                  </a:cubicBezTo>
                  <a:cubicBezTo>
                    <a:pt x="323502" y="5784548"/>
                    <a:pt x="280046" y="5802297"/>
                    <a:pt x="253116" y="5807805"/>
                  </a:cubicBezTo>
                  <a:cubicBezTo>
                    <a:pt x="226186" y="5813313"/>
                    <a:pt x="210272" y="5803521"/>
                    <a:pt x="190687" y="5807805"/>
                  </a:cubicBezTo>
                  <a:cubicBezTo>
                    <a:pt x="171102" y="5812089"/>
                    <a:pt x="166817" y="5829839"/>
                    <a:pt x="135603" y="5833511"/>
                  </a:cubicBezTo>
                  <a:cubicBezTo>
                    <a:pt x="104389" y="5837183"/>
                    <a:pt x="10133" y="5844528"/>
                    <a:pt x="3400" y="5829839"/>
                  </a:cubicBezTo>
                  <a:cubicBezTo>
                    <a:pt x="-3333" y="5815150"/>
                    <a:pt x="67053" y="5765574"/>
                    <a:pt x="95207" y="5745376"/>
                  </a:cubicBezTo>
                  <a:cubicBezTo>
                    <a:pt x="123361" y="5725178"/>
                    <a:pt x="149068" y="5725178"/>
                    <a:pt x="172326" y="5708653"/>
                  </a:cubicBezTo>
                  <a:cubicBezTo>
                    <a:pt x="195584" y="5692128"/>
                    <a:pt x="216393" y="5667647"/>
                    <a:pt x="234754" y="5646225"/>
                  </a:cubicBezTo>
                  <a:cubicBezTo>
                    <a:pt x="253115" y="5624803"/>
                    <a:pt x="272701" y="5598485"/>
                    <a:pt x="282494" y="5580123"/>
                  </a:cubicBezTo>
                  <a:cubicBezTo>
                    <a:pt x="292287" y="5561761"/>
                    <a:pt x="278822" y="5545849"/>
                    <a:pt x="293511" y="5536056"/>
                  </a:cubicBezTo>
                  <a:cubicBezTo>
                    <a:pt x="308200" y="5526263"/>
                    <a:pt x="341251" y="5539729"/>
                    <a:pt x="370629" y="5521367"/>
                  </a:cubicBezTo>
                  <a:cubicBezTo>
                    <a:pt x="400007" y="5503006"/>
                    <a:pt x="442239" y="5443024"/>
                    <a:pt x="469781" y="5425887"/>
                  </a:cubicBezTo>
                  <a:cubicBezTo>
                    <a:pt x="497323" y="5408750"/>
                    <a:pt x="510176" y="5433844"/>
                    <a:pt x="535882" y="5418543"/>
                  </a:cubicBezTo>
                  <a:cubicBezTo>
                    <a:pt x="561588" y="5403242"/>
                    <a:pt x="592802" y="5358562"/>
                    <a:pt x="624017" y="5334080"/>
                  </a:cubicBezTo>
                  <a:cubicBezTo>
                    <a:pt x="655231" y="5309598"/>
                    <a:pt x="677265" y="5302253"/>
                    <a:pt x="723169" y="5271651"/>
                  </a:cubicBezTo>
                  <a:cubicBezTo>
                    <a:pt x="769073" y="5241049"/>
                    <a:pt x="826605" y="5205549"/>
                    <a:pt x="899439" y="5150465"/>
                  </a:cubicBezTo>
                  <a:cubicBezTo>
                    <a:pt x="972273" y="5095381"/>
                    <a:pt x="1096518" y="4999901"/>
                    <a:pt x="1160171" y="4941145"/>
                  </a:cubicBezTo>
                  <a:cubicBezTo>
                    <a:pt x="1223824" y="4882389"/>
                    <a:pt x="1244022" y="4843830"/>
                    <a:pt x="1281357" y="4797926"/>
                  </a:cubicBezTo>
                  <a:cubicBezTo>
                    <a:pt x="1318692" y="4752022"/>
                    <a:pt x="1354803" y="4699386"/>
                    <a:pt x="1384181" y="4665723"/>
                  </a:cubicBezTo>
                  <a:cubicBezTo>
                    <a:pt x="1413559" y="4632060"/>
                    <a:pt x="1443550" y="4622268"/>
                    <a:pt x="1457627" y="4595950"/>
                  </a:cubicBezTo>
                  <a:cubicBezTo>
                    <a:pt x="1471704" y="4569632"/>
                    <a:pt x="1457627" y="4528013"/>
                    <a:pt x="1468644" y="4507815"/>
                  </a:cubicBezTo>
                  <a:lnTo>
                    <a:pt x="1473039" y="4502781"/>
                  </a:lnTo>
                  <a:lnTo>
                    <a:pt x="1472718" y="4502537"/>
                  </a:lnTo>
                  <a:cubicBezTo>
                    <a:pt x="1472660" y="4495651"/>
                    <a:pt x="1489300" y="4483946"/>
                    <a:pt x="1487005" y="4467420"/>
                  </a:cubicBezTo>
                  <a:cubicBezTo>
                    <a:pt x="1483945" y="4445386"/>
                    <a:pt x="1463747" y="4411723"/>
                    <a:pt x="1461299" y="4375612"/>
                  </a:cubicBezTo>
                  <a:cubicBezTo>
                    <a:pt x="1458851" y="4339501"/>
                    <a:pt x="1471704" y="4289926"/>
                    <a:pt x="1472316" y="4250755"/>
                  </a:cubicBezTo>
                  <a:cubicBezTo>
                    <a:pt x="1472928" y="4211584"/>
                    <a:pt x="1475376" y="4174861"/>
                    <a:pt x="1464971" y="4140586"/>
                  </a:cubicBezTo>
                  <a:cubicBezTo>
                    <a:pt x="1454566" y="4106311"/>
                    <a:pt x="1430084" y="4045718"/>
                    <a:pt x="1409887" y="4045106"/>
                  </a:cubicBezTo>
                  <a:cubicBezTo>
                    <a:pt x="1389690" y="4044494"/>
                    <a:pt x="1369492" y="4125285"/>
                    <a:pt x="1343786" y="4136914"/>
                  </a:cubicBezTo>
                  <a:cubicBezTo>
                    <a:pt x="1318080" y="4148543"/>
                    <a:pt x="1285029" y="4111208"/>
                    <a:pt x="1255651" y="4114880"/>
                  </a:cubicBezTo>
                  <a:cubicBezTo>
                    <a:pt x="1226273" y="4118552"/>
                    <a:pt x="1193222" y="4143646"/>
                    <a:pt x="1167516" y="4158947"/>
                  </a:cubicBezTo>
                  <a:cubicBezTo>
                    <a:pt x="1141810" y="4174248"/>
                    <a:pt x="1120388" y="4198730"/>
                    <a:pt x="1101415" y="4206687"/>
                  </a:cubicBezTo>
                  <a:cubicBezTo>
                    <a:pt x="1082442" y="4214644"/>
                    <a:pt x="1067140" y="4198730"/>
                    <a:pt x="1053675" y="4206687"/>
                  </a:cubicBezTo>
                  <a:cubicBezTo>
                    <a:pt x="1040210" y="4214644"/>
                    <a:pt x="1038373" y="4240962"/>
                    <a:pt x="1020624" y="4254427"/>
                  </a:cubicBezTo>
                  <a:cubicBezTo>
                    <a:pt x="1002875" y="4267892"/>
                    <a:pt x="956972" y="4270953"/>
                    <a:pt x="947179" y="4287478"/>
                  </a:cubicBezTo>
                  <a:cubicBezTo>
                    <a:pt x="937386" y="4304003"/>
                    <a:pt x="958196" y="4335830"/>
                    <a:pt x="961868" y="4353579"/>
                  </a:cubicBezTo>
                  <a:cubicBezTo>
                    <a:pt x="965540" y="4371328"/>
                    <a:pt x="980229" y="4381121"/>
                    <a:pt x="969212" y="4393974"/>
                  </a:cubicBezTo>
                  <a:cubicBezTo>
                    <a:pt x="958195" y="4406827"/>
                    <a:pt x="922696" y="4429473"/>
                    <a:pt x="895766" y="4430697"/>
                  </a:cubicBezTo>
                  <a:cubicBezTo>
                    <a:pt x="868836" y="4431921"/>
                    <a:pt x="830278" y="4409887"/>
                    <a:pt x="807632" y="4401318"/>
                  </a:cubicBezTo>
                  <a:cubicBezTo>
                    <a:pt x="784986" y="4392749"/>
                    <a:pt x="788658" y="4384181"/>
                    <a:pt x="759892" y="4379285"/>
                  </a:cubicBezTo>
                  <a:cubicBezTo>
                    <a:pt x="731126" y="4374389"/>
                    <a:pt x="667473" y="4392138"/>
                    <a:pt x="635034" y="4371940"/>
                  </a:cubicBezTo>
                  <a:cubicBezTo>
                    <a:pt x="602595" y="4351742"/>
                    <a:pt x="585458" y="4293598"/>
                    <a:pt x="565260" y="4258099"/>
                  </a:cubicBezTo>
                  <a:cubicBezTo>
                    <a:pt x="545062" y="4222600"/>
                    <a:pt x="511400" y="4179757"/>
                    <a:pt x="513848" y="4158947"/>
                  </a:cubicBezTo>
                  <a:cubicBezTo>
                    <a:pt x="516296" y="4138137"/>
                    <a:pt x="546287" y="4139361"/>
                    <a:pt x="579950" y="4133241"/>
                  </a:cubicBezTo>
                  <a:cubicBezTo>
                    <a:pt x="613613" y="4127121"/>
                    <a:pt x="678489" y="4130794"/>
                    <a:pt x="715824" y="4122225"/>
                  </a:cubicBezTo>
                  <a:cubicBezTo>
                    <a:pt x="753159" y="4113656"/>
                    <a:pt x="770296" y="4098967"/>
                    <a:pt x="803959" y="4081829"/>
                  </a:cubicBezTo>
                  <a:cubicBezTo>
                    <a:pt x="837622" y="4064692"/>
                    <a:pt x="882301" y="4037149"/>
                    <a:pt x="917800" y="4019400"/>
                  </a:cubicBezTo>
                  <a:cubicBezTo>
                    <a:pt x="953299" y="4001651"/>
                    <a:pt x="988798" y="4000427"/>
                    <a:pt x="1016952" y="3975333"/>
                  </a:cubicBezTo>
                  <a:cubicBezTo>
                    <a:pt x="1045106" y="3950239"/>
                    <a:pt x="1067141" y="3891483"/>
                    <a:pt x="1086726" y="3868837"/>
                  </a:cubicBezTo>
                  <a:cubicBezTo>
                    <a:pt x="1106311" y="3846191"/>
                    <a:pt x="1117328" y="3848639"/>
                    <a:pt x="1134465" y="3839458"/>
                  </a:cubicBezTo>
                  <a:cubicBezTo>
                    <a:pt x="1151602" y="3830277"/>
                    <a:pt x="1168740" y="3811916"/>
                    <a:pt x="1189550" y="3813752"/>
                  </a:cubicBezTo>
                  <a:cubicBezTo>
                    <a:pt x="1210360" y="3815588"/>
                    <a:pt x="1235453" y="3839458"/>
                    <a:pt x="1259323" y="3850475"/>
                  </a:cubicBezTo>
                  <a:cubicBezTo>
                    <a:pt x="1283193" y="3861492"/>
                    <a:pt x="1310123" y="3870060"/>
                    <a:pt x="1332769" y="3879853"/>
                  </a:cubicBezTo>
                  <a:cubicBezTo>
                    <a:pt x="1355415" y="3889646"/>
                    <a:pt x="1371940" y="3892707"/>
                    <a:pt x="1395198" y="3909232"/>
                  </a:cubicBezTo>
                  <a:cubicBezTo>
                    <a:pt x="1418456" y="3925757"/>
                    <a:pt x="1452118" y="3961868"/>
                    <a:pt x="1472316" y="3979005"/>
                  </a:cubicBezTo>
                  <a:cubicBezTo>
                    <a:pt x="1492513" y="3996142"/>
                    <a:pt x="1504754" y="4014504"/>
                    <a:pt x="1516383" y="4012056"/>
                  </a:cubicBezTo>
                  <a:cubicBezTo>
                    <a:pt x="1528012" y="4009608"/>
                    <a:pt x="1536581" y="3986962"/>
                    <a:pt x="1542089" y="3964316"/>
                  </a:cubicBezTo>
                  <a:cubicBezTo>
                    <a:pt x="1547597" y="3941670"/>
                    <a:pt x="1554330" y="3896991"/>
                    <a:pt x="1549434" y="3876181"/>
                  </a:cubicBezTo>
                  <a:cubicBezTo>
                    <a:pt x="1544538" y="3855371"/>
                    <a:pt x="1517607" y="3863328"/>
                    <a:pt x="1512711" y="3839458"/>
                  </a:cubicBezTo>
                  <a:cubicBezTo>
                    <a:pt x="1507815" y="3815588"/>
                    <a:pt x="1518832" y="3758668"/>
                    <a:pt x="1520056" y="3732962"/>
                  </a:cubicBezTo>
                  <a:cubicBezTo>
                    <a:pt x="1521280" y="3707256"/>
                    <a:pt x="1520056" y="3685222"/>
                    <a:pt x="1520056" y="3685222"/>
                  </a:cubicBezTo>
                  <a:cubicBezTo>
                    <a:pt x="1520056" y="3667473"/>
                    <a:pt x="1520668" y="3647275"/>
                    <a:pt x="1520056" y="3626465"/>
                  </a:cubicBezTo>
                  <a:cubicBezTo>
                    <a:pt x="1519444" y="3605655"/>
                    <a:pt x="1519443" y="3589742"/>
                    <a:pt x="1516383" y="3560364"/>
                  </a:cubicBezTo>
                  <a:cubicBezTo>
                    <a:pt x="1513323" y="3530986"/>
                    <a:pt x="1506590" y="3477126"/>
                    <a:pt x="1501694" y="3450196"/>
                  </a:cubicBezTo>
                  <a:cubicBezTo>
                    <a:pt x="1500470" y="3443464"/>
                    <a:pt x="1498864" y="3438529"/>
                    <a:pt x="1497161" y="3434503"/>
                  </a:cubicBezTo>
                  <a:lnTo>
                    <a:pt x="1497120" y="3434419"/>
                  </a:lnTo>
                  <a:lnTo>
                    <a:pt x="1479029" y="3432035"/>
                  </a:lnTo>
                  <a:cubicBezTo>
                    <a:pt x="1458888" y="3427244"/>
                    <a:pt x="1454413" y="3419440"/>
                    <a:pt x="1439265" y="3417145"/>
                  </a:cubicBezTo>
                  <a:cubicBezTo>
                    <a:pt x="1419068" y="3414085"/>
                    <a:pt x="1401930" y="3412249"/>
                    <a:pt x="1384181" y="3417145"/>
                  </a:cubicBezTo>
                  <a:cubicBezTo>
                    <a:pt x="1366432" y="3422041"/>
                    <a:pt x="1359087" y="3437954"/>
                    <a:pt x="1332769" y="3446523"/>
                  </a:cubicBezTo>
                  <a:cubicBezTo>
                    <a:pt x="1306451" y="3455092"/>
                    <a:pt x="1256875" y="3464273"/>
                    <a:pt x="1226273" y="3468557"/>
                  </a:cubicBezTo>
                  <a:cubicBezTo>
                    <a:pt x="1195671" y="3472841"/>
                    <a:pt x="1176084" y="3468557"/>
                    <a:pt x="1149154" y="3472229"/>
                  </a:cubicBezTo>
                  <a:cubicBezTo>
                    <a:pt x="1122224" y="3475901"/>
                    <a:pt x="1103863" y="3480186"/>
                    <a:pt x="1064692" y="3490591"/>
                  </a:cubicBezTo>
                  <a:cubicBezTo>
                    <a:pt x="1025521" y="3500996"/>
                    <a:pt x="970437" y="3516909"/>
                    <a:pt x="914128" y="3534658"/>
                  </a:cubicBezTo>
                  <a:cubicBezTo>
                    <a:pt x="857820" y="3552407"/>
                    <a:pt x="778865" y="3576277"/>
                    <a:pt x="726841" y="3597087"/>
                  </a:cubicBezTo>
                  <a:cubicBezTo>
                    <a:pt x="674817" y="3617897"/>
                    <a:pt x="641154" y="3639318"/>
                    <a:pt x="601983" y="3659516"/>
                  </a:cubicBezTo>
                  <a:cubicBezTo>
                    <a:pt x="562812" y="3679714"/>
                    <a:pt x="537719" y="3688895"/>
                    <a:pt x="491815" y="3718273"/>
                  </a:cubicBezTo>
                  <a:cubicBezTo>
                    <a:pt x="445912" y="3747651"/>
                    <a:pt x="377974" y="3822933"/>
                    <a:pt x="337579" y="3850475"/>
                  </a:cubicBezTo>
                  <a:cubicBezTo>
                    <a:pt x="297184" y="3878017"/>
                    <a:pt x="277598" y="3884750"/>
                    <a:pt x="249444" y="3883526"/>
                  </a:cubicBezTo>
                  <a:cubicBezTo>
                    <a:pt x="221290" y="3882302"/>
                    <a:pt x="207824" y="3866389"/>
                    <a:pt x="168653" y="3843131"/>
                  </a:cubicBezTo>
                  <a:cubicBezTo>
                    <a:pt x="129482" y="3819873"/>
                    <a:pt x="40123" y="3769685"/>
                    <a:pt x="14417" y="3743979"/>
                  </a:cubicBezTo>
                  <a:lnTo>
                    <a:pt x="14417" y="3688894"/>
                  </a:lnTo>
                  <a:cubicBezTo>
                    <a:pt x="14417" y="3665636"/>
                    <a:pt x="-18022" y="3626466"/>
                    <a:pt x="14417" y="3604432"/>
                  </a:cubicBezTo>
                  <a:cubicBezTo>
                    <a:pt x="46855" y="3582398"/>
                    <a:pt x="165592" y="3565873"/>
                    <a:pt x="209048" y="3556692"/>
                  </a:cubicBezTo>
                  <a:cubicBezTo>
                    <a:pt x="252503" y="3547511"/>
                    <a:pt x="251280" y="3554855"/>
                    <a:pt x="275150" y="3549347"/>
                  </a:cubicBezTo>
                  <a:cubicBezTo>
                    <a:pt x="299020" y="3543839"/>
                    <a:pt x="316769" y="3529761"/>
                    <a:pt x="352268" y="3523641"/>
                  </a:cubicBezTo>
                  <a:cubicBezTo>
                    <a:pt x="387767" y="3517521"/>
                    <a:pt x="456928" y="3519357"/>
                    <a:pt x="488142" y="3512625"/>
                  </a:cubicBezTo>
                  <a:cubicBezTo>
                    <a:pt x="519356" y="3505893"/>
                    <a:pt x="511400" y="3488142"/>
                    <a:pt x="539554" y="3483246"/>
                  </a:cubicBezTo>
                  <a:cubicBezTo>
                    <a:pt x="567708" y="3478349"/>
                    <a:pt x="624629" y="3488754"/>
                    <a:pt x="657068" y="3483246"/>
                  </a:cubicBezTo>
                  <a:cubicBezTo>
                    <a:pt x="689507" y="3477738"/>
                    <a:pt x="712764" y="3456928"/>
                    <a:pt x="734186" y="3450196"/>
                  </a:cubicBezTo>
                  <a:cubicBezTo>
                    <a:pt x="755608" y="3443463"/>
                    <a:pt x="771521" y="3450196"/>
                    <a:pt x="785598" y="3442851"/>
                  </a:cubicBezTo>
                  <a:cubicBezTo>
                    <a:pt x="799675" y="3435506"/>
                    <a:pt x="800287" y="3415921"/>
                    <a:pt x="818648" y="3406128"/>
                  </a:cubicBezTo>
                  <a:cubicBezTo>
                    <a:pt x="837009" y="3396335"/>
                    <a:pt x="877405" y="3392663"/>
                    <a:pt x="895766" y="3384094"/>
                  </a:cubicBezTo>
                  <a:cubicBezTo>
                    <a:pt x="914128" y="3375525"/>
                    <a:pt x="920248" y="3366345"/>
                    <a:pt x="928817" y="3354716"/>
                  </a:cubicBezTo>
                  <a:cubicBezTo>
                    <a:pt x="937386" y="3343087"/>
                    <a:pt x="947791" y="3324726"/>
                    <a:pt x="947179" y="3314321"/>
                  </a:cubicBezTo>
                  <a:cubicBezTo>
                    <a:pt x="946567" y="3303916"/>
                    <a:pt x="922697" y="3305752"/>
                    <a:pt x="925145" y="3292287"/>
                  </a:cubicBezTo>
                  <a:cubicBezTo>
                    <a:pt x="927593" y="3278822"/>
                    <a:pt x="955748" y="3257401"/>
                    <a:pt x="961868" y="3233531"/>
                  </a:cubicBezTo>
                  <a:cubicBezTo>
                    <a:pt x="967989" y="3209661"/>
                    <a:pt x="962480" y="3172938"/>
                    <a:pt x="961868" y="3149068"/>
                  </a:cubicBezTo>
                  <a:cubicBezTo>
                    <a:pt x="961256" y="3125198"/>
                    <a:pt x="959419" y="3106224"/>
                    <a:pt x="958195" y="3090311"/>
                  </a:cubicBezTo>
                  <a:cubicBezTo>
                    <a:pt x="956971" y="3074398"/>
                    <a:pt x="959419" y="3062769"/>
                    <a:pt x="954523" y="3053588"/>
                  </a:cubicBezTo>
                  <a:cubicBezTo>
                    <a:pt x="949627" y="3044407"/>
                    <a:pt x="935549" y="3049304"/>
                    <a:pt x="928817" y="3035227"/>
                  </a:cubicBezTo>
                  <a:cubicBezTo>
                    <a:pt x="922085" y="3021150"/>
                    <a:pt x="920249" y="2988711"/>
                    <a:pt x="914128" y="2969126"/>
                  </a:cubicBezTo>
                  <a:cubicBezTo>
                    <a:pt x="908008" y="2949540"/>
                    <a:pt x="895154" y="2932403"/>
                    <a:pt x="892094" y="2917714"/>
                  </a:cubicBezTo>
                  <a:cubicBezTo>
                    <a:pt x="889034" y="2903025"/>
                    <a:pt x="883525" y="2891396"/>
                    <a:pt x="895766" y="2880991"/>
                  </a:cubicBezTo>
                  <a:cubicBezTo>
                    <a:pt x="908007" y="2870586"/>
                    <a:pt x="941058" y="2859569"/>
                    <a:pt x="965540" y="2855285"/>
                  </a:cubicBezTo>
                  <a:cubicBezTo>
                    <a:pt x="977781" y="2853143"/>
                    <a:pt x="989869" y="2852684"/>
                    <a:pt x="1002493" y="2852990"/>
                  </a:cubicBezTo>
                  <a:cubicBezTo>
                    <a:pt x="1015116" y="2853296"/>
                    <a:pt x="1028275" y="2854367"/>
                    <a:pt x="1042658" y="2855285"/>
                  </a:cubicBezTo>
                  <a:cubicBezTo>
                    <a:pt x="1071424" y="2857121"/>
                    <a:pt x="1114880" y="2859570"/>
                    <a:pt x="1138138" y="2866302"/>
                  </a:cubicBezTo>
                  <a:cubicBezTo>
                    <a:pt x="1161396" y="2873034"/>
                    <a:pt x="1166904" y="2880379"/>
                    <a:pt x="1182205" y="2895680"/>
                  </a:cubicBezTo>
                  <a:cubicBezTo>
                    <a:pt x="1197506" y="2910981"/>
                    <a:pt x="1217704" y="2936075"/>
                    <a:pt x="1229945" y="2958109"/>
                  </a:cubicBezTo>
                  <a:cubicBezTo>
                    <a:pt x="1242186" y="2980143"/>
                    <a:pt x="1245858" y="3008297"/>
                    <a:pt x="1255651" y="3027882"/>
                  </a:cubicBezTo>
                  <a:cubicBezTo>
                    <a:pt x="1265444" y="3047467"/>
                    <a:pt x="1281357" y="3051140"/>
                    <a:pt x="1288701" y="3075622"/>
                  </a:cubicBezTo>
                  <a:cubicBezTo>
                    <a:pt x="1296046" y="3100104"/>
                    <a:pt x="1297270" y="3150904"/>
                    <a:pt x="1299718" y="3174774"/>
                  </a:cubicBezTo>
                  <a:cubicBezTo>
                    <a:pt x="1302166" y="3198644"/>
                    <a:pt x="1294822" y="3205988"/>
                    <a:pt x="1303391" y="3218841"/>
                  </a:cubicBezTo>
                  <a:cubicBezTo>
                    <a:pt x="1311960" y="3231694"/>
                    <a:pt x="1338277" y="3242099"/>
                    <a:pt x="1351130" y="3251892"/>
                  </a:cubicBezTo>
                  <a:cubicBezTo>
                    <a:pt x="1363983" y="3261685"/>
                    <a:pt x="1357863" y="3276374"/>
                    <a:pt x="1380509" y="3277598"/>
                  </a:cubicBezTo>
                  <a:cubicBezTo>
                    <a:pt x="1403155" y="3278822"/>
                    <a:pt x="1487005" y="3259237"/>
                    <a:pt x="1487005" y="3259237"/>
                  </a:cubicBezTo>
                  <a:cubicBezTo>
                    <a:pt x="1503837" y="3256483"/>
                    <a:pt x="1507662" y="3257707"/>
                    <a:pt x="1517302" y="3257171"/>
                  </a:cubicBezTo>
                  <a:lnTo>
                    <a:pt x="1519910" y="3256821"/>
                  </a:lnTo>
                  <a:lnTo>
                    <a:pt x="1523728" y="3218841"/>
                  </a:lnTo>
                  <a:cubicBezTo>
                    <a:pt x="1521892" y="3190687"/>
                    <a:pt x="1507203" y="3154576"/>
                    <a:pt x="1498022" y="3138051"/>
                  </a:cubicBezTo>
                  <a:cubicBezTo>
                    <a:pt x="1488841" y="3121526"/>
                    <a:pt x="1470480" y="3151516"/>
                    <a:pt x="1468644" y="3119690"/>
                  </a:cubicBezTo>
                  <a:cubicBezTo>
                    <a:pt x="1466808" y="3087863"/>
                    <a:pt x="1480885" y="2985651"/>
                    <a:pt x="1487005" y="2947092"/>
                  </a:cubicBezTo>
                  <a:cubicBezTo>
                    <a:pt x="1493125" y="2908533"/>
                    <a:pt x="1500470" y="2931178"/>
                    <a:pt x="1505366" y="2888335"/>
                  </a:cubicBezTo>
                  <a:cubicBezTo>
                    <a:pt x="1510262" y="2845492"/>
                    <a:pt x="1520667" y="2732263"/>
                    <a:pt x="1516383" y="2690032"/>
                  </a:cubicBezTo>
                  <a:cubicBezTo>
                    <a:pt x="1512099" y="2647801"/>
                    <a:pt x="1488229" y="2653920"/>
                    <a:pt x="1479660" y="2634947"/>
                  </a:cubicBezTo>
                  <a:cubicBezTo>
                    <a:pt x="1471091" y="2615974"/>
                    <a:pt x="1466195" y="2626379"/>
                    <a:pt x="1464971" y="2576191"/>
                  </a:cubicBezTo>
                  <a:cubicBezTo>
                    <a:pt x="1463747" y="2526003"/>
                    <a:pt x="1472928" y="2385232"/>
                    <a:pt x="1472316" y="2333820"/>
                  </a:cubicBezTo>
                  <a:cubicBezTo>
                    <a:pt x="1471704" y="2282408"/>
                    <a:pt x="1475376" y="2290976"/>
                    <a:pt x="1461299" y="2267718"/>
                  </a:cubicBezTo>
                  <a:cubicBezTo>
                    <a:pt x="1447222" y="2244460"/>
                    <a:pt x="1400094" y="2211410"/>
                    <a:pt x="1387853" y="2194273"/>
                  </a:cubicBezTo>
                  <a:cubicBezTo>
                    <a:pt x="1375612" y="2177136"/>
                    <a:pt x="1381121" y="2174075"/>
                    <a:pt x="1387853" y="2164894"/>
                  </a:cubicBezTo>
                  <a:cubicBezTo>
                    <a:pt x="1394585" y="2155713"/>
                    <a:pt x="1419067" y="2148369"/>
                    <a:pt x="1428248" y="2139188"/>
                  </a:cubicBezTo>
                  <a:cubicBezTo>
                    <a:pt x="1437429" y="2130007"/>
                    <a:pt x="1426413" y="2117155"/>
                    <a:pt x="1442938" y="2109810"/>
                  </a:cubicBezTo>
                  <a:cubicBezTo>
                    <a:pt x="1459463" y="2102465"/>
                    <a:pt x="1506591" y="2104302"/>
                    <a:pt x="1527400" y="2095121"/>
                  </a:cubicBezTo>
                  <a:cubicBezTo>
                    <a:pt x="1548209" y="2085940"/>
                    <a:pt x="1535356" y="2052278"/>
                    <a:pt x="1567795" y="2054726"/>
                  </a:cubicBezTo>
                  <a:close/>
                  <a:moveTo>
                    <a:pt x="3584751" y="1569885"/>
                  </a:moveTo>
                  <a:cubicBezTo>
                    <a:pt x="3568991" y="1571443"/>
                    <a:pt x="3553867" y="1576062"/>
                    <a:pt x="3547863" y="1581834"/>
                  </a:cubicBezTo>
                  <a:cubicBezTo>
                    <a:pt x="3538858" y="1590493"/>
                    <a:pt x="3553232" y="1614479"/>
                    <a:pt x="3555916" y="1631580"/>
                  </a:cubicBezTo>
                  <a:lnTo>
                    <a:pt x="3553889" y="1642872"/>
                  </a:lnTo>
                  <a:lnTo>
                    <a:pt x="3570962" y="1689088"/>
                  </a:lnTo>
                  <a:cubicBezTo>
                    <a:pt x="3582969" y="1700172"/>
                    <a:pt x="3618991" y="1719106"/>
                    <a:pt x="3629151" y="1711255"/>
                  </a:cubicBezTo>
                  <a:cubicBezTo>
                    <a:pt x="3636771" y="1705367"/>
                    <a:pt x="3630623" y="1678177"/>
                    <a:pt x="3629996" y="1658326"/>
                  </a:cubicBezTo>
                  <a:lnTo>
                    <a:pt x="3631877" y="1642369"/>
                  </a:lnTo>
                  <a:lnTo>
                    <a:pt x="3629259" y="1618029"/>
                  </a:lnTo>
                  <a:cubicBezTo>
                    <a:pt x="3630183" y="1600422"/>
                    <a:pt x="3633993" y="1582758"/>
                    <a:pt x="3625449" y="1576292"/>
                  </a:cubicBezTo>
                  <a:cubicBezTo>
                    <a:pt x="3616906" y="1569827"/>
                    <a:pt x="3600511" y="1568326"/>
                    <a:pt x="3584751" y="1569885"/>
                  </a:cubicBezTo>
                  <a:close/>
                  <a:moveTo>
                    <a:pt x="3593822" y="1201755"/>
                  </a:moveTo>
                  <a:cubicBezTo>
                    <a:pt x="3581584" y="1200254"/>
                    <a:pt x="3569115" y="1202332"/>
                    <a:pt x="3562649" y="1206950"/>
                  </a:cubicBezTo>
                  <a:cubicBezTo>
                    <a:pt x="3549718" y="1216186"/>
                    <a:pt x="3570961" y="1287306"/>
                    <a:pt x="3582045" y="1306702"/>
                  </a:cubicBezTo>
                  <a:cubicBezTo>
                    <a:pt x="3593129" y="1326098"/>
                    <a:pt x="3622224" y="1338106"/>
                    <a:pt x="3629151" y="1323328"/>
                  </a:cubicBezTo>
                  <a:cubicBezTo>
                    <a:pt x="3636078" y="1308550"/>
                    <a:pt x="3634693" y="1237429"/>
                    <a:pt x="3623609" y="1218033"/>
                  </a:cubicBezTo>
                  <a:cubicBezTo>
                    <a:pt x="3618067" y="1208335"/>
                    <a:pt x="3606060" y="1203255"/>
                    <a:pt x="3593822" y="1201755"/>
                  </a:cubicBezTo>
                  <a:close/>
                  <a:moveTo>
                    <a:pt x="3573733" y="544702"/>
                  </a:moveTo>
                  <a:cubicBezTo>
                    <a:pt x="3560341" y="543778"/>
                    <a:pt x="3535402" y="545626"/>
                    <a:pt x="3518315" y="553015"/>
                  </a:cubicBezTo>
                  <a:cubicBezTo>
                    <a:pt x="3501228" y="560404"/>
                    <a:pt x="3474443" y="575644"/>
                    <a:pt x="3471210" y="589037"/>
                  </a:cubicBezTo>
                  <a:cubicBezTo>
                    <a:pt x="3468786" y="599082"/>
                    <a:pt x="3486364" y="607827"/>
                    <a:pt x="3494720" y="619950"/>
                  </a:cubicBezTo>
                  <a:lnTo>
                    <a:pt x="3496341" y="625129"/>
                  </a:lnTo>
                  <a:lnTo>
                    <a:pt x="3506192" y="618640"/>
                  </a:lnTo>
                  <a:cubicBezTo>
                    <a:pt x="3511755" y="615826"/>
                    <a:pt x="3504914" y="623793"/>
                    <a:pt x="3520154" y="620329"/>
                  </a:cubicBezTo>
                  <a:cubicBezTo>
                    <a:pt x="3520154" y="620329"/>
                    <a:pt x="3551327" y="616952"/>
                    <a:pt x="3584448" y="608444"/>
                  </a:cubicBezTo>
                  <a:lnTo>
                    <a:pt x="3595013" y="605121"/>
                  </a:lnTo>
                  <a:lnTo>
                    <a:pt x="3593021" y="601809"/>
                  </a:lnTo>
                  <a:cubicBezTo>
                    <a:pt x="3591917" y="588691"/>
                    <a:pt x="3601788" y="566870"/>
                    <a:pt x="3598671" y="558557"/>
                  </a:cubicBezTo>
                  <a:cubicBezTo>
                    <a:pt x="3594515" y="547473"/>
                    <a:pt x="3587125" y="545626"/>
                    <a:pt x="3573733" y="544702"/>
                  </a:cubicBezTo>
                  <a:close/>
                  <a:moveTo>
                    <a:pt x="3448025" y="565"/>
                  </a:moveTo>
                  <a:cubicBezTo>
                    <a:pt x="3457817" y="-359"/>
                    <a:pt x="3467399" y="-243"/>
                    <a:pt x="3476751" y="1604"/>
                  </a:cubicBezTo>
                  <a:cubicBezTo>
                    <a:pt x="3514158" y="8993"/>
                    <a:pt x="3544177" y="44553"/>
                    <a:pt x="3579275" y="62564"/>
                  </a:cubicBezTo>
                  <a:cubicBezTo>
                    <a:pt x="3614373" y="80575"/>
                    <a:pt x="3654090" y="92121"/>
                    <a:pt x="3687341" y="109670"/>
                  </a:cubicBezTo>
                  <a:cubicBezTo>
                    <a:pt x="3720592" y="127219"/>
                    <a:pt x="3754305" y="147539"/>
                    <a:pt x="3778781" y="167859"/>
                  </a:cubicBezTo>
                  <a:cubicBezTo>
                    <a:pt x="3803257" y="188179"/>
                    <a:pt x="3822192" y="200187"/>
                    <a:pt x="3834199" y="231590"/>
                  </a:cubicBezTo>
                  <a:cubicBezTo>
                    <a:pt x="3846206" y="262994"/>
                    <a:pt x="3859137" y="321644"/>
                    <a:pt x="3850824" y="356280"/>
                  </a:cubicBezTo>
                  <a:cubicBezTo>
                    <a:pt x="3842511" y="390916"/>
                    <a:pt x="3803256" y="419550"/>
                    <a:pt x="3784322" y="439408"/>
                  </a:cubicBezTo>
                  <a:cubicBezTo>
                    <a:pt x="3765388" y="459266"/>
                    <a:pt x="3740911" y="464808"/>
                    <a:pt x="3737217" y="475430"/>
                  </a:cubicBezTo>
                  <a:cubicBezTo>
                    <a:pt x="3733523" y="486052"/>
                    <a:pt x="3757075" y="492517"/>
                    <a:pt x="3762155" y="503139"/>
                  </a:cubicBezTo>
                  <a:cubicBezTo>
                    <a:pt x="3764695" y="508450"/>
                    <a:pt x="3769198" y="513530"/>
                    <a:pt x="3771507" y="519245"/>
                  </a:cubicBezTo>
                  <a:lnTo>
                    <a:pt x="3771906" y="522057"/>
                  </a:lnTo>
                  <a:lnTo>
                    <a:pt x="3778845" y="518281"/>
                  </a:lnTo>
                  <a:cubicBezTo>
                    <a:pt x="3796033" y="508973"/>
                    <a:pt x="3832574" y="489403"/>
                    <a:pt x="3849892" y="481783"/>
                  </a:cubicBezTo>
                  <a:cubicBezTo>
                    <a:pt x="3872983" y="471623"/>
                    <a:pt x="3886837" y="457769"/>
                    <a:pt x="3908081" y="462387"/>
                  </a:cubicBezTo>
                  <a:cubicBezTo>
                    <a:pt x="3929325" y="467005"/>
                    <a:pt x="3951954" y="491481"/>
                    <a:pt x="3977354" y="509492"/>
                  </a:cubicBezTo>
                  <a:cubicBezTo>
                    <a:pt x="4002754" y="527503"/>
                    <a:pt x="4038776" y="543667"/>
                    <a:pt x="4060481" y="570452"/>
                  </a:cubicBezTo>
                  <a:cubicBezTo>
                    <a:pt x="4082186" y="597237"/>
                    <a:pt x="4108049" y="640649"/>
                    <a:pt x="4107587" y="670205"/>
                  </a:cubicBezTo>
                  <a:cubicBezTo>
                    <a:pt x="4107125" y="699761"/>
                    <a:pt x="4086805" y="719619"/>
                    <a:pt x="4057710" y="747790"/>
                  </a:cubicBezTo>
                  <a:cubicBezTo>
                    <a:pt x="4028615" y="775961"/>
                    <a:pt x="3973197" y="811059"/>
                    <a:pt x="3933019" y="839230"/>
                  </a:cubicBezTo>
                  <a:cubicBezTo>
                    <a:pt x="3892841" y="867401"/>
                    <a:pt x="3837423" y="892339"/>
                    <a:pt x="3816641" y="916816"/>
                  </a:cubicBezTo>
                  <a:cubicBezTo>
                    <a:pt x="3795859" y="941292"/>
                    <a:pt x="3805096" y="967154"/>
                    <a:pt x="3808329" y="986089"/>
                  </a:cubicBezTo>
                  <a:cubicBezTo>
                    <a:pt x="3811562" y="1005023"/>
                    <a:pt x="3830958" y="1006408"/>
                    <a:pt x="3836038" y="1030423"/>
                  </a:cubicBezTo>
                  <a:cubicBezTo>
                    <a:pt x="3841118" y="1054438"/>
                    <a:pt x="3833729" y="1098311"/>
                    <a:pt x="3838809" y="1130176"/>
                  </a:cubicBezTo>
                  <a:cubicBezTo>
                    <a:pt x="3843889" y="1162041"/>
                    <a:pt x="3860053" y="1183285"/>
                    <a:pt x="3866518" y="1221616"/>
                  </a:cubicBezTo>
                  <a:cubicBezTo>
                    <a:pt x="3872983" y="1259947"/>
                    <a:pt x="3874830" y="1304743"/>
                    <a:pt x="3877601" y="1360161"/>
                  </a:cubicBezTo>
                  <a:cubicBezTo>
                    <a:pt x="3880372" y="1415579"/>
                    <a:pt x="3884990" y="1505634"/>
                    <a:pt x="3883143" y="1554125"/>
                  </a:cubicBezTo>
                  <a:cubicBezTo>
                    <a:pt x="3882681" y="1566248"/>
                    <a:pt x="3883836" y="1577274"/>
                    <a:pt x="3885222" y="1587268"/>
                  </a:cubicBezTo>
                  <a:lnTo>
                    <a:pt x="3887277" y="1603260"/>
                  </a:lnTo>
                  <a:lnTo>
                    <a:pt x="3892388" y="1619815"/>
                  </a:lnTo>
                  <a:cubicBezTo>
                    <a:pt x="3906704" y="1654913"/>
                    <a:pt x="3907628" y="1660455"/>
                    <a:pt x="3911784" y="1691859"/>
                  </a:cubicBezTo>
                  <a:cubicBezTo>
                    <a:pt x="3915940" y="1723263"/>
                    <a:pt x="3917788" y="1772215"/>
                    <a:pt x="3917326" y="1808237"/>
                  </a:cubicBezTo>
                  <a:cubicBezTo>
                    <a:pt x="3916864" y="1844259"/>
                    <a:pt x="3908089" y="1881666"/>
                    <a:pt x="3909013" y="1907990"/>
                  </a:cubicBezTo>
                  <a:cubicBezTo>
                    <a:pt x="3909937" y="1934314"/>
                    <a:pt x="3921944" y="1942626"/>
                    <a:pt x="3922868" y="1966179"/>
                  </a:cubicBezTo>
                  <a:cubicBezTo>
                    <a:pt x="3923792" y="1989732"/>
                    <a:pt x="3916864" y="2026215"/>
                    <a:pt x="3914555" y="2049306"/>
                  </a:cubicBezTo>
                  <a:cubicBezTo>
                    <a:pt x="3914555" y="2049306"/>
                    <a:pt x="3911784" y="2075168"/>
                    <a:pt x="3909013" y="2104724"/>
                  </a:cubicBezTo>
                  <a:lnTo>
                    <a:pt x="3907709" y="2117688"/>
                  </a:lnTo>
                  <a:lnTo>
                    <a:pt x="4000452" y="2108274"/>
                  </a:lnTo>
                  <a:cubicBezTo>
                    <a:pt x="4026660" y="2106888"/>
                    <a:pt x="4055149" y="2106917"/>
                    <a:pt x="4084359" y="2107776"/>
                  </a:cubicBezTo>
                  <a:cubicBezTo>
                    <a:pt x="4171989" y="2110352"/>
                    <a:pt x="4266114" y="2120397"/>
                    <a:pt x="4324649" y="2122129"/>
                  </a:cubicBezTo>
                  <a:cubicBezTo>
                    <a:pt x="4402696" y="2124438"/>
                    <a:pt x="4422093" y="2107351"/>
                    <a:pt x="4468736" y="2122129"/>
                  </a:cubicBezTo>
                  <a:cubicBezTo>
                    <a:pt x="4515379" y="2136907"/>
                    <a:pt x="4567565" y="2174314"/>
                    <a:pt x="4604510" y="2210798"/>
                  </a:cubicBezTo>
                  <a:cubicBezTo>
                    <a:pt x="4641455" y="2247282"/>
                    <a:pt x="4668704" y="2302700"/>
                    <a:pt x="4690409" y="2341031"/>
                  </a:cubicBezTo>
                  <a:cubicBezTo>
                    <a:pt x="4712114" y="2379362"/>
                    <a:pt x="4725045" y="2408456"/>
                    <a:pt x="4734743" y="2440783"/>
                  </a:cubicBezTo>
                  <a:cubicBezTo>
                    <a:pt x="4744441" y="2473110"/>
                    <a:pt x="4751831" y="2504052"/>
                    <a:pt x="4748598" y="2534994"/>
                  </a:cubicBezTo>
                  <a:cubicBezTo>
                    <a:pt x="4745365" y="2565936"/>
                    <a:pt x="4731511" y="2599649"/>
                    <a:pt x="4715347" y="2626434"/>
                  </a:cubicBezTo>
                  <a:cubicBezTo>
                    <a:pt x="4699183" y="2653219"/>
                    <a:pt x="4680710" y="2669845"/>
                    <a:pt x="4651616" y="2695707"/>
                  </a:cubicBezTo>
                  <a:cubicBezTo>
                    <a:pt x="4622522" y="2721569"/>
                    <a:pt x="4579111" y="2754820"/>
                    <a:pt x="4540780" y="2781605"/>
                  </a:cubicBezTo>
                  <a:cubicBezTo>
                    <a:pt x="4502449" y="2808390"/>
                    <a:pt x="4465965" y="2838409"/>
                    <a:pt x="4421630" y="2856420"/>
                  </a:cubicBezTo>
                  <a:cubicBezTo>
                    <a:pt x="4377295" y="2874431"/>
                    <a:pt x="4335270" y="2883206"/>
                    <a:pt x="4274772" y="2889671"/>
                  </a:cubicBezTo>
                  <a:cubicBezTo>
                    <a:pt x="4214274" y="2896136"/>
                    <a:pt x="4118677" y="2909529"/>
                    <a:pt x="4058641" y="2895213"/>
                  </a:cubicBezTo>
                  <a:cubicBezTo>
                    <a:pt x="3998605" y="2880897"/>
                    <a:pt x="3941801" y="2825478"/>
                    <a:pt x="3914554" y="2803773"/>
                  </a:cubicBezTo>
                  <a:cubicBezTo>
                    <a:pt x="3887307" y="2782068"/>
                    <a:pt x="3907165" y="2775602"/>
                    <a:pt x="3895158" y="2764980"/>
                  </a:cubicBezTo>
                  <a:lnTo>
                    <a:pt x="3879662" y="2760168"/>
                  </a:lnTo>
                  <a:lnTo>
                    <a:pt x="3872990" y="2767751"/>
                  </a:lnTo>
                  <a:cubicBezTo>
                    <a:pt x="3838816" y="2797769"/>
                    <a:pt x="3800485" y="2809314"/>
                    <a:pt x="3767696" y="2812085"/>
                  </a:cubicBezTo>
                  <a:cubicBezTo>
                    <a:pt x="3734907" y="2814856"/>
                    <a:pt x="3704427" y="2785300"/>
                    <a:pt x="3676256" y="2784376"/>
                  </a:cubicBezTo>
                  <a:cubicBezTo>
                    <a:pt x="3648085" y="2783452"/>
                    <a:pt x="3633306" y="2801925"/>
                    <a:pt x="3598670" y="2806543"/>
                  </a:cubicBezTo>
                  <a:cubicBezTo>
                    <a:pt x="3564034" y="2811161"/>
                    <a:pt x="3501689" y="2802387"/>
                    <a:pt x="3468438" y="2812085"/>
                  </a:cubicBezTo>
                  <a:cubicBezTo>
                    <a:pt x="3435187" y="2821783"/>
                    <a:pt x="3425027" y="2854573"/>
                    <a:pt x="3399165" y="2864733"/>
                  </a:cubicBezTo>
                  <a:cubicBezTo>
                    <a:pt x="3373303" y="2874893"/>
                    <a:pt x="3343285" y="2884590"/>
                    <a:pt x="3313267" y="2873045"/>
                  </a:cubicBezTo>
                  <a:cubicBezTo>
                    <a:pt x="3283249" y="2861500"/>
                    <a:pt x="3245842" y="2826864"/>
                    <a:pt x="3219056" y="2795460"/>
                  </a:cubicBezTo>
                  <a:cubicBezTo>
                    <a:pt x="3192271" y="2764056"/>
                    <a:pt x="3168718" y="2721107"/>
                    <a:pt x="3152554" y="2684623"/>
                  </a:cubicBezTo>
                  <a:cubicBezTo>
                    <a:pt x="3136390" y="2648139"/>
                    <a:pt x="3133158" y="2606114"/>
                    <a:pt x="3122074" y="2576558"/>
                  </a:cubicBezTo>
                  <a:cubicBezTo>
                    <a:pt x="3110990" y="2547002"/>
                    <a:pt x="3080048" y="2521139"/>
                    <a:pt x="3086052" y="2507285"/>
                  </a:cubicBezTo>
                  <a:cubicBezTo>
                    <a:pt x="3092056" y="2493431"/>
                    <a:pt x="3147012" y="2501282"/>
                    <a:pt x="3158096" y="2493431"/>
                  </a:cubicBezTo>
                  <a:cubicBezTo>
                    <a:pt x="3169180" y="2485580"/>
                    <a:pt x="3159944" y="2463413"/>
                    <a:pt x="3169180" y="2457409"/>
                  </a:cubicBezTo>
                  <a:cubicBezTo>
                    <a:pt x="3178416" y="2451405"/>
                    <a:pt x="3199198" y="2454176"/>
                    <a:pt x="3213514" y="2457409"/>
                  </a:cubicBezTo>
                  <a:cubicBezTo>
                    <a:pt x="3227830" y="2460642"/>
                    <a:pt x="3247227" y="2469416"/>
                    <a:pt x="3255078" y="2476805"/>
                  </a:cubicBezTo>
                  <a:cubicBezTo>
                    <a:pt x="3262929" y="2484194"/>
                    <a:pt x="3248151" y="2497125"/>
                    <a:pt x="3260620" y="2501743"/>
                  </a:cubicBezTo>
                  <a:cubicBezTo>
                    <a:pt x="3273089" y="2506361"/>
                    <a:pt x="3304030" y="2508670"/>
                    <a:pt x="3329892" y="2504514"/>
                  </a:cubicBezTo>
                  <a:cubicBezTo>
                    <a:pt x="3355754" y="2500358"/>
                    <a:pt x="3370070" y="2490659"/>
                    <a:pt x="3415790" y="2476805"/>
                  </a:cubicBezTo>
                  <a:cubicBezTo>
                    <a:pt x="3461510" y="2462951"/>
                    <a:pt x="3566805" y="2444478"/>
                    <a:pt x="3604212" y="2421387"/>
                  </a:cubicBezTo>
                  <a:lnTo>
                    <a:pt x="3620482" y="2403905"/>
                  </a:lnTo>
                  <a:lnTo>
                    <a:pt x="3598671" y="2403982"/>
                  </a:lnTo>
                  <a:cubicBezTo>
                    <a:pt x="3570962" y="2397978"/>
                    <a:pt x="3544176" y="2363804"/>
                    <a:pt x="3512773" y="2351335"/>
                  </a:cubicBezTo>
                  <a:cubicBezTo>
                    <a:pt x="3497072" y="2345101"/>
                    <a:pt x="3481717" y="2342445"/>
                    <a:pt x="3465149" y="2339905"/>
                  </a:cubicBezTo>
                  <a:lnTo>
                    <a:pt x="3439828" y="2334953"/>
                  </a:lnTo>
                  <a:lnTo>
                    <a:pt x="3430122" y="2337437"/>
                  </a:lnTo>
                  <a:cubicBezTo>
                    <a:pt x="3407363" y="2343109"/>
                    <a:pt x="3386235" y="2348189"/>
                    <a:pt x="3368685" y="2352114"/>
                  </a:cubicBezTo>
                  <a:cubicBezTo>
                    <a:pt x="3298489" y="2367816"/>
                    <a:pt x="3256463" y="2364121"/>
                    <a:pt x="3205201" y="2379823"/>
                  </a:cubicBezTo>
                  <a:cubicBezTo>
                    <a:pt x="3153939" y="2395525"/>
                    <a:pt x="3112376" y="2420001"/>
                    <a:pt x="3061114" y="2446325"/>
                  </a:cubicBezTo>
                  <a:cubicBezTo>
                    <a:pt x="3009852" y="2472649"/>
                    <a:pt x="2920721" y="2507747"/>
                    <a:pt x="2897630" y="2537765"/>
                  </a:cubicBezTo>
                  <a:cubicBezTo>
                    <a:pt x="2874539" y="2567783"/>
                    <a:pt x="2905020" y="2586718"/>
                    <a:pt x="2922569" y="2626434"/>
                  </a:cubicBezTo>
                  <a:cubicBezTo>
                    <a:pt x="2940118" y="2666150"/>
                    <a:pt x="2983990" y="2737732"/>
                    <a:pt x="3002925" y="2776063"/>
                  </a:cubicBezTo>
                  <a:cubicBezTo>
                    <a:pt x="3021860" y="2814394"/>
                    <a:pt x="3030172" y="2834715"/>
                    <a:pt x="3036176" y="2856420"/>
                  </a:cubicBezTo>
                  <a:cubicBezTo>
                    <a:pt x="3042180" y="2878125"/>
                    <a:pt x="3044027" y="2894289"/>
                    <a:pt x="3038947" y="2906296"/>
                  </a:cubicBezTo>
                  <a:cubicBezTo>
                    <a:pt x="3033867" y="2918303"/>
                    <a:pt x="3007544" y="2931234"/>
                    <a:pt x="2986300" y="2931234"/>
                  </a:cubicBezTo>
                  <a:cubicBezTo>
                    <a:pt x="2965056" y="2931234"/>
                    <a:pt x="2942427" y="2937238"/>
                    <a:pt x="2911485" y="2906296"/>
                  </a:cubicBezTo>
                  <a:cubicBezTo>
                    <a:pt x="2880543" y="2875354"/>
                    <a:pt x="2833438" y="2798692"/>
                    <a:pt x="2800649" y="2745583"/>
                  </a:cubicBezTo>
                  <a:cubicBezTo>
                    <a:pt x="2767860" y="2692474"/>
                    <a:pt x="2735532" y="2628282"/>
                    <a:pt x="2714750" y="2587642"/>
                  </a:cubicBezTo>
                  <a:cubicBezTo>
                    <a:pt x="2693968" y="2547002"/>
                    <a:pt x="2684732" y="2534532"/>
                    <a:pt x="2675958" y="2501743"/>
                  </a:cubicBezTo>
                  <a:cubicBezTo>
                    <a:pt x="2667183" y="2468954"/>
                    <a:pt x="2657485" y="2418616"/>
                    <a:pt x="2662103" y="2390907"/>
                  </a:cubicBezTo>
                  <a:cubicBezTo>
                    <a:pt x="2666721" y="2363198"/>
                    <a:pt x="2693969" y="2353500"/>
                    <a:pt x="2703667" y="2335489"/>
                  </a:cubicBezTo>
                  <a:cubicBezTo>
                    <a:pt x="2713365" y="2317478"/>
                    <a:pt x="2704128" y="2283304"/>
                    <a:pt x="2720292" y="2282842"/>
                  </a:cubicBezTo>
                  <a:cubicBezTo>
                    <a:pt x="2736456" y="2282380"/>
                    <a:pt x="2781714" y="2319325"/>
                    <a:pt x="2800649" y="2332718"/>
                  </a:cubicBezTo>
                  <a:cubicBezTo>
                    <a:pt x="2819584" y="2346111"/>
                    <a:pt x="2826049" y="2349343"/>
                    <a:pt x="2833900" y="2363198"/>
                  </a:cubicBezTo>
                  <a:cubicBezTo>
                    <a:pt x="2841751" y="2377052"/>
                    <a:pt x="2841289" y="2401067"/>
                    <a:pt x="2847754" y="2415845"/>
                  </a:cubicBezTo>
                  <a:cubicBezTo>
                    <a:pt x="2854219" y="2430623"/>
                    <a:pt x="2841750" y="2459256"/>
                    <a:pt x="2872692" y="2451867"/>
                  </a:cubicBezTo>
                  <a:cubicBezTo>
                    <a:pt x="2903634" y="2444478"/>
                    <a:pt x="2980758" y="2394602"/>
                    <a:pt x="3033405" y="2371511"/>
                  </a:cubicBezTo>
                  <a:cubicBezTo>
                    <a:pt x="3086052" y="2348420"/>
                    <a:pt x="3138238" y="2329486"/>
                    <a:pt x="3188576" y="2313322"/>
                  </a:cubicBezTo>
                  <a:cubicBezTo>
                    <a:pt x="3213745" y="2305240"/>
                    <a:pt x="3229332" y="2302123"/>
                    <a:pt x="3249190" y="2297736"/>
                  </a:cubicBezTo>
                  <a:lnTo>
                    <a:pt x="3283191" y="2289596"/>
                  </a:lnTo>
                  <a:lnTo>
                    <a:pt x="3266162" y="2282062"/>
                  </a:lnTo>
                  <a:cubicBezTo>
                    <a:pt x="3241685" y="2267284"/>
                    <a:pt x="3278169" y="2247888"/>
                    <a:pt x="3263391" y="2240499"/>
                  </a:cubicBezTo>
                  <a:cubicBezTo>
                    <a:pt x="3248613" y="2233110"/>
                    <a:pt x="3215824" y="2233110"/>
                    <a:pt x="3177493" y="2237728"/>
                  </a:cubicBezTo>
                  <a:cubicBezTo>
                    <a:pt x="3139162" y="2242346"/>
                    <a:pt x="3062962" y="2264975"/>
                    <a:pt x="3033406" y="2268208"/>
                  </a:cubicBezTo>
                  <a:cubicBezTo>
                    <a:pt x="3003850" y="2271441"/>
                    <a:pt x="3000155" y="2269131"/>
                    <a:pt x="3000155" y="2257124"/>
                  </a:cubicBezTo>
                  <a:cubicBezTo>
                    <a:pt x="3000155" y="2245117"/>
                    <a:pt x="3005697" y="2209095"/>
                    <a:pt x="3033406" y="2196164"/>
                  </a:cubicBezTo>
                  <a:cubicBezTo>
                    <a:pt x="3061115" y="2183233"/>
                    <a:pt x="3135468" y="2184157"/>
                    <a:pt x="3166410" y="2179539"/>
                  </a:cubicBezTo>
                  <a:cubicBezTo>
                    <a:pt x="3197352" y="2174921"/>
                    <a:pt x="3203355" y="2175382"/>
                    <a:pt x="3219057" y="2168455"/>
                  </a:cubicBezTo>
                  <a:cubicBezTo>
                    <a:pt x="3234759" y="2161528"/>
                    <a:pt x="3251385" y="2159680"/>
                    <a:pt x="3260621" y="2137975"/>
                  </a:cubicBezTo>
                  <a:cubicBezTo>
                    <a:pt x="3269857" y="2116270"/>
                    <a:pt x="3268010" y="2062698"/>
                    <a:pt x="3274475" y="2038222"/>
                  </a:cubicBezTo>
                  <a:cubicBezTo>
                    <a:pt x="3280940" y="2013746"/>
                    <a:pt x="3287406" y="2010975"/>
                    <a:pt x="3299413" y="1991117"/>
                  </a:cubicBezTo>
                  <a:cubicBezTo>
                    <a:pt x="3311420" y="1971259"/>
                    <a:pt x="3340054" y="1950477"/>
                    <a:pt x="3346519" y="1919073"/>
                  </a:cubicBezTo>
                  <a:cubicBezTo>
                    <a:pt x="3352984" y="1887669"/>
                    <a:pt x="3337282" y="1847491"/>
                    <a:pt x="3338206" y="1802695"/>
                  </a:cubicBezTo>
                  <a:cubicBezTo>
                    <a:pt x="3339130" y="1757899"/>
                    <a:pt x="3348828" y="1692321"/>
                    <a:pt x="3352061" y="1650295"/>
                  </a:cubicBezTo>
                  <a:cubicBezTo>
                    <a:pt x="3352870" y="1639789"/>
                    <a:pt x="3351484" y="1628358"/>
                    <a:pt x="3349485" y="1617109"/>
                  </a:cubicBezTo>
                  <a:lnTo>
                    <a:pt x="3347837" y="1608652"/>
                  </a:lnTo>
                  <a:lnTo>
                    <a:pt x="3342816" y="1604001"/>
                  </a:lnTo>
                  <a:cubicBezTo>
                    <a:pt x="3319725" y="1567056"/>
                    <a:pt x="3332656" y="1489932"/>
                    <a:pt x="3337274" y="1440518"/>
                  </a:cubicBezTo>
                  <a:cubicBezTo>
                    <a:pt x="3341892" y="1391104"/>
                    <a:pt x="3370063" y="1351849"/>
                    <a:pt x="3370525" y="1307514"/>
                  </a:cubicBezTo>
                  <a:cubicBezTo>
                    <a:pt x="3370987" y="1263179"/>
                    <a:pt x="3346510" y="1209608"/>
                    <a:pt x="3340045" y="1174510"/>
                  </a:cubicBezTo>
                  <a:cubicBezTo>
                    <a:pt x="3333580" y="1139412"/>
                    <a:pt x="3356208" y="1110318"/>
                    <a:pt x="3331732" y="1096925"/>
                  </a:cubicBezTo>
                  <a:cubicBezTo>
                    <a:pt x="3307256" y="1083532"/>
                    <a:pt x="3261998" y="1088612"/>
                    <a:pt x="3193187" y="1094154"/>
                  </a:cubicBezTo>
                  <a:cubicBezTo>
                    <a:pt x="3124376" y="1099696"/>
                    <a:pt x="2987678" y="1143107"/>
                    <a:pt x="2918867" y="1130176"/>
                  </a:cubicBezTo>
                  <a:cubicBezTo>
                    <a:pt x="2850056" y="1117245"/>
                    <a:pt x="2808030" y="1044740"/>
                    <a:pt x="2780321" y="1016569"/>
                  </a:cubicBezTo>
                  <a:cubicBezTo>
                    <a:pt x="2752612" y="988398"/>
                    <a:pt x="2755383" y="979161"/>
                    <a:pt x="2752612" y="961150"/>
                  </a:cubicBezTo>
                  <a:cubicBezTo>
                    <a:pt x="2749841" y="943139"/>
                    <a:pt x="2750303" y="912197"/>
                    <a:pt x="2760925" y="902961"/>
                  </a:cubicBezTo>
                  <a:cubicBezTo>
                    <a:pt x="2771547" y="893725"/>
                    <a:pt x="2799718" y="898805"/>
                    <a:pt x="2816343" y="905732"/>
                  </a:cubicBezTo>
                  <a:cubicBezTo>
                    <a:pt x="2832968" y="912659"/>
                    <a:pt x="2842205" y="936674"/>
                    <a:pt x="2860678" y="944525"/>
                  </a:cubicBezTo>
                  <a:cubicBezTo>
                    <a:pt x="2879151" y="952376"/>
                    <a:pt x="2902241" y="958380"/>
                    <a:pt x="2927179" y="952838"/>
                  </a:cubicBezTo>
                  <a:cubicBezTo>
                    <a:pt x="2952117" y="947296"/>
                    <a:pt x="2984907" y="919125"/>
                    <a:pt x="3010307" y="911274"/>
                  </a:cubicBezTo>
                  <a:cubicBezTo>
                    <a:pt x="3035707" y="903423"/>
                    <a:pt x="3052794" y="914045"/>
                    <a:pt x="3079579" y="905732"/>
                  </a:cubicBezTo>
                  <a:cubicBezTo>
                    <a:pt x="3106364" y="897419"/>
                    <a:pt x="3134997" y="876176"/>
                    <a:pt x="3171019" y="861398"/>
                  </a:cubicBezTo>
                  <a:cubicBezTo>
                    <a:pt x="3207041" y="846620"/>
                    <a:pt x="3261074" y="840616"/>
                    <a:pt x="3295710" y="817063"/>
                  </a:cubicBezTo>
                  <a:cubicBezTo>
                    <a:pt x="3330347" y="793510"/>
                    <a:pt x="3345587" y="751946"/>
                    <a:pt x="3378838" y="720081"/>
                  </a:cubicBezTo>
                  <a:lnTo>
                    <a:pt x="3389189" y="710831"/>
                  </a:lnTo>
                  <a:lnTo>
                    <a:pt x="3385311" y="708186"/>
                  </a:lnTo>
                  <a:cubicBezTo>
                    <a:pt x="3369147" y="686019"/>
                    <a:pt x="3374690" y="617208"/>
                    <a:pt x="3365915" y="575182"/>
                  </a:cubicBezTo>
                  <a:cubicBezTo>
                    <a:pt x="3357141" y="533157"/>
                    <a:pt x="3355293" y="507295"/>
                    <a:pt x="3332664" y="456033"/>
                  </a:cubicBezTo>
                  <a:cubicBezTo>
                    <a:pt x="3310035" y="404771"/>
                    <a:pt x="3261545" y="321644"/>
                    <a:pt x="3230141" y="267611"/>
                  </a:cubicBezTo>
                  <a:cubicBezTo>
                    <a:pt x="3198737" y="213578"/>
                    <a:pt x="3165024" y="168320"/>
                    <a:pt x="3144242" y="131837"/>
                  </a:cubicBezTo>
                  <a:cubicBezTo>
                    <a:pt x="3123460" y="95354"/>
                    <a:pt x="3093443" y="66721"/>
                    <a:pt x="3105450" y="48710"/>
                  </a:cubicBezTo>
                  <a:cubicBezTo>
                    <a:pt x="3117457" y="30699"/>
                    <a:pt x="3178417" y="27004"/>
                    <a:pt x="3216286" y="23771"/>
                  </a:cubicBezTo>
                  <a:cubicBezTo>
                    <a:pt x="3254155" y="20538"/>
                    <a:pt x="3311420" y="21924"/>
                    <a:pt x="3354831" y="18230"/>
                  </a:cubicBezTo>
                  <a:cubicBezTo>
                    <a:pt x="3387390" y="15459"/>
                    <a:pt x="3418649" y="3336"/>
                    <a:pt x="3448025" y="565"/>
                  </a:cubicBezTo>
                  <a:close/>
                </a:path>
              </a:pathLst>
            </a:custGeom>
            <a:solidFill>
              <a:schemeClr val="bg1"/>
            </a:solidFill>
            <a:ln w="12700" cap="flat" cmpd="sng" algn="ctr">
              <a:noFill/>
              <a:prstDash val="solid"/>
              <a:miter lim="800000"/>
            </a:ln>
            <a:effectLst/>
          </p:spPr>
          <p:txBody>
            <a:bodyPr rtlCol="0" anchor="ctr"/>
            <a:lstStyle/>
            <a:p>
              <a:pPr algn="ctr" defTabSz="914217">
                <a:defRPr/>
              </a:pPr>
              <a:endParaRPr lang="zh-CN" altLang="en-US" kern="0" dirty="0">
                <a:solidFill>
                  <a:prstClr val="white"/>
                </a:solidFill>
                <a:latin typeface="微软雅黑" panose="020B0503020204020204" charset="-122"/>
                <a:ea typeface="微软雅黑" panose="020B0503020204020204" charset="-122"/>
              </a:endParaRPr>
            </a:p>
          </p:txBody>
        </p:sp>
      </p:grpSp>
      <p:sp>
        <p:nvSpPr>
          <p:cNvPr id="7" name="矩形 6"/>
          <p:cNvSpPr/>
          <p:nvPr/>
        </p:nvSpPr>
        <p:spPr>
          <a:xfrm>
            <a:off x="1605192" y="2611768"/>
            <a:ext cx="143983" cy="16344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10442825" y="2611768"/>
            <a:ext cx="143983" cy="16344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11257562" y="6525344"/>
            <a:ext cx="1103134" cy="338554"/>
          </a:xfrm>
          <a:prstGeom prst="rect">
            <a:avLst/>
          </a:prstGeom>
        </p:spPr>
        <p:txBody>
          <a:bodyPr wrap="square">
            <a:spAutoFit/>
          </a:bodyPr>
          <a:lstStyle/>
          <a:p>
            <a:pPr algn="l"/>
            <a:r>
              <a:rPr lang="zh-CN" altLang="en-US" sz="1600" kern="100" dirty="0" smtClean="0">
                <a:solidFill>
                  <a:schemeClr val="bg1">
                    <a:lumMod val="50000"/>
                  </a:schemeClr>
                </a:solidFill>
                <a:latin typeface="+mn-ea"/>
                <a:cs typeface="Times New Roman" panose="02020603050405020304" pitchFamily="18" charset="0"/>
              </a:rPr>
              <a:t>第</a:t>
            </a:r>
            <a:r>
              <a:rPr lang="en-US" altLang="zh-CN" sz="1600" kern="100" dirty="0">
                <a:solidFill>
                  <a:schemeClr val="bg1">
                    <a:lumMod val="50000"/>
                  </a:schemeClr>
                </a:solidFill>
                <a:latin typeface="+mn-ea"/>
                <a:cs typeface="Times New Roman" panose="02020603050405020304" pitchFamily="18" charset="0"/>
              </a:rPr>
              <a:t>2</a:t>
            </a:r>
            <a:r>
              <a:rPr lang="zh-CN" altLang="en-US" sz="1600" kern="100" dirty="0" smtClean="0">
                <a:solidFill>
                  <a:schemeClr val="bg1">
                    <a:lumMod val="50000"/>
                  </a:schemeClr>
                </a:solidFill>
                <a:latin typeface="+mn-ea"/>
                <a:cs typeface="Times New Roman" panose="02020603050405020304" pitchFamily="18" charset="0"/>
              </a:rPr>
              <a:t>章</a:t>
            </a:r>
            <a:endParaRPr lang="zh-CN" altLang="en-US" sz="1600" kern="100" dirty="0">
              <a:solidFill>
                <a:schemeClr val="bg1">
                  <a:lumMod val="50000"/>
                </a:schemeClr>
              </a:solidFill>
              <a:latin typeface="+mn-ea"/>
              <a:cs typeface="Times New Roman" panose="02020603050405020304" pitchFamily="18" charset="0"/>
            </a:endParaRPr>
          </a:p>
        </p:txBody>
      </p:sp>
      <p:grpSp>
        <p:nvGrpSpPr>
          <p:cNvPr id="2" name="组合 1"/>
          <p:cNvGrpSpPr/>
          <p:nvPr/>
        </p:nvGrpSpPr>
        <p:grpSpPr>
          <a:xfrm>
            <a:off x="2282501" y="3860948"/>
            <a:ext cx="7626999" cy="140937"/>
            <a:chOff x="2784399" y="3860948"/>
            <a:chExt cx="7184978" cy="140937"/>
          </a:xfrm>
        </p:grpSpPr>
        <p:cxnSp>
          <p:nvCxnSpPr>
            <p:cNvPr id="19" name="直接连接符 18"/>
            <p:cNvCxnSpPr/>
            <p:nvPr/>
          </p:nvCxnSpPr>
          <p:spPr>
            <a:xfrm>
              <a:off x="2784399" y="3860948"/>
              <a:ext cx="5320943" cy="0"/>
            </a:xfrm>
            <a:prstGeom prst="line">
              <a:avLst/>
            </a:prstGeom>
            <a:ln w="9525">
              <a:solidFill>
                <a:schemeClr val="bg1">
                  <a:lumMod val="95000"/>
                </a:schemeClr>
              </a:solidFill>
            </a:ln>
          </p:spPr>
          <p:style>
            <a:lnRef idx="2">
              <a:schemeClr val="accent1"/>
            </a:lnRef>
            <a:fillRef idx="0">
              <a:srgbClr val="FFFFFF"/>
            </a:fillRef>
            <a:effectRef idx="0">
              <a:srgbClr val="FFFFFF"/>
            </a:effectRef>
            <a:fontRef idx="minor">
              <a:schemeClr val="tx1"/>
            </a:fontRef>
          </p:style>
        </p:cxnSp>
        <p:cxnSp>
          <p:nvCxnSpPr>
            <p:cNvPr id="20" name="直接连接符 19"/>
            <p:cNvCxnSpPr/>
            <p:nvPr/>
          </p:nvCxnSpPr>
          <p:spPr>
            <a:xfrm>
              <a:off x="5232104" y="4001885"/>
              <a:ext cx="4737273" cy="0"/>
            </a:xfrm>
            <a:prstGeom prst="line">
              <a:avLst/>
            </a:prstGeom>
            <a:ln w="9525">
              <a:solidFill>
                <a:schemeClr val="bg1">
                  <a:lumMod val="95000"/>
                </a:schemeClr>
              </a:solidFill>
            </a:ln>
          </p:spPr>
          <p:style>
            <a:lnRef idx="2">
              <a:schemeClr val="accent1"/>
            </a:lnRef>
            <a:fillRef idx="0">
              <a:srgbClr val="FFFFFF"/>
            </a:fillRef>
            <a:effectRef idx="0">
              <a:srgbClr val="FFFFFF"/>
            </a:effectRef>
            <a:fontRef idx="minor">
              <a:schemeClr val="tx1"/>
            </a:fontRef>
          </p:style>
        </p:cxnSp>
      </p:grpSp>
      <p:sp>
        <p:nvSpPr>
          <p:cNvPr id="27" name="文本框 26"/>
          <p:cNvSpPr txBox="1"/>
          <p:nvPr/>
        </p:nvSpPr>
        <p:spPr>
          <a:xfrm rot="10800000">
            <a:off x="10544138" y="6525344"/>
            <a:ext cx="836551" cy="400017"/>
          </a:xfrm>
          <a:prstGeom prst="rect">
            <a:avLst/>
          </a:prstGeom>
          <a:noFill/>
        </p:spPr>
        <p:txBody>
          <a:bodyPr wrap="square" rtlCol="0">
            <a:spAutoFit/>
          </a:bodyPr>
          <a:lstStyle/>
          <a:p>
            <a:r>
              <a:rPr lang="en-US" altLang="zh-CN" sz="2000" dirty="0">
                <a:solidFill>
                  <a:schemeClr val="bg1">
                    <a:lumMod val="65000"/>
                  </a:schemeClr>
                </a:solidFill>
              </a:rPr>
              <a:t>&lt;&lt;&lt;</a:t>
            </a:r>
            <a:endParaRPr lang="zh-CN" altLang="en-US" sz="2000" dirty="0">
              <a:solidFill>
                <a:schemeClr val="bg1">
                  <a:lumMod val="65000"/>
                </a:schemeClr>
              </a:solidFill>
            </a:endParaRPr>
          </a:p>
        </p:txBody>
      </p:sp>
      <p:sp>
        <p:nvSpPr>
          <p:cNvPr id="17" name="矩形 259"/>
          <p:cNvSpPr>
            <a:spLocks noChangeArrowheads="1"/>
          </p:cNvSpPr>
          <p:nvPr/>
        </p:nvSpPr>
        <p:spPr bwMode="auto">
          <a:xfrm>
            <a:off x="2020009" y="4214698"/>
            <a:ext cx="8151983" cy="707886"/>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defRPr/>
            </a:pPr>
            <a:r>
              <a:rPr lang="zh-CN" altLang="zh-CN" sz="4000" b="1" cap="all" spc="300" dirty="0">
                <a:solidFill>
                  <a:prstClr val="white"/>
                </a:solidFill>
                <a:latin typeface="Arial"/>
                <a:ea typeface="微软雅黑"/>
                <a:cs typeface="+mn-ea"/>
              </a:rPr>
              <a:t>　</a:t>
            </a:r>
            <a:endParaRPr lang="zh-CN" altLang="en-US" sz="4000" b="1" cap="all" spc="300" dirty="0">
              <a:solidFill>
                <a:prstClr val="white"/>
              </a:solidFill>
              <a:latin typeface="Arial"/>
              <a:ea typeface="微软雅黑"/>
              <a:cs typeface="+mn-ea"/>
              <a:sym typeface="+mn-lt"/>
            </a:endParaRPr>
          </a:p>
        </p:txBody>
      </p:sp>
      <p:sp>
        <p:nvSpPr>
          <p:cNvPr id="14" name="文本框 13"/>
          <p:cNvSpPr txBox="1"/>
          <p:nvPr/>
        </p:nvSpPr>
        <p:spPr>
          <a:xfrm>
            <a:off x="5281951" y="1989174"/>
            <a:ext cx="1628098" cy="584775"/>
          </a:xfrm>
          <a:prstGeom prst="rect">
            <a:avLst/>
          </a:prstGeom>
          <a:noFill/>
        </p:spPr>
        <p:txBody>
          <a:bodyPr vert="horz" wrap="square" rtlCol="0">
            <a:spAutoFit/>
          </a:bodyPr>
          <a:lstStyle/>
          <a:p>
            <a:pPr algn="ctr"/>
            <a:r>
              <a:rPr lang="en-US" altLang="zh-CN" sz="3199" dirty="0">
                <a:solidFill>
                  <a:schemeClr val="bg1"/>
                </a:solidFill>
                <a:cs typeface="+mn-ea"/>
              </a:rPr>
              <a:t>2.3.2</a:t>
            </a:r>
            <a:endParaRPr lang="zh-CN" altLang="en-US" sz="3199" dirty="0">
              <a:solidFill>
                <a:schemeClr val="bg1"/>
              </a:solidFill>
              <a:cs typeface="+mn-ea"/>
              <a:sym typeface="+mn-lt"/>
            </a:endParaRPr>
          </a:p>
        </p:txBody>
      </p:sp>
      <p:sp>
        <p:nvSpPr>
          <p:cNvPr id="16" name="矩形 259"/>
          <p:cNvSpPr>
            <a:spLocks noChangeArrowheads="1"/>
          </p:cNvSpPr>
          <p:nvPr/>
        </p:nvSpPr>
        <p:spPr bwMode="auto">
          <a:xfrm>
            <a:off x="1933768" y="2824256"/>
            <a:ext cx="8324464" cy="661720"/>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defRPr/>
            </a:pPr>
            <a:r>
              <a:rPr lang="zh-CN" altLang="zh-CN" sz="3700" b="1" cap="all" spc="300" dirty="0">
                <a:solidFill>
                  <a:schemeClr val="bg1"/>
                </a:solidFill>
                <a:latin typeface="+mn-lt"/>
                <a:ea typeface="+mn-ea"/>
                <a:cs typeface="+mn-ea"/>
              </a:rPr>
              <a:t>全称量词命题与存在量词命题的否定</a:t>
            </a:r>
            <a:endParaRPr lang="zh-CN" altLang="en-US" sz="3700" b="1" cap="all" spc="300" dirty="0">
              <a:solidFill>
                <a:schemeClr val="bg1"/>
              </a:solidFill>
              <a:latin typeface="+mn-lt"/>
              <a:ea typeface="+mn-ea"/>
              <a:cs typeface="+mn-ea"/>
              <a:sym typeface="+mn-lt"/>
            </a:endParaRPr>
          </a:p>
        </p:txBody>
      </p:sp>
    </p:spTree>
    <p:extLst>
      <p:ext uri="{BB962C8B-B14F-4D97-AF65-F5344CB8AC3E}">
        <p14:creationId xmlns:p14="http://schemas.microsoft.com/office/powerpoint/2010/main" val="2944744735"/>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616496"/>
            <a:ext cx="11412000" cy="1384995"/>
          </a:xfrm>
          <a:prstGeom prst="rect">
            <a:avLst/>
          </a:prstGeom>
        </p:spPr>
        <p:txBody>
          <a:bodyPr wrap="square">
            <a:spAutoFit/>
          </a:bodyPr>
          <a:lstStyle/>
          <a:p>
            <a:pPr>
              <a:lnSpc>
                <a:spcPct val="150000"/>
              </a:lnSpc>
              <a:spcAft>
                <a:spcPts val="0"/>
              </a:spcAft>
              <a:tabLst>
                <a:tab pos="2250440" algn="l"/>
              </a:tabLst>
            </a:pPr>
            <a:r>
              <a:rPr lang="zh-CN" altLang="en-US"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写出下列命题的否定</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所有分数都是有理数</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p:txBody>
      </p:sp>
      <p:grpSp>
        <p:nvGrpSpPr>
          <p:cNvPr id="4" name="组合 3"/>
          <p:cNvGrpSpPr/>
          <p:nvPr/>
        </p:nvGrpSpPr>
        <p:grpSpPr>
          <a:xfrm>
            <a:off x="0" y="742763"/>
            <a:ext cx="1403155" cy="593813"/>
            <a:chOff x="0" y="674947"/>
            <a:chExt cx="1403155" cy="593813"/>
          </a:xfrm>
        </p:grpSpPr>
        <p:sp>
          <p:nvSpPr>
            <p:cNvPr id="14" name="矩形 13"/>
            <p:cNvSpPr/>
            <p:nvPr/>
          </p:nvSpPr>
          <p:spPr>
            <a:xfrm>
              <a:off x="0" y="699484"/>
              <a:ext cx="1357436" cy="435848"/>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直角三角形 23"/>
            <p:cNvSpPr/>
            <p:nvPr/>
          </p:nvSpPr>
          <p:spPr>
            <a:xfrm flipV="1">
              <a:off x="0" y="699661"/>
              <a:ext cx="223074" cy="265173"/>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43372" y="674947"/>
              <a:ext cx="914064" cy="523220"/>
            </a:xfrm>
            <a:prstGeom prst="rect">
              <a:avLst/>
            </a:prstGeom>
            <a:noFill/>
          </p:spPr>
          <p:txBody>
            <a:bodyPr wrap="square" rtlCol="0">
              <a:spAutoFit/>
            </a:bodyPr>
            <a:lstStyle/>
            <a:p>
              <a:r>
                <a:rPr lang="zh-CN" altLang="zh-CN" sz="2800" b="1" kern="1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例</a:t>
              </a:r>
              <a:r>
                <a:rPr lang="en-US" altLang="zh-CN" sz="2800" b="1" kern="1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800" b="1" kern="100" dirty="0">
                  <a:solidFill>
                    <a:schemeClr val="bg1"/>
                  </a:solidFill>
                  <a:latin typeface="+mj-ea"/>
                  <a:cs typeface="Courier New" panose="02070309020205020404" pitchFamily="49" charset="0"/>
                </a:rPr>
                <a:t>1</a:t>
              </a:r>
              <a:endParaRPr lang="zh-CN" altLang="en-US" sz="2800" dirty="0"/>
            </a:p>
          </p:txBody>
        </p:sp>
        <p:cxnSp>
          <p:nvCxnSpPr>
            <p:cNvPr id="7" name="直接连接符 6"/>
            <p:cNvCxnSpPr/>
            <p:nvPr/>
          </p:nvCxnSpPr>
          <p:spPr>
            <a:xfrm>
              <a:off x="390000" y="1268760"/>
              <a:ext cx="86364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1357436" y="699483"/>
              <a:ext cx="45719" cy="43584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 name="组合 10"/>
          <p:cNvGrpSpPr/>
          <p:nvPr/>
        </p:nvGrpSpPr>
        <p:grpSpPr>
          <a:xfrm>
            <a:off x="390000" y="2132856"/>
            <a:ext cx="11412000" cy="1216230"/>
            <a:chOff x="319674" y="2575382"/>
            <a:chExt cx="11412000" cy="1216230"/>
          </a:xfrm>
        </p:grpSpPr>
        <p:grpSp>
          <p:nvGrpSpPr>
            <p:cNvPr id="12" name="组合 11"/>
            <p:cNvGrpSpPr/>
            <p:nvPr/>
          </p:nvGrpSpPr>
          <p:grpSpPr>
            <a:xfrm>
              <a:off x="319674" y="2575382"/>
              <a:ext cx="11412000" cy="1216230"/>
              <a:chOff x="319674" y="476672"/>
              <a:chExt cx="11412000" cy="1216230"/>
            </a:xfrm>
          </p:grpSpPr>
          <p:sp>
            <p:nvSpPr>
              <p:cNvPr id="15" name="圆角矩形 14"/>
              <p:cNvSpPr/>
              <p:nvPr/>
            </p:nvSpPr>
            <p:spPr>
              <a:xfrm>
                <a:off x="319674" y="589563"/>
                <a:ext cx="11412000" cy="1103339"/>
              </a:xfrm>
              <a:prstGeom prst="roundRect">
                <a:avLst>
                  <a:gd name="adj" fmla="val 6561"/>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16" name="矩形 15"/>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13" name="文本框 12"/>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18" name="矩形 17"/>
          <p:cNvSpPr/>
          <p:nvPr/>
        </p:nvSpPr>
        <p:spPr>
          <a:xfrm>
            <a:off x="641394" y="2412982"/>
            <a:ext cx="10909212" cy="66954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该命题的否定</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存在一个分数不是有理数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7" name="矩形 16"/>
          <p:cNvSpPr/>
          <p:nvPr/>
        </p:nvSpPr>
        <p:spPr>
          <a:xfrm>
            <a:off x="390000" y="3501008"/>
            <a:ext cx="11412000" cy="66954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所有被</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5</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整除的整数都是奇数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19" name="组合 18"/>
          <p:cNvGrpSpPr/>
          <p:nvPr/>
        </p:nvGrpSpPr>
        <p:grpSpPr>
          <a:xfrm>
            <a:off x="390000" y="4437112"/>
            <a:ext cx="11412000" cy="1152128"/>
            <a:chOff x="319674" y="2575382"/>
            <a:chExt cx="11412000" cy="1152128"/>
          </a:xfrm>
        </p:grpSpPr>
        <p:grpSp>
          <p:nvGrpSpPr>
            <p:cNvPr id="20" name="组合 19"/>
            <p:cNvGrpSpPr/>
            <p:nvPr/>
          </p:nvGrpSpPr>
          <p:grpSpPr>
            <a:xfrm>
              <a:off x="319674" y="2575382"/>
              <a:ext cx="11412000" cy="1152128"/>
              <a:chOff x="319674" y="476672"/>
              <a:chExt cx="11412000" cy="1152128"/>
            </a:xfrm>
          </p:grpSpPr>
          <p:sp>
            <p:nvSpPr>
              <p:cNvPr id="23" name="圆角矩形 22"/>
              <p:cNvSpPr/>
              <p:nvPr/>
            </p:nvSpPr>
            <p:spPr>
              <a:xfrm>
                <a:off x="319674" y="589563"/>
                <a:ext cx="11412000" cy="1039237"/>
              </a:xfrm>
              <a:prstGeom prst="roundRect">
                <a:avLst>
                  <a:gd name="adj" fmla="val 586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26" name="矩形 25"/>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22" name="文本框 21"/>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7" name="矩形 26"/>
          <p:cNvSpPr/>
          <p:nvPr/>
        </p:nvSpPr>
        <p:spPr>
          <a:xfrm>
            <a:off x="641394" y="4703674"/>
            <a:ext cx="10909212" cy="66954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该命题的否定</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存在一个被</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5</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整除的整数不是奇数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blinds(horizontal)">
                                      <p:cBhvr>
                                        <p:cTn id="10" dur="500"/>
                                        <p:tgtEl>
                                          <p:spTgt spid="18"/>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blinds(horizontal)">
                                      <p:cBhvr>
                                        <p:cTn id="15" dur="500"/>
                                        <p:tgtEl>
                                          <p:spTgt spid="19"/>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blinds(horizontal)">
                                      <p:cBhvr>
                                        <p:cTn id="1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963938"/>
            <a:ext cx="11412000" cy="66486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11" name="组合 10"/>
          <p:cNvGrpSpPr/>
          <p:nvPr/>
        </p:nvGrpSpPr>
        <p:grpSpPr>
          <a:xfrm>
            <a:off x="390000" y="2060848"/>
            <a:ext cx="11412000" cy="1152128"/>
            <a:chOff x="319674" y="2575382"/>
            <a:chExt cx="11412000" cy="1152128"/>
          </a:xfrm>
        </p:grpSpPr>
        <p:grpSp>
          <p:nvGrpSpPr>
            <p:cNvPr id="12" name="组合 11"/>
            <p:cNvGrpSpPr/>
            <p:nvPr/>
          </p:nvGrpSpPr>
          <p:grpSpPr>
            <a:xfrm>
              <a:off x="319674" y="2575382"/>
              <a:ext cx="11412000" cy="1152128"/>
              <a:chOff x="319674" y="476672"/>
              <a:chExt cx="11412000" cy="1152128"/>
            </a:xfrm>
          </p:grpSpPr>
          <p:sp>
            <p:nvSpPr>
              <p:cNvPr id="15" name="圆角矩形 14"/>
              <p:cNvSpPr/>
              <p:nvPr/>
            </p:nvSpPr>
            <p:spPr>
              <a:xfrm>
                <a:off x="319674" y="589563"/>
                <a:ext cx="11412000" cy="1039237"/>
              </a:xfrm>
              <a:prstGeom prst="roundRect">
                <a:avLst>
                  <a:gd name="adj" fmla="val 586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16" name="矩形 15"/>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13" name="文本框 12"/>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18" name="矩形 17"/>
          <p:cNvSpPr/>
          <p:nvPr/>
        </p:nvSpPr>
        <p:spPr>
          <a:xfrm>
            <a:off x="641394" y="2327410"/>
            <a:ext cx="10909212" cy="66486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该命题的否定</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+1&lt;0.</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594953825"/>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blinds(horizontal)">
                                      <p:cBhvr>
                                        <p:cTn id="1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135560" y="1563495"/>
            <a:ext cx="9433048" cy="2031325"/>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全称量词命题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它的否定</a:t>
            </a:r>
            <a:r>
              <a:rPr lang="zh-CN" altLang="zh-CN" sz="2800" dirty="0">
                <a:latin typeface="GBK_S" panose="03000509000000000000" pitchFamily="65" charset="-122"/>
                <a:ea typeface="GBK_S" panose="03000509000000000000" pitchFamily="65"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Calibri" panose="020F0502020204030204" pitchFamily="34" charset="0"/>
                <a:ea typeface="方正中等线简体" panose="03000509000000000000" pitchFamily="65" charset="-122"/>
                <a:cs typeface="Times New Roman" panose="02020603050405020304" pitchFamily="18" charset="0"/>
              </a:rPr>
              <a:t> </a:t>
            </a:r>
            <a:r>
              <a:rPr lang="zh-CN" altLang="zh-CN" sz="2800" dirty="0">
                <a:latin typeface="GBK_S" panose="03000509000000000000" pitchFamily="65" charset="-122"/>
                <a:ea typeface="GBK_S" panose="03000509000000000000" pitchFamily="65"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全称量词命题的否定是存在量词命题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对省略全称量词的全称量词命题可补上量词后进行否定</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335360" y="1462683"/>
            <a:ext cx="11377264" cy="2470373"/>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692688" y="0"/>
            <a:ext cx="991947" cy="3359096"/>
            <a:chOff x="692688" y="0"/>
            <a:chExt cx="991947" cy="3359096"/>
          </a:xfrm>
        </p:grpSpPr>
        <p:sp>
          <p:nvSpPr>
            <p:cNvPr id="4" name="圆角矩形 3"/>
            <p:cNvSpPr/>
            <p:nvPr/>
          </p:nvSpPr>
          <p:spPr>
            <a:xfrm>
              <a:off x="695400" y="0"/>
              <a:ext cx="989235" cy="3356992"/>
            </a:xfrm>
            <a:prstGeom prst="roundRect">
              <a:avLst>
                <a:gd name="adj" fmla="val 0"/>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dirty="0">
                  <a:solidFill>
                    <a:schemeClr val="bg1">
                      <a:lumMod val="85000"/>
                    </a:schemeClr>
                  </a:solidFill>
                </a:rPr>
                <a:t>  </a:t>
              </a:r>
              <a:endParaRPr lang="en-US" altLang="zh-CN" sz="2000" dirty="0">
                <a:solidFill>
                  <a:schemeClr val="bg1">
                    <a:lumMod val="85000"/>
                  </a:schemeClr>
                </a:solidFill>
              </a:endParaRPr>
            </a:p>
            <a:p>
              <a:r>
                <a:rPr lang="zh-CN" altLang="en-US" sz="2000" dirty="0">
                  <a:solidFill>
                    <a:schemeClr val="bg1">
                      <a:lumMod val="85000"/>
                    </a:schemeClr>
                  </a:solidFill>
                </a:rPr>
                <a:t>  </a:t>
              </a:r>
            </a:p>
          </p:txBody>
        </p:sp>
        <p:sp>
          <p:nvSpPr>
            <p:cNvPr id="5" name="文本框 4"/>
            <p:cNvSpPr txBox="1"/>
            <p:nvPr/>
          </p:nvSpPr>
          <p:spPr>
            <a:xfrm>
              <a:off x="911424" y="826295"/>
              <a:ext cx="504056" cy="1815882"/>
            </a:xfrm>
            <a:prstGeom prst="rect">
              <a:avLst/>
            </a:prstGeom>
            <a:noFill/>
          </p:spPr>
          <p:txBody>
            <a:bodyPr wrap="square" rtlCol="0">
              <a:spAutoFit/>
            </a:bodyPr>
            <a:lstStyle/>
            <a:p>
              <a:r>
                <a:rPr lang="zh-CN" altLang="en-US" sz="2800" smtClean="0">
                  <a:solidFill>
                    <a:schemeClr val="bg1"/>
                  </a:solidFill>
                </a:rPr>
                <a:t>反</a:t>
              </a:r>
              <a:endParaRPr lang="en-US" altLang="zh-CN" sz="2800" smtClean="0">
                <a:solidFill>
                  <a:schemeClr val="bg1"/>
                </a:solidFill>
              </a:endParaRPr>
            </a:p>
            <a:p>
              <a:r>
                <a:rPr lang="zh-CN" altLang="en-US" sz="2800" smtClean="0">
                  <a:solidFill>
                    <a:schemeClr val="bg1"/>
                  </a:solidFill>
                </a:rPr>
                <a:t>思</a:t>
              </a:r>
              <a:endParaRPr lang="en-US" altLang="zh-CN" sz="2800" smtClean="0">
                <a:solidFill>
                  <a:schemeClr val="bg1"/>
                </a:solidFill>
              </a:endParaRPr>
            </a:p>
            <a:p>
              <a:r>
                <a:rPr lang="zh-CN" altLang="en-US" sz="2800" smtClean="0">
                  <a:solidFill>
                    <a:schemeClr val="bg1"/>
                  </a:solidFill>
                </a:rPr>
                <a:t>感</a:t>
              </a:r>
              <a:endParaRPr lang="en-US" altLang="zh-CN" sz="2800" smtClean="0">
                <a:solidFill>
                  <a:schemeClr val="bg1"/>
                </a:solidFill>
              </a:endParaRPr>
            </a:p>
            <a:p>
              <a:r>
                <a:rPr lang="zh-CN" altLang="en-US" sz="2800" smtClean="0">
                  <a:solidFill>
                    <a:schemeClr val="bg1"/>
                  </a:solidFill>
                </a:rPr>
                <a:t>悟</a:t>
              </a:r>
              <a:endParaRPr lang="zh-CN" altLang="en-US" sz="2800" dirty="0">
                <a:solidFill>
                  <a:schemeClr val="bg1"/>
                </a:solidFill>
              </a:endParaRPr>
            </a:p>
          </p:txBody>
        </p:sp>
        <p:sp>
          <p:nvSpPr>
            <p:cNvPr id="9" name="矩形 8"/>
            <p:cNvSpPr/>
            <p:nvPr/>
          </p:nvSpPr>
          <p:spPr>
            <a:xfrm rot="5400000">
              <a:off x="1165801" y="2840264"/>
              <a:ext cx="45719" cy="9919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矩形 7"/>
          <p:cNvSpPr/>
          <p:nvPr/>
        </p:nvSpPr>
        <p:spPr>
          <a:xfrm>
            <a:off x="2135560" y="753134"/>
            <a:ext cx="9433048" cy="669158"/>
          </a:xfrm>
          <a:prstGeom prst="rect">
            <a:avLst/>
          </a:prstGeom>
        </p:spPr>
        <p:txBody>
          <a:bodyPr wrap="square">
            <a:spAutoFit/>
          </a:bodyPr>
          <a:lstStyle/>
          <a:p>
            <a:pPr>
              <a:lnSpc>
                <a:spcPct val="150000"/>
              </a:lnSpc>
              <a:tabLst>
                <a:tab pos="2340610" algn="l"/>
              </a:tabLst>
            </a:pPr>
            <a:r>
              <a:rPr lang="zh-CN" altLang="zh-CN" sz="2800" b="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全称量词命题否定的关注点</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407368" y="692696"/>
            <a:ext cx="11339992" cy="1384995"/>
          </a:xfrm>
          <a:prstGeom prst="rect">
            <a:avLst/>
          </a:prstGeom>
        </p:spPr>
        <p:txBody>
          <a:bodyPr wrap="square">
            <a:spAutoFit/>
          </a:bodyPr>
          <a:lstStyle/>
          <a:p>
            <a:pPr>
              <a:lnSpc>
                <a:spcPct val="150000"/>
              </a:lnSpc>
              <a:spcAft>
                <a:spcPts val="0"/>
              </a:spcAft>
              <a:tabLst>
                <a:tab pos="2250440" algn="l"/>
              </a:tabLst>
            </a:pPr>
            <a:r>
              <a:rPr lang="zh-CN" altLang="en-US" sz="28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写出下列全称量词命题的否定</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所有自然数的平方都是正数</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p:txBody>
      </p:sp>
      <p:grpSp>
        <p:nvGrpSpPr>
          <p:cNvPr id="2" name="组合 1"/>
          <p:cNvGrpSpPr/>
          <p:nvPr/>
        </p:nvGrpSpPr>
        <p:grpSpPr>
          <a:xfrm>
            <a:off x="0" y="883995"/>
            <a:ext cx="2209642" cy="473665"/>
            <a:chOff x="0" y="586780"/>
            <a:chExt cx="2209642" cy="473665"/>
          </a:xfrm>
        </p:grpSpPr>
        <p:sp>
          <p:nvSpPr>
            <p:cNvPr id="23" name="矩形 22"/>
            <p:cNvSpPr/>
            <p:nvPr/>
          </p:nvSpPr>
          <p:spPr>
            <a:xfrm>
              <a:off x="0" y="600194"/>
              <a:ext cx="2065977" cy="435848"/>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直角三角形 23"/>
            <p:cNvSpPr/>
            <p:nvPr/>
          </p:nvSpPr>
          <p:spPr>
            <a:xfrm flipV="1">
              <a:off x="0" y="600371"/>
              <a:ext cx="339512" cy="265173"/>
            </a:xfrm>
            <a:prstGeom prst="r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263001" y="586780"/>
              <a:ext cx="1946641" cy="473665"/>
            </a:xfrm>
            <a:prstGeom prst="rect">
              <a:avLst/>
            </a:prstGeom>
            <a:noFill/>
          </p:spPr>
          <p:txBody>
            <a:bodyPr wrap="square" rtlCol="0">
              <a:spAutoFit/>
            </a:bodyPr>
            <a:lstStyle/>
            <a:p>
              <a:r>
                <a:rPr lang="zh-CN" altLang="en-US" sz="2700" kern="100" dirty="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跟踪训练</a:t>
              </a:r>
              <a:r>
                <a:rPr lang="en-US" altLang="zh-CN" sz="2700" kern="100" dirty="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 </a:t>
              </a:r>
              <a:r>
                <a:rPr lang="en-US" altLang="zh-CN" sz="2700" kern="100" dirty="0">
                  <a:solidFill>
                    <a:schemeClr val="bg1"/>
                  </a:solidFill>
                  <a:latin typeface="Adobe 黑体 Std R" panose="020B0400000000000000" pitchFamily="34" charset="-122"/>
                  <a:ea typeface="Adobe 黑体 Std R" panose="020B0400000000000000" pitchFamily="34" charset="-122"/>
                  <a:cs typeface="Courier New" panose="02070309020205020404" pitchFamily="49" charset="0"/>
                </a:rPr>
                <a:t>1</a:t>
              </a:r>
              <a:endParaRPr lang="zh-CN" altLang="en-US" sz="2700" dirty="0">
                <a:latin typeface="Adobe 黑体 Std R" panose="020B0400000000000000" pitchFamily="34" charset="-122"/>
                <a:ea typeface="Adobe 黑体 Std R" panose="020B0400000000000000" pitchFamily="34" charset="-122"/>
              </a:endParaRPr>
            </a:p>
          </p:txBody>
        </p:sp>
        <p:sp>
          <p:nvSpPr>
            <p:cNvPr id="27" name="矩形 26"/>
            <p:cNvSpPr/>
            <p:nvPr/>
          </p:nvSpPr>
          <p:spPr>
            <a:xfrm>
              <a:off x="2065977" y="600193"/>
              <a:ext cx="69583" cy="435849"/>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5" name="组合 14"/>
          <p:cNvGrpSpPr/>
          <p:nvPr/>
        </p:nvGrpSpPr>
        <p:grpSpPr>
          <a:xfrm>
            <a:off x="390000" y="2204864"/>
            <a:ext cx="11412000" cy="1216230"/>
            <a:chOff x="319674" y="2575382"/>
            <a:chExt cx="11412000" cy="1216230"/>
          </a:xfrm>
        </p:grpSpPr>
        <p:grpSp>
          <p:nvGrpSpPr>
            <p:cNvPr id="16" name="组合 15"/>
            <p:cNvGrpSpPr/>
            <p:nvPr/>
          </p:nvGrpSpPr>
          <p:grpSpPr>
            <a:xfrm>
              <a:off x="319674" y="2575382"/>
              <a:ext cx="11412000" cy="1216230"/>
              <a:chOff x="319674" y="476672"/>
              <a:chExt cx="11412000" cy="1216230"/>
            </a:xfrm>
          </p:grpSpPr>
          <p:sp>
            <p:nvSpPr>
              <p:cNvPr id="18" name="圆角矩形 17"/>
              <p:cNvSpPr/>
              <p:nvPr/>
            </p:nvSpPr>
            <p:spPr>
              <a:xfrm>
                <a:off x="319674" y="589563"/>
                <a:ext cx="11412000" cy="1103339"/>
              </a:xfrm>
              <a:prstGeom prst="roundRect">
                <a:avLst>
                  <a:gd name="adj" fmla="val 6561"/>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19" name="矩形 18"/>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17" name="文本框 16"/>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0" name="矩形 19"/>
          <p:cNvSpPr/>
          <p:nvPr/>
        </p:nvSpPr>
        <p:spPr>
          <a:xfrm>
            <a:off x="641394" y="2484990"/>
            <a:ext cx="10909212" cy="66954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该命题的否定</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有些自然数的平方不是正数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1" name="矩形 30"/>
          <p:cNvSpPr/>
          <p:nvPr/>
        </p:nvSpPr>
        <p:spPr>
          <a:xfrm>
            <a:off x="390000" y="3573016"/>
            <a:ext cx="11412000" cy="66954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任何实数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都是方程</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5</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-12=0</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32" name="组合 31"/>
          <p:cNvGrpSpPr/>
          <p:nvPr/>
        </p:nvGrpSpPr>
        <p:grpSpPr>
          <a:xfrm>
            <a:off x="390000" y="4509120"/>
            <a:ext cx="11412000" cy="1152128"/>
            <a:chOff x="319674" y="2575382"/>
            <a:chExt cx="11412000" cy="1152128"/>
          </a:xfrm>
        </p:grpSpPr>
        <p:grpSp>
          <p:nvGrpSpPr>
            <p:cNvPr id="33" name="组合 32"/>
            <p:cNvGrpSpPr/>
            <p:nvPr/>
          </p:nvGrpSpPr>
          <p:grpSpPr>
            <a:xfrm>
              <a:off x="319674" y="2575382"/>
              <a:ext cx="11412000" cy="1152128"/>
              <a:chOff x="319674" y="476672"/>
              <a:chExt cx="11412000" cy="1152128"/>
            </a:xfrm>
          </p:grpSpPr>
          <p:sp>
            <p:nvSpPr>
              <p:cNvPr id="35" name="圆角矩形 34"/>
              <p:cNvSpPr/>
              <p:nvPr/>
            </p:nvSpPr>
            <p:spPr>
              <a:xfrm>
                <a:off x="319674" y="589563"/>
                <a:ext cx="11412000" cy="1039237"/>
              </a:xfrm>
              <a:prstGeom prst="roundRect">
                <a:avLst>
                  <a:gd name="adj" fmla="val 586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36" name="矩形 35"/>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34" name="文本框 33"/>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7" name="矩形 36"/>
          <p:cNvSpPr/>
          <p:nvPr/>
        </p:nvSpPr>
        <p:spPr>
          <a:xfrm>
            <a:off x="641394" y="4775682"/>
            <a:ext cx="10909212" cy="66954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该命题的否定</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存在实数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不是方程</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5</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-12=0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的根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blinds(horizontal)">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blinds(horizontal)">
                                      <p:cBhvr>
                                        <p:cTn id="15" dur="500"/>
                                        <p:tgtEl>
                                          <p:spTgt spid="32"/>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7"/>
                                        </p:tgtEl>
                                        <p:attrNameLst>
                                          <p:attrName>style.visibility</p:attrName>
                                        </p:attrNameLst>
                                      </p:cBhvr>
                                      <p:to>
                                        <p:strVal val="visible"/>
                                      </p:to>
                                    </p:set>
                                    <p:animEffect transition="in" filter="blinds(horizontal)">
                                      <p:cBhvr>
                                        <p:cTn id="18"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3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407368" y="1040026"/>
            <a:ext cx="11339992" cy="66486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对任意实数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4" name="组合 3"/>
          <p:cNvGrpSpPr/>
          <p:nvPr/>
        </p:nvGrpSpPr>
        <p:grpSpPr>
          <a:xfrm>
            <a:off x="390000" y="2060848"/>
            <a:ext cx="11412000" cy="1152128"/>
            <a:chOff x="319674" y="2575382"/>
            <a:chExt cx="11412000" cy="1152128"/>
          </a:xfrm>
        </p:grpSpPr>
        <p:grpSp>
          <p:nvGrpSpPr>
            <p:cNvPr id="5" name="组合 4"/>
            <p:cNvGrpSpPr/>
            <p:nvPr/>
          </p:nvGrpSpPr>
          <p:grpSpPr>
            <a:xfrm>
              <a:off x="319674" y="2575382"/>
              <a:ext cx="11412000" cy="1152128"/>
              <a:chOff x="319674" y="476672"/>
              <a:chExt cx="11412000" cy="1152128"/>
            </a:xfrm>
          </p:grpSpPr>
          <p:sp>
            <p:nvSpPr>
              <p:cNvPr id="7" name="圆角矩形 6"/>
              <p:cNvSpPr/>
              <p:nvPr/>
            </p:nvSpPr>
            <p:spPr>
              <a:xfrm>
                <a:off x="319674" y="589563"/>
                <a:ext cx="11412000" cy="1039237"/>
              </a:xfrm>
              <a:prstGeom prst="roundRect">
                <a:avLst>
                  <a:gd name="adj" fmla="val 586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8" name="矩形 7"/>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6" name="文本框 5"/>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9" name="矩形 8"/>
          <p:cNvSpPr/>
          <p:nvPr/>
        </p:nvSpPr>
        <p:spPr>
          <a:xfrm>
            <a:off x="641394" y="2327410"/>
            <a:ext cx="10909212" cy="66954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该命题的否定</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存在实数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使得</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+1&lt;0.</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pic>
        <p:nvPicPr>
          <p:cNvPr id="10" name="返回">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39498" y="6327667"/>
            <a:ext cx="952502" cy="399289"/>
          </a:xfrm>
          <a:prstGeom prst="rect">
            <a:avLst/>
          </a:prstGeom>
        </p:spPr>
      </p:pic>
    </p:spTree>
    <p:extLst>
      <p:ext uri="{BB962C8B-B14F-4D97-AF65-F5344CB8AC3E}">
        <p14:creationId xmlns:p14="http://schemas.microsoft.com/office/powerpoint/2010/main" val="835577867"/>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文本框 64"/>
          <p:cNvSpPr txBox="1"/>
          <p:nvPr/>
        </p:nvSpPr>
        <p:spPr>
          <a:xfrm>
            <a:off x="1265173" y="2492896"/>
            <a:ext cx="539333" cy="492443"/>
          </a:xfrm>
          <a:prstGeom prst="rect">
            <a:avLst/>
          </a:prstGeom>
          <a:noFill/>
        </p:spPr>
        <p:txBody>
          <a:bodyPr wrap="square" rtlCol="0">
            <a:spAutoFit/>
          </a:bodyPr>
          <a:lstStyle/>
          <a:p>
            <a:pPr algn="ctr"/>
            <a:r>
              <a:rPr lang="zh-CN" altLang="en-US" sz="2600" b="1" smtClean="0">
                <a:solidFill>
                  <a:schemeClr val="bg1"/>
                </a:solidFill>
              </a:rPr>
              <a:t>二</a:t>
            </a:r>
            <a:endParaRPr lang="en-US" altLang="zh-CN" sz="2600" b="1" dirty="0" smtClean="0">
              <a:solidFill>
                <a:schemeClr val="bg1"/>
              </a:solidFill>
            </a:endParaRPr>
          </a:p>
        </p:txBody>
      </p:sp>
      <p:sp>
        <p:nvSpPr>
          <p:cNvPr id="4" name="文本框 3"/>
          <p:cNvSpPr txBox="1"/>
          <p:nvPr/>
        </p:nvSpPr>
        <p:spPr>
          <a:xfrm>
            <a:off x="2999656" y="2750542"/>
            <a:ext cx="8501479" cy="1107996"/>
          </a:xfrm>
          <a:prstGeom prst="rect">
            <a:avLst/>
          </a:prstGeom>
          <a:noFill/>
        </p:spPr>
        <p:txBody>
          <a:bodyPr wrap="square" rtlCol="0">
            <a:spAutoFit/>
          </a:bodyPr>
          <a:lstStyle/>
          <a:p>
            <a:pPr>
              <a:spcBef>
                <a:spcPts val="1400"/>
              </a:spcBef>
              <a:spcAft>
                <a:spcPts val="1450"/>
              </a:spcAft>
            </a:pPr>
            <a:r>
              <a:rPr lang="zh-CN" altLang="zh-CN" sz="6600" b="1" dirty="0">
                <a:solidFill>
                  <a:schemeClr val="bg1"/>
                </a:solidFill>
                <a:latin typeface="微软雅黑" panose="020B0503020204020204" pitchFamily="34" charset="-122"/>
                <a:ea typeface="微软雅黑" panose="020B0503020204020204" pitchFamily="34" charset="-122"/>
              </a:rPr>
              <a:t>存在量词命题的否定</a:t>
            </a:r>
            <a:endParaRPr lang="zh-CN" altLang="en-US" sz="66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337338" y="714779"/>
            <a:ext cx="11519302" cy="2714221"/>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 name="矩形 1"/>
          <p:cNvSpPr/>
          <p:nvPr/>
        </p:nvSpPr>
        <p:spPr>
          <a:xfrm>
            <a:off x="1699788" y="701691"/>
            <a:ext cx="10012836" cy="2677656"/>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你能写出下列命题的否定吗</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它们与原命题在形式上有什么变化</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存在一个实数的绝对值是正数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有些平行四边形是菱形</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+3=0.</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8" name="组合 7"/>
          <p:cNvGrpSpPr/>
          <p:nvPr/>
        </p:nvGrpSpPr>
        <p:grpSpPr>
          <a:xfrm>
            <a:off x="0" y="830772"/>
            <a:ext cx="1631504" cy="528695"/>
            <a:chOff x="0" y="1037801"/>
            <a:chExt cx="1631504" cy="528695"/>
          </a:xfrm>
        </p:grpSpPr>
        <p:grpSp>
          <p:nvGrpSpPr>
            <p:cNvPr id="11" name="组合 10"/>
            <p:cNvGrpSpPr/>
            <p:nvPr/>
          </p:nvGrpSpPr>
          <p:grpSpPr>
            <a:xfrm>
              <a:off x="0" y="1056965"/>
              <a:ext cx="1631504" cy="509531"/>
              <a:chOff x="0" y="1056965"/>
              <a:chExt cx="1631504" cy="509531"/>
            </a:xfrm>
          </p:grpSpPr>
          <p:sp>
            <p:nvSpPr>
              <p:cNvPr id="13" name="矩形 12"/>
              <p:cNvSpPr/>
              <p:nvPr/>
            </p:nvSpPr>
            <p:spPr>
              <a:xfrm>
                <a:off x="0" y="1056965"/>
                <a:ext cx="1631504" cy="504056"/>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4" name="矩形 13"/>
              <p:cNvSpPr/>
              <p:nvPr/>
            </p:nvSpPr>
            <p:spPr>
              <a:xfrm>
                <a:off x="314478" y="1056965"/>
                <a:ext cx="75522" cy="50953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12" name="矩形 11"/>
            <p:cNvSpPr/>
            <p:nvPr/>
          </p:nvSpPr>
          <p:spPr>
            <a:xfrm>
              <a:off x="458284" y="1037801"/>
              <a:ext cx="1082348" cy="523220"/>
            </a:xfrm>
            <a:prstGeom prst="rect">
              <a:avLst/>
            </a:prstGeom>
          </p:spPr>
          <p:txBody>
            <a:bodyPr wrap="none">
              <a:spAutoFit/>
            </a:bodyPr>
            <a:lstStyle/>
            <a:p>
              <a:r>
                <a:rPr lang="zh-CN" altLang="zh-CN" sz="2800" kern="100" dirty="0" smtClean="0">
                  <a:solidFill>
                    <a:prstClr val="white"/>
                  </a:solidFill>
                  <a:latin typeface="Times New Roman" panose="02020603050405020304" pitchFamily="18" charset="0"/>
                  <a:cs typeface="Times New Roman" panose="02020603050405020304" pitchFamily="18" charset="0"/>
                </a:rPr>
                <a:t>问题</a:t>
              </a:r>
              <a:r>
                <a:rPr lang="en-US" altLang="zh-CN" sz="2800" kern="100" dirty="0" smtClean="0">
                  <a:solidFill>
                    <a:prstClr val="white"/>
                  </a:solidFill>
                  <a:latin typeface="Times New Roman" panose="02020603050405020304" pitchFamily="18" charset="0"/>
                  <a:cs typeface="Times New Roman" panose="02020603050405020304" pitchFamily="18" charset="0"/>
                </a:rPr>
                <a:t>2</a:t>
              </a:r>
              <a:endParaRPr lang="zh-CN" altLang="en-US" dirty="0">
                <a:solidFill>
                  <a:prstClr val="black"/>
                </a:solidFill>
              </a:endParaRPr>
            </a:p>
          </p:txBody>
        </p:sp>
      </p:grpSp>
    </p:spTree>
    <p:extLst>
      <p:ext uri="{BB962C8B-B14F-4D97-AF65-F5344CB8AC3E}">
        <p14:creationId xmlns:p14="http://schemas.microsoft.com/office/powerpoint/2010/main" val="795605023"/>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407368" y="969705"/>
            <a:ext cx="11412000" cy="4547527"/>
          </a:xfrm>
          <a:prstGeom prst="rect">
            <a:avLst/>
          </a:prstGeom>
        </p:spPr>
        <p:txBody>
          <a:bodyPr wrap="square">
            <a:spAutoFit/>
          </a:bodyPr>
          <a:lstStyle/>
          <a:p>
            <a:pPr>
              <a:lnSpc>
                <a:spcPct val="150000"/>
              </a:lnSpc>
              <a:spcAft>
                <a:spcPts val="0"/>
              </a:spcAft>
              <a:tabLst>
                <a:tab pos="2250440" algn="l"/>
              </a:tabLst>
            </a:pPr>
            <a:r>
              <a:rPr lang="zh-CN" altLang="zh-CN" sz="28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提示　</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这三个命题都是存在量词命题</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即具有</a:t>
            </a:r>
            <a:r>
              <a:rPr lang="en-US" altLang="zh-CN" sz="2800" dirty="0">
                <a:solidFill>
                  <a:srgbClr val="0033CC"/>
                </a:solidFill>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solidFill>
                  <a:srgbClr val="0033CC"/>
                </a:solidFill>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solidFill>
                  <a:srgbClr val="0033CC"/>
                </a:solidFill>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err="1">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err="1">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solidFill>
                  <a:srgbClr val="0033CC"/>
                </a:solidFill>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的形式</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其中命题</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的否定是</a:t>
            </a:r>
            <a:r>
              <a:rPr lang="en-US" altLang="zh-CN" sz="2800" dirty="0">
                <a:solidFill>
                  <a:srgbClr val="0033CC"/>
                </a:solidFill>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不存在一个实数</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它的绝对值是正数</a:t>
            </a:r>
            <a:r>
              <a:rPr lang="en-US" altLang="zh-CN" sz="2800" dirty="0">
                <a:solidFill>
                  <a:srgbClr val="0033CC"/>
                </a:solidFill>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也就是说</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所有实数的绝对值都不是正数</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的否定是</a:t>
            </a:r>
            <a:r>
              <a:rPr lang="en-US" altLang="zh-CN" sz="2800" dirty="0">
                <a:solidFill>
                  <a:srgbClr val="0033CC"/>
                </a:solidFill>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没有一个平行四边形是菱形</a:t>
            </a:r>
            <a:r>
              <a:rPr lang="en-US" altLang="zh-CN" sz="2800" dirty="0">
                <a:solidFill>
                  <a:srgbClr val="0033CC"/>
                </a:solidFill>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也就是说</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每一个平行四边形都不是菱形</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的否定是</a:t>
            </a:r>
            <a:r>
              <a:rPr lang="en-US" altLang="zh-CN" sz="2800" dirty="0">
                <a:solidFill>
                  <a:srgbClr val="0033CC"/>
                </a:solidFill>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不存在</a:t>
            </a:r>
            <a:r>
              <a:rPr lang="en-US" altLang="zh-CN" sz="2800" i="1"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solidFill>
                  <a:srgbClr val="0033CC"/>
                </a:solidFill>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+3=0</a:t>
            </a:r>
            <a:r>
              <a:rPr lang="en-US" altLang="zh-CN" sz="2800" dirty="0">
                <a:solidFill>
                  <a:srgbClr val="0033CC"/>
                </a:solidFill>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也就是说</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solidFill>
                  <a:srgbClr val="0033CC"/>
                </a:solidFill>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solidFill>
                  <a:srgbClr val="0033CC"/>
                </a:solidFill>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+3≠0.</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从命题形式看</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这三个存在量词命题的否定都变成了全称量词命题</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046316554"/>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extLst>
              <p:ext uri="{D42A27DB-BD31-4B8C-83A1-F6EECF244321}">
                <p14:modId xmlns:p14="http://schemas.microsoft.com/office/powerpoint/2010/main" val="3331718555"/>
              </p:ext>
            </p:extLst>
          </p:nvPr>
        </p:nvGraphicFramePr>
        <p:xfrm>
          <a:off x="534000" y="1884804"/>
          <a:ext cx="11124000" cy="1976244"/>
        </p:xfrm>
        <a:graphic>
          <a:graphicData uri="http://schemas.openxmlformats.org/drawingml/2006/table">
            <a:tbl>
              <a:tblPr firstRow="1" firstCol="1" bandRow="1"/>
              <a:tblGrid>
                <a:gridCol w="4193848"/>
                <a:gridCol w="3222152"/>
                <a:gridCol w="3708000"/>
              </a:tblGrid>
              <a:tr h="641621">
                <a:tc>
                  <a:txBody>
                    <a:bodyPr/>
                    <a:lstStyle/>
                    <a:p>
                      <a:pPr algn="ctr">
                        <a:lnSpc>
                          <a:spcPct val="150000"/>
                        </a:lnSpc>
                        <a:spcAft>
                          <a:spcPts val="0"/>
                        </a:spcAft>
                        <a:tabLst>
                          <a:tab pos="2250440" algn="l"/>
                        </a:tabLst>
                      </a:pPr>
                      <a:r>
                        <a:rPr lang="en-US"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p</a:t>
                      </a:r>
                      <a:endParaRPr lang="zh-CN" sz="2800" dirty="0">
                        <a:effectLst/>
                        <a:latin typeface="Calibri" panose="020F0502020204030204" pitchFamily="34" charset="0"/>
                        <a:ea typeface="宋体" panose="02010600030101010101" pitchFamily="2" charset="-122"/>
                        <a:cs typeface="Times New Roman" panose="02020603050405020304" pitchFamily="18" charset="0"/>
                      </a:endParaRPr>
                    </a:p>
                  </a:txBody>
                  <a:tcPr marL="14001" marR="14001" marT="14001" marB="1400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dirty="0">
                          <a:effectLst/>
                          <a:latin typeface="GBK_S" panose="03000509000000000000" pitchFamily="65" charset="-122"/>
                          <a:ea typeface="GBK_S" panose="03000509000000000000" pitchFamily="65" charset="-122"/>
                          <a:cs typeface="宋体" panose="02010600030101010101" pitchFamily="2" charset="-122"/>
                        </a:rPr>
                        <a:t>綈</a:t>
                      </a:r>
                      <a:r>
                        <a:rPr lang="en-US"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p</a:t>
                      </a:r>
                      <a:endParaRPr lang="zh-CN" sz="2800" dirty="0">
                        <a:effectLst/>
                        <a:latin typeface="Calibri" panose="020F0502020204030204" pitchFamily="34" charset="0"/>
                        <a:ea typeface="宋体" panose="02010600030101010101" pitchFamily="2" charset="-122"/>
                        <a:cs typeface="Times New Roman" panose="02020603050405020304" pitchFamily="18" charset="0"/>
                      </a:endParaRPr>
                    </a:p>
                  </a:txBody>
                  <a:tcPr marL="14001" marR="14001" marT="14001" marB="1400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结论</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14001" marR="14001" marT="14001" marB="1400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6000">
                <a:tc>
                  <a:txBody>
                    <a:bodyPr/>
                    <a:lstStyle/>
                    <a:p>
                      <a:pPr algn="ctr">
                        <a:lnSpc>
                          <a:spcPct val="150000"/>
                        </a:lnSpc>
                        <a:spcAft>
                          <a:spcPts val="0"/>
                        </a:spcAft>
                        <a:tabLst>
                          <a:tab pos="2250440" algn="l"/>
                        </a:tabLst>
                      </a:pPr>
                      <a:r>
                        <a:rPr 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存在量词命题</a:t>
                      </a:r>
                      <a:r>
                        <a:rPr lang="en-US" sz="2800" dirty="0">
                          <a:effectLst/>
                          <a:latin typeface="Cambria Math" panose="02040503050406030204" pitchFamily="18" charset="0"/>
                          <a:ea typeface="方正中等线简体" panose="03000509000000000000" pitchFamily="65" charset="-122"/>
                          <a:cs typeface="Cambria Math" panose="02040503050406030204" pitchFamily="18" charset="0"/>
                        </a:rPr>
                        <a:t>∃</a:t>
                      </a:r>
                      <a:r>
                        <a:rPr lang="en-US"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zh-CN" sz="2800" dirty="0">
                          <a:effectLst/>
                          <a:latin typeface="宋体" panose="02010600030101010101" pitchFamily="2" charset="-122"/>
                          <a:ea typeface="方正中等线简体" panose="03000509000000000000" pitchFamily="65" charset="-122"/>
                          <a:cs typeface="宋体" panose="02010600030101010101" pitchFamily="2" charset="-122"/>
                        </a:rPr>
                        <a:t>∈</a:t>
                      </a:r>
                      <a:r>
                        <a:rPr lang="en-US"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en-US" sz="2800" dirty="0" err="1">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p</a:t>
                      </a:r>
                      <a:r>
                        <a:rPr lang="en-US"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sz="2800" dirty="0">
                        <a:effectLst/>
                        <a:latin typeface="Calibri" panose="020F0502020204030204" pitchFamily="34" charset="0"/>
                        <a:ea typeface="宋体" panose="02010600030101010101" pitchFamily="2" charset="-122"/>
                        <a:cs typeface="Times New Roman" panose="02020603050405020304" pitchFamily="18" charset="0"/>
                      </a:endParaRPr>
                    </a:p>
                  </a:txBody>
                  <a:tcPr marL="25567" marR="25567" marT="14001" marB="1400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en-US" altLang="zh-CN" sz="2800" baseline="0" dirty="0" smtClean="0">
                          <a:effectLst/>
                          <a:latin typeface="宋体" panose="02010600030101010101" pitchFamily="2" charset="-122"/>
                          <a:ea typeface="宋体" panose="02010600030101010101" pitchFamily="2" charset="-122"/>
                          <a:cs typeface="Times New Roman" panose="02020603050405020304" pitchFamily="18" charset="0"/>
                        </a:rPr>
                        <a:t>_____________</a:t>
                      </a:r>
                      <a:endParaRPr lang="zh-CN" sz="2800" baseline="0" dirty="0">
                        <a:effectLst/>
                        <a:latin typeface="宋体" panose="02010600030101010101" pitchFamily="2" charset="-122"/>
                        <a:ea typeface="宋体" panose="02010600030101010101" pitchFamily="2" charset="-122"/>
                        <a:cs typeface="Times New Roman" panose="02020603050405020304" pitchFamily="18" charset="0"/>
                      </a:endParaRPr>
                    </a:p>
                  </a:txBody>
                  <a:tcPr marL="14001" marR="14001" marT="14001" marB="1400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a:lnSpc>
                          <a:spcPct val="150000"/>
                        </a:lnSpc>
                        <a:spcAft>
                          <a:spcPts val="0"/>
                        </a:spcAft>
                        <a:tabLst>
                          <a:tab pos="2250440" algn="l"/>
                        </a:tabLst>
                      </a:pPr>
                      <a:r>
                        <a:rPr 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存在量词命题的否定是全称量词命题</a:t>
                      </a:r>
                      <a:endParaRPr lang="zh-CN" sz="2800" dirty="0">
                        <a:effectLst/>
                        <a:latin typeface="Calibri" panose="020F0502020204030204" pitchFamily="34" charset="0"/>
                        <a:ea typeface="宋体" panose="02010600030101010101" pitchFamily="2" charset="-122"/>
                        <a:cs typeface="Times New Roman" panose="02020603050405020304" pitchFamily="18" charset="0"/>
                      </a:endParaRPr>
                    </a:p>
                  </a:txBody>
                  <a:tcPr marL="25567" marR="25567" marT="14001" marB="1400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矩形 8"/>
          <p:cNvSpPr/>
          <p:nvPr/>
        </p:nvSpPr>
        <p:spPr>
          <a:xfrm>
            <a:off x="5182279" y="2754801"/>
            <a:ext cx="2255746" cy="684803"/>
          </a:xfrm>
          <a:prstGeom prst="rect">
            <a:avLst/>
          </a:prstGeom>
        </p:spPr>
        <p:txBody>
          <a:bodyPr wrap="none">
            <a:spAutoFit/>
          </a:bodyPr>
          <a:lstStyle/>
          <a:p>
            <a:pPr lvl="0" algn="ctr">
              <a:lnSpc>
                <a:spcPct val="150000"/>
              </a:lnSpc>
              <a:tabLst>
                <a:tab pos="2250440" algn="l"/>
              </a:tabLst>
            </a:pPr>
            <a:r>
              <a:rPr lang="en-US" altLang="zh-CN" sz="2800" dirty="0">
                <a:solidFill>
                  <a:srgbClr val="C00000"/>
                </a:solidFill>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en-US" sz="2800" dirty="0">
                <a:solidFill>
                  <a:srgbClr val="C00000"/>
                </a:solidFill>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en-US" sz="2800" dirty="0">
                <a:solidFill>
                  <a:srgbClr val="C00000"/>
                </a:solidFill>
                <a:latin typeface="GBK_S" panose="03000509000000000000" pitchFamily="65" charset="-122"/>
                <a:ea typeface="GBK_S" panose="03000509000000000000" pitchFamily="65" charset="-122"/>
                <a:cs typeface="宋体" panose="02010600030101010101" pitchFamily="2" charset="-122"/>
              </a:rPr>
              <a:t>綈</a:t>
            </a: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en-US" sz="2800" dirty="0">
              <a:solidFill>
                <a:srgbClr val="C00000"/>
              </a:solidFill>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5036241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1946136" y="1554987"/>
            <a:ext cx="9550463" cy="1311193"/>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与全称量词命题类似</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含存在量词命题的否定</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总结起来八个字</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改变量词</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否定结论</a:t>
            </a:r>
            <a:r>
              <a:rPr lang="en-US" altLang="zh-CN" sz="2800" dirty="0" smtClean="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p:txBody>
      </p:sp>
      <p:sp>
        <p:nvSpPr>
          <p:cNvPr id="10" name="矩形 9"/>
          <p:cNvSpPr/>
          <p:nvPr/>
        </p:nvSpPr>
        <p:spPr>
          <a:xfrm>
            <a:off x="335360" y="1462683"/>
            <a:ext cx="11377264" cy="2182341"/>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3" name="组合 2"/>
          <p:cNvGrpSpPr/>
          <p:nvPr/>
        </p:nvGrpSpPr>
        <p:grpSpPr>
          <a:xfrm>
            <a:off x="695400" y="0"/>
            <a:ext cx="989235" cy="3356992"/>
            <a:chOff x="695400" y="0"/>
            <a:chExt cx="989235" cy="3356992"/>
          </a:xfrm>
        </p:grpSpPr>
        <p:sp>
          <p:nvSpPr>
            <p:cNvPr id="12" name="圆角矩形 11"/>
            <p:cNvSpPr/>
            <p:nvPr/>
          </p:nvSpPr>
          <p:spPr>
            <a:xfrm>
              <a:off x="695400" y="0"/>
              <a:ext cx="989235" cy="3356992"/>
            </a:xfrm>
            <a:prstGeom prst="roundRect">
              <a:avLst>
                <a:gd name="adj" fmla="val 0"/>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dirty="0">
                  <a:solidFill>
                    <a:prstClr val="white">
                      <a:lumMod val="85000"/>
                    </a:prstClr>
                  </a:solidFill>
                </a:rPr>
                <a:t>  </a:t>
              </a:r>
              <a:endParaRPr lang="en-US" altLang="zh-CN" sz="2000" dirty="0">
                <a:solidFill>
                  <a:prstClr val="white">
                    <a:lumMod val="85000"/>
                  </a:prstClr>
                </a:solidFill>
              </a:endParaRPr>
            </a:p>
            <a:p>
              <a:r>
                <a:rPr lang="zh-CN" altLang="en-US" sz="2000" dirty="0">
                  <a:solidFill>
                    <a:prstClr val="white">
                      <a:lumMod val="85000"/>
                    </a:prstClr>
                  </a:solidFill>
                </a:rPr>
                <a:t>  </a:t>
              </a:r>
            </a:p>
          </p:txBody>
        </p:sp>
        <p:sp>
          <p:nvSpPr>
            <p:cNvPr id="13" name="文本框 12"/>
            <p:cNvSpPr txBox="1"/>
            <p:nvPr/>
          </p:nvSpPr>
          <p:spPr>
            <a:xfrm>
              <a:off x="858466" y="1555821"/>
              <a:ext cx="615553" cy="1384995"/>
            </a:xfrm>
            <a:prstGeom prst="rect">
              <a:avLst/>
            </a:prstGeom>
            <a:noFill/>
          </p:spPr>
          <p:txBody>
            <a:bodyPr vert="eaVert" wrap="square" rtlCol="0">
              <a:spAutoFit/>
            </a:bodyPr>
            <a:lstStyle/>
            <a:p>
              <a:r>
                <a:rPr lang="zh-CN"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注</a:t>
              </a:r>
              <a:r>
                <a:rPr lang="en-US"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意</a:t>
              </a:r>
              <a:r>
                <a:rPr lang="en-US"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点</a:t>
              </a:r>
              <a:endParaRPr lang="zh-CN" altLang="en-US" sz="2800" dirty="0">
                <a:solidFill>
                  <a:prstClr val="white"/>
                </a:solidFill>
              </a:endParaRPr>
            </a:p>
          </p:txBody>
        </p:sp>
        <p:cxnSp>
          <p:nvCxnSpPr>
            <p:cNvPr id="4" name="直接连接符 3"/>
            <p:cNvCxnSpPr>
              <a:stCxn id="12" idx="0"/>
            </p:cNvCxnSpPr>
            <p:nvPr/>
          </p:nvCxnSpPr>
          <p:spPr>
            <a:xfrm>
              <a:off x="1190018" y="0"/>
              <a:ext cx="0" cy="1462683"/>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rot="16200000">
              <a:off x="850792" y="1039652"/>
              <a:ext cx="661976" cy="400110"/>
            </a:xfrm>
            <a:prstGeom prst="rect">
              <a:avLst/>
            </a:prstGeom>
            <a:solidFill>
              <a:srgbClr val="00589A"/>
            </a:solidFill>
          </p:spPr>
          <p:txBody>
            <a:bodyPr wrap="square" rtlCol="0">
              <a:spAutoFit/>
            </a:bodyPr>
            <a:lstStyle/>
            <a:p>
              <a:r>
                <a:rPr lang="en-US" altLang="zh-CN" sz="2000" dirty="0">
                  <a:solidFill>
                    <a:srgbClr val="FFC000"/>
                  </a:solidFill>
                </a:rPr>
                <a:t>&lt;&lt;&lt;</a:t>
              </a:r>
              <a:endParaRPr lang="zh-CN" altLang="en-US" sz="2000" dirty="0">
                <a:solidFill>
                  <a:srgbClr val="FFC000"/>
                </a:solidFill>
              </a:endParaRPr>
            </a:p>
          </p:txBody>
        </p:sp>
      </p:grpSp>
    </p:spTree>
    <p:extLst>
      <p:ext uri="{BB962C8B-B14F-4D97-AF65-F5344CB8AC3E}">
        <p14:creationId xmlns:p14="http://schemas.microsoft.com/office/powerpoint/2010/main" val="380135224"/>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1"/>
            <a:ext cx="12192000" cy="170080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407670" y="-97155"/>
            <a:ext cx="10168255" cy="4758055"/>
          </a:xfrm>
          <a:prstGeom prst="rect">
            <a:avLst/>
          </a:pr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056005" y="2276872"/>
            <a:ext cx="8496300" cy="1691104"/>
          </a:xfrm>
          <a:prstGeom prst="rect">
            <a:avLst/>
          </a:prstGeom>
          <a:noFill/>
          <a:ln>
            <a:noFill/>
          </a:ln>
        </p:spPr>
        <p:txBody>
          <a:bodyPr wrap="square">
            <a:spAutoFit/>
          </a:bodyPr>
          <a:lstStyle/>
          <a:p>
            <a:pPr>
              <a:lnSpc>
                <a:spcPct val="150000"/>
              </a:lnSpc>
              <a:spcAft>
                <a:spcPts val="0"/>
              </a:spcAft>
              <a:tabLst>
                <a:tab pos="2250440" algn="l"/>
              </a:tabLst>
            </a:pP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楷体" panose="02010609060101010101" pitchFamily="49" charset="-122"/>
                <a:cs typeface="Times New Roman" panose="02020603050405020304" pitchFamily="18" charset="0"/>
              </a:rPr>
              <a:t>通过实例总结含有一个量词的命题与它们的否定在形式上的变化规律</a:t>
            </a:r>
            <a:r>
              <a:rPr lang="en-US" altLang="zh-CN" sz="2400" dirty="0" smtClean="0">
                <a:latin typeface="Times New Roman" panose="02020603050405020304" pitchFamily="18" charset="0"/>
                <a:ea typeface="楷体" panose="02010609060101010101" pitchFamily="49" charset="-122"/>
                <a:cs typeface="Times New Roman" panose="02020603050405020304" pitchFamily="18" charset="0"/>
              </a:rPr>
              <a:t>.</a:t>
            </a:r>
          </a:p>
          <a:p>
            <a:pPr>
              <a:lnSpc>
                <a:spcPct val="150000"/>
              </a:lnSpc>
              <a:spcAft>
                <a:spcPts val="0"/>
              </a:spcAft>
              <a:tabLst>
                <a:tab pos="2250440" algn="l"/>
              </a:tabLst>
            </a:pPr>
            <a:r>
              <a:rPr lang="en-US" altLang="zh-CN" sz="2400" dirty="0" smtClean="0">
                <a:latin typeface="Times New Roman" panose="02020603050405020304" pitchFamily="18" charset="0"/>
                <a:ea typeface="楷体" panose="02010609060101010101" pitchFamily="49" charset="-122"/>
                <a:cs typeface="Times New Roman" panose="02020603050405020304" pitchFamily="18" charset="0"/>
              </a:rPr>
              <a:t>2</a:t>
            </a: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a:t>
            </a:r>
            <a:r>
              <a:rPr lang="zh-CN" altLang="zh-CN" sz="2400" dirty="0">
                <a:latin typeface="Times New Roman" panose="02020603050405020304" pitchFamily="18" charset="0"/>
                <a:ea typeface="楷体" panose="02010609060101010101" pitchFamily="49" charset="-122"/>
                <a:cs typeface="Times New Roman" panose="02020603050405020304" pitchFamily="18" charset="0"/>
              </a:rPr>
              <a:t>能正确地对含有一个量词的命题进行否定</a:t>
            </a: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a:t>
            </a:r>
            <a:endParaRPr lang="zh-CN" altLang="zh-CN" sz="105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5" name="矩形 4"/>
          <p:cNvSpPr/>
          <p:nvPr/>
        </p:nvSpPr>
        <p:spPr>
          <a:xfrm>
            <a:off x="-32970" y="692696"/>
            <a:ext cx="2177950" cy="488774"/>
          </a:xfrm>
          <a:prstGeom prst="rect">
            <a:avLst/>
          </a:prstGeom>
          <a:solidFill>
            <a:srgbClr val="00589A"/>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p>
        </p:txBody>
      </p:sp>
      <p:sp>
        <p:nvSpPr>
          <p:cNvPr id="11" name="文本框 10"/>
          <p:cNvSpPr txBox="1"/>
          <p:nvPr/>
        </p:nvSpPr>
        <p:spPr>
          <a:xfrm flipH="1">
            <a:off x="551384" y="691504"/>
            <a:ext cx="1449026" cy="461665"/>
          </a:xfrm>
          <a:prstGeom prst="rect">
            <a:avLst/>
          </a:prstGeom>
          <a:noFill/>
          <a:effectLst/>
        </p:spPr>
        <p:txBody>
          <a:bodyPr wrap="square" rtlCol="0">
            <a:spAutoFit/>
          </a:bodyPr>
          <a:lstStyle/>
          <a:p>
            <a:pPr algn="ctr">
              <a:defRPr/>
            </a:pPr>
            <a:r>
              <a:rPr lang="zh-CN" altLang="zh-CN" sz="2400" b="1" dirty="0">
                <a:solidFill>
                  <a:schemeClr val="bg1"/>
                </a:solidFill>
                <a:cs typeface="+mn-ea"/>
              </a:rPr>
              <a:t>学习目标</a:t>
            </a:r>
            <a:endParaRPr lang="en-US" altLang="zh-CN" sz="2400" b="1" dirty="0">
              <a:solidFill>
                <a:schemeClr val="bg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1946136" y="929016"/>
            <a:ext cx="9550463" cy="669542"/>
          </a:xfrm>
          <a:prstGeom prst="rect">
            <a:avLst/>
          </a:prstGeom>
        </p:spPr>
        <p:txBody>
          <a:bodyPr wrap="square">
            <a:spAutoFit/>
          </a:bodyPr>
          <a:lstStyle/>
          <a:p>
            <a:pPr>
              <a:lnSpc>
                <a:spcPct val="150000"/>
              </a:lnSpc>
              <a:spcAft>
                <a:spcPts val="0"/>
              </a:spcAft>
              <a:tabLst>
                <a:tab pos="2250440" algn="l"/>
              </a:tabLst>
            </a:pP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常见词语的否定形式</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0" name="矩形 9"/>
          <p:cNvSpPr/>
          <p:nvPr/>
        </p:nvSpPr>
        <p:spPr>
          <a:xfrm>
            <a:off x="335360" y="836712"/>
            <a:ext cx="11377264" cy="5638725"/>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3" name="组合 2"/>
          <p:cNvGrpSpPr/>
          <p:nvPr/>
        </p:nvGrpSpPr>
        <p:grpSpPr>
          <a:xfrm>
            <a:off x="695400" y="0"/>
            <a:ext cx="989235" cy="3356992"/>
            <a:chOff x="695400" y="0"/>
            <a:chExt cx="989235" cy="3356992"/>
          </a:xfrm>
        </p:grpSpPr>
        <p:sp>
          <p:nvSpPr>
            <p:cNvPr id="12" name="圆角矩形 11"/>
            <p:cNvSpPr/>
            <p:nvPr/>
          </p:nvSpPr>
          <p:spPr>
            <a:xfrm>
              <a:off x="695400" y="0"/>
              <a:ext cx="989235" cy="3356992"/>
            </a:xfrm>
            <a:prstGeom prst="roundRect">
              <a:avLst>
                <a:gd name="adj" fmla="val 0"/>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dirty="0">
                  <a:solidFill>
                    <a:prstClr val="white">
                      <a:lumMod val="85000"/>
                    </a:prstClr>
                  </a:solidFill>
                </a:rPr>
                <a:t>  </a:t>
              </a:r>
              <a:endParaRPr lang="en-US" altLang="zh-CN" sz="2000" dirty="0">
                <a:solidFill>
                  <a:prstClr val="white">
                    <a:lumMod val="85000"/>
                  </a:prstClr>
                </a:solidFill>
              </a:endParaRPr>
            </a:p>
            <a:p>
              <a:r>
                <a:rPr lang="zh-CN" altLang="en-US" sz="2000" dirty="0">
                  <a:solidFill>
                    <a:prstClr val="white">
                      <a:lumMod val="85000"/>
                    </a:prstClr>
                  </a:solidFill>
                </a:rPr>
                <a:t>  </a:t>
              </a:r>
            </a:p>
          </p:txBody>
        </p:sp>
        <p:sp>
          <p:nvSpPr>
            <p:cNvPr id="13" name="文本框 12"/>
            <p:cNvSpPr txBox="1"/>
            <p:nvPr/>
          </p:nvSpPr>
          <p:spPr>
            <a:xfrm>
              <a:off x="858466" y="1555821"/>
              <a:ext cx="615553" cy="1384995"/>
            </a:xfrm>
            <a:prstGeom prst="rect">
              <a:avLst/>
            </a:prstGeom>
            <a:noFill/>
          </p:spPr>
          <p:txBody>
            <a:bodyPr vert="eaVert" wrap="square" rtlCol="0">
              <a:spAutoFit/>
            </a:bodyPr>
            <a:lstStyle/>
            <a:p>
              <a:r>
                <a:rPr lang="zh-CN"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注</a:t>
              </a:r>
              <a:r>
                <a:rPr lang="en-US"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意</a:t>
              </a:r>
              <a:r>
                <a:rPr lang="en-US"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点</a:t>
              </a:r>
              <a:endParaRPr lang="zh-CN" altLang="en-US" sz="2800" dirty="0">
                <a:solidFill>
                  <a:prstClr val="white"/>
                </a:solidFill>
              </a:endParaRPr>
            </a:p>
          </p:txBody>
        </p:sp>
        <p:cxnSp>
          <p:nvCxnSpPr>
            <p:cNvPr id="4" name="直接连接符 3"/>
            <p:cNvCxnSpPr>
              <a:stCxn id="12" idx="0"/>
            </p:cNvCxnSpPr>
            <p:nvPr/>
          </p:nvCxnSpPr>
          <p:spPr>
            <a:xfrm>
              <a:off x="1190018" y="0"/>
              <a:ext cx="0" cy="1462683"/>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rot="16200000">
              <a:off x="850792" y="1039652"/>
              <a:ext cx="661976" cy="400110"/>
            </a:xfrm>
            <a:prstGeom prst="rect">
              <a:avLst/>
            </a:prstGeom>
            <a:solidFill>
              <a:srgbClr val="00589A"/>
            </a:solidFill>
          </p:spPr>
          <p:txBody>
            <a:bodyPr wrap="square" rtlCol="0">
              <a:spAutoFit/>
            </a:bodyPr>
            <a:lstStyle/>
            <a:p>
              <a:r>
                <a:rPr lang="en-US" altLang="zh-CN" sz="2000" dirty="0">
                  <a:solidFill>
                    <a:srgbClr val="FFC000"/>
                  </a:solidFill>
                </a:rPr>
                <a:t>&lt;&lt;&lt;</a:t>
              </a:r>
              <a:endParaRPr lang="zh-CN" altLang="en-US" sz="2000" dirty="0">
                <a:solidFill>
                  <a:srgbClr val="FFC000"/>
                </a:solidFill>
              </a:endParaRPr>
            </a:p>
          </p:txBody>
        </p:sp>
      </p:grpSp>
      <p:graphicFrame>
        <p:nvGraphicFramePr>
          <p:cNvPr id="6" name="表格 5"/>
          <p:cNvGraphicFramePr>
            <a:graphicFrameLocks noGrp="1"/>
          </p:cNvGraphicFramePr>
          <p:nvPr>
            <p:extLst>
              <p:ext uri="{D42A27DB-BD31-4B8C-83A1-F6EECF244321}">
                <p14:modId xmlns:p14="http://schemas.microsoft.com/office/powerpoint/2010/main" val="797756808"/>
              </p:ext>
            </p:extLst>
          </p:nvPr>
        </p:nvGraphicFramePr>
        <p:xfrm>
          <a:off x="2090152" y="1722909"/>
          <a:ext cx="9262432" cy="4542832"/>
        </p:xfrm>
        <a:graphic>
          <a:graphicData uri="http://schemas.openxmlformats.org/drawingml/2006/table">
            <a:tbl>
              <a:tblPr firstRow="1" firstCol="1" bandRow="1"/>
              <a:tblGrid>
                <a:gridCol w="1989624"/>
                <a:gridCol w="2160240"/>
                <a:gridCol w="2520280"/>
                <a:gridCol w="2592288"/>
              </a:tblGrid>
              <a:tr h="648000">
                <a:tc>
                  <a:txBody>
                    <a:bodyPr/>
                    <a:lstStyle/>
                    <a:p>
                      <a:pPr algn="ctr">
                        <a:lnSpc>
                          <a:spcPct val="150000"/>
                        </a:lnSpc>
                        <a:spcAft>
                          <a:spcPts val="0"/>
                        </a:spcAft>
                        <a:tabLst>
                          <a:tab pos="2250440" algn="l"/>
                        </a:tabLst>
                      </a:pPr>
                      <a:r>
                        <a:rPr 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原词语</a:t>
                      </a:r>
                      <a:endParaRPr lang="zh-CN" sz="2800" dirty="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否定词语</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原词语</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否定词语</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8000">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是</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不是</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至少有一个</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一个也没有</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8000">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都是</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不都是</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至多有一个</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至少有两个</a:t>
                      </a:r>
                      <a:endParaRPr lang="zh-CN" sz="2800" dirty="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8000">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大于</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不大于</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至少有</a:t>
                      </a:r>
                      <a:r>
                        <a:rPr lang="en-US"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n</a:t>
                      </a:r>
                      <a:r>
                        <a:rPr 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个</a:t>
                      </a:r>
                      <a:endParaRPr lang="zh-CN" sz="2800" dirty="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至多</a:t>
                      </a:r>
                      <a:r>
                        <a:rPr lang="zh-CN" sz="2800"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有</a:t>
                      </a:r>
                      <a:r>
                        <a:rPr lang="en-US" sz="2800"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n</a:t>
                      </a:r>
                      <a:r>
                        <a:rPr lang="en-US" sz="2800" dirty="0">
                          <a:effectLst/>
                          <a:latin typeface="Times New Roman" panose="02020603050405020304" pitchFamily="18" charset="0"/>
                          <a:ea typeface="方正中等线简体" panose="03000509000000000000" pitchFamily="65" charset="-122"/>
                          <a:cs typeface="Times New Roman" panose="02020603050405020304" pitchFamily="18" charset="0"/>
                        </a:rPr>
                        <a:t>-1)</a:t>
                      </a:r>
                      <a:r>
                        <a:rPr 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个</a:t>
                      </a:r>
                      <a:endParaRPr lang="zh-CN" sz="2800" dirty="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8000">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小于</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不小于</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至多有</a:t>
                      </a:r>
                      <a:r>
                        <a:rPr lang="en-US" sz="2800" i="1">
                          <a:effectLst/>
                          <a:latin typeface="Times New Roman" panose="02020603050405020304" pitchFamily="18" charset="0"/>
                          <a:ea typeface="方正中等线简体" panose="03000509000000000000" pitchFamily="65" charset="-122"/>
                          <a:cs typeface="Times New Roman" panose="02020603050405020304" pitchFamily="18" charset="0"/>
                        </a:rPr>
                        <a:t>n</a:t>
                      </a: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个</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至少</a:t>
                      </a:r>
                      <a:r>
                        <a:rPr lang="zh-CN" sz="2800"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有</a:t>
                      </a:r>
                      <a:r>
                        <a:rPr lang="en-US" sz="2800"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n</a:t>
                      </a:r>
                      <a:r>
                        <a:rPr lang="en-US" sz="2800" dirty="0">
                          <a:effectLst/>
                          <a:latin typeface="Times New Roman" panose="02020603050405020304" pitchFamily="18" charset="0"/>
                          <a:ea typeface="方正中等线简体" panose="03000509000000000000" pitchFamily="65" charset="-122"/>
                          <a:cs typeface="Times New Roman" panose="02020603050405020304" pitchFamily="18" charset="0"/>
                        </a:rPr>
                        <a:t>+1)</a:t>
                      </a:r>
                      <a:r>
                        <a:rPr 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个</a:t>
                      </a:r>
                      <a:endParaRPr lang="zh-CN" sz="2800" dirty="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8000">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任意的</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某个</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能</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不能</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8000">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所有的</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某些</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等于</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不等于</a:t>
                      </a:r>
                      <a:endParaRPr lang="zh-CN" sz="2800" dirty="0">
                        <a:effectLst/>
                        <a:latin typeface="Calibri" panose="020F0502020204030204" pitchFamily="34" charset="0"/>
                        <a:ea typeface="宋体" panose="02010600030101010101" pitchFamily="2" charset="-122"/>
                        <a:cs typeface="Times New Roman" panose="02020603050405020304" pitchFamily="18" charset="0"/>
                      </a:endParaRPr>
                    </a:p>
                  </a:txBody>
                  <a:tcPr marL="4448" marR="4448" marT="4448" marB="4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37152183"/>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395955"/>
            <a:ext cx="11412000" cy="1384995"/>
          </a:xfrm>
          <a:prstGeom prst="rect">
            <a:avLst/>
          </a:prstGeom>
        </p:spPr>
        <p:txBody>
          <a:bodyPr wrap="square">
            <a:spAutoFit/>
          </a:bodyPr>
          <a:lstStyle/>
          <a:p>
            <a:pPr>
              <a:lnSpc>
                <a:spcPct val="150000"/>
              </a:lnSpc>
              <a:spcAft>
                <a:spcPts val="0"/>
              </a:spcAft>
              <a:tabLst>
                <a:tab pos="2250440" algn="l"/>
              </a:tabLst>
            </a:pPr>
            <a:r>
              <a:rPr lang="zh-CN" altLang="en-US" sz="28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写出下列存在量词命题的否定</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并判断其否定的真假</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某些梯形的对角线互相平分</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p:txBody>
      </p:sp>
      <p:grpSp>
        <p:nvGrpSpPr>
          <p:cNvPr id="26" name="组合 25"/>
          <p:cNvGrpSpPr/>
          <p:nvPr/>
        </p:nvGrpSpPr>
        <p:grpSpPr>
          <a:xfrm>
            <a:off x="0" y="523966"/>
            <a:ext cx="1403155" cy="593813"/>
            <a:chOff x="0" y="674947"/>
            <a:chExt cx="1403155" cy="593813"/>
          </a:xfrm>
        </p:grpSpPr>
        <p:sp>
          <p:nvSpPr>
            <p:cNvPr id="27" name="矩形 26"/>
            <p:cNvSpPr/>
            <p:nvPr/>
          </p:nvSpPr>
          <p:spPr>
            <a:xfrm>
              <a:off x="0" y="699484"/>
              <a:ext cx="1357436" cy="435848"/>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直角三角形 27"/>
            <p:cNvSpPr/>
            <p:nvPr/>
          </p:nvSpPr>
          <p:spPr>
            <a:xfrm flipV="1">
              <a:off x="0" y="699661"/>
              <a:ext cx="223074" cy="265173"/>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文本框 28"/>
            <p:cNvSpPr txBox="1"/>
            <p:nvPr/>
          </p:nvSpPr>
          <p:spPr>
            <a:xfrm>
              <a:off x="443372" y="674947"/>
              <a:ext cx="914064" cy="523220"/>
            </a:xfrm>
            <a:prstGeom prst="rect">
              <a:avLst/>
            </a:prstGeom>
            <a:noFill/>
          </p:spPr>
          <p:txBody>
            <a:bodyPr wrap="square" rtlCol="0">
              <a:spAutoFit/>
            </a:bodyPr>
            <a:lstStyle/>
            <a:p>
              <a:r>
                <a:rPr lang="zh-CN" altLang="zh-CN" sz="2800" b="1" kern="1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例</a:t>
              </a:r>
              <a:r>
                <a:rPr lang="en-US" altLang="zh-CN" sz="2800" b="1" kern="1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800" b="1" kern="100" dirty="0" smtClean="0">
                  <a:solidFill>
                    <a:schemeClr val="bg1"/>
                  </a:solidFill>
                  <a:latin typeface="+mj-ea"/>
                  <a:cs typeface="Courier New" panose="02070309020205020404" pitchFamily="49" charset="0"/>
                </a:rPr>
                <a:t>2</a:t>
              </a:r>
              <a:endParaRPr lang="zh-CN" altLang="en-US" sz="2800" dirty="0"/>
            </a:p>
          </p:txBody>
        </p:sp>
        <p:cxnSp>
          <p:nvCxnSpPr>
            <p:cNvPr id="31" name="直接连接符 30"/>
            <p:cNvCxnSpPr/>
            <p:nvPr/>
          </p:nvCxnSpPr>
          <p:spPr>
            <a:xfrm>
              <a:off x="390000" y="1268760"/>
              <a:ext cx="86364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1357436" y="699483"/>
              <a:ext cx="45719" cy="43584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 name="组合 9"/>
          <p:cNvGrpSpPr/>
          <p:nvPr/>
        </p:nvGrpSpPr>
        <p:grpSpPr>
          <a:xfrm>
            <a:off x="390000" y="1916832"/>
            <a:ext cx="11412000" cy="1469033"/>
            <a:chOff x="319674" y="2575382"/>
            <a:chExt cx="11412000" cy="1469033"/>
          </a:xfrm>
        </p:grpSpPr>
        <p:grpSp>
          <p:nvGrpSpPr>
            <p:cNvPr id="11" name="组合 10"/>
            <p:cNvGrpSpPr/>
            <p:nvPr/>
          </p:nvGrpSpPr>
          <p:grpSpPr>
            <a:xfrm>
              <a:off x="319674" y="2575382"/>
              <a:ext cx="11412000" cy="1469033"/>
              <a:chOff x="319674" y="476672"/>
              <a:chExt cx="11412000" cy="1469033"/>
            </a:xfrm>
          </p:grpSpPr>
          <p:sp>
            <p:nvSpPr>
              <p:cNvPr id="13" name="圆角矩形 12"/>
              <p:cNvSpPr/>
              <p:nvPr/>
            </p:nvSpPr>
            <p:spPr>
              <a:xfrm>
                <a:off x="319674" y="589563"/>
                <a:ext cx="11412000" cy="1356142"/>
              </a:xfrm>
              <a:prstGeom prst="roundRect">
                <a:avLst>
                  <a:gd name="adj" fmla="val 6561"/>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14" name="矩形 13"/>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12" name="文本框 11"/>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15" name="矩形 14"/>
          <p:cNvSpPr/>
          <p:nvPr/>
        </p:nvSpPr>
        <p:spPr>
          <a:xfrm>
            <a:off x="641394" y="2034721"/>
            <a:ext cx="10909212" cy="1315873"/>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该命题的否定</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任意一个梯形的对角线都不互相平分</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该命题的否定为真命题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6" name="矩形 15"/>
          <p:cNvSpPr/>
          <p:nvPr/>
        </p:nvSpPr>
        <p:spPr>
          <a:xfrm>
            <a:off x="390000" y="3645024"/>
            <a:ext cx="11412000" cy="66486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存在</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k</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函数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kx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随</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值的增大而减小</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18" name="组合 17"/>
          <p:cNvGrpSpPr/>
          <p:nvPr/>
        </p:nvGrpSpPr>
        <p:grpSpPr>
          <a:xfrm>
            <a:off x="390000" y="4581128"/>
            <a:ext cx="11412000" cy="1656184"/>
            <a:chOff x="319674" y="2575382"/>
            <a:chExt cx="11412000" cy="1656184"/>
          </a:xfrm>
        </p:grpSpPr>
        <p:grpSp>
          <p:nvGrpSpPr>
            <p:cNvPr id="19" name="组合 18"/>
            <p:cNvGrpSpPr/>
            <p:nvPr/>
          </p:nvGrpSpPr>
          <p:grpSpPr>
            <a:xfrm>
              <a:off x="319674" y="2575382"/>
              <a:ext cx="11412000" cy="1656184"/>
              <a:chOff x="319674" y="476672"/>
              <a:chExt cx="11412000" cy="1656184"/>
            </a:xfrm>
          </p:grpSpPr>
          <p:sp>
            <p:nvSpPr>
              <p:cNvPr id="22" name="圆角矩形 21"/>
              <p:cNvSpPr/>
              <p:nvPr/>
            </p:nvSpPr>
            <p:spPr>
              <a:xfrm>
                <a:off x="319674" y="589563"/>
                <a:ext cx="11412000" cy="1543293"/>
              </a:xfrm>
              <a:prstGeom prst="roundRect">
                <a:avLst>
                  <a:gd name="adj" fmla="val 586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矩形 22"/>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20" name="文本框 19"/>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4" name="矩形 23"/>
          <p:cNvSpPr/>
          <p:nvPr/>
        </p:nvSpPr>
        <p:spPr>
          <a:xfrm>
            <a:off x="641394" y="4797152"/>
            <a:ext cx="10909212" cy="1315873"/>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该命题的否定</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对任意</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k</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函数</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kx</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不随</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值的增大而减小</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该命题的否定为假命题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452347978"/>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linds(horizontal)">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blinds(horizontal)">
                                      <p:cBhvr>
                                        <p:cTn id="15" dur="500"/>
                                        <p:tgtEl>
                                          <p:spTgt spid="18"/>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blinds(horizontal)">
                                      <p:cBhvr>
                                        <p:cTn id="1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1" name="矩形 20"/>
              <p:cNvSpPr/>
              <p:nvPr/>
            </p:nvSpPr>
            <p:spPr>
              <a:xfrm>
                <a:off x="390000" y="1052737"/>
                <a:ext cx="11412000" cy="801566"/>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dirty="0">
                    <a:effectLst/>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err="1">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y</a:t>
                </a:r>
                <a:r>
                  <a:rPr lang="zh-CN" altLang="zh-CN" sz="2800" dirty="0">
                    <a:effectLst/>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effectLst/>
                    <a:latin typeface="Times New Roman" panose="02020603050405020304" pitchFamily="18" charset="0"/>
                    <a:ea typeface="方正中等线简体" panose="03000509000000000000" pitchFamily="65" charset="-122"/>
                    <a:cs typeface="Times New Roman" panose="02020603050405020304" pitchFamily="18" charset="0"/>
                  </a:rPr>
                  <a:t>Z</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使得</a:t>
                </a:r>
                <a14:m>
                  <m:oMath xmlns:m="http://schemas.openxmlformats.org/officeDocument/2006/math">
                    <m:rad>
                      <m:radPr>
                        <m:degHide m:val="on"/>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e>
                    </m:rad>
                  </m:oMath>
                </a14:m>
                <a:r>
                  <a:rPr lang="en-US" altLang="zh-CN"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err="1">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=3.</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21" name="矩形 20"/>
              <p:cNvSpPr>
                <a:spLocks noRot="1" noChangeAspect="1" noMove="1" noResize="1" noEditPoints="1" noAdjustHandles="1" noChangeArrowheads="1" noChangeShapeType="1" noTextEdit="1"/>
              </p:cNvSpPr>
              <p:nvPr/>
            </p:nvSpPr>
            <p:spPr>
              <a:xfrm>
                <a:off x="390000" y="1052737"/>
                <a:ext cx="11412000" cy="801566"/>
              </a:xfrm>
              <a:prstGeom prst="rect">
                <a:avLst/>
              </a:prstGeom>
              <a:blipFill rotWithShape="0">
                <a:blip r:embed="rId3"/>
                <a:stretch>
                  <a:fillRect l="-1122" b="-9924"/>
                </a:stretch>
              </a:blipFill>
            </p:spPr>
            <p:txBody>
              <a:bodyPr/>
              <a:lstStyle/>
              <a:p>
                <a:r>
                  <a:rPr lang="zh-CN" altLang="en-US">
                    <a:noFill/>
                  </a:rPr>
                  <a:t> </a:t>
                </a:r>
              </a:p>
            </p:txBody>
          </p:sp>
        </mc:Fallback>
      </mc:AlternateContent>
      <p:grpSp>
        <p:nvGrpSpPr>
          <p:cNvPr id="10" name="组合 9"/>
          <p:cNvGrpSpPr/>
          <p:nvPr/>
        </p:nvGrpSpPr>
        <p:grpSpPr>
          <a:xfrm>
            <a:off x="390000" y="2132857"/>
            <a:ext cx="11412000" cy="2088231"/>
            <a:chOff x="319674" y="2575382"/>
            <a:chExt cx="11412000" cy="2088231"/>
          </a:xfrm>
        </p:grpSpPr>
        <p:grpSp>
          <p:nvGrpSpPr>
            <p:cNvPr id="11" name="组合 10"/>
            <p:cNvGrpSpPr/>
            <p:nvPr/>
          </p:nvGrpSpPr>
          <p:grpSpPr>
            <a:xfrm>
              <a:off x="319674" y="2575382"/>
              <a:ext cx="11412000" cy="2088231"/>
              <a:chOff x="319674" y="476672"/>
              <a:chExt cx="11412000" cy="2088231"/>
            </a:xfrm>
          </p:grpSpPr>
          <p:sp>
            <p:nvSpPr>
              <p:cNvPr id="13" name="圆角矩形 12"/>
              <p:cNvSpPr/>
              <p:nvPr/>
            </p:nvSpPr>
            <p:spPr>
              <a:xfrm>
                <a:off x="319674" y="589562"/>
                <a:ext cx="11412000" cy="1975341"/>
              </a:xfrm>
              <a:prstGeom prst="roundRect">
                <a:avLst>
                  <a:gd name="adj" fmla="val 6561"/>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14" name="矩形 13"/>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12" name="文本框 11"/>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mc:AlternateContent xmlns:mc="http://schemas.openxmlformats.org/markup-compatibility/2006" xmlns:a14="http://schemas.microsoft.com/office/drawing/2010/main">
        <mc:Choice Requires="a14">
          <p:sp>
            <p:nvSpPr>
              <p:cNvPr id="15" name="矩形 14"/>
              <p:cNvSpPr/>
              <p:nvPr/>
            </p:nvSpPr>
            <p:spPr>
              <a:xfrm>
                <a:off x="641394" y="2420889"/>
                <a:ext cx="10909212" cy="1510798"/>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该命题的否定</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effectLst/>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err="1">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y</a:t>
                </a:r>
                <a:r>
                  <a:rPr lang="zh-CN" altLang="zh-CN" sz="2800" dirty="0">
                    <a:effectLst/>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effectLst/>
                    <a:latin typeface="Times New Roman" panose="02020603050405020304" pitchFamily="18" charset="0"/>
                    <a:ea typeface="方正中等线简体" panose="03000509000000000000" pitchFamily="65" charset="-122"/>
                    <a:cs typeface="Times New Roman" panose="02020603050405020304" pitchFamily="18" charset="0"/>
                  </a:rPr>
                  <a:t>Z</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14:m>
                  <m:oMath xmlns:m="http://schemas.openxmlformats.org/officeDocument/2006/math">
                    <m:rad>
                      <m:radPr>
                        <m:degHide m:val="on"/>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e>
                    </m:rad>
                  </m:oMath>
                </a14:m>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≠3.</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当</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=0,</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时</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14:m>
                  <m:oMath xmlns:m="http://schemas.openxmlformats.org/officeDocument/2006/math">
                    <m:rad>
                      <m:radPr>
                        <m:degHide m:val="on"/>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e>
                    </m:rad>
                  </m:oMath>
                </a14:m>
                <a:r>
                  <a:rPr lang="en-US" altLang="zh-CN"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err="1">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因此该命题的否定是假命题</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15" name="矩形 14"/>
              <p:cNvSpPr>
                <a:spLocks noRot="1" noChangeAspect="1" noMove="1" noResize="1" noEditPoints="1" noAdjustHandles="1" noChangeArrowheads="1" noChangeShapeType="1" noTextEdit="1"/>
              </p:cNvSpPr>
              <p:nvPr/>
            </p:nvSpPr>
            <p:spPr>
              <a:xfrm>
                <a:off x="641394" y="2420889"/>
                <a:ext cx="10909212" cy="1510798"/>
              </a:xfrm>
              <a:prstGeom prst="rect">
                <a:avLst/>
              </a:prstGeom>
              <a:blipFill rotWithShape="0">
                <a:blip r:embed="rId4"/>
                <a:stretch>
                  <a:fillRect l="-1117" b="-4839"/>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514643829"/>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linds(horizontal)">
                                      <p:cBhvr>
                                        <p:cTn id="1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35360" y="1468346"/>
            <a:ext cx="11377264" cy="3544830"/>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 name="组合 4"/>
          <p:cNvGrpSpPr/>
          <p:nvPr/>
        </p:nvGrpSpPr>
        <p:grpSpPr>
          <a:xfrm>
            <a:off x="692688" y="0"/>
            <a:ext cx="991947" cy="3359096"/>
            <a:chOff x="692688" y="0"/>
            <a:chExt cx="991947" cy="3359096"/>
          </a:xfrm>
        </p:grpSpPr>
        <p:sp>
          <p:nvSpPr>
            <p:cNvPr id="6" name="圆角矩形 5"/>
            <p:cNvSpPr/>
            <p:nvPr/>
          </p:nvSpPr>
          <p:spPr>
            <a:xfrm>
              <a:off x="695400" y="0"/>
              <a:ext cx="989235" cy="3356992"/>
            </a:xfrm>
            <a:prstGeom prst="roundRect">
              <a:avLst>
                <a:gd name="adj" fmla="val 0"/>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dirty="0">
                  <a:solidFill>
                    <a:schemeClr val="bg1">
                      <a:lumMod val="85000"/>
                    </a:schemeClr>
                  </a:solidFill>
                </a:rPr>
                <a:t>  </a:t>
              </a:r>
              <a:endParaRPr lang="en-US" altLang="zh-CN" sz="2000" dirty="0">
                <a:solidFill>
                  <a:schemeClr val="bg1">
                    <a:lumMod val="85000"/>
                  </a:schemeClr>
                </a:solidFill>
              </a:endParaRPr>
            </a:p>
            <a:p>
              <a:r>
                <a:rPr lang="zh-CN" altLang="en-US" sz="2000" dirty="0">
                  <a:solidFill>
                    <a:schemeClr val="bg1">
                      <a:lumMod val="85000"/>
                    </a:schemeClr>
                  </a:solidFill>
                </a:rPr>
                <a:t>  </a:t>
              </a:r>
            </a:p>
          </p:txBody>
        </p:sp>
        <p:sp>
          <p:nvSpPr>
            <p:cNvPr id="7" name="文本框 6"/>
            <p:cNvSpPr txBox="1"/>
            <p:nvPr/>
          </p:nvSpPr>
          <p:spPr>
            <a:xfrm>
              <a:off x="911424" y="826295"/>
              <a:ext cx="504056" cy="1815882"/>
            </a:xfrm>
            <a:prstGeom prst="rect">
              <a:avLst/>
            </a:prstGeom>
            <a:noFill/>
          </p:spPr>
          <p:txBody>
            <a:bodyPr wrap="square" rtlCol="0">
              <a:spAutoFit/>
            </a:bodyPr>
            <a:lstStyle/>
            <a:p>
              <a:r>
                <a:rPr lang="zh-CN" altLang="en-US" sz="2800" smtClean="0">
                  <a:solidFill>
                    <a:schemeClr val="bg1"/>
                  </a:solidFill>
                </a:rPr>
                <a:t>反</a:t>
              </a:r>
              <a:endParaRPr lang="en-US" altLang="zh-CN" sz="2800" smtClean="0">
                <a:solidFill>
                  <a:schemeClr val="bg1"/>
                </a:solidFill>
              </a:endParaRPr>
            </a:p>
            <a:p>
              <a:r>
                <a:rPr lang="zh-CN" altLang="en-US" sz="2800" smtClean="0">
                  <a:solidFill>
                    <a:schemeClr val="bg1"/>
                  </a:solidFill>
                </a:rPr>
                <a:t>思</a:t>
              </a:r>
              <a:endParaRPr lang="en-US" altLang="zh-CN" sz="2800" smtClean="0">
                <a:solidFill>
                  <a:schemeClr val="bg1"/>
                </a:solidFill>
              </a:endParaRPr>
            </a:p>
            <a:p>
              <a:r>
                <a:rPr lang="zh-CN" altLang="en-US" sz="2800" smtClean="0">
                  <a:solidFill>
                    <a:schemeClr val="bg1"/>
                  </a:solidFill>
                </a:rPr>
                <a:t>感</a:t>
              </a:r>
              <a:endParaRPr lang="en-US" altLang="zh-CN" sz="2800" smtClean="0">
                <a:solidFill>
                  <a:schemeClr val="bg1"/>
                </a:solidFill>
              </a:endParaRPr>
            </a:p>
            <a:p>
              <a:r>
                <a:rPr lang="zh-CN" altLang="en-US" sz="2800" smtClean="0">
                  <a:solidFill>
                    <a:schemeClr val="bg1"/>
                  </a:solidFill>
                </a:rPr>
                <a:t>悟</a:t>
              </a:r>
              <a:endParaRPr lang="zh-CN" altLang="en-US" sz="2800" dirty="0">
                <a:solidFill>
                  <a:schemeClr val="bg1"/>
                </a:solidFill>
              </a:endParaRPr>
            </a:p>
          </p:txBody>
        </p:sp>
        <p:sp>
          <p:nvSpPr>
            <p:cNvPr id="8" name="矩形 7"/>
            <p:cNvSpPr/>
            <p:nvPr/>
          </p:nvSpPr>
          <p:spPr>
            <a:xfrm rot="5400000">
              <a:off x="1165801" y="2840264"/>
              <a:ext cx="45719" cy="9919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矩形 8"/>
          <p:cNvSpPr/>
          <p:nvPr/>
        </p:nvSpPr>
        <p:spPr>
          <a:xfrm>
            <a:off x="2062462" y="1558469"/>
            <a:ext cx="9578154" cy="3323987"/>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存在量词命题的否定是全称量词命题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写命题的否定时</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要</a:t>
            </a:r>
            <a:endPar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endParaRPr>
          </a:p>
          <a:p>
            <a:pPr>
              <a:lnSpc>
                <a:spcPct val="150000"/>
              </a:lnSpc>
              <a:spcAft>
                <a:spcPts val="0"/>
              </a:spcAft>
              <a:tabLst>
                <a:tab pos="2250440" algn="l"/>
              </a:tabLst>
            </a:pP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分别</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改变其中的量词和判断词</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即</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它的否定</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smtClean="0">
                <a:latin typeface="宋体" panose="02010600030101010101" pitchFamily="2" charset="-122"/>
                <a:ea typeface="方正中等线简体" panose="03000509000000000000" pitchFamily="65" charset="-122"/>
                <a:cs typeface="宋体" panose="02010600030101010101" pitchFamily="2" charset="-122"/>
              </a:rPr>
              <a:t>∈</a:t>
            </a:r>
            <a:endParaRPr lang="en-US" altLang="zh-CN" sz="2800" dirty="0" smtClean="0">
              <a:latin typeface="宋体" panose="02010600030101010101" pitchFamily="2" charset="-122"/>
              <a:ea typeface="方正中等线简体" panose="03000509000000000000" pitchFamily="65" charset="-122"/>
              <a:cs typeface="宋体" panose="02010600030101010101" pitchFamily="2" charset="-122"/>
            </a:endParaRPr>
          </a:p>
          <a:p>
            <a:pPr>
              <a:lnSpc>
                <a:spcPct val="150000"/>
              </a:lnSpc>
              <a:spcAft>
                <a:spcPts val="0"/>
              </a:spcAft>
              <a:tabLst>
                <a:tab pos="2250440" algn="l"/>
              </a:tabLst>
            </a:pPr>
            <a:r>
              <a:rPr lang="en-US" altLang="zh-CN" sz="2800" i="1" dirty="0" smtClean="0">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GBK_S" panose="03000509000000000000" pitchFamily="65" charset="-122"/>
                <a:ea typeface="GBK_S" panose="03000509000000000000" pitchFamily="65"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存在量词命题的否定是全称量词命题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对省略存在量词</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的</a:t>
            </a:r>
            <a:endPar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endParaRPr>
          </a:p>
          <a:p>
            <a:pPr>
              <a:lnSpc>
                <a:spcPct val="150000"/>
              </a:lnSpc>
              <a:spcAft>
                <a:spcPts val="0"/>
              </a:spcAft>
              <a:tabLst>
                <a:tab pos="2250440" algn="l"/>
              </a:tabLst>
            </a:pP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存在量词</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命题可补上量词后进行否定</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0" name="矩形 9"/>
          <p:cNvSpPr/>
          <p:nvPr/>
        </p:nvSpPr>
        <p:spPr>
          <a:xfrm>
            <a:off x="2062462" y="767708"/>
            <a:ext cx="8858074" cy="669158"/>
          </a:xfrm>
          <a:prstGeom prst="rect">
            <a:avLst/>
          </a:prstGeom>
        </p:spPr>
        <p:txBody>
          <a:bodyPr wrap="square">
            <a:spAutoFit/>
          </a:bodyPr>
          <a:lstStyle/>
          <a:p>
            <a:pPr algn="just">
              <a:lnSpc>
                <a:spcPct val="150000"/>
              </a:lnSpc>
              <a:tabLst>
                <a:tab pos="2340610" algn="l"/>
              </a:tabLst>
            </a:pPr>
            <a:r>
              <a:rPr lang="zh-CN" altLang="zh-CN" sz="2800" b="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存在量词命题否定的关注点</a:t>
            </a:r>
          </a:p>
        </p:txBody>
      </p:sp>
    </p:spTree>
    <p:extLst>
      <p:ext uri="{BB962C8B-B14F-4D97-AF65-F5344CB8AC3E}">
        <p14:creationId xmlns:p14="http://schemas.microsoft.com/office/powerpoint/2010/main" val="4110508887"/>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1854" y="692696"/>
            <a:ext cx="11392777" cy="1384995"/>
          </a:xfrm>
          <a:prstGeom prst="rect">
            <a:avLst/>
          </a:prstGeom>
        </p:spPr>
        <p:txBody>
          <a:bodyPr wrap="square">
            <a:spAutoFit/>
          </a:bodyPr>
          <a:lstStyle/>
          <a:p>
            <a:pPr>
              <a:lnSpc>
                <a:spcPct val="150000"/>
              </a:lnSpc>
              <a:spcAft>
                <a:spcPts val="0"/>
              </a:spcAft>
              <a:tabLst>
                <a:tab pos="2250440" algn="l"/>
              </a:tabLst>
            </a:pPr>
            <a:r>
              <a:rPr lang="zh-CN" altLang="en-US"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写出下列存在量词命题的否定</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并判断其否定的真假</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有的素数是偶数</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p:txBody>
      </p:sp>
      <p:grpSp>
        <p:nvGrpSpPr>
          <p:cNvPr id="23" name="组合 22"/>
          <p:cNvGrpSpPr/>
          <p:nvPr/>
        </p:nvGrpSpPr>
        <p:grpSpPr>
          <a:xfrm>
            <a:off x="0" y="856578"/>
            <a:ext cx="2209642" cy="507831"/>
            <a:chOff x="0" y="586780"/>
            <a:chExt cx="2209642" cy="507831"/>
          </a:xfrm>
        </p:grpSpPr>
        <p:sp>
          <p:nvSpPr>
            <p:cNvPr id="24" name="矩形 23"/>
            <p:cNvSpPr/>
            <p:nvPr/>
          </p:nvSpPr>
          <p:spPr>
            <a:xfrm>
              <a:off x="0" y="600194"/>
              <a:ext cx="2065977" cy="435848"/>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直角三角形 24"/>
            <p:cNvSpPr/>
            <p:nvPr/>
          </p:nvSpPr>
          <p:spPr>
            <a:xfrm flipV="1">
              <a:off x="0" y="600371"/>
              <a:ext cx="339512" cy="265173"/>
            </a:xfrm>
            <a:prstGeom prst="r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a:off x="263001" y="586780"/>
              <a:ext cx="1946641" cy="507831"/>
            </a:xfrm>
            <a:prstGeom prst="rect">
              <a:avLst/>
            </a:prstGeom>
            <a:noFill/>
          </p:spPr>
          <p:txBody>
            <a:bodyPr wrap="square" rtlCol="0">
              <a:spAutoFit/>
            </a:bodyPr>
            <a:lstStyle/>
            <a:p>
              <a:r>
                <a:rPr lang="zh-CN" altLang="en-US" sz="2700" kern="100" dirty="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跟踪</a:t>
              </a:r>
              <a:r>
                <a:rPr lang="zh-CN" altLang="en-US" sz="2700" kern="10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训练</a:t>
              </a:r>
              <a:r>
                <a:rPr lang="en-US" altLang="zh-CN" sz="2700" kern="10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 </a:t>
              </a:r>
              <a:r>
                <a:rPr lang="en-US" altLang="zh-CN" sz="2700" kern="100" smtClean="0">
                  <a:solidFill>
                    <a:schemeClr val="bg1"/>
                  </a:solidFill>
                  <a:latin typeface="Adobe 黑体 Std R" panose="020B0400000000000000" pitchFamily="34" charset="-122"/>
                  <a:ea typeface="Adobe 黑体 Std R" panose="020B0400000000000000" pitchFamily="34" charset="-122"/>
                  <a:cs typeface="Courier New" panose="02070309020205020404" pitchFamily="49" charset="0"/>
                </a:rPr>
                <a:t>2</a:t>
              </a:r>
              <a:endParaRPr lang="zh-CN" altLang="en-US" sz="2700" dirty="0">
                <a:latin typeface="Adobe 黑体 Std R" panose="020B0400000000000000" pitchFamily="34" charset="-122"/>
                <a:ea typeface="Adobe 黑体 Std R" panose="020B0400000000000000" pitchFamily="34" charset="-122"/>
              </a:endParaRPr>
            </a:p>
          </p:txBody>
        </p:sp>
        <p:sp>
          <p:nvSpPr>
            <p:cNvPr id="27" name="矩形 26"/>
            <p:cNvSpPr/>
            <p:nvPr/>
          </p:nvSpPr>
          <p:spPr>
            <a:xfrm>
              <a:off x="2065977" y="600193"/>
              <a:ext cx="69583" cy="435849"/>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 name="组合 21"/>
          <p:cNvGrpSpPr/>
          <p:nvPr/>
        </p:nvGrpSpPr>
        <p:grpSpPr>
          <a:xfrm>
            <a:off x="390000" y="2204864"/>
            <a:ext cx="11412000" cy="2376264"/>
            <a:chOff x="319674" y="2575382"/>
            <a:chExt cx="11412000" cy="2376264"/>
          </a:xfrm>
        </p:grpSpPr>
        <p:grpSp>
          <p:nvGrpSpPr>
            <p:cNvPr id="28" name="组合 27"/>
            <p:cNvGrpSpPr/>
            <p:nvPr/>
          </p:nvGrpSpPr>
          <p:grpSpPr>
            <a:xfrm>
              <a:off x="319674" y="2575382"/>
              <a:ext cx="11412000" cy="2376264"/>
              <a:chOff x="319674" y="476672"/>
              <a:chExt cx="11412000" cy="2376264"/>
            </a:xfrm>
          </p:grpSpPr>
          <p:sp>
            <p:nvSpPr>
              <p:cNvPr id="30" name="圆角矩形 29"/>
              <p:cNvSpPr/>
              <p:nvPr/>
            </p:nvSpPr>
            <p:spPr>
              <a:xfrm>
                <a:off x="319674" y="589562"/>
                <a:ext cx="11412000" cy="2263374"/>
              </a:xfrm>
              <a:prstGeom prst="roundRect">
                <a:avLst>
                  <a:gd name="adj" fmla="val 3868"/>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31" name="矩形 30"/>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29" name="文本框 28"/>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2" name="矩形 31"/>
          <p:cNvSpPr/>
          <p:nvPr/>
        </p:nvSpPr>
        <p:spPr>
          <a:xfrm>
            <a:off x="641394" y="2420888"/>
            <a:ext cx="10909212" cy="2031325"/>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命题的否定</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所有的素数都不是偶数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由于</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是素数也是偶数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因此命题的否定为假命题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blinds(horizontal)">
                                      <p:cBhvr>
                                        <p:cTn id="10"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1854" y="1251970"/>
            <a:ext cx="11392777" cy="66486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22" name="组合 21"/>
          <p:cNvGrpSpPr/>
          <p:nvPr/>
        </p:nvGrpSpPr>
        <p:grpSpPr>
          <a:xfrm>
            <a:off x="390000" y="2204864"/>
            <a:ext cx="11412000" cy="2376264"/>
            <a:chOff x="319674" y="2575382"/>
            <a:chExt cx="11412000" cy="2376264"/>
          </a:xfrm>
        </p:grpSpPr>
        <p:grpSp>
          <p:nvGrpSpPr>
            <p:cNvPr id="28" name="组合 27"/>
            <p:cNvGrpSpPr/>
            <p:nvPr/>
          </p:nvGrpSpPr>
          <p:grpSpPr>
            <a:xfrm>
              <a:off x="319674" y="2575382"/>
              <a:ext cx="11412000" cy="2376264"/>
              <a:chOff x="319674" y="476672"/>
              <a:chExt cx="11412000" cy="2376264"/>
            </a:xfrm>
          </p:grpSpPr>
          <p:sp>
            <p:nvSpPr>
              <p:cNvPr id="30" name="圆角矩形 29"/>
              <p:cNvSpPr/>
              <p:nvPr/>
            </p:nvSpPr>
            <p:spPr>
              <a:xfrm>
                <a:off x="319674" y="589562"/>
                <a:ext cx="11412000" cy="2263374"/>
              </a:xfrm>
              <a:prstGeom prst="roundRect">
                <a:avLst>
                  <a:gd name="adj" fmla="val 3868"/>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31" name="矩形 30"/>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29" name="文本框 28"/>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2" name="矩形 31"/>
          <p:cNvSpPr/>
          <p:nvPr/>
        </p:nvSpPr>
        <p:spPr>
          <a:xfrm>
            <a:off x="641394" y="2420888"/>
            <a:ext cx="10909212" cy="2031325"/>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命题的否定</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&gt;0.</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由于当</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时</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因此命题的否定是假命题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pic>
        <p:nvPicPr>
          <p:cNvPr id="14" name="返回">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39498" y="6327667"/>
            <a:ext cx="952502" cy="399289"/>
          </a:xfrm>
          <a:prstGeom prst="rect">
            <a:avLst/>
          </a:prstGeom>
        </p:spPr>
      </p:pic>
    </p:spTree>
    <p:extLst>
      <p:ext uri="{BB962C8B-B14F-4D97-AF65-F5344CB8AC3E}">
        <p14:creationId xmlns:p14="http://schemas.microsoft.com/office/powerpoint/2010/main" val="323005800"/>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blinds(horizontal)">
                                      <p:cBhvr>
                                        <p:cTn id="10"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文本框 64"/>
          <p:cNvSpPr txBox="1"/>
          <p:nvPr/>
        </p:nvSpPr>
        <p:spPr>
          <a:xfrm>
            <a:off x="1265173" y="2492896"/>
            <a:ext cx="539333" cy="492443"/>
          </a:xfrm>
          <a:prstGeom prst="rect">
            <a:avLst/>
          </a:prstGeom>
          <a:noFill/>
        </p:spPr>
        <p:txBody>
          <a:bodyPr wrap="square" rtlCol="0">
            <a:spAutoFit/>
          </a:bodyPr>
          <a:lstStyle/>
          <a:p>
            <a:pPr algn="ctr"/>
            <a:r>
              <a:rPr lang="zh-CN" altLang="en-US" sz="2600" b="1" smtClean="0">
                <a:solidFill>
                  <a:schemeClr val="bg1"/>
                </a:solidFill>
              </a:rPr>
              <a:t>三</a:t>
            </a:r>
            <a:endParaRPr lang="en-US" altLang="zh-CN" sz="2600" b="1" dirty="0" smtClean="0">
              <a:solidFill>
                <a:schemeClr val="bg1"/>
              </a:solidFill>
            </a:endParaRPr>
          </a:p>
        </p:txBody>
      </p:sp>
      <p:sp>
        <p:nvSpPr>
          <p:cNvPr id="4" name="文本框 3"/>
          <p:cNvSpPr txBox="1"/>
          <p:nvPr/>
        </p:nvSpPr>
        <p:spPr>
          <a:xfrm>
            <a:off x="2999656" y="2420888"/>
            <a:ext cx="9073008" cy="2123658"/>
          </a:xfrm>
          <a:prstGeom prst="rect">
            <a:avLst/>
          </a:prstGeom>
          <a:noFill/>
        </p:spPr>
        <p:txBody>
          <a:bodyPr wrap="square" rtlCol="0">
            <a:spAutoFit/>
          </a:bodyPr>
          <a:lstStyle/>
          <a:p>
            <a:pPr>
              <a:spcBef>
                <a:spcPts val="1400"/>
              </a:spcBef>
              <a:spcAft>
                <a:spcPts val="1450"/>
              </a:spcAft>
            </a:pPr>
            <a:r>
              <a:rPr lang="zh-CN" altLang="zh-CN" sz="6600" b="1" dirty="0">
                <a:solidFill>
                  <a:schemeClr val="bg1"/>
                </a:solidFill>
                <a:latin typeface="微软雅黑" panose="020B0503020204020204" pitchFamily="34" charset="-122"/>
                <a:ea typeface="微软雅黑" panose="020B0503020204020204" pitchFamily="34" charset="-122"/>
              </a:rPr>
              <a:t>全称量词命题与存在量词命题的综合应用</a:t>
            </a:r>
            <a:endParaRPr lang="zh-CN" altLang="en-US" sz="66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260648"/>
            <a:ext cx="11412000" cy="664862"/>
          </a:xfrm>
          <a:prstGeom prst="rect">
            <a:avLst/>
          </a:prstGeom>
        </p:spPr>
        <p:txBody>
          <a:bodyPr wrap="square">
            <a:spAutoFit/>
          </a:bodyPr>
          <a:lstStyle/>
          <a:p>
            <a:pPr>
              <a:lnSpc>
                <a:spcPct val="150000"/>
              </a:lnSpc>
              <a:spcAft>
                <a:spcPts val="0"/>
              </a:spcAft>
              <a:tabLst>
                <a:tab pos="2250440" algn="l"/>
              </a:tabLst>
            </a:pPr>
            <a:r>
              <a:rPr lang="zh-CN" altLang="en-US"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已知命题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不等式</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-1&gt;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恒成立</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求实数</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的取值范围</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p:txBody>
      </p:sp>
      <p:grpSp>
        <p:nvGrpSpPr>
          <p:cNvPr id="9" name="组合 8"/>
          <p:cNvGrpSpPr/>
          <p:nvPr/>
        </p:nvGrpSpPr>
        <p:grpSpPr>
          <a:xfrm>
            <a:off x="390000" y="1268760"/>
            <a:ext cx="11412000" cy="3706316"/>
            <a:chOff x="319674" y="2575382"/>
            <a:chExt cx="11412000" cy="3706316"/>
          </a:xfrm>
        </p:grpSpPr>
        <p:grpSp>
          <p:nvGrpSpPr>
            <p:cNvPr id="10" name="组合 9"/>
            <p:cNvGrpSpPr/>
            <p:nvPr/>
          </p:nvGrpSpPr>
          <p:grpSpPr>
            <a:xfrm>
              <a:off x="319674" y="2575382"/>
              <a:ext cx="11412000" cy="3706316"/>
              <a:chOff x="319674" y="476672"/>
              <a:chExt cx="11412000" cy="3706316"/>
            </a:xfrm>
          </p:grpSpPr>
          <p:sp>
            <p:nvSpPr>
              <p:cNvPr id="12" name="圆角矩形 11"/>
              <p:cNvSpPr/>
              <p:nvPr/>
            </p:nvSpPr>
            <p:spPr>
              <a:xfrm>
                <a:off x="319674" y="589563"/>
                <a:ext cx="11412000" cy="3593425"/>
              </a:xfrm>
              <a:prstGeom prst="roundRect">
                <a:avLst>
                  <a:gd name="adj" fmla="val 2282"/>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13" name="矩形 12"/>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11" name="文本框 10"/>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grpSp>
        <p:nvGrpSpPr>
          <p:cNvPr id="22" name="组合 21"/>
          <p:cNvGrpSpPr/>
          <p:nvPr/>
        </p:nvGrpSpPr>
        <p:grpSpPr>
          <a:xfrm>
            <a:off x="0" y="425970"/>
            <a:ext cx="1403155" cy="593813"/>
            <a:chOff x="0" y="674947"/>
            <a:chExt cx="1403155" cy="593813"/>
          </a:xfrm>
        </p:grpSpPr>
        <p:sp>
          <p:nvSpPr>
            <p:cNvPr id="23" name="矩形 22"/>
            <p:cNvSpPr/>
            <p:nvPr/>
          </p:nvSpPr>
          <p:spPr>
            <a:xfrm>
              <a:off x="0" y="699484"/>
              <a:ext cx="1357436" cy="435848"/>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直角三角形 23"/>
            <p:cNvSpPr/>
            <p:nvPr/>
          </p:nvSpPr>
          <p:spPr>
            <a:xfrm flipV="1">
              <a:off x="0" y="699661"/>
              <a:ext cx="223074" cy="265173"/>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443372" y="674947"/>
              <a:ext cx="914064" cy="523220"/>
            </a:xfrm>
            <a:prstGeom prst="rect">
              <a:avLst/>
            </a:prstGeom>
            <a:noFill/>
          </p:spPr>
          <p:txBody>
            <a:bodyPr wrap="square" rtlCol="0">
              <a:spAutoFit/>
            </a:bodyPr>
            <a:lstStyle/>
            <a:p>
              <a:r>
                <a:rPr lang="zh-CN" altLang="zh-CN" sz="2800" b="1" kern="1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例</a:t>
              </a:r>
              <a:r>
                <a:rPr lang="en-US" altLang="zh-CN" sz="2800" b="1" kern="1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800" b="1" kern="100" dirty="0" smtClean="0">
                  <a:solidFill>
                    <a:schemeClr val="bg1"/>
                  </a:solidFill>
                  <a:latin typeface="+mj-ea"/>
                  <a:cs typeface="Courier New" panose="02070309020205020404" pitchFamily="49" charset="0"/>
                </a:rPr>
                <a:t>3</a:t>
              </a:r>
              <a:endParaRPr lang="zh-CN" altLang="en-US" sz="2800" dirty="0"/>
            </a:p>
          </p:txBody>
        </p:sp>
        <p:cxnSp>
          <p:nvCxnSpPr>
            <p:cNvPr id="26" name="直接连接符 25"/>
            <p:cNvCxnSpPr/>
            <p:nvPr/>
          </p:nvCxnSpPr>
          <p:spPr>
            <a:xfrm>
              <a:off x="390000" y="1268760"/>
              <a:ext cx="86364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1357436" y="699483"/>
              <a:ext cx="45719" cy="43584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矩形 2"/>
          <p:cNvSpPr/>
          <p:nvPr/>
        </p:nvSpPr>
        <p:spPr>
          <a:xfrm>
            <a:off x="551384" y="1538208"/>
            <a:ext cx="11017224" cy="3323987"/>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令</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-5</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-5,</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因为</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不等式</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-1&gt;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恒成立</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所以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&lt;-5.</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所以实数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的取值范围是</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&lt;-5}.</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764704"/>
            <a:ext cx="11412000" cy="1315873"/>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把本例中的条件改为</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存在实数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使不等式</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-1&gt;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有解</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求实数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的取值范围</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11" name="组合 10"/>
          <p:cNvGrpSpPr/>
          <p:nvPr/>
        </p:nvGrpSpPr>
        <p:grpSpPr>
          <a:xfrm>
            <a:off x="390000" y="2420888"/>
            <a:ext cx="11412000" cy="3024336"/>
            <a:chOff x="319674" y="2575382"/>
            <a:chExt cx="11412000" cy="3024336"/>
          </a:xfrm>
        </p:grpSpPr>
        <p:grpSp>
          <p:nvGrpSpPr>
            <p:cNvPr id="12" name="组合 11"/>
            <p:cNvGrpSpPr/>
            <p:nvPr/>
          </p:nvGrpSpPr>
          <p:grpSpPr>
            <a:xfrm>
              <a:off x="319674" y="2575382"/>
              <a:ext cx="11412000" cy="3024336"/>
              <a:chOff x="319674" y="476672"/>
              <a:chExt cx="11412000" cy="3024336"/>
            </a:xfrm>
          </p:grpSpPr>
          <p:sp>
            <p:nvSpPr>
              <p:cNvPr id="15" name="圆角矩形 14"/>
              <p:cNvSpPr/>
              <p:nvPr/>
            </p:nvSpPr>
            <p:spPr>
              <a:xfrm>
                <a:off x="319674" y="589563"/>
                <a:ext cx="11412000" cy="2911445"/>
              </a:xfrm>
              <a:prstGeom prst="roundRect">
                <a:avLst>
                  <a:gd name="adj" fmla="val 4193"/>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16" name="矩形 15"/>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13" name="文本框 12"/>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18" name="矩形 17"/>
          <p:cNvSpPr/>
          <p:nvPr/>
        </p:nvSpPr>
        <p:spPr>
          <a:xfrm>
            <a:off x="641394" y="2636912"/>
            <a:ext cx="10909212" cy="2677656"/>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令</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因为</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又因为</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-1&gt;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有解</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所以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&lt;3,</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所以实数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i="1">
                <a:latin typeface="Times New Roman" panose="02020603050405020304" pitchFamily="18" charset="0"/>
                <a:ea typeface="方正仿宋_GBK" panose="03000509000000000000" pitchFamily="65" charset="-122"/>
                <a:cs typeface="Times New Roman" panose="02020603050405020304" pitchFamily="18" charset="0"/>
              </a:rPr>
              <a:t> </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的取值范围是</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&lt;3}.</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9" name="组合 8"/>
          <p:cNvGrpSpPr/>
          <p:nvPr/>
        </p:nvGrpSpPr>
        <p:grpSpPr>
          <a:xfrm>
            <a:off x="0" y="212695"/>
            <a:ext cx="1991544" cy="523220"/>
            <a:chOff x="0" y="586780"/>
            <a:chExt cx="2209642" cy="523220"/>
          </a:xfrm>
        </p:grpSpPr>
        <p:sp>
          <p:nvSpPr>
            <p:cNvPr id="10" name="矩形 9"/>
            <p:cNvSpPr/>
            <p:nvPr/>
          </p:nvSpPr>
          <p:spPr>
            <a:xfrm>
              <a:off x="0" y="600194"/>
              <a:ext cx="2065977" cy="435848"/>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4" name="直角三角形 13"/>
            <p:cNvSpPr/>
            <p:nvPr/>
          </p:nvSpPr>
          <p:spPr>
            <a:xfrm flipV="1">
              <a:off x="0" y="600371"/>
              <a:ext cx="339512" cy="265173"/>
            </a:xfrm>
            <a:prstGeom prst="r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7" name="文本框 16"/>
            <p:cNvSpPr txBox="1"/>
            <p:nvPr/>
          </p:nvSpPr>
          <p:spPr>
            <a:xfrm>
              <a:off x="263001" y="586780"/>
              <a:ext cx="1946641" cy="523220"/>
            </a:xfrm>
            <a:prstGeom prst="rect">
              <a:avLst/>
            </a:prstGeom>
            <a:noFill/>
          </p:spPr>
          <p:txBody>
            <a:bodyPr wrap="square" rtlCol="0">
              <a:spAutoFit/>
            </a:bodyPr>
            <a:lstStyle/>
            <a:p>
              <a:r>
                <a:rPr lang="zh-CN" altLang="zh-CN" sz="2700" kern="100" dirty="0">
                  <a:solidFill>
                    <a:prstClr val="white"/>
                  </a:solidFill>
                  <a:latin typeface="Adobe 黑体 Std R" panose="020B0400000000000000" pitchFamily="34" charset="-122"/>
                  <a:ea typeface="Adobe 黑体 Std R" panose="020B0400000000000000" pitchFamily="34" charset="-122"/>
                  <a:cs typeface="Times New Roman" panose="02020603050405020304" pitchFamily="18" charset="0"/>
                </a:rPr>
                <a:t>延伸探究</a:t>
              </a:r>
            </a:p>
          </p:txBody>
        </p:sp>
        <p:sp>
          <p:nvSpPr>
            <p:cNvPr id="19" name="矩形 18"/>
            <p:cNvSpPr/>
            <p:nvPr/>
          </p:nvSpPr>
          <p:spPr>
            <a:xfrm>
              <a:off x="2065977" y="600193"/>
              <a:ext cx="69583" cy="435849"/>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Tree>
    <p:extLst>
      <p:ext uri="{BB962C8B-B14F-4D97-AF65-F5344CB8AC3E}">
        <p14:creationId xmlns:p14="http://schemas.microsoft.com/office/powerpoint/2010/main" val="2557978889"/>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blinds(horizontal)">
                                      <p:cBhvr>
                                        <p:cTn id="1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836712"/>
            <a:ext cx="11412000" cy="664862"/>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把本例中的条件</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改为</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求实数</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的取值范围</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3" name="组合 2"/>
          <p:cNvGrpSpPr/>
          <p:nvPr/>
        </p:nvGrpSpPr>
        <p:grpSpPr>
          <a:xfrm>
            <a:off x="390000" y="1772816"/>
            <a:ext cx="11412000" cy="3672408"/>
            <a:chOff x="319674" y="2575382"/>
            <a:chExt cx="11412000" cy="3672408"/>
          </a:xfrm>
        </p:grpSpPr>
        <p:grpSp>
          <p:nvGrpSpPr>
            <p:cNvPr id="4" name="组合 3"/>
            <p:cNvGrpSpPr/>
            <p:nvPr/>
          </p:nvGrpSpPr>
          <p:grpSpPr>
            <a:xfrm>
              <a:off x="319674" y="2575382"/>
              <a:ext cx="11412000" cy="3672408"/>
              <a:chOff x="319674" y="476672"/>
              <a:chExt cx="11412000" cy="3672408"/>
            </a:xfrm>
          </p:grpSpPr>
          <p:sp>
            <p:nvSpPr>
              <p:cNvPr id="6" name="圆角矩形 5"/>
              <p:cNvSpPr/>
              <p:nvPr/>
            </p:nvSpPr>
            <p:spPr>
              <a:xfrm>
                <a:off x="319674" y="589563"/>
                <a:ext cx="11412000" cy="3559517"/>
              </a:xfrm>
              <a:prstGeom prst="roundRect">
                <a:avLst>
                  <a:gd name="adj" fmla="val 2282"/>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7" name="矩形 6"/>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5" name="文本框 4"/>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8" name="矩形 7"/>
          <p:cNvSpPr/>
          <p:nvPr/>
        </p:nvSpPr>
        <p:spPr>
          <a:xfrm>
            <a:off x="551384" y="1988840"/>
            <a:ext cx="11017224" cy="3323987"/>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令</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-5</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(1+2)</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-5=4,</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因为</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不等式</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-1&gt;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恒成立</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所以要</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&lt;4,</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所以实数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的取值范围是</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&lt;4}.</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008046650"/>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0" y="1"/>
            <a:ext cx="12192000" cy="170080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矩形 15"/>
          <p:cNvSpPr/>
          <p:nvPr/>
        </p:nvSpPr>
        <p:spPr>
          <a:xfrm>
            <a:off x="407671" y="-97155"/>
            <a:ext cx="11376962" cy="5470371"/>
          </a:xfrm>
          <a:prstGeom prst="rect">
            <a:avLst/>
          </a:pr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7" name="矩形 6"/>
          <p:cNvSpPr/>
          <p:nvPr/>
        </p:nvSpPr>
        <p:spPr>
          <a:xfrm>
            <a:off x="815005" y="1891432"/>
            <a:ext cx="10561990" cy="3323987"/>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上课时</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老师问</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这道题目</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同学们都会做了吗</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有同学说</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同学们都会做了</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事实上也有的同学心里在说</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还有人不会做</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在这里</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同学们都会做了</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即</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对于每一个同学</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这道题都会做了</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还有人不会做</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即</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存在一些同学</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这道题不会做</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你知道这两句话有怎样的关联吗</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4" name="矩形 13"/>
          <p:cNvSpPr/>
          <p:nvPr/>
        </p:nvSpPr>
        <p:spPr>
          <a:xfrm>
            <a:off x="-32970" y="692696"/>
            <a:ext cx="2177950" cy="488774"/>
          </a:xfrm>
          <a:prstGeom prst="rect">
            <a:avLst/>
          </a:prstGeom>
          <a:solidFill>
            <a:srgbClr val="00589A"/>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solidFill>
                <a:prstClr val="white"/>
              </a:solidFill>
            </a:endParaRPr>
          </a:p>
        </p:txBody>
      </p:sp>
      <p:sp>
        <p:nvSpPr>
          <p:cNvPr id="15" name="文本框 14"/>
          <p:cNvSpPr txBox="1"/>
          <p:nvPr/>
        </p:nvSpPr>
        <p:spPr>
          <a:xfrm flipH="1">
            <a:off x="551384" y="691504"/>
            <a:ext cx="1449026" cy="461665"/>
          </a:xfrm>
          <a:prstGeom prst="rect">
            <a:avLst/>
          </a:prstGeom>
          <a:noFill/>
          <a:effectLst/>
        </p:spPr>
        <p:txBody>
          <a:bodyPr wrap="square" rtlCol="0">
            <a:spAutoFit/>
          </a:bodyPr>
          <a:lstStyle/>
          <a:p>
            <a:pPr algn="ctr">
              <a:defRPr/>
            </a:pPr>
            <a:r>
              <a:rPr lang="zh-CN" altLang="en-US" sz="2400" b="1" smtClean="0">
                <a:solidFill>
                  <a:prstClr val="white"/>
                </a:solidFill>
                <a:cs typeface="+mn-ea"/>
                <a:sym typeface="+mn-lt"/>
              </a:rPr>
              <a:t>导 语</a:t>
            </a:r>
            <a:endParaRPr lang="en-US" altLang="zh-CN" sz="2400" b="1" dirty="0">
              <a:solidFill>
                <a:prstClr val="white"/>
              </a:solidFill>
              <a:cs typeface="+mn-ea"/>
              <a:sym typeface="+mn-lt"/>
            </a:endParaRPr>
          </a:p>
        </p:txBody>
      </p:sp>
    </p:spTree>
    <p:extLst>
      <p:ext uri="{BB962C8B-B14F-4D97-AF65-F5344CB8AC3E}">
        <p14:creationId xmlns:p14="http://schemas.microsoft.com/office/powerpoint/2010/main" val="4052678373"/>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35360" y="1456321"/>
            <a:ext cx="11377264" cy="4204928"/>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 name="组合 4"/>
          <p:cNvGrpSpPr/>
          <p:nvPr/>
        </p:nvGrpSpPr>
        <p:grpSpPr>
          <a:xfrm>
            <a:off x="692688" y="0"/>
            <a:ext cx="991947" cy="3359096"/>
            <a:chOff x="692688" y="0"/>
            <a:chExt cx="991947" cy="3359096"/>
          </a:xfrm>
        </p:grpSpPr>
        <p:sp>
          <p:nvSpPr>
            <p:cNvPr id="6" name="圆角矩形 5"/>
            <p:cNvSpPr/>
            <p:nvPr/>
          </p:nvSpPr>
          <p:spPr>
            <a:xfrm>
              <a:off x="695400" y="0"/>
              <a:ext cx="989235" cy="3356992"/>
            </a:xfrm>
            <a:prstGeom prst="roundRect">
              <a:avLst>
                <a:gd name="adj" fmla="val 0"/>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dirty="0">
                  <a:solidFill>
                    <a:schemeClr val="bg1">
                      <a:lumMod val="85000"/>
                    </a:schemeClr>
                  </a:solidFill>
                </a:rPr>
                <a:t>  </a:t>
              </a:r>
              <a:endParaRPr lang="en-US" altLang="zh-CN" sz="2000" dirty="0">
                <a:solidFill>
                  <a:schemeClr val="bg1">
                    <a:lumMod val="85000"/>
                  </a:schemeClr>
                </a:solidFill>
              </a:endParaRPr>
            </a:p>
            <a:p>
              <a:r>
                <a:rPr lang="zh-CN" altLang="en-US" sz="2000" dirty="0">
                  <a:solidFill>
                    <a:schemeClr val="bg1">
                      <a:lumMod val="85000"/>
                    </a:schemeClr>
                  </a:solidFill>
                </a:rPr>
                <a:t>  </a:t>
              </a:r>
            </a:p>
          </p:txBody>
        </p:sp>
        <p:sp>
          <p:nvSpPr>
            <p:cNvPr id="7" name="文本框 6"/>
            <p:cNvSpPr txBox="1"/>
            <p:nvPr/>
          </p:nvSpPr>
          <p:spPr>
            <a:xfrm>
              <a:off x="911424" y="826295"/>
              <a:ext cx="504056" cy="1815882"/>
            </a:xfrm>
            <a:prstGeom prst="rect">
              <a:avLst/>
            </a:prstGeom>
            <a:noFill/>
          </p:spPr>
          <p:txBody>
            <a:bodyPr wrap="square" rtlCol="0">
              <a:spAutoFit/>
            </a:bodyPr>
            <a:lstStyle/>
            <a:p>
              <a:r>
                <a:rPr lang="zh-CN" altLang="en-US" sz="2800" smtClean="0">
                  <a:solidFill>
                    <a:schemeClr val="bg1"/>
                  </a:solidFill>
                </a:rPr>
                <a:t>反</a:t>
              </a:r>
              <a:endParaRPr lang="en-US" altLang="zh-CN" sz="2800" smtClean="0">
                <a:solidFill>
                  <a:schemeClr val="bg1"/>
                </a:solidFill>
              </a:endParaRPr>
            </a:p>
            <a:p>
              <a:r>
                <a:rPr lang="zh-CN" altLang="en-US" sz="2800" smtClean="0">
                  <a:solidFill>
                    <a:schemeClr val="bg1"/>
                  </a:solidFill>
                </a:rPr>
                <a:t>思</a:t>
              </a:r>
              <a:endParaRPr lang="en-US" altLang="zh-CN" sz="2800" smtClean="0">
                <a:solidFill>
                  <a:schemeClr val="bg1"/>
                </a:solidFill>
              </a:endParaRPr>
            </a:p>
            <a:p>
              <a:r>
                <a:rPr lang="zh-CN" altLang="en-US" sz="2800" smtClean="0">
                  <a:solidFill>
                    <a:schemeClr val="bg1"/>
                  </a:solidFill>
                </a:rPr>
                <a:t>感</a:t>
              </a:r>
              <a:endParaRPr lang="en-US" altLang="zh-CN" sz="2800" smtClean="0">
                <a:solidFill>
                  <a:schemeClr val="bg1"/>
                </a:solidFill>
              </a:endParaRPr>
            </a:p>
            <a:p>
              <a:r>
                <a:rPr lang="zh-CN" altLang="en-US" sz="2800" smtClean="0">
                  <a:solidFill>
                    <a:schemeClr val="bg1"/>
                  </a:solidFill>
                </a:rPr>
                <a:t>悟</a:t>
              </a:r>
              <a:endParaRPr lang="zh-CN" altLang="en-US" sz="2800" dirty="0">
                <a:solidFill>
                  <a:schemeClr val="bg1"/>
                </a:solidFill>
              </a:endParaRPr>
            </a:p>
          </p:txBody>
        </p:sp>
        <p:sp>
          <p:nvSpPr>
            <p:cNvPr id="8" name="矩形 7"/>
            <p:cNvSpPr/>
            <p:nvPr/>
          </p:nvSpPr>
          <p:spPr>
            <a:xfrm rot="5400000">
              <a:off x="1165801" y="2840264"/>
              <a:ext cx="45719" cy="9919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矩形 8"/>
          <p:cNvSpPr/>
          <p:nvPr/>
        </p:nvSpPr>
        <p:spPr>
          <a:xfrm>
            <a:off x="1918446" y="1516521"/>
            <a:ext cx="9578154" cy="3970318"/>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对于全称量词命题</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或</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为真的问题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实质就是不等式恒成立问题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通常转化为求函数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的最大值</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或最小值</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即</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baseline="-25000">
                <a:latin typeface="Times New Roman" panose="02020603050405020304" pitchFamily="18" charset="0"/>
                <a:ea typeface="方正中等线简体" panose="03000509000000000000" pitchFamily="65" charset="-122"/>
                <a:cs typeface="Times New Roman" panose="02020603050405020304" pitchFamily="18" charset="0"/>
              </a:rPr>
              <a:t>max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或</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baseline="-25000">
                <a:latin typeface="Times New Roman" panose="02020603050405020304" pitchFamily="18" charset="0"/>
                <a:ea typeface="方正中等线简体" panose="03000509000000000000" pitchFamily="65" charset="-122"/>
                <a:cs typeface="Times New Roman" panose="02020603050405020304" pitchFamily="18" charset="0"/>
              </a:rPr>
              <a:t>min</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对于存在量词命题</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或</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为真的问题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实质就是不等式能成立问题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通常转化为求函数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的最小值</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或最大值</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即</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baseline="-25000">
                <a:latin typeface="Times New Roman" panose="02020603050405020304" pitchFamily="18" charset="0"/>
                <a:ea typeface="方正中等线简体" panose="03000509000000000000" pitchFamily="65" charset="-122"/>
                <a:cs typeface="Times New Roman" panose="02020603050405020304" pitchFamily="18" charset="0"/>
              </a:rPr>
              <a:t>min</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或</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baseline="-25000">
                <a:latin typeface="Times New Roman" panose="02020603050405020304" pitchFamily="18" charset="0"/>
                <a:ea typeface="方正中等线简体" panose="03000509000000000000" pitchFamily="65" charset="-122"/>
                <a:cs typeface="Times New Roman" panose="02020603050405020304" pitchFamily="18" charset="0"/>
              </a:rPr>
              <a:t>max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0" name="矩形 9"/>
          <p:cNvSpPr/>
          <p:nvPr/>
        </p:nvSpPr>
        <p:spPr>
          <a:xfrm>
            <a:off x="1918446" y="620688"/>
            <a:ext cx="9578154" cy="669863"/>
          </a:xfrm>
          <a:prstGeom prst="rect">
            <a:avLst/>
          </a:prstGeom>
        </p:spPr>
        <p:txBody>
          <a:bodyPr wrap="square">
            <a:spAutoFit/>
          </a:bodyPr>
          <a:lstStyle/>
          <a:p>
            <a:pPr>
              <a:lnSpc>
                <a:spcPct val="150000"/>
              </a:lnSpc>
              <a:spcAft>
                <a:spcPts val="0"/>
              </a:spcAft>
              <a:tabLst>
                <a:tab pos="2340610" algn="l"/>
              </a:tabLst>
            </a:pPr>
            <a:r>
              <a:rPr lang="zh-CN" altLang="zh-CN"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求解含有量词的命题中参数范围的策略</a:t>
            </a:r>
          </a:p>
        </p:txBody>
      </p:sp>
    </p:spTree>
    <p:extLst>
      <p:ext uri="{BB962C8B-B14F-4D97-AF65-F5344CB8AC3E}">
        <p14:creationId xmlns:p14="http://schemas.microsoft.com/office/powerpoint/2010/main" val="2468056046"/>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476672"/>
            <a:ext cx="11412000" cy="1384995"/>
          </a:xfrm>
          <a:prstGeom prst="rect">
            <a:avLst/>
          </a:prstGeom>
        </p:spPr>
        <p:txBody>
          <a:bodyPr wrap="square">
            <a:spAutoFit/>
          </a:bodyPr>
          <a:lstStyle/>
          <a:p>
            <a:pPr>
              <a:lnSpc>
                <a:spcPct val="150000"/>
              </a:lnSpc>
              <a:spcAft>
                <a:spcPts val="0"/>
              </a:spcAft>
              <a:tabLst>
                <a:tab pos="2250440" algn="l"/>
              </a:tabLst>
            </a:pPr>
            <a:r>
              <a:rPr lang="zh-CN" altLang="en-US"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已知命题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都有</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+5},</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且</a:t>
            </a:r>
            <a:r>
              <a:rPr lang="zh-CN" altLang="zh-CN" sz="2800" dirty="0">
                <a:latin typeface="GBK_S" panose="03000509000000000000" pitchFamily="65" charset="-122"/>
                <a:ea typeface="GBK_S" panose="03000509000000000000" pitchFamily="65"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是假命题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求实数</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的取值范围</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p:txBody>
      </p:sp>
      <p:grpSp>
        <p:nvGrpSpPr>
          <p:cNvPr id="11" name="组合 10"/>
          <p:cNvGrpSpPr/>
          <p:nvPr/>
        </p:nvGrpSpPr>
        <p:grpSpPr>
          <a:xfrm>
            <a:off x="0" y="602756"/>
            <a:ext cx="2209642" cy="507831"/>
            <a:chOff x="0" y="586780"/>
            <a:chExt cx="2209642" cy="507831"/>
          </a:xfrm>
        </p:grpSpPr>
        <p:sp>
          <p:nvSpPr>
            <p:cNvPr id="12" name="矩形 11"/>
            <p:cNvSpPr/>
            <p:nvPr/>
          </p:nvSpPr>
          <p:spPr>
            <a:xfrm>
              <a:off x="0" y="600194"/>
              <a:ext cx="2065977" cy="435848"/>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直角三角形 12"/>
            <p:cNvSpPr/>
            <p:nvPr/>
          </p:nvSpPr>
          <p:spPr>
            <a:xfrm flipV="1">
              <a:off x="0" y="600371"/>
              <a:ext cx="339512" cy="265173"/>
            </a:xfrm>
            <a:prstGeom prst="r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263001" y="586780"/>
              <a:ext cx="1946641" cy="507831"/>
            </a:xfrm>
            <a:prstGeom prst="rect">
              <a:avLst/>
            </a:prstGeom>
            <a:noFill/>
          </p:spPr>
          <p:txBody>
            <a:bodyPr wrap="square" rtlCol="0">
              <a:spAutoFit/>
            </a:bodyPr>
            <a:lstStyle/>
            <a:p>
              <a:r>
                <a:rPr lang="zh-CN" altLang="en-US" sz="2700" kern="100" dirty="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跟踪</a:t>
              </a:r>
              <a:r>
                <a:rPr lang="zh-CN" altLang="en-US" sz="2700" kern="10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训练</a:t>
              </a:r>
              <a:r>
                <a:rPr lang="en-US" altLang="zh-CN" sz="2700" kern="10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 </a:t>
              </a:r>
              <a:r>
                <a:rPr lang="en-US" altLang="zh-CN" sz="2700" kern="100" smtClean="0">
                  <a:solidFill>
                    <a:schemeClr val="bg1"/>
                  </a:solidFill>
                  <a:latin typeface="Adobe 黑体 Std R" panose="020B0400000000000000" pitchFamily="34" charset="-122"/>
                  <a:ea typeface="Adobe 黑体 Std R" panose="020B0400000000000000" pitchFamily="34" charset="-122"/>
                  <a:cs typeface="Courier New" panose="02070309020205020404" pitchFamily="49" charset="0"/>
                </a:rPr>
                <a:t>3</a:t>
              </a:r>
              <a:endParaRPr lang="zh-CN" altLang="en-US" sz="2700" dirty="0">
                <a:latin typeface="Adobe 黑体 Std R" panose="020B0400000000000000" pitchFamily="34" charset="-122"/>
                <a:ea typeface="Adobe 黑体 Std R" panose="020B0400000000000000" pitchFamily="34" charset="-122"/>
              </a:endParaRPr>
            </a:p>
          </p:txBody>
        </p:sp>
        <p:sp>
          <p:nvSpPr>
            <p:cNvPr id="15" name="矩形 14"/>
            <p:cNvSpPr/>
            <p:nvPr/>
          </p:nvSpPr>
          <p:spPr>
            <a:xfrm>
              <a:off x="2065977" y="600193"/>
              <a:ext cx="69583" cy="435849"/>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9" name="组合 8"/>
          <p:cNvGrpSpPr/>
          <p:nvPr/>
        </p:nvGrpSpPr>
        <p:grpSpPr>
          <a:xfrm>
            <a:off x="390000" y="2093559"/>
            <a:ext cx="11412000" cy="3800556"/>
            <a:chOff x="319674" y="2575382"/>
            <a:chExt cx="11412000" cy="3800556"/>
          </a:xfrm>
        </p:grpSpPr>
        <p:grpSp>
          <p:nvGrpSpPr>
            <p:cNvPr id="10" name="组合 9"/>
            <p:cNvGrpSpPr/>
            <p:nvPr/>
          </p:nvGrpSpPr>
          <p:grpSpPr>
            <a:xfrm>
              <a:off x="319674" y="2575382"/>
              <a:ext cx="11412000" cy="3800556"/>
              <a:chOff x="319674" y="476672"/>
              <a:chExt cx="11412000" cy="3800556"/>
            </a:xfrm>
          </p:grpSpPr>
          <p:sp>
            <p:nvSpPr>
              <p:cNvPr id="18" name="圆角矩形 17"/>
              <p:cNvSpPr/>
              <p:nvPr/>
            </p:nvSpPr>
            <p:spPr>
              <a:xfrm>
                <a:off x="319674" y="589564"/>
                <a:ext cx="11412000" cy="3687664"/>
              </a:xfrm>
              <a:prstGeom prst="roundRect">
                <a:avLst>
                  <a:gd name="adj" fmla="val 2282"/>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19" name="矩形 18"/>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16" name="文本框 15"/>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mc:AlternateContent xmlns:mc="http://schemas.openxmlformats.org/markup-compatibility/2006" xmlns:a14="http://schemas.microsoft.com/office/drawing/2010/main">
        <mc:Choice Requires="a14">
          <p:sp>
            <p:nvSpPr>
              <p:cNvPr id="20" name="矩形 19"/>
              <p:cNvSpPr/>
              <p:nvPr/>
            </p:nvSpPr>
            <p:spPr>
              <a:xfrm>
                <a:off x="641929" y="2329099"/>
                <a:ext cx="10908143" cy="3565015"/>
              </a:xfrm>
              <a:prstGeom prst="rect">
                <a:avLst/>
              </a:prstGeom>
            </p:spPr>
            <p:txBody>
              <a:bodyPr wrap="square">
                <a:spAutoFit/>
              </a:bodyPr>
              <a:lstStyle/>
              <a:p>
                <a:pPr>
                  <a:lnSpc>
                    <a:spcPct val="150000"/>
                  </a:lnSpc>
                  <a:spcAft>
                    <a:spcPts val="0"/>
                  </a:spcAft>
                  <a:tabLst>
                    <a:tab pos="2250440" algn="l"/>
                  </a:tabLst>
                </a:pP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因为</a:t>
                </a:r>
                <a:r>
                  <a:rPr lang="zh-CN" altLang="zh-CN" sz="2800" dirty="0">
                    <a:effectLst/>
                    <a:latin typeface="GBK_S" panose="03000509000000000000" pitchFamily="65" charset="-122"/>
                    <a:ea typeface="GBK_S" panose="03000509000000000000" pitchFamily="65" charset="-122"/>
                    <a:cs typeface="宋体" panose="02010600030101010101" pitchFamily="2" charset="-122"/>
                  </a:rPr>
                  <a:t>綈</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是假命题</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所以</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是真命题</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由题意得</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effectLst/>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+5},</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则</a:t>
                </a:r>
                <a14:m>
                  <m:oMath xmlns:m="http://schemas.openxmlformats.org/officeDocument/2006/math">
                    <m:d>
                      <m:dPr>
                        <m:begChr m:val="{"/>
                        <m:endChr m:val=""/>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dPr>
                      <m:e>
                        <m:m>
                          <m:mPr>
                            <m:plcHide m:val="on"/>
                            <m:mcs>
                              <m:mc>
                                <m:mcPr>
                                  <m:count m:val="1"/>
                                  <m:mcJc m:val="center"/>
                                </m:mcPr>
                              </m:mc>
                            </m:mcs>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mPr>
                          <m:mr>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𝑎</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4≤</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3,</m:t>
                              </m:r>
                            </m:e>
                          </m:mr>
                          <m:mr>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𝑎</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+5≥2,</m:t>
                              </m:r>
                              <m:r>
                                <a:rPr lang="en-US" altLang="zh-CN" sz="2800" b="0" i="1" smtClean="0">
                                  <a:effectLst/>
                                  <a:latin typeface="Cambria Math" panose="02040503050406030204" pitchFamily="18" charset="0"/>
                                  <a:ea typeface="方正中等线简体" panose="03000509000000000000" pitchFamily="65" charset="-122"/>
                                  <a:cs typeface="Times New Roman" panose="02020603050405020304" pitchFamily="18" charset="0"/>
                                </a:rPr>
                                <m:t>     </m:t>
                              </m:r>
                            </m:e>
                          </m:mr>
                        </m:m>
                      </m:e>
                    </m:d>
                  </m:oMath>
                </a14:m>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解得</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即实数</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的取值范围是</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20" name="矩形 19"/>
              <p:cNvSpPr>
                <a:spLocks noRot="1" noChangeAspect="1" noMove="1" noResize="1" noEditPoints="1" noAdjustHandles="1" noChangeArrowheads="1" noChangeShapeType="1" noTextEdit="1"/>
              </p:cNvSpPr>
              <p:nvPr/>
            </p:nvSpPr>
            <p:spPr>
              <a:xfrm>
                <a:off x="641929" y="2329099"/>
                <a:ext cx="10908143" cy="3565015"/>
              </a:xfrm>
              <a:prstGeom prst="rect">
                <a:avLst/>
              </a:prstGeom>
              <a:blipFill rotWithShape="0">
                <a:blip r:embed="rId3"/>
                <a:stretch>
                  <a:fillRect l="-1117" b="-3932"/>
                </a:stretch>
              </a:blipFill>
            </p:spPr>
            <p:txBody>
              <a:bodyPr/>
              <a:lstStyle/>
              <a:p>
                <a:r>
                  <a:rPr lang="zh-CN" altLang="en-US">
                    <a:noFill/>
                  </a:rPr>
                  <a:t> </a:t>
                </a:r>
              </a:p>
            </p:txBody>
          </p:sp>
        </mc:Fallback>
      </mc:AlternateContent>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blinds(horizontal)">
                                      <p:cBhvr>
                                        <p:cTn id="1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81286" y="1743224"/>
            <a:ext cx="11229429" cy="3970318"/>
          </a:xfrm>
          <a:prstGeom prst="rect">
            <a:avLst/>
          </a:prstGeom>
        </p:spPr>
        <p:txBody>
          <a:bodyPr wrap="square">
            <a:spAutoFit/>
          </a:bodyPr>
          <a:lstStyle/>
          <a:p>
            <a:pPr algn="just">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知识清单</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全称量词命题、存在量词命题的否定</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命题真假的判断</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全称量词命题与存在量词命题的综合应用</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方法归纳</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转化思想</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常见误区</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否定不唯一</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命题与其否定的真假性相反</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pic>
        <p:nvPicPr>
          <p:cNvPr id="3" name="返回">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39498" y="6327667"/>
            <a:ext cx="952502" cy="39928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文本框 35"/>
          <p:cNvSpPr txBox="1"/>
          <p:nvPr/>
        </p:nvSpPr>
        <p:spPr>
          <a:xfrm>
            <a:off x="2999656" y="2750542"/>
            <a:ext cx="8501479" cy="1106805"/>
          </a:xfrm>
          <a:prstGeom prst="rect">
            <a:avLst/>
          </a:prstGeom>
          <a:noFill/>
        </p:spPr>
        <p:txBody>
          <a:bodyPr wrap="square" rtlCol="0">
            <a:spAutoFit/>
          </a:bodyPr>
          <a:lstStyle/>
          <a:p>
            <a:pPr algn="l">
              <a:spcBef>
                <a:spcPts val="1400"/>
              </a:spcBef>
              <a:spcAft>
                <a:spcPts val="1450"/>
              </a:spcAft>
            </a:pPr>
            <a:r>
              <a:rPr lang="zh-CN" altLang="en-US" sz="6600" b="1" dirty="0" smtClean="0">
                <a:solidFill>
                  <a:schemeClr val="bg1"/>
                </a:solidFill>
                <a:latin typeface="微软雅黑" panose="020B0503020204020204" pitchFamily="34" charset="-122"/>
                <a:ea typeface="微软雅黑" panose="020B0503020204020204" pitchFamily="34" charset="-122"/>
                <a:sym typeface="+mn-ea"/>
              </a:rPr>
              <a:t>随堂演练</a:t>
            </a:r>
            <a:endParaRPr lang="zh-CN" altLang="en-US" sz="6600" b="1" dirty="0">
              <a:solidFill>
                <a:schemeClr val="bg1"/>
              </a:solidFill>
              <a:latin typeface="微软雅黑" panose="020B0503020204020204" pitchFamily="34" charset="-122"/>
              <a:ea typeface="微软雅黑" panose="020B0503020204020204" pitchFamily="34" charset="-122"/>
            </a:endParaRPr>
          </a:p>
        </p:txBody>
      </p:sp>
      <p:sp>
        <p:nvSpPr>
          <p:cNvPr id="38" name="文本框 37"/>
          <p:cNvSpPr txBox="1"/>
          <p:nvPr/>
        </p:nvSpPr>
        <p:spPr>
          <a:xfrm>
            <a:off x="1265173" y="2492896"/>
            <a:ext cx="539333" cy="491490"/>
          </a:xfrm>
          <a:prstGeom prst="rect">
            <a:avLst/>
          </a:prstGeom>
          <a:noFill/>
        </p:spPr>
        <p:txBody>
          <a:bodyPr wrap="square" rtlCol="0">
            <a:spAutoFit/>
          </a:bodyPr>
          <a:lstStyle/>
          <a:p>
            <a:pPr algn="ctr"/>
            <a:r>
              <a:rPr lang="zh-CN" altLang="en-US" sz="2600" b="1" dirty="0">
                <a:solidFill>
                  <a:schemeClr val="bg1"/>
                </a:solidFill>
              </a:rPr>
              <a:t>四</a:t>
            </a:r>
            <a:endParaRPr lang="zh-CN" altLang="en-US" sz="2600" b="1" dirty="0" smtClean="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a:hlinkClick r:id="rId2" action="ppaction://hlinksldjump"/>
          </p:cNvPr>
          <p:cNvSpPr/>
          <p:nvPr/>
        </p:nvSpPr>
        <p:spPr>
          <a:xfrm>
            <a:off x="2285535"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1</a:t>
            </a:r>
            <a:endParaRPr kumimoji="1" lang="zh-CN" altLang="en-US" sz="1600" dirty="0">
              <a:solidFill>
                <a:schemeClr val="bg1"/>
              </a:solidFill>
            </a:endParaRPr>
          </a:p>
        </p:txBody>
      </p:sp>
      <p:sp>
        <p:nvSpPr>
          <p:cNvPr id="3" name="圆角矩形 2">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4" name="圆角矩形 3">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5" name="圆角矩形 4">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7" name="矩形 6"/>
          <p:cNvSpPr/>
          <p:nvPr/>
        </p:nvSpPr>
        <p:spPr>
          <a:xfrm>
            <a:off x="390000" y="980728"/>
            <a:ext cx="11412000" cy="2031325"/>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&gt;0,2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=5</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的否定是</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err="1">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&gt;0,2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≠5</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	</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	B</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=5</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C.</a:t>
            </a:r>
            <a:r>
              <a:rPr lang="en-US" altLang="zh-CN" sz="2800" dirty="0" err="1">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&gt;0,2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≠5</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	</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	D</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=5</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9" name="TextBox 19"/>
          <p:cNvSpPr txBox="1"/>
          <p:nvPr/>
        </p:nvSpPr>
        <p:spPr>
          <a:xfrm>
            <a:off x="250652" y="1695366"/>
            <a:ext cx="756098"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grpSp>
        <p:nvGrpSpPr>
          <p:cNvPr id="8" name="组合 7"/>
          <p:cNvGrpSpPr/>
          <p:nvPr/>
        </p:nvGrpSpPr>
        <p:grpSpPr>
          <a:xfrm>
            <a:off x="471835" y="3284984"/>
            <a:ext cx="11248331" cy="1713146"/>
            <a:chOff x="471835" y="4581128"/>
            <a:chExt cx="11248331" cy="1713146"/>
          </a:xfrm>
        </p:grpSpPr>
        <p:sp>
          <p:nvSpPr>
            <p:cNvPr id="9" name="圆角矩形 8"/>
            <p:cNvSpPr/>
            <p:nvPr/>
          </p:nvSpPr>
          <p:spPr>
            <a:xfrm>
              <a:off x="471835" y="4694020"/>
              <a:ext cx="11248331" cy="1600254"/>
            </a:xfrm>
            <a:prstGeom prst="roundRect">
              <a:avLst>
                <a:gd name="adj" fmla="val 7700"/>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0" name="矩形 9"/>
            <p:cNvSpPr/>
            <p:nvPr/>
          </p:nvSpPr>
          <p:spPr>
            <a:xfrm>
              <a:off x="882350" y="4581128"/>
              <a:ext cx="707945" cy="216027"/>
            </a:xfrm>
            <a:prstGeom prst="rect">
              <a:avLst/>
            </a:prstGeom>
            <a:pattFill prst="smGrid">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1" name="文本框 10"/>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12" name="矩形 11"/>
          <p:cNvSpPr/>
          <p:nvPr/>
        </p:nvSpPr>
        <p:spPr>
          <a:xfrm>
            <a:off x="695400" y="3501008"/>
            <a:ext cx="10801200" cy="1311193"/>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存在量词命题的否定是全称量词命题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所以命题</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&gt;0,2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=5</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的否定是</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&gt;0,2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≠5</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350482" y="404664"/>
            <a:ext cx="11491037" cy="3323987"/>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的否定是</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MS Mincho" panose="02020609040205080304" pitchFamily="49" charset="-128"/>
                <a:ea typeface="方正中等线简体" panose="03000509000000000000" pitchFamily="65" charset="-122"/>
                <a:cs typeface="MS Mincho" panose="02020609040205080304" pitchFamily="49" charset="-128"/>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&lt;0</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MS Mincho" panose="02020609040205080304" pitchFamily="49" charset="-128"/>
                <a:ea typeface="方正中等线简体" panose="03000509000000000000" pitchFamily="65" charset="-122"/>
                <a:cs typeface="MS Mincho" panose="02020609040205080304" pitchFamily="49" charset="-128"/>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&lt;0</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D.</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2" name="圆角矩形 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3" name="圆角矩形 2">
            <a:hlinkClick r:id="rId3" action="ppaction://hlinksldjump"/>
          </p:cNvPr>
          <p:cNvSpPr/>
          <p:nvPr/>
        </p:nvSpPr>
        <p:spPr>
          <a:xfrm>
            <a:off x="2680387"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2</a:t>
            </a:r>
            <a:endParaRPr kumimoji="1" lang="zh-CN" altLang="en-US" sz="1600" dirty="0">
              <a:solidFill>
                <a:schemeClr val="bg1"/>
              </a:solidFill>
            </a:endParaRPr>
          </a:p>
        </p:txBody>
      </p:sp>
      <p:sp>
        <p:nvSpPr>
          <p:cNvPr id="4" name="圆角矩形 3">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5" name="圆角矩形 4">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13" name="TextBox 19"/>
          <p:cNvSpPr txBox="1"/>
          <p:nvPr/>
        </p:nvSpPr>
        <p:spPr>
          <a:xfrm>
            <a:off x="208762" y="2287283"/>
            <a:ext cx="756098"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grpSp>
        <p:nvGrpSpPr>
          <p:cNvPr id="9" name="组合 8"/>
          <p:cNvGrpSpPr/>
          <p:nvPr/>
        </p:nvGrpSpPr>
        <p:grpSpPr>
          <a:xfrm>
            <a:off x="471835" y="3861048"/>
            <a:ext cx="11248331" cy="1800200"/>
            <a:chOff x="471835" y="4581128"/>
            <a:chExt cx="11248331" cy="1800200"/>
          </a:xfrm>
        </p:grpSpPr>
        <p:sp>
          <p:nvSpPr>
            <p:cNvPr id="10" name="圆角矩形 9"/>
            <p:cNvSpPr/>
            <p:nvPr/>
          </p:nvSpPr>
          <p:spPr>
            <a:xfrm>
              <a:off x="471835" y="4694020"/>
              <a:ext cx="11248331" cy="1687308"/>
            </a:xfrm>
            <a:prstGeom prst="roundRect">
              <a:avLst>
                <a:gd name="adj" fmla="val 5193"/>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1" name="矩形 10"/>
            <p:cNvSpPr/>
            <p:nvPr/>
          </p:nvSpPr>
          <p:spPr>
            <a:xfrm>
              <a:off x="882350" y="4581128"/>
              <a:ext cx="707945" cy="216027"/>
            </a:xfrm>
            <a:prstGeom prst="rect">
              <a:avLst/>
            </a:prstGeom>
            <a:pattFill prst="smGrid">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2" name="文本框 11"/>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14" name="矩形 13"/>
          <p:cNvSpPr/>
          <p:nvPr/>
        </p:nvSpPr>
        <p:spPr>
          <a:xfrm>
            <a:off x="695400" y="4149080"/>
            <a:ext cx="10801200" cy="1311193"/>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命题是全称量词命题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则命题的否定是存在量词命题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所以命题</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smtClean="0">
                <a:latin typeface="宋体" panose="02010600030101010101" pitchFamily="2" charset="-122"/>
                <a:ea typeface="方正中等线简体" panose="03000509000000000000" pitchFamily="65" charset="-122"/>
                <a:cs typeface="宋体" panose="02010600030101010101" pitchFamily="2" charset="-122"/>
              </a:rPr>
              <a:t>∈</a:t>
            </a:r>
            <a:endParaRPr lang="en-US" altLang="zh-CN" sz="2800" dirty="0" smtClean="0">
              <a:latin typeface="宋体" panose="02010600030101010101" pitchFamily="2" charset="-122"/>
              <a:ea typeface="方正中等线简体" panose="03000509000000000000" pitchFamily="65" charset="-122"/>
              <a:cs typeface="宋体" panose="02010600030101010101" pitchFamily="2" charset="-122"/>
            </a:endParaRPr>
          </a:p>
          <a:p>
            <a:pPr>
              <a:lnSpc>
                <a:spcPct val="150000"/>
              </a:lnSpc>
              <a:spcAft>
                <a:spcPts val="0"/>
              </a:spcAft>
              <a:tabLst>
                <a:tab pos="2250440" algn="l"/>
              </a:tabLst>
            </a:pP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smtClean="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smtClean="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smtClean="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的否定是</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&lt;0</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blinds(horizontal)">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0000" y="798612"/>
            <a:ext cx="11412000" cy="1384995"/>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的否定是</a:t>
            </a: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此否定是</a:t>
            </a: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u="sng"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填</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真</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或</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假</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9" name="圆角矩形 8">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10" name="圆角矩形 9">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11" name="圆角矩形 10">
            <a:hlinkClick r:id="rId4" action="ppaction://hlinksldjump"/>
          </p:cNvPr>
          <p:cNvSpPr/>
          <p:nvPr/>
        </p:nvSpPr>
        <p:spPr>
          <a:xfrm>
            <a:off x="3075239"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3</a:t>
            </a:r>
            <a:endParaRPr kumimoji="1" lang="zh-CN" altLang="en-US" sz="1600" dirty="0">
              <a:solidFill>
                <a:schemeClr val="bg1"/>
              </a:solidFill>
            </a:endParaRPr>
          </a:p>
        </p:txBody>
      </p:sp>
      <p:sp>
        <p:nvSpPr>
          <p:cNvPr id="12" name="圆角矩形 11">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grpSp>
        <p:nvGrpSpPr>
          <p:cNvPr id="8" name="组合 7"/>
          <p:cNvGrpSpPr/>
          <p:nvPr/>
        </p:nvGrpSpPr>
        <p:grpSpPr>
          <a:xfrm>
            <a:off x="471835" y="2348880"/>
            <a:ext cx="11248331" cy="2520280"/>
            <a:chOff x="471835" y="4581128"/>
            <a:chExt cx="11248331" cy="2520280"/>
          </a:xfrm>
        </p:grpSpPr>
        <p:sp>
          <p:nvSpPr>
            <p:cNvPr id="13" name="圆角矩形 12"/>
            <p:cNvSpPr/>
            <p:nvPr/>
          </p:nvSpPr>
          <p:spPr>
            <a:xfrm>
              <a:off x="471835" y="4694020"/>
              <a:ext cx="11248331" cy="2407388"/>
            </a:xfrm>
            <a:prstGeom prst="roundRect">
              <a:avLst>
                <a:gd name="adj" fmla="val 4125"/>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4" name="矩形 13"/>
            <p:cNvSpPr/>
            <p:nvPr/>
          </p:nvSpPr>
          <p:spPr>
            <a:xfrm>
              <a:off x="882350" y="4581128"/>
              <a:ext cx="707945" cy="216027"/>
            </a:xfrm>
            <a:prstGeom prst="rect">
              <a:avLst/>
            </a:prstGeom>
            <a:pattFill prst="smGrid">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5" name="文本框 14"/>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16" name="矩形 15"/>
          <p:cNvSpPr/>
          <p:nvPr/>
        </p:nvSpPr>
        <p:spPr>
          <a:xfrm>
            <a:off x="695400" y="2672189"/>
            <a:ext cx="10945216" cy="2031325"/>
          </a:xfrm>
          <a:prstGeom prst="rect">
            <a:avLst/>
          </a:prstGeom>
        </p:spPr>
        <p:txBody>
          <a:bodyPr wrap="square">
            <a:spAutoFit/>
          </a:bodyPr>
          <a:lstStyle/>
          <a:p>
            <a:pPr>
              <a:lnSpc>
                <a:spcPct val="150000"/>
              </a:lnSpc>
              <a:spcAft>
                <a:spcPts val="0"/>
              </a:spcAft>
              <a:tabLst>
                <a:tab pos="2250440" algn="l"/>
              </a:tabLst>
            </a:pP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的否定是</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易知当</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或</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时满足</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smtClean="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为假命题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4" name="矩形 3"/>
          <p:cNvSpPr/>
          <p:nvPr/>
        </p:nvSpPr>
        <p:spPr>
          <a:xfrm>
            <a:off x="5447928" y="908720"/>
            <a:ext cx="2092239" cy="523220"/>
          </a:xfrm>
          <a:prstGeom prst="rect">
            <a:avLst/>
          </a:prstGeom>
        </p:spPr>
        <p:txBody>
          <a:bodyPr wrap="none">
            <a:spAutoFit/>
          </a:bodyPr>
          <a:lstStyle/>
          <a:p>
            <a:r>
              <a:rPr lang="en-US" altLang="zh-CN" sz="2800" dirty="0">
                <a:solidFill>
                  <a:srgbClr val="C00000"/>
                </a:solidFill>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solidFill>
                  <a:srgbClr val="C00000"/>
                </a:solidFill>
                <a:latin typeface="Times New Roman" panose="02020603050405020304" pitchFamily="18" charset="0"/>
                <a:ea typeface="方正中等线简体" panose="03000509000000000000" pitchFamily="65" charset="-122"/>
              </a:rPr>
              <a:t>x</a:t>
            </a:r>
            <a:r>
              <a:rPr lang="zh-CN" altLang="zh-CN" sz="2800" dirty="0">
                <a:solidFill>
                  <a:srgbClr val="C00000"/>
                </a:solidFill>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solidFill>
                  <a:srgbClr val="C00000"/>
                </a:solidFill>
                <a:latin typeface="Times New Roman" panose="02020603050405020304" pitchFamily="18" charset="0"/>
                <a:ea typeface="方正中等线简体" panose="03000509000000000000" pitchFamily="65" charset="-122"/>
              </a:rPr>
              <a:t>R</a:t>
            </a:r>
            <a:r>
              <a:rPr lang="en-US" altLang="zh-CN" sz="2800" dirty="0">
                <a:solidFill>
                  <a:srgbClr val="C00000"/>
                </a:solidFill>
                <a:latin typeface="Times New Roman" panose="02020603050405020304" pitchFamily="18" charset="0"/>
                <a:ea typeface="方正中等线简体" panose="03000509000000000000" pitchFamily="65" charset="-122"/>
              </a:rPr>
              <a:t>,</a:t>
            </a:r>
            <a:r>
              <a:rPr lang="en-US" altLang="zh-CN" sz="2800" i="1" dirty="0">
                <a:solidFill>
                  <a:srgbClr val="C00000"/>
                </a:solidFill>
                <a:latin typeface="Times New Roman" panose="02020603050405020304" pitchFamily="18" charset="0"/>
                <a:ea typeface="方正中等线简体" panose="03000509000000000000" pitchFamily="65" charset="-122"/>
              </a:rPr>
              <a:t>x</a:t>
            </a:r>
            <a:r>
              <a:rPr lang="en-US" altLang="zh-CN" sz="2800" baseline="30000" dirty="0">
                <a:solidFill>
                  <a:srgbClr val="C00000"/>
                </a:solidFill>
                <a:latin typeface="Times New Roman" panose="02020603050405020304" pitchFamily="18" charset="0"/>
                <a:ea typeface="方正中等线简体" panose="03000509000000000000" pitchFamily="65" charset="-122"/>
              </a:rPr>
              <a:t>2</a:t>
            </a:r>
            <a:r>
              <a:rPr lang="en-US" altLang="zh-CN" sz="2800" dirty="0">
                <a:solidFill>
                  <a:srgbClr val="C00000"/>
                </a:solidFill>
                <a:latin typeface="Times New Roman" panose="02020603050405020304" pitchFamily="18" charset="0"/>
                <a:ea typeface="方正中等线简体" panose="03000509000000000000" pitchFamily="65" charset="-122"/>
              </a:rPr>
              <a:t>≠2</a:t>
            </a:r>
            <a:r>
              <a:rPr lang="en-US" altLang="zh-CN" sz="2800" i="1" dirty="0">
                <a:solidFill>
                  <a:srgbClr val="C00000"/>
                </a:solidFill>
                <a:latin typeface="Times New Roman" panose="02020603050405020304" pitchFamily="18" charset="0"/>
                <a:ea typeface="方正中等线简体" panose="03000509000000000000" pitchFamily="65" charset="-122"/>
              </a:rPr>
              <a:t>x</a:t>
            </a:r>
            <a:endParaRPr lang="zh-CN" altLang="en-US" dirty="0"/>
          </a:p>
        </p:txBody>
      </p:sp>
      <p:sp>
        <p:nvSpPr>
          <p:cNvPr id="6" name="矩形 5"/>
          <p:cNvSpPr/>
          <p:nvPr/>
        </p:nvSpPr>
        <p:spPr>
          <a:xfrm>
            <a:off x="9101217" y="941762"/>
            <a:ext cx="543739" cy="523220"/>
          </a:xfrm>
          <a:prstGeom prst="rect">
            <a:avLst/>
          </a:prstGeom>
        </p:spPr>
        <p:txBody>
          <a:bodyPr wrap="none">
            <a:spAutoFit/>
          </a:bodyPr>
          <a:lstStyle/>
          <a:p>
            <a:r>
              <a:rPr lang="zh-CN"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假</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blinds(horizontal)">
                                      <p:cBhvr>
                                        <p:cTn id="2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4" grpId="0"/>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422090" y="620688"/>
            <a:ext cx="11362541" cy="1384995"/>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的否定是真命题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则实数</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的取值范围</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是</a:t>
            </a:r>
            <a:endPar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endParaRPr>
          </a:p>
          <a:p>
            <a:pPr>
              <a:lnSpc>
                <a:spcPct val="150000"/>
              </a:lnSpc>
              <a:spcAft>
                <a:spcPts val="0"/>
              </a:spcAft>
              <a:tabLst>
                <a:tab pos="2250440" algn="l"/>
              </a:tabLst>
            </a:pP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u="sng"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8" name="圆角矩形 7">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9" name="圆角矩形 8">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10" name="圆角矩形 9">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11" name="圆角矩形 10">
            <a:hlinkClick r:id="rId5" action="ppaction://hlinksldjump"/>
          </p:cNvPr>
          <p:cNvSpPr/>
          <p:nvPr/>
        </p:nvSpPr>
        <p:spPr>
          <a:xfrm>
            <a:off x="3470091"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4</a:t>
            </a:r>
            <a:endParaRPr kumimoji="1" lang="zh-CN" altLang="en-US" sz="1600" dirty="0">
              <a:solidFill>
                <a:schemeClr val="bg1"/>
              </a:solidFill>
            </a:endParaRPr>
          </a:p>
        </p:txBody>
      </p:sp>
      <p:pic>
        <p:nvPicPr>
          <p:cNvPr id="17" name="返回">
            <a:hlinkClick r:id="rId6" action="ppaction://hlinksldjump"/>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239498" y="6327667"/>
            <a:ext cx="952502" cy="399289"/>
          </a:xfrm>
          <a:prstGeom prst="rect">
            <a:avLst/>
          </a:prstGeom>
        </p:spPr>
      </p:pic>
      <p:grpSp>
        <p:nvGrpSpPr>
          <p:cNvPr id="18" name="组合 17"/>
          <p:cNvGrpSpPr/>
          <p:nvPr/>
        </p:nvGrpSpPr>
        <p:grpSpPr>
          <a:xfrm>
            <a:off x="471835" y="2348880"/>
            <a:ext cx="11248331" cy="1855144"/>
            <a:chOff x="471835" y="4581128"/>
            <a:chExt cx="11248331" cy="1855144"/>
          </a:xfrm>
        </p:grpSpPr>
        <p:sp>
          <p:nvSpPr>
            <p:cNvPr id="19" name="圆角矩形 18"/>
            <p:cNvSpPr/>
            <p:nvPr/>
          </p:nvSpPr>
          <p:spPr>
            <a:xfrm>
              <a:off x="471835" y="4694020"/>
              <a:ext cx="11248331" cy="1742252"/>
            </a:xfrm>
            <a:prstGeom prst="roundRect">
              <a:avLst>
                <a:gd name="adj" fmla="val 6055"/>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0" name="矩形 19"/>
            <p:cNvSpPr/>
            <p:nvPr/>
          </p:nvSpPr>
          <p:spPr>
            <a:xfrm>
              <a:off x="882350" y="4581128"/>
              <a:ext cx="707945" cy="216027"/>
            </a:xfrm>
            <a:prstGeom prst="rect">
              <a:avLst/>
            </a:prstGeom>
            <a:pattFill prst="smGrid">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1" name="文本框 20"/>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mc:AlternateContent xmlns:mc="http://schemas.openxmlformats.org/markup-compatibility/2006" xmlns:a14="http://schemas.microsoft.com/office/drawing/2010/main">
        <mc:Choice Requires="a14">
          <p:sp>
            <p:nvSpPr>
              <p:cNvPr id="6" name="矩形 5"/>
              <p:cNvSpPr/>
              <p:nvPr/>
            </p:nvSpPr>
            <p:spPr>
              <a:xfrm>
                <a:off x="695400" y="2636912"/>
                <a:ext cx="10801200" cy="1510798"/>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由</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解得</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25000" dirty="0">
                    <a:effectLst/>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14:m>
                  <m:oMath xmlns:m="http://schemas.openxmlformats.org/officeDocument/2006/math">
                    <m:rad>
                      <m:radPr>
                        <m:degHide m:val="on"/>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e>
                    </m:rad>
                  </m:oMath>
                </a14:m>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或</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250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14:m>
                  <m:oMath xmlns:m="http://schemas.openxmlformats.org/officeDocument/2006/math">
                    <m:rad>
                      <m:radPr>
                        <m:degHide m:val="on"/>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e>
                    </m:rad>
                  </m:oMath>
                </a14:m>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又</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的否定是真命题</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故命题</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是假命题</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所以</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&lt;-</a:t>
                </a:r>
                <a14:m>
                  <m:oMath xmlns:m="http://schemas.openxmlformats.org/officeDocument/2006/math">
                    <m:rad>
                      <m:radPr>
                        <m:degHide m:val="on"/>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e>
                    </m:rad>
                  </m:oMath>
                </a14:m>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6" name="矩形 5"/>
              <p:cNvSpPr>
                <a:spLocks noRot="1" noChangeAspect="1" noMove="1" noResize="1" noEditPoints="1" noAdjustHandles="1" noChangeArrowheads="1" noChangeShapeType="1" noTextEdit="1"/>
              </p:cNvSpPr>
              <p:nvPr/>
            </p:nvSpPr>
            <p:spPr>
              <a:xfrm>
                <a:off x="695400" y="2636912"/>
                <a:ext cx="10801200" cy="1510798"/>
              </a:xfrm>
              <a:prstGeom prst="rect">
                <a:avLst/>
              </a:prstGeom>
              <a:blipFill rotWithShape="0">
                <a:blip r:embed="rId8"/>
                <a:stretch>
                  <a:fillRect l="-1129" b="-5263"/>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 name="矩形 2"/>
              <p:cNvSpPr/>
              <p:nvPr/>
            </p:nvSpPr>
            <p:spPr>
              <a:xfrm>
                <a:off x="440669" y="1187274"/>
                <a:ext cx="1625958" cy="801566"/>
              </a:xfrm>
              <a:prstGeom prst="rect">
                <a:avLst/>
              </a:prstGeom>
            </p:spPr>
            <p:txBody>
              <a:bodyPr wrap="none">
                <a:spAutoFit/>
              </a:bodyPr>
              <a:lstStyle/>
              <a:p>
                <a:pPr>
                  <a:lnSpc>
                    <a:spcPct val="150000"/>
                  </a:lnSpc>
                  <a:spcAft>
                    <a:spcPts val="0"/>
                  </a:spcAft>
                  <a:tabLst>
                    <a:tab pos="2250440" algn="l"/>
                  </a:tabLst>
                </a:pPr>
                <a:r>
                  <a:rPr lang="en-US" altLang="zh-CN" sz="2800" dirty="0" smtClean="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14:m>
                  <m:oMath xmlns:m="http://schemas.openxmlformats.org/officeDocument/2006/math">
                    <m:rad>
                      <m:radPr>
                        <m:degHide m:val="on"/>
                        <m:ctrlPr>
                          <a:rPr lang="zh-CN" altLang="zh-CN" sz="2800" i="1">
                            <a:solidFill>
                              <a:srgbClr val="C00000"/>
                            </a:solidFill>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2800">
                            <a:solidFill>
                              <a:srgbClr val="C00000"/>
                            </a:solidFill>
                            <a:effectLst/>
                            <a:latin typeface="Cambria Math" panose="02040503050406030204" pitchFamily="18" charset="0"/>
                            <a:ea typeface="方正中等线简体" panose="03000509000000000000" pitchFamily="65" charset="-122"/>
                            <a:cs typeface="Times New Roman" panose="02020603050405020304" pitchFamily="18" charset="0"/>
                          </a:rPr>
                          <m:t>2</m:t>
                        </m:r>
                      </m:e>
                    </m:rad>
                  </m:oMath>
                </a14:m>
                <a:r>
                  <a:rPr lang="en-US" altLang="zh-CN" sz="2800" dirty="0" smtClean="0">
                    <a:solidFill>
                      <a:srgbClr val="C00000"/>
                    </a:solidFill>
                    <a:effectLst/>
                    <a:latin typeface="Times New Roman" panose="02020603050405020304" pitchFamily="18" charset="0"/>
                    <a:ea typeface="方正中等线简体" panose="03000509000000000000" pitchFamily="65" charset="-122"/>
                    <a:cs typeface="Times New Roman" panose="02020603050405020304" pitchFamily="18" charset="0"/>
                  </a:rPr>
                  <a:t>) </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3" name="矩形 2"/>
              <p:cNvSpPr>
                <a:spLocks noRot="1" noChangeAspect="1" noMove="1" noResize="1" noEditPoints="1" noAdjustHandles="1" noChangeArrowheads="1" noChangeShapeType="1" noTextEdit="1"/>
              </p:cNvSpPr>
              <p:nvPr/>
            </p:nvSpPr>
            <p:spPr>
              <a:xfrm>
                <a:off x="440669" y="1187274"/>
                <a:ext cx="1625958" cy="801566"/>
              </a:xfrm>
              <a:prstGeom prst="rect">
                <a:avLst/>
              </a:prstGeom>
              <a:blipFill rotWithShape="0">
                <a:blip r:embed="rId9"/>
                <a:stretch>
                  <a:fillRect l="-1873" r="-7116" b="-9160"/>
                </a:stretch>
              </a:blipFill>
            </p:spPr>
            <p:txBody>
              <a:bodyPr/>
              <a:lstStyle/>
              <a:p>
                <a:r>
                  <a:rPr lang="zh-CN" altLang="en-US">
                    <a:noFill/>
                  </a:rPr>
                  <a:t> </a:t>
                </a:r>
              </a:p>
            </p:txBody>
          </p:sp>
        </mc:Fallback>
      </mc:AlternateContent>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linds(horizontal)">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文本框 35"/>
          <p:cNvSpPr txBox="1"/>
          <p:nvPr/>
        </p:nvSpPr>
        <p:spPr>
          <a:xfrm>
            <a:off x="2999656" y="2750542"/>
            <a:ext cx="8501479" cy="1106805"/>
          </a:xfrm>
          <a:prstGeom prst="rect">
            <a:avLst/>
          </a:prstGeom>
          <a:noFill/>
        </p:spPr>
        <p:txBody>
          <a:bodyPr wrap="square" rtlCol="0">
            <a:spAutoFit/>
          </a:bodyPr>
          <a:lstStyle/>
          <a:p>
            <a:pPr algn="l">
              <a:spcBef>
                <a:spcPts val="1400"/>
              </a:spcBef>
              <a:spcAft>
                <a:spcPts val="1450"/>
              </a:spcAft>
            </a:pPr>
            <a:r>
              <a:rPr lang="zh-CN" altLang="en-US" sz="6600" b="1" dirty="0" smtClean="0">
                <a:solidFill>
                  <a:schemeClr val="bg1"/>
                </a:solidFill>
                <a:latin typeface="微软雅黑" panose="020B0503020204020204" pitchFamily="34" charset="-122"/>
                <a:ea typeface="微软雅黑" panose="020B0503020204020204" pitchFamily="34" charset="-122"/>
                <a:sym typeface="+mn-ea"/>
              </a:rPr>
              <a:t>课时对点练</a:t>
            </a:r>
            <a:endParaRPr lang="zh-CN" altLang="en-US" sz="6600" b="1" dirty="0">
              <a:solidFill>
                <a:schemeClr val="bg1"/>
              </a:solidFill>
              <a:latin typeface="微软雅黑" panose="020B0503020204020204" pitchFamily="34" charset="-122"/>
              <a:ea typeface="微软雅黑" panose="020B0503020204020204" pitchFamily="34" charset="-122"/>
            </a:endParaRPr>
          </a:p>
        </p:txBody>
      </p:sp>
      <p:sp>
        <p:nvSpPr>
          <p:cNvPr id="38" name="文本框 37"/>
          <p:cNvSpPr txBox="1"/>
          <p:nvPr/>
        </p:nvSpPr>
        <p:spPr>
          <a:xfrm>
            <a:off x="1265173" y="2492896"/>
            <a:ext cx="539333" cy="491490"/>
          </a:xfrm>
          <a:prstGeom prst="rect">
            <a:avLst/>
          </a:prstGeom>
          <a:noFill/>
        </p:spPr>
        <p:txBody>
          <a:bodyPr wrap="square" rtlCol="0">
            <a:spAutoFit/>
          </a:bodyPr>
          <a:lstStyle/>
          <a:p>
            <a:pPr algn="ctr"/>
            <a:r>
              <a:rPr lang="zh-CN" altLang="en-US" sz="2600" b="1" dirty="0">
                <a:solidFill>
                  <a:schemeClr val="bg1"/>
                </a:solidFill>
              </a:rPr>
              <a:t>五</a:t>
            </a:r>
            <a:endParaRPr lang="zh-CN" altLang="en-US" sz="2600" b="1" dirty="0" smtClean="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390000" y="1260676"/>
            <a:ext cx="11412000" cy="3323987"/>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存在实数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使方程</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有实数根</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的否定是</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存在实数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使方程</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无实数根</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不存在实数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使方程</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无实数根</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对任意的实数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方程</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无实数根</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至多有一个实数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使方程</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有实数根</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2" name="矩形 1"/>
          <p:cNvSpPr/>
          <p:nvPr/>
        </p:nvSpPr>
        <p:spPr>
          <a:xfrm>
            <a:off x="0" y="0"/>
            <a:ext cx="12189600" cy="665877"/>
          </a:xfrm>
          <a:prstGeom prst="rect">
            <a:avLst/>
          </a:prstGeom>
          <a:pattFill prst="ltVert">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五边形 5"/>
          <p:cNvSpPr/>
          <p:nvPr/>
        </p:nvSpPr>
        <p:spPr>
          <a:xfrm>
            <a:off x="420024" y="125981"/>
            <a:ext cx="2028526" cy="416948"/>
          </a:xfrm>
          <a:prstGeom prst="homePlat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5" name="圆角矩形 84">
            <a:hlinkClick r:id="rId2" action="ppaction://hlinksldjump"/>
          </p:cNvPr>
          <p:cNvSpPr/>
          <p:nvPr/>
        </p:nvSpPr>
        <p:spPr>
          <a:xfrm>
            <a:off x="2285535"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1</a:t>
            </a:r>
            <a:endParaRPr kumimoji="1" lang="zh-CN" altLang="en-US" sz="1600" dirty="0">
              <a:solidFill>
                <a:schemeClr val="bg1"/>
              </a:solidFill>
            </a:endParaRPr>
          </a:p>
        </p:txBody>
      </p:sp>
      <p:sp>
        <p:nvSpPr>
          <p:cNvPr id="86" name="圆角矩形 85">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87" name="圆角矩形 86">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88" name="圆角矩形 87">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89" name="圆角矩形 88">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90" name="圆角矩形 89">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91" name="圆角矩形 90">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92" name="圆角矩形 91">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93" name="圆角矩形 92">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94" name="圆角矩形 93">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95" name="圆角矩形 94">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96" name="圆角矩形 95">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97" name="圆角矩形 96">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98" name="圆角矩形 97">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99" name="圆角矩形 98">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100" name="圆角矩形 99">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5" name="矩形 24"/>
          <p:cNvSpPr/>
          <p:nvPr/>
        </p:nvSpPr>
        <p:spPr>
          <a:xfrm>
            <a:off x="0" y="125982"/>
            <a:ext cx="351904" cy="416948"/>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32"/>
          <p:cNvSpPr/>
          <p:nvPr/>
        </p:nvSpPr>
        <p:spPr>
          <a:xfrm>
            <a:off x="411098" y="73200"/>
            <a:ext cx="1911748" cy="491490"/>
          </a:xfrm>
          <a:prstGeom prst="rect">
            <a:avLst/>
          </a:prstGeom>
        </p:spPr>
        <p:txBody>
          <a:bodyPr wrap="square">
            <a:spAutoFit/>
          </a:bodyPr>
          <a:lstStyle/>
          <a:p>
            <a:pPr algn="ctr"/>
            <a:r>
              <a:rPr lang="zh-CN" altLang="en-US" sz="2600" kern="0" dirty="0" smtClean="0">
                <a:solidFill>
                  <a:schemeClr val="bg1"/>
                </a:solidFill>
                <a:latin typeface="黑体" panose="02010609060101010101" pitchFamily="49" charset="-122"/>
                <a:ea typeface="黑体" panose="02010609060101010101" pitchFamily="49" charset="-122"/>
              </a:rPr>
              <a:t>基础巩固</a:t>
            </a:r>
            <a:endParaRPr lang="zh-CN" altLang="en-US" sz="2600" dirty="0">
              <a:solidFill>
                <a:schemeClr val="bg1"/>
              </a:solidFill>
              <a:latin typeface="黑体" panose="02010609060101010101" pitchFamily="49" charset="-122"/>
              <a:ea typeface="黑体" panose="02010609060101010101" pitchFamily="49" charset="-122"/>
            </a:endParaRPr>
          </a:p>
        </p:txBody>
      </p:sp>
      <p:sp>
        <p:nvSpPr>
          <p:cNvPr id="29" name="TextBox 19"/>
          <p:cNvSpPr txBox="1"/>
          <p:nvPr/>
        </p:nvSpPr>
        <p:spPr>
          <a:xfrm>
            <a:off x="237952" y="3140968"/>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linds(horizontal)">
                                      <p:cBhvr>
                                        <p:cTn id="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hlinkClick r:id="rId2" action="ppaction://hlinksldjump"/>
          </p:cNvPr>
          <p:cNvSpPr txBox="1"/>
          <p:nvPr/>
        </p:nvSpPr>
        <p:spPr>
          <a:xfrm>
            <a:off x="2018184" y="2132856"/>
            <a:ext cx="4680520" cy="542584"/>
          </a:xfrm>
          <a:prstGeom prst="rect">
            <a:avLst/>
          </a:prstGeom>
          <a:noFill/>
        </p:spPr>
        <p:txBody>
          <a:bodyPr wrap="square" rtlCol="0">
            <a:spAutoFit/>
          </a:bodyPr>
          <a:lstStyle/>
          <a:p>
            <a:pPr>
              <a:lnSpc>
                <a:spcPts val="3800"/>
              </a:lnSpc>
            </a:pPr>
            <a:r>
              <a:rPr lang="zh-CN" altLang="zh-CN" sz="2600" dirty="0">
                <a:solidFill>
                  <a:schemeClr val="tx1">
                    <a:lumMod val="65000"/>
                    <a:lumOff val="35000"/>
                  </a:schemeClr>
                </a:solidFill>
              </a:rPr>
              <a:t>一、全称量词命题的否定</a:t>
            </a:r>
            <a:endParaRPr lang="zh-CN" altLang="en-US" sz="2600" dirty="0">
              <a:solidFill>
                <a:schemeClr val="tx1">
                  <a:lumMod val="65000"/>
                  <a:lumOff val="35000"/>
                </a:schemeClr>
              </a:solidFill>
            </a:endParaRPr>
          </a:p>
        </p:txBody>
      </p:sp>
      <p:sp>
        <p:nvSpPr>
          <p:cNvPr id="9" name="文本框 8">
            <a:hlinkClick r:id="rId3" action="ppaction://hlinksldjump"/>
          </p:cNvPr>
          <p:cNvSpPr txBox="1"/>
          <p:nvPr/>
        </p:nvSpPr>
        <p:spPr>
          <a:xfrm>
            <a:off x="2020718" y="2910030"/>
            <a:ext cx="4677986" cy="542584"/>
          </a:xfrm>
          <a:prstGeom prst="rect">
            <a:avLst/>
          </a:prstGeom>
          <a:noFill/>
        </p:spPr>
        <p:txBody>
          <a:bodyPr wrap="square" rtlCol="0">
            <a:spAutoFit/>
          </a:bodyPr>
          <a:lstStyle/>
          <a:p>
            <a:pPr>
              <a:lnSpc>
                <a:spcPts val="3800"/>
              </a:lnSpc>
            </a:pPr>
            <a:r>
              <a:rPr lang="zh-CN" altLang="zh-CN" sz="2600" dirty="0">
                <a:solidFill>
                  <a:schemeClr val="tx1">
                    <a:lumMod val="65000"/>
                    <a:lumOff val="35000"/>
                  </a:schemeClr>
                </a:solidFill>
              </a:rPr>
              <a:t>二、存在量词命题的否定</a:t>
            </a:r>
            <a:endParaRPr lang="zh-CN" altLang="en-US" sz="2600" dirty="0">
              <a:solidFill>
                <a:schemeClr val="tx1">
                  <a:lumMod val="65000"/>
                  <a:lumOff val="35000"/>
                </a:schemeClr>
              </a:solidFill>
            </a:endParaRPr>
          </a:p>
        </p:txBody>
      </p:sp>
      <p:sp>
        <p:nvSpPr>
          <p:cNvPr id="10" name="文本框 9">
            <a:hlinkClick r:id="rId4" action="ppaction://hlinksldjump"/>
          </p:cNvPr>
          <p:cNvSpPr txBox="1"/>
          <p:nvPr/>
        </p:nvSpPr>
        <p:spPr>
          <a:xfrm>
            <a:off x="1991544" y="5321832"/>
            <a:ext cx="1949315" cy="579646"/>
          </a:xfrm>
          <a:prstGeom prst="rect">
            <a:avLst/>
          </a:prstGeom>
          <a:noFill/>
        </p:spPr>
        <p:txBody>
          <a:bodyPr wrap="square" rtlCol="0">
            <a:spAutoFit/>
          </a:bodyPr>
          <a:lstStyle/>
          <a:p>
            <a:pPr>
              <a:lnSpc>
                <a:spcPts val="3800"/>
              </a:lnSpc>
            </a:pPr>
            <a:r>
              <a:rPr lang="zh-CN" altLang="en-US" sz="2600" dirty="0" smtClean="0">
                <a:solidFill>
                  <a:srgbClr val="00589A"/>
                </a:solidFill>
              </a:rPr>
              <a:t>课时对点练</a:t>
            </a:r>
            <a:endParaRPr lang="zh-CN" altLang="en-US" sz="2600" dirty="0">
              <a:solidFill>
                <a:srgbClr val="00589A"/>
              </a:solidFill>
            </a:endParaRPr>
          </a:p>
        </p:txBody>
      </p:sp>
      <p:sp>
        <p:nvSpPr>
          <p:cNvPr id="12" name="文本框 11">
            <a:hlinkClick r:id="rId5" action="ppaction://hlinksldjump"/>
          </p:cNvPr>
          <p:cNvSpPr txBox="1"/>
          <p:nvPr/>
        </p:nvSpPr>
        <p:spPr>
          <a:xfrm>
            <a:off x="2020718" y="3727343"/>
            <a:ext cx="6955602" cy="579646"/>
          </a:xfrm>
          <a:prstGeom prst="rect">
            <a:avLst/>
          </a:prstGeom>
          <a:noFill/>
        </p:spPr>
        <p:txBody>
          <a:bodyPr wrap="square" rtlCol="0">
            <a:spAutoFit/>
          </a:bodyPr>
          <a:lstStyle/>
          <a:p>
            <a:pPr>
              <a:lnSpc>
                <a:spcPts val="3800"/>
              </a:lnSpc>
            </a:pPr>
            <a:r>
              <a:rPr lang="zh-CN" altLang="zh-CN" sz="2600" dirty="0">
                <a:solidFill>
                  <a:schemeClr val="tx1">
                    <a:lumMod val="65000"/>
                    <a:lumOff val="35000"/>
                  </a:schemeClr>
                </a:solidFill>
              </a:rPr>
              <a:t>三、全称量词命题与存在量词命题的综合应用</a:t>
            </a:r>
            <a:endParaRPr lang="zh-CN" altLang="en-US" sz="2600" dirty="0">
              <a:solidFill>
                <a:schemeClr val="tx1">
                  <a:lumMod val="65000"/>
                  <a:lumOff val="35000"/>
                </a:schemeClr>
              </a:solidFill>
            </a:endParaRPr>
          </a:p>
        </p:txBody>
      </p:sp>
      <p:sp>
        <p:nvSpPr>
          <p:cNvPr id="13" name="文本框 12">
            <a:hlinkClick r:id="rId6" action="ppaction://hlinksldjump"/>
          </p:cNvPr>
          <p:cNvSpPr txBox="1"/>
          <p:nvPr/>
        </p:nvSpPr>
        <p:spPr>
          <a:xfrm>
            <a:off x="2020718" y="4544656"/>
            <a:ext cx="1653650" cy="539507"/>
          </a:xfrm>
          <a:prstGeom prst="rect">
            <a:avLst/>
          </a:prstGeom>
          <a:noFill/>
        </p:spPr>
        <p:txBody>
          <a:bodyPr wrap="square" rtlCol="0">
            <a:spAutoFit/>
          </a:bodyPr>
          <a:lstStyle/>
          <a:p>
            <a:pPr>
              <a:lnSpc>
                <a:spcPts val="3800"/>
              </a:lnSpc>
            </a:pPr>
            <a:r>
              <a:rPr lang="zh-CN" altLang="en-US" sz="2600" dirty="0" smtClean="0">
                <a:solidFill>
                  <a:srgbClr val="00589A"/>
                </a:solidFill>
              </a:rPr>
              <a:t>随堂演练</a:t>
            </a:r>
            <a:endParaRPr lang="zh-CN" altLang="en-US" sz="2600" dirty="0">
              <a:solidFill>
                <a:srgbClr val="00589A"/>
              </a:solidFill>
            </a:endParaRPr>
          </a:p>
        </p:txBody>
      </p:sp>
      <p:sp>
        <p:nvSpPr>
          <p:cNvPr id="15" name="矩形 14"/>
          <p:cNvSpPr/>
          <p:nvPr/>
        </p:nvSpPr>
        <p:spPr>
          <a:xfrm>
            <a:off x="0" y="1"/>
            <a:ext cx="12192000" cy="170080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407670" y="-97155"/>
            <a:ext cx="9072706" cy="6692270"/>
          </a:xfrm>
          <a:prstGeom prst="rect">
            <a:avLst/>
          </a:pr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32970" y="692696"/>
            <a:ext cx="2177950" cy="488774"/>
          </a:xfrm>
          <a:prstGeom prst="rect">
            <a:avLst/>
          </a:prstGeom>
          <a:solidFill>
            <a:srgbClr val="00589A"/>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p>
        </p:txBody>
      </p:sp>
      <p:sp>
        <p:nvSpPr>
          <p:cNvPr id="18" name="文本框 17"/>
          <p:cNvSpPr txBox="1"/>
          <p:nvPr/>
        </p:nvSpPr>
        <p:spPr>
          <a:xfrm flipH="1">
            <a:off x="551384" y="691504"/>
            <a:ext cx="1449026" cy="461665"/>
          </a:xfrm>
          <a:prstGeom prst="rect">
            <a:avLst/>
          </a:prstGeom>
          <a:noFill/>
          <a:effectLst/>
        </p:spPr>
        <p:txBody>
          <a:bodyPr wrap="square" rtlCol="0">
            <a:spAutoFit/>
          </a:bodyPr>
          <a:lstStyle/>
          <a:p>
            <a:pPr algn="ctr">
              <a:defRPr/>
            </a:pPr>
            <a:r>
              <a:rPr lang="zh-CN" altLang="en-US" sz="2400" b="1" smtClean="0">
                <a:solidFill>
                  <a:schemeClr val="bg1"/>
                </a:solidFill>
                <a:cs typeface="+mn-ea"/>
                <a:sym typeface="+mn-lt"/>
              </a:rPr>
              <a:t>内容索引</a:t>
            </a:r>
            <a:endParaRPr lang="en-US" altLang="zh-CN" sz="2400" b="1" dirty="0">
              <a:solidFill>
                <a:schemeClr val="bg1"/>
              </a:solidFill>
              <a:cs typeface="+mn-ea"/>
              <a:sym typeface="+mn-lt"/>
            </a:endParaRPr>
          </a:p>
        </p:txBody>
      </p:sp>
    </p:spTree>
    <p:extLst>
      <p:ext uri="{BB962C8B-B14F-4D97-AF65-F5344CB8AC3E}">
        <p14:creationId xmlns:p14="http://schemas.microsoft.com/office/powerpoint/2010/main" val="3436580242"/>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圆角矩形 84">
            <a:hlinkClick r:id="rId2" action="ppaction://hlinksldjump"/>
          </p:cNvPr>
          <p:cNvSpPr/>
          <p:nvPr/>
        </p:nvSpPr>
        <p:spPr>
          <a:xfrm>
            <a:off x="2285535"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1</a:t>
            </a:r>
            <a:endParaRPr kumimoji="1" lang="zh-CN" altLang="en-US" sz="1600" dirty="0">
              <a:solidFill>
                <a:schemeClr val="bg1"/>
              </a:solidFill>
            </a:endParaRPr>
          </a:p>
        </p:txBody>
      </p:sp>
      <p:sp>
        <p:nvSpPr>
          <p:cNvPr id="86" name="圆角矩形 85">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87" name="圆角矩形 86">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88" name="圆角矩形 87">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89" name="圆角矩形 88">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90" name="圆角矩形 89">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91" name="圆角矩形 90">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92" name="圆角矩形 91">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93" name="圆角矩形 92">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94" name="圆角矩形 93">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95" name="圆角矩形 94">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96" name="圆角矩形 95">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97" name="圆角矩形 96">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98" name="圆角矩形 97">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99" name="圆角矩形 98">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100" name="圆角矩形 99">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grpSp>
        <p:nvGrpSpPr>
          <p:cNvPr id="24" name="组合 23"/>
          <p:cNvGrpSpPr/>
          <p:nvPr/>
        </p:nvGrpSpPr>
        <p:grpSpPr>
          <a:xfrm>
            <a:off x="471835" y="1340768"/>
            <a:ext cx="11248331" cy="1854163"/>
            <a:chOff x="471835" y="4581128"/>
            <a:chExt cx="11248331" cy="1854163"/>
          </a:xfrm>
        </p:grpSpPr>
        <p:sp>
          <p:nvSpPr>
            <p:cNvPr id="26" name="圆角矩形 25"/>
            <p:cNvSpPr/>
            <p:nvPr/>
          </p:nvSpPr>
          <p:spPr>
            <a:xfrm>
              <a:off x="471835" y="4694021"/>
              <a:ext cx="11248331" cy="1741270"/>
            </a:xfrm>
            <a:prstGeom prst="roundRect">
              <a:avLst>
                <a:gd name="adj" fmla="val 1020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7" name="矩形 26"/>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8" name="文本框 27"/>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1" name="矩形 30"/>
          <p:cNvSpPr/>
          <p:nvPr/>
        </p:nvSpPr>
        <p:spPr>
          <a:xfrm>
            <a:off x="623392" y="1667714"/>
            <a:ext cx="11017224" cy="1315873"/>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命题</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是存在量词命题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其否定形式为全称量词命题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即对任意的实数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方程</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无实数根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250040769"/>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blinds(horizontal)">
                                      <p:cBhvr>
                                        <p:cTn id="10"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432465"/>
            <a:ext cx="11412000" cy="3323987"/>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已知命题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实数的平方是非负数</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则下列结论正确的是</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命题</a:t>
            </a:r>
            <a:r>
              <a:rPr lang="zh-CN" altLang="zh-CN" sz="2800" dirty="0">
                <a:latin typeface="GBK_S" panose="03000509000000000000" pitchFamily="65" charset="-122"/>
                <a:ea typeface="GBK_S" panose="03000509000000000000" pitchFamily="65"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是真命题</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是存在量词命题</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是全称量词命题</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既不是全称量词命题也不是存在量词命题</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59" name="圆角矩形 58">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60" name="圆角矩形 59">
            <a:hlinkClick r:id="rId3" action="ppaction://hlinksldjump"/>
          </p:cNvPr>
          <p:cNvSpPr/>
          <p:nvPr/>
        </p:nvSpPr>
        <p:spPr>
          <a:xfrm>
            <a:off x="2680387"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2</a:t>
            </a:r>
            <a:endParaRPr kumimoji="1" lang="zh-CN" altLang="en-US" sz="1600" dirty="0">
              <a:solidFill>
                <a:schemeClr val="bg1"/>
              </a:solidFill>
            </a:endParaRPr>
          </a:p>
        </p:txBody>
      </p:sp>
      <p:sp>
        <p:nvSpPr>
          <p:cNvPr id="61" name="圆角矩形 60">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62" name="圆角矩形 61">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3" name="圆角矩形 62">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4" name="圆角矩形 63">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5" name="圆角矩形 64">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6" name="圆角矩形 65">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7" name="圆角矩形 66">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8" name="圆角矩形 67">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9" name="圆角矩形 68">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70" name="圆角矩形 69">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1" name="圆角矩形 70">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2" name="圆角矩形 71">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3" name="圆角矩形 72">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4" name="圆角矩形 73">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2" name="TextBox 19"/>
          <p:cNvSpPr txBox="1"/>
          <p:nvPr/>
        </p:nvSpPr>
        <p:spPr>
          <a:xfrm>
            <a:off x="254844" y="2357378"/>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grpSp>
        <p:nvGrpSpPr>
          <p:cNvPr id="20" name="组合 19"/>
          <p:cNvGrpSpPr/>
          <p:nvPr/>
        </p:nvGrpSpPr>
        <p:grpSpPr>
          <a:xfrm>
            <a:off x="471835" y="3960857"/>
            <a:ext cx="11248331" cy="1772399"/>
            <a:chOff x="471835" y="4581128"/>
            <a:chExt cx="11248331" cy="1772399"/>
          </a:xfrm>
        </p:grpSpPr>
        <p:sp>
          <p:nvSpPr>
            <p:cNvPr id="23" name="圆角矩形 22"/>
            <p:cNvSpPr/>
            <p:nvPr/>
          </p:nvSpPr>
          <p:spPr>
            <a:xfrm>
              <a:off x="471835" y="4694018"/>
              <a:ext cx="11248331" cy="1659509"/>
            </a:xfrm>
            <a:prstGeom prst="roundRect">
              <a:avLst>
                <a:gd name="adj" fmla="val 5441"/>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4" name="矩形 23"/>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5" name="文本框 24"/>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6" name="矩形 25"/>
          <p:cNvSpPr/>
          <p:nvPr/>
        </p:nvSpPr>
        <p:spPr>
          <a:xfrm>
            <a:off x="695400" y="4221088"/>
            <a:ext cx="10801200" cy="1315873"/>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实数的平方是非负数</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故</a:t>
            </a:r>
            <a:r>
              <a:rPr lang="zh-CN" altLang="zh-CN" sz="2800" dirty="0">
                <a:latin typeface="GBK_S" panose="03000509000000000000" pitchFamily="65" charset="-122"/>
                <a:ea typeface="GBK_S" panose="03000509000000000000" pitchFamily="65"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是假命题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是全称量词命题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linds(horizontal)">
                                      <p:cBhvr>
                                        <p:cTn id="12" dur="500"/>
                                        <p:tgtEl>
                                          <p:spTgt spid="2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blinds(horizontal)">
                                      <p:cBhvr>
                                        <p:cTn id="1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6"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矩形 3"/>
              <p:cNvSpPr/>
              <p:nvPr/>
            </p:nvSpPr>
            <p:spPr>
              <a:xfrm>
                <a:off x="390000" y="582588"/>
                <a:ext cx="11412000" cy="3384773"/>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下列命题的否定是真命题的为</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err="1">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err="1">
                    <a:effectLst/>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effectLst/>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effectLst/>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14:m>
                  <m:oMath xmlns:m="http://schemas.openxmlformats.org/officeDocument/2006/math">
                    <m:rad>
                      <m:radPr>
                        <m:degHide m:val="on"/>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3</m:t>
                        </m:r>
                      </m:e>
                    </m:rad>
                  </m:oMath>
                </a14:m>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effectLst/>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effectLst/>
                    <a:latin typeface="Times New Roman" panose="02020603050405020304" pitchFamily="18" charset="0"/>
                    <a:ea typeface="方正中等线简体" panose="03000509000000000000" pitchFamily="65" charset="-122"/>
                    <a:cs typeface="Times New Roman" panose="02020603050405020304" pitchFamily="18" charset="0"/>
                  </a:rPr>
                  <a:t>Q</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err="1">
                    <a:effectLst/>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err="1">
                    <a:effectLst/>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effectLst/>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err="1">
                    <a:effectLst/>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err="1">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err="1">
                    <a:effectLst/>
                    <a:latin typeface="Times New Roman" panose="02020603050405020304" pitchFamily="18" charset="0"/>
                    <a:ea typeface="方正中等线简体" panose="03000509000000000000" pitchFamily="65" charset="-122"/>
                    <a:cs typeface="Times New Roman" panose="02020603050405020304" pitchFamily="18" charset="0"/>
                  </a:rPr>
                  <a:t>C.</a:t>
                </a:r>
                <a:r>
                  <a:rPr lang="en-US" altLang="zh-CN" sz="2800" dirty="0" err="1">
                    <a:effectLst/>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effectLst/>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effectLst/>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+1=0</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存在一个四边形</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它的两条对角线相互垂直</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4" name="矩形 3"/>
              <p:cNvSpPr>
                <a:spLocks noRot="1" noChangeAspect="1" noMove="1" noResize="1" noEditPoints="1" noAdjustHandles="1" noChangeArrowheads="1" noChangeShapeType="1" noTextEdit="1"/>
              </p:cNvSpPr>
              <p:nvPr/>
            </p:nvSpPr>
            <p:spPr>
              <a:xfrm>
                <a:off x="390000" y="582588"/>
                <a:ext cx="11412000" cy="3384773"/>
              </a:xfrm>
              <a:prstGeom prst="rect">
                <a:avLst/>
              </a:prstGeom>
              <a:blipFill rotWithShape="0">
                <a:blip r:embed="rId2"/>
                <a:stretch>
                  <a:fillRect l="-1122" b="-2162"/>
                </a:stretch>
              </a:blipFill>
            </p:spPr>
            <p:txBody>
              <a:bodyPr/>
              <a:lstStyle/>
              <a:p>
                <a:r>
                  <a:rPr lang="zh-CN" altLang="en-US">
                    <a:noFill/>
                  </a:rPr>
                  <a:t> </a:t>
                </a:r>
              </a:p>
            </p:txBody>
          </p:sp>
        </mc:Fallback>
      </mc:AlternateContent>
      <p:sp>
        <p:nvSpPr>
          <p:cNvPr id="22" name="TextBox 19"/>
          <p:cNvSpPr txBox="1"/>
          <p:nvPr/>
        </p:nvSpPr>
        <p:spPr>
          <a:xfrm>
            <a:off x="252734" y="2501394"/>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59" name="圆角矩形 58">
            <a:hlinkClick r:id="rId3"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60" name="圆角矩形 59">
            <a:hlinkClick r:id="rId4"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1" name="圆角矩形 60">
            <a:hlinkClick r:id="rId5" action="ppaction://hlinksldjump"/>
          </p:cNvPr>
          <p:cNvSpPr/>
          <p:nvPr/>
        </p:nvSpPr>
        <p:spPr>
          <a:xfrm>
            <a:off x="3075239"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3</a:t>
            </a:r>
            <a:endParaRPr kumimoji="1" lang="zh-CN" altLang="en-US" sz="1600" dirty="0">
              <a:solidFill>
                <a:schemeClr val="bg1"/>
              </a:solidFill>
            </a:endParaRPr>
          </a:p>
        </p:txBody>
      </p:sp>
      <p:sp>
        <p:nvSpPr>
          <p:cNvPr id="62" name="圆角矩形 61">
            <a:hlinkClick r:id="rId6"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3" name="圆角矩形 62">
            <a:hlinkClick r:id="rId7"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4" name="圆角矩形 63">
            <a:hlinkClick r:id="rId8"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5" name="圆角矩形 64">
            <a:hlinkClick r:id="rId9"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6" name="圆角矩形 65">
            <a:hlinkClick r:id="rId10"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7" name="圆角矩形 66">
            <a:hlinkClick r:id="rId11"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8" name="圆角矩形 67">
            <a:hlinkClick r:id="rId12"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9" name="圆角矩形 68">
            <a:hlinkClick r:id="rId13"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70" name="圆角矩形 69">
            <a:hlinkClick r:id="rId14"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1" name="圆角矩形 70">
            <a:hlinkClick r:id="rId15"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2" name="圆角矩形 71">
            <a:hlinkClick r:id="rId16"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3" name="圆角矩形 72">
            <a:hlinkClick r:id="rId17"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4" name="圆角矩形 73">
            <a:hlinkClick r:id="rId18"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圆角矩形 58">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60" name="圆角矩形 59">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1" name="圆角矩形 60">
            <a:hlinkClick r:id="rId4" action="ppaction://hlinksldjump"/>
          </p:cNvPr>
          <p:cNvSpPr/>
          <p:nvPr/>
        </p:nvSpPr>
        <p:spPr>
          <a:xfrm>
            <a:off x="3075239"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3</a:t>
            </a:r>
            <a:endParaRPr kumimoji="1" lang="zh-CN" altLang="en-US" sz="1600" dirty="0">
              <a:solidFill>
                <a:schemeClr val="bg1"/>
              </a:solidFill>
            </a:endParaRPr>
          </a:p>
        </p:txBody>
      </p:sp>
      <p:sp>
        <p:nvSpPr>
          <p:cNvPr id="62" name="圆角矩形 61">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3" name="圆角矩形 62">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4" name="圆角矩形 63">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5" name="圆角矩形 64">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6" name="圆角矩形 65">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7" name="圆角矩形 66">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8" name="圆角矩形 67">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9" name="圆角矩形 68">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70" name="圆角矩形 69">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1" name="圆角矩形 70">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2" name="圆角矩形 71">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3" name="圆角矩形 72">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4" name="圆角矩形 73">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grpSp>
        <p:nvGrpSpPr>
          <p:cNvPr id="20" name="组合 19"/>
          <p:cNvGrpSpPr/>
          <p:nvPr/>
        </p:nvGrpSpPr>
        <p:grpSpPr>
          <a:xfrm>
            <a:off x="471835" y="629196"/>
            <a:ext cx="11248331" cy="5392092"/>
            <a:chOff x="471835" y="4581128"/>
            <a:chExt cx="11248331" cy="5392092"/>
          </a:xfrm>
        </p:grpSpPr>
        <p:sp>
          <p:nvSpPr>
            <p:cNvPr id="21" name="圆角矩形 20"/>
            <p:cNvSpPr/>
            <p:nvPr/>
          </p:nvSpPr>
          <p:spPr>
            <a:xfrm>
              <a:off x="471835" y="4694020"/>
              <a:ext cx="11248331" cy="5279200"/>
            </a:xfrm>
            <a:prstGeom prst="roundRect">
              <a:avLst>
                <a:gd name="adj" fmla="val 1482"/>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矩形 22"/>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4" name="文本框 23"/>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mc:AlternateContent xmlns:mc="http://schemas.openxmlformats.org/markup-compatibility/2006" xmlns:a14="http://schemas.microsoft.com/office/drawing/2010/main">
        <mc:Choice Requires="a14">
          <p:sp>
            <p:nvSpPr>
              <p:cNvPr id="25" name="矩形 24"/>
              <p:cNvSpPr/>
              <p:nvPr/>
            </p:nvSpPr>
            <p:spPr>
              <a:xfrm>
                <a:off x="695400" y="764704"/>
                <a:ext cx="10801200" cy="5323765"/>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对于</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当</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时</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14:m>
                  <m:oMath xmlns:m="http://schemas.openxmlformats.org/officeDocument/2006/math">
                    <m:rad>
                      <m:radPr>
                        <m:degHide m:val="on"/>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3</m:t>
                        </m:r>
                      </m:e>
                    </m:rad>
                  </m:oMath>
                </a14:m>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effectLst/>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effectLst/>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故</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effectLst/>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effectLst/>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14:m>
                  <m:oMath xmlns:m="http://schemas.openxmlformats.org/officeDocument/2006/math">
                    <m:rad>
                      <m:radPr>
                        <m:degHide m:val="on"/>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3</m:t>
                        </m:r>
                      </m:e>
                    </m:rad>
                  </m:oMath>
                </a14:m>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effectLst/>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effectLst/>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为真命题</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其否定为假命题</a:t>
                </a:r>
                <a:r>
                  <a:rPr lang="en-US" altLang="zh-CN" sz="2800"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zh-CN" altLang="zh-CN" sz="2800" dirty="0" smtClean="0">
                    <a:effectLst/>
                    <a:latin typeface="Times New Roman" panose="02020603050405020304" pitchFamily="18" charset="0"/>
                    <a:ea typeface="方正仿宋_GBK" panose="03000509000000000000" pitchFamily="65" charset="-122"/>
                    <a:cs typeface="Times New Roman" panose="02020603050405020304" pitchFamily="18" charset="0"/>
                  </a:rPr>
                  <a:t>对于</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当</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时</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当</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&lt;0</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时</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原命题为真命题</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其否定为假命题</a:t>
                </a:r>
                <a:r>
                  <a:rPr lang="en-US" altLang="zh-CN" sz="2800"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zh-CN" altLang="zh-CN" sz="2800" dirty="0" smtClean="0">
                    <a:effectLst/>
                    <a:latin typeface="Times New Roman" panose="02020603050405020304" pitchFamily="18" charset="0"/>
                    <a:ea typeface="方正仿宋_GBK" panose="03000509000000000000" pitchFamily="65" charset="-122"/>
                    <a:cs typeface="Times New Roman" panose="02020603050405020304" pitchFamily="18" charset="0"/>
                  </a:rPr>
                  <a:t>对于</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对于方程</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+1=0,</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Δ</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=1-4=-3&lt;0,</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即方程</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无解</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原命题为假命题</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其否定为真命题</a:t>
                </a:r>
                <a:r>
                  <a:rPr lang="en-US" altLang="zh-CN" sz="2800"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zh-CN" altLang="zh-CN" sz="2800" dirty="0" smtClean="0">
                    <a:effectLst/>
                    <a:latin typeface="Times New Roman" panose="02020603050405020304" pitchFamily="18" charset="0"/>
                    <a:ea typeface="方正仿宋_GBK" panose="03000509000000000000" pitchFamily="65" charset="-122"/>
                    <a:cs typeface="Times New Roman" panose="02020603050405020304" pitchFamily="18" charset="0"/>
                  </a:rPr>
                  <a:t>对于</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存在一个四边形</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它的两条对角线相互垂直</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比如</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菱形的两条对角线相互垂直</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故原命题为真命题</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其否定为假命题</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25" name="矩形 24"/>
              <p:cNvSpPr>
                <a:spLocks noRot="1" noChangeAspect="1" noMove="1" noResize="1" noEditPoints="1" noAdjustHandles="1" noChangeArrowheads="1" noChangeShapeType="1" noTextEdit="1"/>
              </p:cNvSpPr>
              <p:nvPr/>
            </p:nvSpPr>
            <p:spPr>
              <a:xfrm>
                <a:off x="695400" y="764704"/>
                <a:ext cx="10801200" cy="5323765"/>
              </a:xfrm>
              <a:prstGeom prst="rect">
                <a:avLst/>
              </a:prstGeom>
              <a:blipFill rotWithShape="0">
                <a:blip r:embed="rId18"/>
                <a:stretch>
                  <a:fillRect l="-1129" r="-451" b="-915"/>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040183874"/>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blinds(horizontal)">
                                      <p:cBhvr>
                                        <p:cTn id="1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圆角矩形 4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43" name="圆角矩形 42">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44" name="圆角矩形 43">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45" name="圆角矩形 44">
            <a:hlinkClick r:id="rId5" action="ppaction://hlinksldjump"/>
          </p:cNvPr>
          <p:cNvSpPr/>
          <p:nvPr/>
        </p:nvSpPr>
        <p:spPr>
          <a:xfrm>
            <a:off x="3470091"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4</a:t>
            </a:r>
            <a:endParaRPr kumimoji="1" lang="zh-CN" altLang="en-US" sz="1600" dirty="0">
              <a:solidFill>
                <a:schemeClr val="bg1"/>
              </a:solidFill>
            </a:endParaRPr>
          </a:p>
        </p:txBody>
      </p:sp>
      <p:sp>
        <p:nvSpPr>
          <p:cNvPr id="46" name="圆角矩形 45">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47" name="圆角矩形 46">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48" name="圆角矩形 47">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49" name="圆角矩形 48">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50" name="圆角矩形 49">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51" name="圆角矩形 50">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52" name="圆角矩形 51">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53" name="圆角矩形 52">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54" name="圆角矩形 53">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55" name="圆角矩形 54">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56" name="圆角矩形 55">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57" name="圆角矩形 56">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4" name="矩形 3"/>
          <p:cNvSpPr/>
          <p:nvPr/>
        </p:nvSpPr>
        <p:spPr>
          <a:xfrm>
            <a:off x="390000" y="332656"/>
            <a:ext cx="11412000" cy="3323987"/>
          </a:xfrm>
          <a:prstGeom prst="rect">
            <a:avLst/>
          </a:prstGeom>
        </p:spPr>
        <p:txBody>
          <a:bodyPr>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对某次考试</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有命题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所有学生都会做第</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那么命题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的否定是</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所有学生都不会做第</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题</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存在一个学生不会做第</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题</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存在一个学生会做第</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题</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至少有一个学生会做第</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题</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28" name="TextBox 19"/>
          <p:cNvSpPr txBox="1"/>
          <p:nvPr/>
        </p:nvSpPr>
        <p:spPr>
          <a:xfrm>
            <a:off x="237225" y="1603613"/>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grpSp>
        <p:nvGrpSpPr>
          <p:cNvPr id="20" name="组合 19"/>
          <p:cNvGrpSpPr/>
          <p:nvPr/>
        </p:nvGrpSpPr>
        <p:grpSpPr>
          <a:xfrm>
            <a:off x="471835" y="3933056"/>
            <a:ext cx="11248331" cy="1872208"/>
            <a:chOff x="471835" y="4581128"/>
            <a:chExt cx="11248331" cy="1872208"/>
          </a:xfrm>
        </p:grpSpPr>
        <p:sp>
          <p:nvSpPr>
            <p:cNvPr id="21" name="圆角矩形 20"/>
            <p:cNvSpPr/>
            <p:nvPr/>
          </p:nvSpPr>
          <p:spPr>
            <a:xfrm>
              <a:off x="471835" y="4694020"/>
              <a:ext cx="11248331" cy="1759316"/>
            </a:xfrm>
            <a:prstGeom prst="roundRect">
              <a:avLst>
                <a:gd name="adj" fmla="val 3398"/>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2" name="矩形 21"/>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文本框 22"/>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4" name="矩形 23"/>
          <p:cNvSpPr/>
          <p:nvPr/>
        </p:nvSpPr>
        <p:spPr>
          <a:xfrm>
            <a:off x="695400" y="4192513"/>
            <a:ext cx="10801200" cy="1315873"/>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根据全称量词命题的否定是存在量词命题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所以命题</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所有学生都会做第</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题的否定是存在一个学生不会做第</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linds(horizontal)">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linds(horizontal)">
                                      <p:cBhvr>
                                        <p:cTn id="12" dur="500"/>
                                        <p:tgtEl>
                                          <p:spTgt spid="2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blinds(horizontal)">
                                      <p:cBhvr>
                                        <p:cTn id="1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22090" y="476672"/>
            <a:ext cx="11298075" cy="3323987"/>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5.(</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多选</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关于命题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+1≠0</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的叙述</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正确的是</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GBK_S" panose="03000509000000000000" pitchFamily="65" charset="-122"/>
                <a:ea typeface="GBK_S" panose="03000509000000000000" pitchFamily="65"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+1=0</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GBK_S" panose="03000509000000000000" pitchFamily="65" charset="-122"/>
                <a:ea typeface="GBK_S" panose="03000509000000000000" pitchFamily="65"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+1=0</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C.</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GBK_S" panose="03000509000000000000" pitchFamily="65" charset="-122"/>
                <a:ea typeface="GBK_S" panose="03000509000000000000" pitchFamily="65"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是假命题</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D.</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是假命题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GBK_S" panose="03000509000000000000" pitchFamily="65" charset="-122"/>
                <a:ea typeface="GBK_S" panose="03000509000000000000" pitchFamily="65"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是真命题</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44" name="圆角矩形 43">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45" name="圆角矩形 44">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46" name="圆角矩形 45">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47" name="圆角矩形 46">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48" name="圆角矩形 47">
            <a:hlinkClick r:id="rId6" action="ppaction://hlinksldjump"/>
          </p:cNvPr>
          <p:cNvSpPr/>
          <p:nvPr/>
        </p:nvSpPr>
        <p:spPr>
          <a:xfrm>
            <a:off x="3864943"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5</a:t>
            </a:r>
            <a:endParaRPr kumimoji="1" lang="zh-CN" altLang="en-US" sz="1600" dirty="0">
              <a:solidFill>
                <a:schemeClr val="bg1"/>
              </a:solidFill>
            </a:endParaRPr>
          </a:p>
        </p:txBody>
      </p:sp>
      <p:sp>
        <p:nvSpPr>
          <p:cNvPr id="49" name="圆角矩形 48">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50" name="圆角矩形 49">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51" name="圆角矩形 50">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52" name="圆角矩形 51">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53" name="圆角矩形 52">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54" name="圆角矩形 53">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55" name="圆角矩形 54">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56" name="圆角矩形 55">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57" name="圆角矩形 56">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4" name="圆角矩形 73">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5" name="圆角矩形 74">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9" name="TextBox 19"/>
          <p:cNvSpPr txBox="1"/>
          <p:nvPr/>
        </p:nvSpPr>
        <p:spPr>
          <a:xfrm>
            <a:off x="263352" y="1031538"/>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22" name="TextBox 19"/>
          <p:cNvSpPr txBox="1"/>
          <p:nvPr/>
        </p:nvSpPr>
        <p:spPr>
          <a:xfrm flipH="1">
            <a:off x="263352" y="2369994"/>
            <a:ext cx="792088"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grpSp>
        <p:nvGrpSpPr>
          <p:cNvPr id="21" name="组合 20"/>
          <p:cNvGrpSpPr/>
          <p:nvPr/>
        </p:nvGrpSpPr>
        <p:grpSpPr>
          <a:xfrm>
            <a:off x="471835" y="3933056"/>
            <a:ext cx="11248331" cy="1656184"/>
            <a:chOff x="471835" y="4581128"/>
            <a:chExt cx="11248331" cy="1656184"/>
          </a:xfrm>
        </p:grpSpPr>
        <p:sp>
          <p:nvSpPr>
            <p:cNvPr id="23" name="圆角矩形 22"/>
            <p:cNvSpPr/>
            <p:nvPr/>
          </p:nvSpPr>
          <p:spPr>
            <a:xfrm>
              <a:off x="471835" y="4694020"/>
              <a:ext cx="11248331" cy="1543292"/>
            </a:xfrm>
            <a:prstGeom prst="roundRect">
              <a:avLst>
                <a:gd name="adj" fmla="val 432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4" name="矩形 23"/>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5" name="文本框 24"/>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6" name="矩形 25"/>
          <p:cNvSpPr/>
          <p:nvPr/>
        </p:nvSpPr>
        <p:spPr>
          <a:xfrm>
            <a:off x="672759" y="4149080"/>
            <a:ext cx="10895849" cy="1315873"/>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+1≠0</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的否定是</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+1=0</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且</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GBK_S" panose="03000509000000000000" pitchFamily="65" charset="-122"/>
                <a:ea typeface="GBK_S" panose="03000509000000000000" pitchFamily="65"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是假命题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linds(horizontal)">
                                      <p:cBhvr>
                                        <p:cTn id="7" dur="500"/>
                                        <p:tgtEl>
                                          <p:spTgt spid="2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linds(horizontal)">
                                      <p:cBhvr>
                                        <p:cTn id="10" dur="5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blinds(horizontal)">
                                      <p:cBhvr>
                                        <p:cTn id="15" dur="500"/>
                                        <p:tgtEl>
                                          <p:spTgt spid="21"/>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blinds(horizontal)">
                                      <p:cBhvr>
                                        <p:cTn id="1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22" grpId="0"/>
      <p:bldP spid="26"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16076" y="404664"/>
            <a:ext cx="11368555" cy="3323987"/>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6.(</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多选</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对下列命题的否定说法正确的是</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能被</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整除的数是偶数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的否定</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存在一个能被</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整除的数不是偶数</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有些矩形是正方形</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的否定</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所有的矩形都不是正方形</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有的三角形为正三角形</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的否定</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所有的三角形不都是正三角形</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D.</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n</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100;</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的否定</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n</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&gt;100</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9" name="圆角矩形 38">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40" name="圆角矩形 39">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41" name="圆角矩形 40">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42" name="圆角矩形 41">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43" name="圆角矩形 42">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44" name="圆角矩形 43">
            <a:hlinkClick r:id="rId7" action="ppaction://hlinksldjump"/>
          </p:cNvPr>
          <p:cNvSpPr/>
          <p:nvPr/>
        </p:nvSpPr>
        <p:spPr>
          <a:xfrm>
            <a:off x="4259795"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6</a:t>
            </a:r>
            <a:endParaRPr kumimoji="1" lang="zh-CN" altLang="en-US" sz="1600" dirty="0">
              <a:solidFill>
                <a:schemeClr val="bg1"/>
              </a:solidFill>
            </a:endParaRPr>
          </a:p>
        </p:txBody>
      </p:sp>
      <p:sp>
        <p:nvSpPr>
          <p:cNvPr id="45" name="圆角矩形 44">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46" name="圆角矩形 45">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47" name="圆角矩形 46">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48" name="圆角矩形 47">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49" name="圆角矩形 48">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50" name="圆角矩形 49">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51" name="圆角矩形 50">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52" name="圆角矩形 51">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53" name="圆角矩形 52">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54" name="圆角矩形 53">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4" name="TextBox 19"/>
          <p:cNvSpPr txBox="1"/>
          <p:nvPr/>
        </p:nvSpPr>
        <p:spPr>
          <a:xfrm>
            <a:off x="263352" y="1052736"/>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28" name="TextBox 19"/>
          <p:cNvSpPr txBox="1"/>
          <p:nvPr/>
        </p:nvSpPr>
        <p:spPr>
          <a:xfrm>
            <a:off x="263352" y="1628800"/>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21" name="TextBox 19"/>
          <p:cNvSpPr txBox="1"/>
          <p:nvPr/>
        </p:nvSpPr>
        <p:spPr>
          <a:xfrm>
            <a:off x="279587" y="2916235"/>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grpSp>
        <p:nvGrpSpPr>
          <p:cNvPr id="22" name="组合 21"/>
          <p:cNvGrpSpPr/>
          <p:nvPr/>
        </p:nvGrpSpPr>
        <p:grpSpPr>
          <a:xfrm>
            <a:off x="471835" y="3907656"/>
            <a:ext cx="11248331" cy="1753592"/>
            <a:chOff x="471835" y="4581128"/>
            <a:chExt cx="11248331" cy="1753592"/>
          </a:xfrm>
        </p:grpSpPr>
        <p:sp>
          <p:nvSpPr>
            <p:cNvPr id="23" name="圆角矩形 22"/>
            <p:cNvSpPr/>
            <p:nvPr/>
          </p:nvSpPr>
          <p:spPr>
            <a:xfrm>
              <a:off x="471835" y="4694020"/>
              <a:ext cx="11248331" cy="1640700"/>
            </a:xfrm>
            <a:prstGeom prst="roundRect">
              <a:avLst>
                <a:gd name="adj" fmla="val 4551"/>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5" name="矩形 24"/>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6" name="文本框 25"/>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7" name="矩形 26"/>
          <p:cNvSpPr/>
          <p:nvPr/>
        </p:nvSpPr>
        <p:spPr>
          <a:xfrm>
            <a:off x="695400" y="4149080"/>
            <a:ext cx="10801200" cy="1311193"/>
          </a:xfrm>
          <a:prstGeom prst="rect">
            <a:avLst/>
          </a:prstGeom>
        </p:spPr>
        <p:txBody>
          <a:bodyPr wrap="square">
            <a:spAutoFit/>
          </a:bodyPr>
          <a:lstStyle/>
          <a:p>
            <a:pPr>
              <a:lnSpc>
                <a:spcPct val="150000"/>
              </a:lnSpc>
              <a:spcAft>
                <a:spcPts val="0"/>
              </a:spcAft>
              <a:tabLst>
                <a:tab pos="2250440" algn="l"/>
              </a:tabLst>
            </a:pP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有的三角形为正三角形</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为存在量词命题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其否定为全称量词命题</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所有的三角形都不是正三角形</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故选项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的命题的否定说法错误</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blinds(horizontal)">
                                      <p:cBhvr>
                                        <p:cTn id="10" dur="500"/>
                                        <p:tgtEl>
                                          <p:spTgt spid="28"/>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blinds(horizontal)">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blinds(horizontal)">
                                      <p:cBhvr>
                                        <p:cTn id="18" dur="500"/>
                                        <p:tgtEl>
                                          <p:spTgt spid="22"/>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blinds(horizontal)">
                                      <p:cBhvr>
                                        <p:cTn id="21"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8" grpId="0"/>
      <p:bldP spid="21" grpId="0"/>
      <p:bldP spid="27"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圆角矩形 5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3" name="圆角矩形 52">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54" name="圆角矩形 53">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55" name="圆角矩形 54">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56" name="圆角矩形 55">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57" name="圆角矩形 56">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1" name="圆角矩形 60">
            <a:hlinkClick r:id="rId8" action="ppaction://hlinksldjump"/>
          </p:cNvPr>
          <p:cNvSpPr/>
          <p:nvPr/>
        </p:nvSpPr>
        <p:spPr>
          <a:xfrm>
            <a:off x="4654647"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7</a:t>
            </a:r>
            <a:endParaRPr kumimoji="1" lang="zh-CN" altLang="en-US" sz="1600" dirty="0">
              <a:solidFill>
                <a:schemeClr val="bg1"/>
              </a:solidFill>
            </a:endParaRPr>
          </a:p>
        </p:txBody>
      </p:sp>
      <p:sp>
        <p:nvSpPr>
          <p:cNvPr id="62" name="圆角矩形 61">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3" name="圆角矩形 62">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4" name="圆角矩形 63">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5" name="圆角矩形 64">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6" name="圆角矩形 65">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67" name="圆角矩形 66">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68" name="圆角矩形 67">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69" name="圆角矩形 68">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0" name="圆角矩形 69">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mc:AlternateContent xmlns:mc="http://schemas.openxmlformats.org/markup-compatibility/2006" xmlns:a14="http://schemas.microsoft.com/office/drawing/2010/main">
        <mc:Choice Requires="a14">
          <p:sp>
            <p:nvSpPr>
              <p:cNvPr id="5" name="矩形 4"/>
              <p:cNvSpPr/>
              <p:nvPr/>
            </p:nvSpPr>
            <p:spPr>
              <a:xfrm>
                <a:off x="422090" y="809472"/>
                <a:ext cx="11298075" cy="801566"/>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7.</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err="1">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y</a:t>
                </a:r>
                <a:r>
                  <a:rPr lang="zh-CN" altLang="zh-CN" sz="2800" dirty="0">
                    <a:effectLst/>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effectLst/>
                    <a:latin typeface="Times New Roman" panose="02020603050405020304" pitchFamily="18" charset="0"/>
                    <a:ea typeface="方正中等线简体" panose="03000509000000000000" pitchFamily="65" charset="-122"/>
                    <a:cs typeface="Times New Roman" panose="02020603050405020304" pitchFamily="18" charset="0"/>
                  </a:rPr>
                  <a:t>Z</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使得</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&gt;</a:t>
                </a:r>
                <a14:m>
                  <m:oMath xmlns:m="http://schemas.openxmlformats.org/officeDocument/2006/math">
                    <m:rad>
                      <m:radPr>
                        <m:degHide m:val="on"/>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e>
                    </m:rad>
                  </m:oMath>
                </a14:m>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的否定是</a:t>
                </a:r>
                <a:r>
                  <a:rPr lang="zh-CN" altLang="zh-CN" sz="2800" u="sng" dirty="0">
                    <a:effectLst/>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u="sng"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u="sng" dirty="0">
                    <a:effectLst/>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5" name="矩形 4"/>
              <p:cNvSpPr>
                <a:spLocks noRot="1" noChangeAspect="1" noMove="1" noResize="1" noEditPoints="1" noAdjustHandles="1" noChangeArrowheads="1" noChangeShapeType="1" noTextEdit="1"/>
              </p:cNvSpPr>
              <p:nvPr/>
            </p:nvSpPr>
            <p:spPr>
              <a:xfrm>
                <a:off x="422090" y="809472"/>
                <a:ext cx="11298075" cy="801566"/>
              </a:xfrm>
              <a:prstGeom prst="rect">
                <a:avLst/>
              </a:prstGeom>
              <a:blipFill rotWithShape="0">
                <a:blip r:embed="rId18"/>
                <a:stretch>
                  <a:fillRect l="-1079" b="-9924"/>
                </a:stretch>
              </a:blipFill>
            </p:spPr>
            <p:txBody>
              <a:bodyPr/>
              <a:lstStyle/>
              <a:p>
                <a:r>
                  <a:rPr lang="zh-CN" altLang="en-US">
                    <a:noFill/>
                  </a:rPr>
                  <a:t> </a:t>
                </a:r>
              </a:p>
            </p:txBody>
          </p:sp>
        </mc:Fallback>
      </mc:AlternateContent>
      <p:grpSp>
        <p:nvGrpSpPr>
          <p:cNvPr id="22" name="组合 21"/>
          <p:cNvGrpSpPr/>
          <p:nvPr/>
        </p:nvGrpSpPr>
        <p:grpSpPr>
          <a:xfrm>
            <a:off x="471835" y="2060848"/>
            <a:ext cx="11248331" cy="1224136"/>
            <a:chOff x="471835" y="4581128"/>
            <a:chExt cx="11248331" cy="1224136"/>
          </a:xfrm>
        </p:grpSpPr>
        <p:sp>
          <p:nvSpPr>
            <p:cNvPr id="23" name="圆角矩形 22"/>
            <p:cNvSpPr/>
            <p:nvPr/>
          </p:nvSpPr>
          <p:spPr>
            <a:xfrm>
              <a:off x="471835" y="4694020"/>
              <a:ext cx="11248331" cy="1111244"/>
            </a:xfrm>
            <a:prstGeom prst="roundRect">
              <a:avLst>
                <a:gd name="adj" fmla="val 6887"/>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4" name="矩形 23"/>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5" name="文本框 24"/>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6" name="矩形 25"/>
          <p:cNvSpPr/>
          <p:nvPr/>
        </p:nvSpPr>
        <p:spPr>
          <a:xfrm>
            <a:off x="695400" y="2327410"/>
            <a:ext cx="10801200" cy="66954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存在量词命题的否定是全称量词命题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矩形 2"/>
              <p:cNvSpPr/>
              <p:nvPr/>
            </p:nvSpPr>
            <p:spPr>
              <a:xfrm>
                <a:off x="6671529" y="764704"/>
                <a:ext cx="2736839" cy="801566"/>
              </a:xfrm>
              <a:prstGeom prst="rect">
                <a:avLst/>
              </a:prstGeom>
            </p:spPr>
            <p:txBody>
              <a:bodyPr wrap="none">
                <a:spAutoFit/>
              </a:bodyPr>
              <a:lstStyle/>
              <a:p>
                <a:pPr>
                  <a:lnSpc>
                    <a:spcPct val="150000"/>
                  </a:lnSpc>
                  <a:spcAft>
                    <a:spcPts val="0"/>
                  </a:spcAft>
                  <a:tabLst>
                    <a:tab pos="2250440" algn="l"/>
                  </a:tabLst>
                </a:pPr>
                <a:r>
                  <a:rPr lang="en-US" altLang="zh-CN" sz="2800" dirty="0">
                    <a:solidFill>
                      <a:srgbClr val="C00000"/>
                    </a:solidFill>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solidFill>
                      <a:srgbClr val="C00000"/>
                    </a:solidFill>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err="1">
                    <a:solidFill>
                      <a:srgbClr val="C00000"/>
                    </a:solidFill>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solidFill>
                      <a:srgbClr val="C00000"/>
                    </a:solidFill>
                    <a:effectLst/>
                    <a:latin typeface="Times New Roman" panose="02020603050405020304" pitchFamily="18" charset="0"/>
                    <a:ea typeface="方正中等线简体" panose="03000509000000000000" pitchFamily="65" charset="-122"/>
                    <a:cs typeface="Times New Roman" panose="02020603050405020304" pitchFamily="18" charset="0"/>
                  </a:rPr>
                  <a:t>y</a:t>
                </a:r>
                <a:r>
                  <a:rPr lang="zh-CN" altLang="zh-CN" sz="2800" dirty="0">
                    <a:solidFill>
                      <a:srgbClr val="C00000"/>
                    </a:solidFill>
                    <a:effectLst/>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solidFill>
                      <a:srgbClr val="C00000"/>
                    </a:solidFill>
                    <a:effectLst/>
                    <a:latin typeface="Times New Roman" panose="02020603050405020304" pitchFamily="18" charset="0"/>
                    <a:ea typeface="方正中等线简体" panose="03000509000000000000" pitchFamily="65" charset="-122"/>
                    <a:cs typeface="Times New Roman" panose="02020603050405020304" pitchFamily="18" charset="0"/>
                  </a:rPr>
                  <a:t>Z</a:t>
                </a:r>
                <a:r>
                  <a:rPr lang="en-US" altLang="zh-CN" sz="2800" dirty="0">
                    <a:solidFill>
                      <a:srgbClr val="C00000"/>
                    </a:solidFill>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solidFill>
                      <a:srgbClr val="C00000"/>
                    </a:solidFill>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solidFill>
                      <a:srgbClr val="C00000"/>
                    </a:solidFill>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solidFill>
                      <a:srgbClr val="C00000"/>
                    </a:solidFill>
                    <a:effectLst/>
                    <a:latin typeface="宋体" panose="02010600030101010101" pitchFamily="2" charset="-122"/>
                    <a:ea typeface="方正中等线简体" panose="03000509000000000000" pitchFamily="65" charset="-122"/>
                    <a:cs typeface="Times New Roman" panose="02020603050405020304" pitchFamily="18" charset="0"/>
                  </a:rPr>
                  <a:t>≤</a:t>
                </a:r>
                <a14:m>
                  <m:oMath xmlns:m="http://schemas.openxmlformats.org/officeDocument/2006/math">
                    <m:rad>
                      <m:radPr>
                        <m:degHide m:val="on"/>
                        <m:ctrlPr>
                          <a:rPr lang="zh-CN" altLang="zh-CN" sz="2800" i="1">
                            <a:solidFill>
                              <a:srgbClr val="C00000"/>
                            </a:solidFill>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2800">
                            <a:solidFill>
                              <a:srgbClr val="C00000"/>
                            </a:solidFill>
                            <a:effectLst/>
                            <a:latin typeface="Cambria Math" panose="02040503050406030204" pitchFamily="18" charset="0"/>
                            <a:ea typeface="方正中等线简体" panose="03000509000000000000" pitchFamily="65" charset="-122"/>
                            <a:cs typeface="Times New Roman" panose="02020603050405020304" pitchFamily="18" charset="0"/>
                          </a:rPr>
                          <m:t>2</m:t>
                        </m:r>
                      </m:e>
                    </m:rad>
                  </m:oMath>
                </a14:m>
                <a:r>
                  <a:rPr lang="en-US" altLang="zh-CN" sz="2800" i="1" dirty="0">
                    <a:solidFill>
                      <a:srgbClr val="C00000"/>
                    </a:solidFill>
                    <a:effectLst/>
                    <a:latin typeface="Times New Roman" panose="02020603050405020304" pitchFamily="18" charset="0"/>
                    <a:ea typeface="方正中等线简体" panose="03000509000000000000" pitchFamily="65" charset="-122"/>
                    <a:cs typeface="Times New Roman" panose="02020603050405020304" pitchFamily="18" charset="0"/>
                  </a:rPr>
                  <a:t>y</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3" name="矩形 2"/>
              <p:cNvSpPr>
                <a:spLocks noRot="1" noChangeAspect="1" noMove="1" noResize="1" noEditPoints="1" noAdjustHandles="1" noChangeArrowheads="1" noChangeShapeType="1" noTextEdit="1"/>
              </p:cNvSpPr>
              <p:nvPr/>
            </p:nvSpPr>
            <p:spPr>
              <a:xfrm>
                <a:off x="6671529" y="764704"/>
                <a:ext cx="2736839" cy="801566"/>
              </a:xfrm>
              <a:prstGeom prst="rect">
                <a:avLst/>
              </a:prstGeom>
              <a:blipFill rotWithShape="0">
                <a:blip r:embed="rId19"/>
                <a:stretch>
                  <a:fillRect l="-4454" r="-3786" b="-8333"/>
                </a:stretch>
              </a:blipFill>
            </p:spPr>
            <p:txBody>
              <a:bodyPr/>
              <a:lstStyle/>
              <a:p>
                <a:r>
                  <a:rPr lang="zh-CN" altLang="en-US">
                    <a:noFill/>
                  </a:rPr>
                  <a:t> </a:t>
                </a:r>
              </a:p>
            </p:txBody>
          </p:sp>
        </mc:Fallback>
      </mc:AlternateContent>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blinds(horizontal)">
                                      <p:cBhvr>
                                        <p:cTn id="12" dur="500"/>
                                        <p:tgtEl>
                                          <p:spTgt spid="22"/>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blinds(horizontal)">
                                      <p:cBhvr>
                                        <p:cTn id="1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3"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圆角矩形 38">
            <a:hlinkClick r:id="rId3"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40" name="圆角矩形 39">
            <a:hlinkClick r:id="rId4"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41" name="圆角矩形 40">
            <a:hlinkClick r:id="rId5"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42" name="圆角矩形 41">
            <a:hlinkClick r:id="rId6"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43" name="圆角矩形 42">
            <a:hlinkClick r:id="rId7"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44" name="圆角矩形 43">
            <a:hlinkClick r:id="rId8"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45" name="圆角矩形 44">
            <a:hlinkClick r:id="rId9"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46" name="圆角矩形 45">
            <a:hlinkClick r:id="rId10" action="ppaction://hlinksldjump"/>
          </p:cNvPr>
          <p:cNvSpPr/>
          <p:nvPr/>
        </p:nvSpPr>
        <p:spPr>
          <a:xfrm>
            <a:off x="5049499"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8</a:t>
            </a:r>
            <a:endParaRPr kumimoji="1" lang="zh-CN" altLang="en-US" sz="1600" dirty="0">
              <a:solidFill>
                <a:schemeClr val="bg1"/>
              </a:solidFill>
            </a:endParaRPr>
          </a:p>
        </p:txBody>
      </p:sp>
      <p:sp>
        <p:nvSpPr>
          <p:cNvPr id="47" name="圆角矩形 46">
            <a:hlinkClick r:id="rId11"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48" name="圆角矩形 47">
            <a:hlinkClick r:id="rId12"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49" name="圆角矩形 48">
            <a:hlinkClick r:id="rId13"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50" name="圆角矩形 49">
            <a:hlinkClick r:id="rId14"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51" name="圆角矩形 50">
            <a:hlinkClick r:id="rId15"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52" name="圆角矩形 51">
            <a:hlinkClick r:id="rId16"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53" name="圆角矩形 52">
            <a:hlinkClick r:id="rId17"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54" name="圆角矩形 53">
            <a:hlinkClick r:id="rId18"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5" name="矩形 4"/>
          <p:cNvSpPr/>
          <p:nvPr/>
        </p:nvSpPr>
        <p:spPr>
          <a:xfrm>
            <a:off x="407368" y="941405"/>
            <a:ext cx="11449272" cy="1315873"/>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8.</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[1,3],</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若命题</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的否定为假命题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则实数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的取值范围是</a:t>
            </a:r>
            <a:r>
              <a:rPr lang="zh-CN" altLang="zh-CN" sz="2800" u="sng">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20" name="组合 19"/>
          <p:cNvGrpSpPr/>
          <p:nvPr/>
        </p:nvGrpSpPr>
        <p:grpSpPr>
          <a:xfrm>
            <a:off x="471835" y="2598812"/>
            <a:ext cx="11248331" cy="1766292"/>
            <a:chOff x="471835" y="4581128"/>
            <a:chExt cx="11248331" cy="1766292"/>
          </a:xfrm>
        </p:grpSpPr>
        <p:sp>
          <p:nvSpPr>
            <p:cNvPr id="21" name="圆角矩形 20"/>
            <p:cNvSpPr/>
            <p:nvPr/>
          </p:nvSpPr>
          <p:spPr>
            <a:xfrm>
              <a:off x="471835" y="4694020"/>
              <a:ext cx="11248331" cy="1653400"/>
            </a:xfrm>
            <a:prstGeom prst="roundRect">
              <a:avLst>
                <a:gd name="adj" fmla="val 6653"/>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2" name="矩形 21"/>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文本框 22"/>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4" name="矩形 23"/>
          <p:cNvSpPr/>
          <p:nvPr/>
        </p:nvSpPr>
        <p:spPr>
          <a:xfrm>
            <a:off x="695400" y="2895553"/>
            <a:ext cx="10801200" cy="1315873"/>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由命题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的否定为假命题可知</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为真命题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即</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[1,3],</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&lt;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i="1" dirty="0" smtClean="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1&gt;3</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故</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&gt;2.</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961764" y="1489889"/>
            <a:ext cx="1152880" cy="738664"/>
          </a:xfrm>
          <a:prstGeom prst="rect">
            <a:avLst/>
          </a:prstGeom>
        </p:spPr>
        <p:txBody>
          <a:bodyPr wrap="none">
            <a:spAutoFit/>
          </a:bodyPr>
          <a:lstStyle/>
          <a:p>
            <a:pPr>
              <a:lnSpc>
                <a:spcPct val="150000"/>
              </a:lnSpc>
              <a:spcAft>
                <a:spcPts val="0"/>
              </a:spcAft>
              <a:tabLst>
                <a:tab pos="2250440" algn="l"/>
              </a:tabLst>
            </a:pP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(2,+∞)</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linds(horizontal)">
                                      <p:cBhvr>
                                        <p:cTn id="12" dur="500"/>
                                        <p:tgtEl>
                                          <p:spTgt spid="2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blinds(horizontal)">
                                      <p:cBhvr>
                                        <p:cTn id="1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3"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90000" y="548680"/>
            <a:ext cx="11412000" cy="1315873"/>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9.</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写出下列命题的否定</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并判断其否定的真假</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不论</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取何实数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方程</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必有实根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42" name="圆角矩形 4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9" name="圆角矩形 58">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0" name="圆角矩形 59">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61" name="圆角矩形 60">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2" name="圆角矩形 61">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3" name="圆角矩形 62">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4" name="圆角矩形 63">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5" name="圆角矩形 64">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6" name="圆角矩形 65">
            <a:hlinkClick r:id="rId10" action="ppaction://hlinksldjump"/>
          </p:cNvPr>
          <p:cNvSpPr/>
          <p:nvPr/>
        </p:nvSpPr>
        <p:spPr>
          <a:xfrm>
            <a:off x="5444351"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9</a:t>
            </a:r>
            <a:endParaRPr kumimoji="1" lang="zh-CN" altLang="en-US" sz="1600" dirty="0">
              <a:solidFill>
                <a:schemeClr val="bg1"/>
              </a:solidFill>
            </a:endParaRPr>
          </a:p>
        </p:txBody>
      </p:sp>
      <p:sp>
        <p:nvSpPr>
          <p:cNvPr id="67" name="圆角矩形 66">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8" name="圆角矩形 67">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9" name="圆角矩形 68">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0" name="圆角矩形 69">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1" name="圆角矩形 70">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2" name="圆角矩形 71">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3" name="圆角矩形 72">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grpSp>
        <p:nvGrpSpPr>
          <p:cNvPr id="25" name="组合 24"/>
          <p:cNvGrpSpPr/>
          <p:nvPr/>
        </p:nvGrpSpPr>
        <p:grpSpPr>
          <a:xfrm>
            <a:off x="390000" y="2124147"/>
            <a:ext cx="11412000" cy="2893680"/>
            <a:chOff x="319674" y="2575382"/>
            <a:chExt cx="11412000" cy="2893680"/>
          </a:xfrm>
        </p:grpSpPr>
        <p:grpSp>
          <p:nvGrpSpPr>
            <p:cNvPr id="32" name="组合 31"/>
            <p:cNvGrpSpPr/>
            <p:nvPr/>
          </p:nvGrpSpPr>
          <p:grpSpPr>
            <a:xfrm>
              <a:off x="319674" y="2575382"/>
              <a:ext cx="11412000" cy="2893680"/>
              <a:chOff x="319674" y="476672"/>
              <a:chExt cx="11412000" cy="2893680"/>
            </a:xfrm>
          </p:grpSpPr>
          <p:sp>
            <p:nvSpPr>
              <p:cNvPr id="34" name="圆角矩形 33"/>
              <p:cNvSpPr/>
              <p:nvPr/>
            </p:nvSpPr>
            <p:spPr>
              <a:xfrm>
                <a:off x="319674" y="589563"/>
                <a:ext cx="11412000" cy="2780789"/>
              </a:xfrm>
              <a:prstGeom prst="roundRect">
                <a:avLst>
                  <a:gd name="adj" fmla="val 423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35" name="矩形 34"/>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33" name="文本框 32"/>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 name="矩形 2"/>
          <p:cNvSpPr/>
          <p:nvPr/>
        </p:nvSpPr>
        <p:spPr>
          <a:xfrm>
            <a:off x="623392" y="2340171"/>
            <a:ext cx="11017224" cy="2677656"/>
          </a:xfrm>
          <a:prstGeom prst="rect">
            <a:avLst/>
          </a:prstGeom>
        </p:spPr>
        <p:txBody>
          <a:bodyPr wrap="square">
            <a:spAutoFit/>
          </a:bodyPr>
          <a:lstStyle/>
          <a:p>
            <a:pPr>
              <a:lnSpc>
                <a:spcPct val="150000"/>
              </a:lnSpc>
              <a:spcAft>
                <a:spcPts val="0"/>
              </a:spcAft>
              <a:tabLst>
                <a:tab pos="2250440" algn="l"/>
              </a:tabLst>
            </a:pPr>
            <a:r>
              <a:rPr lang="zh-CN" altLang="zh-CN" sz="2800" dirty="0">
                <a:latin typeface="GBK_S" panose="03000509000000000000" pitchFamily="65" charset="-122"/>
                <a:ea typeface="GBK_S" panose="03000509000000000000" pitchFamily="65"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存在一个实数</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使方程</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没有实数根</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该方程的判别式</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Δ</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+4&gt;0</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恒成立</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zh-CN" altLang="zh-CN" sz="2800" dirty="0">
                <a:latin typeface="GBK_S" panose="03000509000000000000" pitchFamily="65" charset="-122"/>
                <a:ea typeface="GBK_S" panose="03000509000000000000" pitchFamily="65"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为假命题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linds(horizontal)">
                                      <p:cBhvr>
                                        <p:cTn id="7" dur="500"/>
                                        <p:tgtEl>
                                          <p:spTgt spid="2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文本框 20"/>
          <p:cNvSpPr txBox="1"/>
          <p:nvPr/>
        </p:nvSpPr>
        <p:spPr>
          <a:xfrm>
            <a:off x="1265173" y="2492896"/>
            <a:ext cx="539333" cy="492443"/>
          </a:xfrm>
          <a:prstGeom prst="rect">
            <a:avLst/>
          </a:prstGeom>
          <a:noFill/>
        </p:spPr>
        <p:txBody>
          <a:bodyPr wrap="square" rtlCol="0">
            <a:spAutoFit/>
          </a:bodyPr>
          <a:lstStyle/>
          <a:p>
            <a:pPr algn="ctr"/>
            <a:r>
              <a:rPr lang="zh-CN" altLang="en-US" sz="2600" b="1" dirty="0" smtClean="0">
                <a:solidFill>
                  <a:schemeClr val="bg1"/>
                </a:solidFill>
              </a:rPr>
              <a:t>一</a:t>
            </a:r>
            <a:endParaRPr lang="en-US" altLang="zh-CN" sz="2600" b="1" dirty="0" smtClean="0">
              <a:solidFill>
                <a:schemeClr val="bg1"/>
              </a:solidFill>
            </a:endParaRPr>
          </a:p>
        </p:txBody>
      </p:sp>
      <p:sp>
        <p:nvSpPr>
          <p:cNvPr id="4" name="文本框 3"/>
          <p:cNvSpPr txBox="1"/>
          <p:nvPr/>
        </p:nvSpPr>
        <p:spPr>
          <a:xfrm>
            <a:off x="2999656" y="2750542"/>
            <a:ext cx="8501479" cy="1107996"/>
          </a:xfrm>
          <a:prstGeom prst="rect">
            <a:avLst/>
          </a:prstGeom>
          <a:noFill/>
        </p:spPr>
        <p:txBody>
          <a:bodyPr wrap="square" rtlCol="0">
            <a:spAutoFit/>
          </a:bodyPr>
          <a:lstStyle/>
          <a:p>
            <a:pPr>
              <a:spcBef>
                <a:spcPts val="1400"/>
              </a:spcBef>
              <a:spcAft>
                <a:spcPts val="1450"/>
              </a:spcAft>
            </a:pPr>
            <a:r>
              <a:rPr lang="zh-CN" altLang="zh-CN" sz="6600" b="1" dirty="0">
                <a:solidFill>
                  <a:schemeClr val="bg1"/>
                </a:solidFill>
                <a:latin typeface="微软雅黑" panose="020B0503020204020204" pitchFamily="34" charset="-122"/>
                <a:ea typeface="微软雅黑" panose="020B0503020204020204" pitchFamily="34" charset="-122"/>
              </a:rPr>
              <a:t>全称量词命题的否定</a:t>
            </a:r>
            <a:endParaRPr lang="zh-CN" altLang="en-US" sz="66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90000" y="764704"/>
            <a:ext cx="11412000" cy="66486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+5=0.</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42" name="圆角矩形 4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9" name="圆角矩形 58">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0" name="圆角矩形 59">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61" name="圆角矩形 60">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2" name="圆角矩形 61">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3" name="圆角矩形 62">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4" name="圆角矩形 63">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5" name="圆角矩形 64">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6" name="圆角矩形 65">
            <a:hlinkClick r:id="rId10" action="ppaction://hlinksldjump"/>
          </p:cNvPr>
          <p:cNvSpPr/>
          <p:nvPr/>
        </p:nvSpPr>
        <p:spPr>
          <a:xfrm>
            <a:off x="5444351"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9</a:t>
            </a:r>
            <a:endParaRPr kumimoji="1" lang="zh-CN" altLang="en-US" sz="1600" dirty="0">
              <a:solidFill>
                <a:schemeClr val="bg1"/>
              </a:solidFill>
            </a:endParaRPr>
          </a:p>
        </p:txBody>
      </p:sp>
      <p:sp>
        <p:nvSpPr>
          <p:cNvPr id="67" name="圆角矩形 66">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8" name="圆角矩形 67">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9" name="圆角矩形 68">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0" name="圆角矩形 69">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1" name="圆角矩形 70">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2" name="圆角矩形 71">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3" name="圆角矩形 72">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grpSp>
        <p:nvGrpSpPr>
          <p:cNvPr id="25" name="组合 24"/>
          <p:cNvGrpSpPr/>
          <p:nvPr/>
        </p:nvGrpSpPr>
        <p:grpSpPr>
          <a:xfrm>
            <a:off x="390000" y="1692163"/>
            <a:ext cx="11412000" cy="3049736"/>
            <a:chOff x="319674" y="2575382"/>
            <a:chExt cx="11412000" cy="3049736"/>
          </a:xfrm>
        </p:grpSpPr>
        <p:grpSp>
          <p:nvGrpSpPr>
            <p:cNvPr id="32" name="组合 31"/>
            <p:cNvGrpSpPr/>
            <p:nvPr/>
          </p:nvGrpSpPr>
          <p:grpSpPr>
            <a:xfrm>
              <a:off x="319674" y="2575382"/>
              <a:ext cx="11412000" cy="3049736"/>
              <a:chOff x="319674" y="476672"/>
              <a:chExt cx="11412000" cy="3049736"/>
            </a:xfrm>
          </p:grpSpPr>
          <p:sp>
            <p:nvSpPr>
              <p:cNvPr id="34" name="圆角矩形 33"/>
              <p:cNvSpPr/>
              <p:nvPr/>
            </p:nvSpPr>
            <p:spPr>
              <a:xfrm>
                <a:off x="319674" y="589563"/>
                <a:ext cx="11412000" cy="2936845"/>
              </a:xfrm>
              <a:prstGeom prst="roundRect">
                <a:avLst>
                  <a:gd name="adj" fmla="val 423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35" name="矩形 34"/>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33" name="文本框 32"/>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 name="矩形 2"/>
          <p:cNvSpPr/>
          <p:nvPr/>
        </p:nvSpPr>
        <p:spPr>
          <a:xfrm>
            <a:off x="623392" y="1933587"/>
            <a:ext cx="11017224" cy="2677656"/>
          </a:xfrm>
          <a:prstGeom prst="rect">
            <a:avLst/>
          </a:prstGeom>
        </p:spPr>
        <p:txBody>
          <a:bodyPr wrap="square">
            <a:spAutoFit/>
          </a:bodyPr>
          <a:lstStyle/>
          <a:p>
            <a:pPr>
              <a:lnSpc>
                <a:spcPct val="150000"/>
              </a:lnSpc>
              <a:spcAft>
                <a:spcPts val="0"/>
              </a:spcAft>
              <a:tabLst>
                <a:tab pos="2250440" algn="l"/>
              </a:tabLst>
            </a:pPr>
            <a:r>
              <a:rPr lang="zh-CN" altLang="zh-CN" sz="2800" dirty="0" smtClean="0">
                <a:latin typeface="GBK_S" panose="03000509000000000000" pitchFamily="65" charset="-122"/>
                <a:ea typeface="GBK_S" panose="03000509000000000000" pitchFamily="65"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y</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+5≠0.</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+5=(</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当</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时</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+5≠0,</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zh-CN" altLang="zh-CN" sz="2800" dirty="0">
                <a:latin typeface="GBK_S" panose="03000509000000000000" pitchFamily="65" charset="-122"/>
                <a:ea typeface="GBK_S" panose="03000509000000000000" pitchFamily="65"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为真命题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945020922"/>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linds(horizontal)">
                                      <p:cBhvr>
                                        <p:cTn id="7" dur="500"/>
                                        <p:tgtEl>
                                          <p:spTgt spid="2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圆角矩形 57">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9" name="圆角矩形 58">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0" name="圆角矩形 59">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61" name="圆角矩形 60">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2" name="圆角矩形 61">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3" name="圆角矩形 62">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4" name="圆角矩形 63">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5" name="圆角矩形 64">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6" name="圆角矩形 65">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9</a:t>
            </a:r>
            <a:endParaRPr kumimoji="1" lang="zh-CN" altLang="en-US" sz="1600" dirty="0">
              <a:solidFill>
                <a:schemeClr val="bg1">
                  <a:lumMod val="50000"/>
                </a:schemeClr>
              </a:solidFill>
            </a:endParaRPr>
          </a:p>
        </p:txBody>
      </p:sp>
      <p:sp>
        <p:nvSpPr>
          <p:cNvPr id="67" name="圆角矩形 66">
            <a:hlinkClick r:id="rId11" action="ppaction://hlinksldjump"/>
          </p:cNvPr>
          <p:cNvSpPr/>
          <p:nvPr/>
        </p:nvSpPr>
        <p:spPr>
          <a:xfrm>
            <a:off x="5839203"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solidFill>
              </a:rPr>
              <a:t>10</a:t>
            </a:r>
            <a:endParaRPr kumimoji="1" lang="zh-CN" altLang="en-US" sz="1600" dirty="0">
              <a:solidFill>
                <a:schemeClr val="bg1"/>
              </a:solidFill>
            </a:endParaRPr>
          </a:p>
        </p:txBody>
      </p:sp>
      <p:sp>
        <p:nvSpPr>
          <p:cNvPr id="68" name="圆角矩形 67">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9" name="圆角矩形 68">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0" name="圆角矩形 69">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1" name="圆角矩形 70">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2" name="圆角矩形 71">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3" name="圆角矩形 72">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8" name="矩形 27"/>
          <p:cNvSpPr/>
          <p:nvPr/>
        </p:nvSpPr>
        <p:spPr>
          <a:xfrm>
            <a:off x="390000" y="1052736"/>
            <a:ext cx="11412000" cy="1331134"/>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已知命题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-1=0.</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写出命题</a:t>
            </a:r>
            <a:r>
              <a:rPr lang="zh-CN" altLang="zh-CN" sz="2800" dirty="0">
                <a:latin typeface="GBK_S" panose="03000509000000000000" pitchFamily="65" charset="-122"/>
                <a:ea typeface="GBK_S" panose="03000509000000000000" pitchFamily="65"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19" name="组合 18"/>
          <p:cNvGrpSpPr/>
          <p:nvPr/>
        </p:nvGrpSpPr>
        <p:grpSpPr>
          <a:xfrm>
            <a:off x="390000" y="2636912"/>
            <a:ext cx="11412000" cy="1080120"/>
            <a:chOff x="319674" y="2575382"/>
            <a:chExt cx="11412000" cy="1080120"/>
          </a:xfrm>
        </p:grpSpPr>
        <p:grpSp>
          <p:nvGrpSpPr>
            <p:cNvPr id="20" name="组合 19"/>
            <p:cNvGrpSpPr/>
            <p:nvPr/>
          </p:nvGrpSpPr>
          <p:grpSpPr>
            <a:xfrm>
              <a:off x="319674" y="2575382"/>
              <a:ext cx="11412000" cy="1080120"/>
              <a:chOff x="319674" y="476672"/>
              <a:chExt cx="11412000" cy="1080120"/>
            </a:xfrm>
          </p:grpSpPr>
          <p:sp>
            <p:nvSpPr>
              <p:cNvPr id="22" name="圆角矩形 21"/>
              <p:cNvSpPr/>
              <p:nvPr/>
            </p:nvSpPr>
            <p:spPr>
              <a:xfrm>
                <a:off x="319674" y="589563"/>
                <a:ext cx="11412000" cy="967229"/>
              </a:xfrm>
              <a:prstGeom prst="roundRect">
                <a:avLst>
                  <a:gd name="adj" fmla="val 8084"/>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矩形 22"/>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21" name="文本框 20"/>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4" name="矩形 23"/>
          <p:cNvSpPr/>
          <p:nvPr/>
        </p:nvSpPr>
        <p:spPr>
          <a:xfrm>
            <a:off x="623392" y="2866603"/>
            <a:ext cx="11017224" cy="684803"/>
          </a:xfrm>
          <a:prstGeom prst="rect">
            <a:avLst/>
          </a:prstGeom>
        </p:spPr>
        <p:txBody>
          <a:bodyPr wrap="square">
            <a:spAutoFit/>
          </a:bodyPr>
          <a:lstStyle/>
          <a:p>
            <a:pPr>
              <a:lnSpc>
                <a:spcPct val="150000"/>
              </a:lnSpc>
              <a:spcAft>
                <a:spcPts val="0"/>
              </a:spcAft>
              <a:tabLst>
                <a:tab pos="2250440" algn="l"/>
              </a:tabLst>
            </a:pPr>
            <a:r>
              <a:rPr lang="zh-CN" altLang="zh-CN" sz="2800" dirty="0">
                <a:latin typeface="GBK_S" panose="03000509000000000000" pitchFamily="65" charset="-122"/>
                <a:ea typeface="GBK_S" panose="03000509000000000000" pitchFamily="65"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linds(horizontal)">
                                      <p:cBhvr>
                                        <p:cTn id="1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圆角矩形 57">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9" name="圆角矩形 58">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0" name="圆角矩形 59">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61" name="圆角矩形 60">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2" name="圆角矩形 61">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3" name="圆角矩形 62">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4" name="圆角矩形 63">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5" name="圆角矩形 64">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6" name="圆角矩形 65">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9</a:t>
            </a:r>
            <a:endParaRPr kumimoji="1" lang="zh-CN" altLang="en-US" sz="1600" dirty="0">
              <a:solidFill>
                <a:schemeClr val="bg1">
                  <a:lumMod val="50000"/>
                </a:schemeClr>
              </a:solidFill>
            </a:endParaRPr>
          </a:p>
        </p:txBody>
      </p:sp>
      <p:sp>
        <p:nvSpPr>
          <p:cNvPr id="67" name="圆角矩形 66">
            <a:hlinkClick r:id="rId11" action="ppaction://hlinksldjump"/>
          </p:cNvPr>
          <p:cNvSpPr/>
          <p:nvPr/>
        </p:nvSpPr>
        <p:spPr>
          <a:xfrm>
            <a:off x="5839203"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solidFill>
              </a:rPr>
              <a:t>10</a:t>
            </a:r>
            <a:endParaRPr kumimoji="1" lang="zh-CN" altLang="en-US" sz="1600" dirty="0">
              <a:solidFill>
                <a:schemeClr val="bg1"/>
              </a:solidFill>
            </a:endParaRPr>
          </a:p>
        </p:txBody>
      </p:sp>
      <p:sp>
        <p:nvSpPr>
          <p:cNvPr id="68" name="圆角矩形 67">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9" name="圆角矩形 68">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0" name="圆角矩形 69">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1" name="圆角矩形 70">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2" name="圆角矩形 71">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3" name="圆角矩形 72">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8" name="矩形 27"/>
          <p:cNvSpPr/>
          <p:nvPr/>
        </p:nvSpPr>
        <p:spPr>
          <a:xfrm>
            <a:off x="390000" y="44624"/>
            <a:ext cx="11412000" cy="669542"/>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为假命题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q</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为真命题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求实数</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的取值范围</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19" name="组合 18"/>
          <p:cNvGrpSpPr/>
          <p:nvPr/>
        </p:nvGrpSpPr>
        <p:grpSpPr>
          <a:xfrm>
            <a:off x="390000" y="764704"/>
            <a:ext cx="11412000" cy="5400600"/>
            <a:chOff x="319674" y="2575382"/>
            <a:chExt cx="11412000" cy="5400600"/>
          </a:xfrm>
        </p:grpSpPr>
        <p:grpSp>
          <p:nvGrpSpPr>
            <p:cNvPr id="20" name="组合 19"/>
            <p:cNvGrpSpPr/>
            <p:nvPr/>
          </p:nvGrpSpPr>
          <p:grpSpPr>
            <a:xfrm>
              <a:off x="319674" y="2575382"/>
              <a:ext cx="11412000" cy="5400600"/>
              <a:chOff x="319674" y="476672"/>
              <a:chExt cx="11412000" cy="5400600"/>
            </a:xfrm>
          </p:grpSpPr>
          <p:sp>
            <p:nvSpPr>
              <p:cNvPr id="22" name="圆角矩形 21"/>
              <p:cNvSpPr/>
              <p:nvPr/>
            </p:nvSpPr>
            <p:spPr>
              <a:xfrm>
                <a:off x="319674" y="589563"/>
                <a:ext cx="11412000" cy="5287709"/>
              </a:xfrm>
              <a:prstGeom prst="roundRect">
                <a:avLst>
                  <a:gd name="adj" fmla="val 1990"/>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矩形 22"/>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21" name="文本框 20"/>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4" name="矩形 23"/>
          <p:cNvSpPr/>
          <p:nvPr/>
        </p:nvSpPr>
        <p:spPr>
          <a:xfrm>
            <a:off x="623392" y="908720"/>
            <a:ext cx="11017224" cy="5262979"/>
          </a:xfrm>
          <a:prstGeom prst="rect">
            <a:avLst/>
          </a:prstGeom>
        </p:spPr>
        <p:txBody>
          <a:bodyPr wrap="square">
            <a:spAutoFit/>
          </a:bodyPr>
          <a:lstStyle/>
          <a:p>
            <a:pPr>
              <a:lnSpc>
                <a:spcPct val="150000"/>
              </a:lnSpc>
              <a:spcAft>
                <a:spcPts val="0"/>
              </a:spcAft>
              <a:tabLst>
                <a:tab pos="2250440" algn="l"/>
              </a:tabLst>
            </a:pP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为假命题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zh-CN" altLang="zh-CN" sz="2800" dirty="0">
                <a:latin typeface="GBK_S" panose="03000509000000000000" pitchFamily="65" charset="-122"/>
                <a:ea typeface="GBK_S" panose="03000509000000000000" pitchFamily="65"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为真命题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即</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有实数根</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Δ</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=4+4</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又</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q</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为真命题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有实数根</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Δ</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=4+4(</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的取值范围是</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096246891"/>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linds(horizontal)">
                                      <p:cBhvr>
                                        <p:cTn id="1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20024" y="1268760"/>
            <a:ext cx="11004568" cy="3323987"/>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下列命题的否定是真命题的为</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baseline="-2500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每一个合数都是偶数</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baseline="-25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两条平行线被第三条直线所截内错角相等</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baseline="-2500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全等三角形的周长相等</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D.</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baseline="-2500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所有的无理数都是实数</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58" name="圆角矩形 57">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9" name="圆角矩形 58">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0" name="圆角矩形 59">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61" name="圆角矩形 60">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2" name="圆角矩形 61">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3" name="圆角矩形 62">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4" name="圆角矩形 63">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5" name="圆角矩形 64">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6" name="圆角矩形 65">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7" name="圆角矩形 66">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8" name="圆角矩形 67">
            <a:hlinkClick r:id="rId12" action="ppaction://hlinksldjump"/>
          </p:cNvPr>
          <p:cNvSpPr/>
          <p:nvPr/>
        </p:nvSpPr>
        <p:spPr>
          <a:xfrm>
            <a:off x="6270055"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11</a:t>
            </a:r>
            <a:endParaRPr kumimoji="1" lang="zh-CN" altLang="en-US" sz="1600" dirty="0">
              <a:solidFill>
                <a:schemeClr val="bg1"/>
              </a:solidFill>
            </a:endParaRPr>
          </a:p>
        </p:txBody>
      </p:sp>
      <p:sp>
        <p:nvSpPr>
          <p:cNvPr id="69" name="圆角矩形 68">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0" name="圆角矩形 69">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1" name="圆角矩形 70">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2" name="圆角矩形 71">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3" name="圆角矩形 72">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6" name="TextBox 19"/>
          <p:cNvSpPr txBox="1"/>
          <p:nvPr/>
        </p:nvSpPr>
        <p:spPr>
          <a:xfrm>
            <a:off x="263352" y="1844824"/>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31" name="矩形 30"/>
          <p:cNvSpPr/>
          <p:nvPr/>
        </p:nvSpPr>
        <p:spPr>
          <a:xfrm>
            <a:off x="0" y="0"/>
            <a:ext cx="12189600" cy="665877"/>
          </a:xfrm>
          <a:prstGeom prst="rect">
            <a:avLst/>
          </a:prstGeom>
          <a:pattFill prst="ltVert">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五边形 33"/>
          <p:cNvSpPr/>
          <p:nvPr/>
        </p:nvSpPr>
        <p:spPr>
          <a:xfrm>
            <a:off x="420024" y="125981"/>
            <a:ext cx="2028526" cy="416948"/>
          </a:xfrm>
          <a:prstGeom prst="homePlat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矩形 34"/>
          <p:cNvSpPr/>
          <p:nvPr/>
        </p:nvSpPr>
        <p:spPr>
          <a:xfrm>
            <a:off x="0" y="125982"/>
            <a:ext cx="351904" cy="416948"/>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411098" y="73200"/>
            <a:ext cx="1911748" cy="491490"/>
          </a:xfrm>
          <a:prstGeom prst="rect">
            <a:avLst/>
          </a:prstGeom>
        </p:spPr>
        <p:txBody>
          <a:bodyPr wrap="square">
            <a:spAutoFit/>
          </a:bodyPr>
          <a:lstStyle/>
          <a:p>
            <a:pPr algn="ctr"/>
            <a:r>
              <a:rPr lang="zh-CN" altLang="en-US" sz="2600" kern="0" smtClean="0">
                <a:solidFill>
                  <a:schemeClr val="bg1"/>
                </a:solidFill>
                <a:latin typeface="黑体" panose="02010609060101010101" pitchFamily="49" charset="-122"/>
                <a:ea typeface="黑体" panose="02010609060101010101" pitchFamily="49" charset="-122"/>
              </a:rPr>
              <a:t>综合运用</a:t>
            </a:r>
            <a:endParaRPr lang="zh-CN" altLang="en-US" sz="2600" dirty="0">
              <a:solidFill>
                <a:schemeClr val="bg1"/>
              </a:solidFill>
              <a:latin typeface="黑体" panose="02010609060101010101" pitchFamily="49" charset="-122"/>
              <a:ea typeface="黑体" panose="02010609060101010101" pitchFamily="49"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linds(horizontal)">
                                      <p:cBhvr>
                                        <p:cTn id="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圆角矩形 57">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9" name="圆角矩形 58">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0" name="圆角矩形 59">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61" name="圆角矩形 60">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2" name="圆角矩形 61">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3" name="圆角矩形 62">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4" name="圆角矩形 63">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5" name="圆角矩形 64">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6" name="圆角矩形 65">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7" name="圆角矩形 66">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8" name="圆角矩形 67">
            <a:hlinkClick r:id="rId12" action="ppaction://hlinksldjump"/>
          </p:cNvPr>
          <p:cNvSpPr/>
          <p:nvPr/>
        </p:nvSpPr>
        <p:spPr>
          <a:xfrm>
            <a:off x="6270055"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11</a:t>
            </a:r>
            <a:endParaRPr kumimoji="1" lang="zh-CN" altLang="en-US" sz="1600" dirty="0">
              <a:solidFill>
                <a:schemeClr val="bg1"/>
              </a:solidFill>
            </a:endParaRPr>
          </a:p>
        </p:txBody>
      </p:sp>
      <p:sp>
        <p:nvSpPr>
          <p:cNvPr id="69" name="圆角矩形 68">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0" name="圆角矩形 69">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1" name="圆角矩形 70">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2" name="圆角矩形 71">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3" name="圆角矩形 72">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grpSp>
        <p:nvGrpSpPr>
          <p:cNvPr id="24" name="组合 23"/>
          <p:cNvGrpSpPr/>
          <p:nvPr/>
        </p:nvGrpSpPr>
        <p:grpSpPr>
          <a:xfrm>
            <a:off x="471835" y="1052736"/>
            <a:ext cx="11248331" cy="2664296"/>
            <a:chOff x="471835" y="4581128"/>
            <a:chExt cx="11248331" cy="2664296"/>
          </a:xfrm>
        </p:grpSpPr>
        <p:sp>
          <p:nvSpPr>
            <p:cNvPr id="25" name="圆角矩形 24"/>
            <p:cNvSpPr/>
            <p:nvPr/>
          </p:nvSpPr>
          <p:spPr>
            <a:xfrm>
              <a:off x="471835" y="4694021"/>
              <a:ext cx="11248331" cy="2551403"/>
            </a:xfrm>
            <a:prstGeom prst="roundRect">
              <a:avLst>
                <a:gd name="adj" fmla="val 4150"/>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7" name="矩形 26"/>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8" name="文本框 27"/>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9" name="矩形 28"/>
          <p:cNvSpPr/>
          <p:nvPr/>
        </p:nvSpPr>
        <p:spPr>
          <a:xfrm>
            <a:off x="706069" y="1397675"/>
            <a:ext cx="10790531" cy="2031325"/>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若判断某命题的否定的真假</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只要判断出原命题的真假即可</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它们的真假性始终相反</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因为</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baseline="-250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为全称量词命题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且是假命题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所以</a:t>
            </a:r>
            <a:r>
              <a:rPr lang="zh-CN" altLang="zh-CN" sz="2800" dirty="0">
                <a:latin typeface="GBK_S" panose="03000509000000000000" pitchFamily="65" charset="-122"/>
                <a:ea typeface="GBK_S" panose="03000509000000000000" pitchFamily="65"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baseline="-250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baseline="-25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baseline="-250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baseline="-25000" dirty="0">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均为真命题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即</a:t>
            </a:r>
            <a:r>
              <a:rPr lang="zh-CN" altLang="zh-CN" sz="2800" dirty="0">
                <a:latin typeface="GBK_S" panose="03000509000000000000" pitchFamily="65" charset="-122"/>
                <a:ea typeface="GBK_S" panose="03000509000000000000" pitchFamily="65"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baseline="-25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GBK_S" panose="03000509000000000000" pitchFamily="65" charset="-122"/>
                <a:ea typeface="GBK_S" panose="03000509000000000000" pitchFamily="65"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baseline="-250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GBK_S" panose="03000509000000000000" pitchFamily="65" charset="-122"/>
                <a:ea typeface="GBK_S" panose="03000509000000000000" pitchFamily="65"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baseline="-25000" dirty="0">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均为假命题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77002010"/>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blinds(horizontal)">
                                      <p:cBhvr>
                                        <p:cTn id="1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90000" y="825093"/>
            <a:ext cx="11394632" cy="3323987"/>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多选</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下列命题的否定是假命题的是</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等圆的面积相等</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周长相等</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任意两个等边三角形都是相似的</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D.3</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是方程</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-9=0</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的一个根</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41" name="圆角矩形 40">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42" name="圆角矩形 41">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43" name="圆角矩形 42">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44" name="圆角矩形 43">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45" name="圆角矩形 44">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48" name="圆角矩形 47">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49" name="圆角矩形 48">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50" name="圆角矩形 49">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51" name="圆角矩形 50">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52" name="圆角矩形 51">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53" name="圆角矩形 52">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54" name="圆角矩形 53">
            <a:hlinkClick r:id="rId13" action="ppaction://hlinksldjump"/>
          </p:cNvPr>
          <p:cNvSpPr/>
          <p:nvPr/>
        </p:nvSpPr>
        <p:spPr>
          <a:xfrm>
            <a:off x="6700907"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12</a:t>
            </a:r>
            <a:endParaRPr kumimoji="1" lang="zh-CN" altLang="en-US" sz="1600" dirty="0">
              <a:solidFill>
                <a:schemeClr val="bg1"/>
              </a:solidFill>
            </a:endParaRPr>
          </a:p>
        </p:txBody>
      </p:sp>
      <p:sp>
        <p:nvSpPr>
          <p:cNvPr id="55" name="圆角矩形 54">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56" name="圆角矩形 55">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57" name="圆角矩形 56">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58" name="圆角矩形 57">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1" name="TextBox 19"/>
          <p:cNvSpPr txBox="1"/>
          <p:nvPr/>
        </p:nvSpPr>
        <p:spPr>
          <a:xfrm>
            <a:off x="245934" y="1421485"/>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20" name="TextBox 19"/>
          <p:cNvSpPr txBox="1"/>
          <p:nvPr/>
        </p:nvSpPr>
        <p:spPr>
          <a:xfrm>
            <a:off x="263352" y="2717418"/>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22" name="TextBox 19"/>
          <p:cNvSpPr txBox="1"/>
          <p:nvPr/>
        </p:nvSpPr>
        <p:spPr>
          <a:xfrm>
            <a:off x="245934" y="3348283"/>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blinds(horizontal)">
                                      <p:cBhvr>
                                        <p:cTn id="10" dur="500"/>
                                        <p:tgtEl>
                                          <p:spTgt spid="20"/>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linds(horizontal)">
                                      <p:cBhvr>
                                        <p:cTn id="1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0" grpId="0"/>
      <p:bldP spid="2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圆角矩形 40">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42" name="圆角矩形 41">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43" name="圆角矩形 42">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44" name="圆角矩形 43">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45" name="圆角矩形 44">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48" name="圆角矩形 47">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49" name="圆角矩形 48">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50" name="圆角矩形 49">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51" name="圆角矩形 50">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52" name="圆角矩形 51">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53" name="圆角矩形 52">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54" name="圆角矩形 53">
            <a:hlinkClick r:id="rId13" action="ppaction://hlinksldjump"/>
          </p:cNvPr>
          <p:cNvSpPr/>
          <p:nvPr/>
        </p:nvSpPr>
        <p:spPr>
          <a:xfrm>
            <a:off x="6700907"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12</a:t>
            </a:r>
            <a:endParaRPr kumimoji="1" lang="zh-CN" altLang="en-US" sz="1600" dirty="0">
              <a:solidFill>
                <a:schemeClr val="bg1"/>
              </a:solidFill>
            </a:endParaRPr>
          </a:p>
        </p:txBody>
      </p:sp>
      <p:sp>
        <p:nvSpPr>
          <p:cNvPr id="55" name="圆角矩形 54">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56" name="圆角矩形 55">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57" name="圆角矩形 56">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58" name="圆角矩形 57">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grpSp>
        <p:nvGrpSpPr>
          <p:cNvPr id="20" name="组合 19"/>
          <p:cNvGrpSpPr/>
          <p:nvPr/>
        </p:nvGrpSpPr>
        <p:grpSpPr>
          <a:xfrm>
            <a:off x="471835" y="1124743"/>
            <a:ext cx="11248331" cy="3168353"/>
            <a:chOff x="471835" y="4581128"/>
            <a:chExt cx="11248331" cy="3168353"/>
          </a:xfrm>
        </p:grpSpPr>
        <p:sp>
          <p:nvSpPr>
            <p:cNvPr id="22" name="圆角矩形 21"/>
            <p:cNvSpPr/>
            <p:nvPr/>
          </p:nvSpPr>
          <p:spPr>
            <a:xfrm>
              <a:off x="471835" y="4694021"/>
              <a:ext cx="11248331" cy="3055460"/>
            </a:xfrm>
            <a:prstGeom prst="roundRect">
              <a:avLst>
                <a:gd name="adj" fmla="val 2934"/>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矩形 22"/>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4" name="文本框 23"/>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5" name="矩形 24"/>
          <p:cNvSpPr/>
          <p:nvPr/>
        </p:nvSpPr>
        <p:spPr>
          <a:xfrm>
            <a:off x="659396" y="1412775"/>
            <a:ext cx="10873208" cy="2677656"/>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的否定</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存在一对等圆</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其面积不相等或周长不相等</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的否定</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&lt;1,</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真命题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的否定</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有些等边三角形不相似</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的否定</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不是方程</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-9=0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的一个根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66976152"/>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blinds(horizontal)">
                                      <p:cBhvr>
                                        <p:cTn id="1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22090" y="908720"/>
            <a:ext cx="11362541" cy="1957524"/>
          </a:xfrm>
          <a:prstGeom prst="rect">
            <a:avLst/>
          </a:prstGeom>
        </p:spPr>
        <p:txBody>
          <a:bodyPr wrap="square">
            <a:spAutoFit/>
          </a:bodyPr>
          <a:lstStyle/>
          <a:p>
            <a:pPr>
              <a:lnSpc>
                <a:spcPct val="150000"/>
              </a:lnSpc>
              <a:spcAft>
                <a:spcPts val="0"/>
              </a:spcAft>
              <a:tabLst>
                <a:tab pos="2250440" algn="l"/>
              </a:tabLst>
            </a:pPr>
            <a:r>
              <a:rPr lang="en-US"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13.</a:t>
            </a:r>
            <a:r>
              <a:rPr lang="zh-CN"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已知命题</a:t>
            </a:r>
            <a:r>
              <a:rPr lang="en-US" altLang="zh-CN" sz="2800" i="1" spc="-100"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spc="-1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spc="-100"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spc="-1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spc="-100"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|1&lt;</a:t>
            </a:r>
            <a:r>
              <a:rPr lang="en-US" altLang="zh-CN" sz="2800" i="1" spc="-100"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&lt;3},</a:t>
            </a:r>
            <a:r>
              <a:rPr lang="en-US" altLang="zh-CN" sz="2800" i="1" spc="-100"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spc="-1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spc="-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若</a:t>
            </a:r>
            <a:r>
              <a:rPr lang="zh-CN" altLang="zh-CN" sz="2800" spc="-100" dirty="0">
                <a:latin typeface="Calibri" panose="020F0502020204030204" pitchFamily="34" charset="0"/>
                <a:ea typeface="宋体" panose="02010600030101010101" pitchFamily="2" charset="-122"/>
                <a:cs typeface="宋体" panose="02010600030101010101" pitchFamily="2" charset="-122"/>
              </a:rPr>
              <a:t>綈</a:t>
            </a:r>
            <a:r>
              <a:rPr lang="en-US" altLang="zh-CN" sz="2800" i="1" spc="-100"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是真命题</a:t>
            </a:r>
            <a:r>
              <a:rPr lang="en-US"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则实数</a:t>
            </a:r>
            <a:r>
              <a:rPr lang="en-US" altLang="zh-CN" sz="2800" i="1" spc="-1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的取值范围是</a:t>
            </a:r>
            <a:endParaRPr lang="zh-CN" altLang="zh-CN" sz="1100" spc="-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&lt;1	</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&gt;3</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C.</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	D.</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58" name="圆角矩形 57">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75" name="圆角矩形 74">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76" name="圆角矩形 75">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77" name="圆角矩形 76">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78" name="圆角矩形 77">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79" name="圆角矩形 78">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80" name="圆角矩形 79">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81" name="圆角矩形 80">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82" name="圆角矩形 81">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83" name="圆角矩形 82">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84" name="圆角矩形 83">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85" name="圆角矩形 84">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86" name="圆角矩形 85">
            <a:hlinkClick r:id="rId14" action="ppaction://hlinksldjump"/>
          </p:cNvPr>
          <p:cNvSpPr/>
          <p:nvPr/>
        </p:nvSpPr>
        <p:spPr>
          <a:xfrm>
            <a:off x="7131759"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13</a:t>
            </a:r>
            <a:endParaRPr kumimoji="1" lang="zh-CN" altLang="en-US" sz="1600" dirty="0">
              <a:solidFill>
                <a:schemeClr val="bg1"/>
              </a:solidFill>
            </a:endParaRPr>
          </a:p>
        </p:txBody>
      </p:sp>
      <p:sp>
        <p:nvSpPr>
          <p:cNvPr id="87" name="圆角矩形 86">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88" name="圆角矩形 87">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89" name="圆角矩形 88">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0" name="TextBox 19"/>
          <p:cNvSpPr txBox="1"/>
          <p:nvPr/>
        </p:nvSpPr>
        <p:spPr>
          <a:xfrm>
            <a:off x="2513018" y="2137801"/>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grpSp>
        <p:nvGrpSpPr>
          <p:cNvPr id="21" name="组合 20"/>
          <p:cNvGrpSpPr/>
          <p:nvPr/>
        </p:nvGrpSpPr>
        <p:grpSpPr>
          <a:xfrm>
            <a:off x="471835" y="3102869"/>
            <a:ext cx="11248331" cy="1838299"/>
            <a:chOff x="471835" y="4581128"/>
            <a:chExt cx="11248331" cy="1838299"/>
          </a:xfrm>
        </p:grpSpPr>
        <p:sp>
          <p:nvSpPr>
            <p:cNvPr id="22" name="圆角矩形 21"/>
            <p:cNvSpPr/>
            <p:nvPr/>
          </p:nvSpPr>
          <p:spPr>
            <a:xfrm>
              <a:off x="471835" y="4694020"/>
              <a:ext cx="11248331" cy="1725407"/>
            </a:xfrm>
            <a:prstGeom prst="roundRect">
              <a:avLst>
                <a:gd name="adj" fmla="val 3266"/>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矩形 22"/>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4" name="文本框 23"/>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5" name="矩形 24"/>
          <p:cNvSpPr/>
          <p:nvPr/>
        </p:nvSpPr>
        <p:spPr>
          <a:xfrm>
            <a:off x="669273" y="3357412"/>
            <a:ext cx="10899335" cy="1311193"/>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因为</a:t>
            </a:r>
            <a:r>
              <a:rPr lang="zh-CN" altLang="zh-CN" sz="2800" dirty="0">
                <a:latin typeface="GBK_S" panose="03000509000000000000" pitchFamily="65" charset="-122"/>
                <a:ea typeface="GBK_S" panose="03000509000000000000" pitchFamily="65"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所以</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|1&lt;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&lt;3},</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&lt;0</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为真命题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所以当</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1&lt;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&lt;3</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时</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&gt;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恒成立</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所以</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linds(horizontal)">
                                      <p:cBhvr>
                                        <p:cTn id="12" dur="500"/>
                                        <p:tgtEl>
                                          <p:spTgt spid="21"/>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blinds(horizontal)">
                                      <p:cBhvr>
                                        <p:cTn id="1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5"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圆角矩形 5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3" name="圆角矩形 52">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54" name="圆角矩形 53">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55" name="圆角矩形 54">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56" name="圆角矩形 55">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57" name="圆角矩形 56">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58" name="圆角矩形 57">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59" name="圆角矩形 58">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0" name="圆角矩形 59">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1" name="圆角矩形 60">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2" name="圆角矩形 61">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3" name="圆角矩形 62">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64" name="圆角矩形 63">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65" name="圆角矩形 64">
            <a:hlinkClick r:id="rId15" action="ppaction://hlinksldjump"/>
          </p:cNvPr>
          <p:cNvSpPr/>
          <p:nvPr/>
        </p:nvSpPr>
        <p:spPr>
          <a:xfrm>
            <a:off x="7562611"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14</a:t>
            </a:r>
            <a:endParaRPr kumimoji="1" lang="zh-CN" altLang="en-US" sz="1600" dirty="0">
              <a:solidFill>
                <a:schemeClr val="bg1"/>
              </a:solidFill>
            </a:endParaRPr>
          </a:p>
        </p:txBody>
      </p:sp>
      <p:sp>
        <p:nvSpPr>
          <p:cNvPr id="66" name="圆角矩形 65">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67" name="圆角矩形 66">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6" name="矩形 5"/>
          <p:cNvSpPr/>
          <p:nvPr/>
        </p:nvSpPr>
        <p:spPr>
          <a:xfrm>
            <a:off x="407368" y="353740"/>
            <a:ext cx="11377264" cy="1384995"/>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14</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已知</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使</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为真命题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则实数</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的取值范围是</a:t>
            </a: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25" name="组合 24"/>
          <p:cNvGrpSpPr/>
          <p:nvPr/>
        </p:nvGrpSpPr>
        <p:grpSpPr>
          <a:xfrm>
            <a:off x="471835" y="2056532"/>
            <a:ext cx="11248331" cy="3100660"/>
            <a:chOff x="471835" y="4581128"/>
            <a:chExt cx="11248331" cy="3100660"/>
          </a:xfrm>
        </p:grpSpPr>
        <p:sp>
          <p:nvSpPr>
            <p:cNvPr id="26" name="圆角矩形 25"/>
            <p:cNvSpPr/>
            <p:nvPr/>
          </p:nvSpPr>
          <p:spPr>
            <a:xfrm>
              <a:off x="471835" y="4694019"/>
              <a:ext cx="11248331" cy="2987769"/>
            </a:xfrm>
            <a:prstGeom prst="roundRect">
              <a:avLst>
                <a:gd name="adj" fmla="val 4132"/>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7" name="矩形 26"/>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8" name="文本框 27"/>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9" name="矩形 28"/>
          <p:cNvSpPr/>
          <p:nvPr/>
        </p:nvSpPr>
        <p:spPr>
          <a:xfrm>
            <a:off x="695400" y="2311861"/>
            <a:ext cx="10801200" cy="2677656"/>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当</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时</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因为</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所以</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8,</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由题意得</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+8</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解得</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-8.</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1590295" y="999728"/>
            <a:ext cx="1023037" cy="738664"/>
          </a:xfrm>
          <a:prstGeom prst="rect">
            <a:avLst/>
          </a:prstGeom>
        </p:spPr>
        <p:txBody>
          <a:bodyPr wrap="none">
            <a:spAutoFit/>
          </a:bodyPr>
          <a:lstStyle/>
          <a:p>
            <a:pPr>
              <a:lnSpc>
                <a:spcPct val="150000"/>
              </a:lnSpc>
              <a:spcAft>
                <a:spcPts val="0"/>
              </a:spcAft>
              <a:tabLst>
                <a:tab pos="2250440" algn="l"/>
              </a:tabLst>
            </a:pP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solidFill>
                  <a:srgbClr val="C00000"/>
                </a:solidFill>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-8</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blinds(horizontal)">
                                      <p:cBhvr>
                                        <p:cTn id="12" dur="500"/>
                                        <p:tgtEl>
                                          <p:spTgt spid="25"/>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blinds(horizontal)">
                                      <p:cBhvr>
                                        <p:cTn id="1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0000" y="836712"/>
            <a:ext cx="11412000" cy="3323987"/>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15.</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err="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err="1">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n</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i="1"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使得</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的否定形式是</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err="1">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err="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err="1">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n</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i="1"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使得</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&lt;2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err="1">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err="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err="1">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n</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i="1"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使得</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&lt;2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C.</a:t>
            </a:r>
            <a:r>
              <a:rPr lang="en-US" altLang="zh-CN" sz="2800" dirty="0" err="1">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err="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err="1">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n</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i="1"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使得</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&lt;2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D.</a:t>
            </a:r>
            <a:r>
              <a:rPr lang="en-US" altLang="zh-CN" sz="2800" dirty="0" err="1">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err="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err="1">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n</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i="1"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使得</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&lt;2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58" name="圆角矩形 57">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9" name="圆角矩形 58">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0" name="圆角矩形 59">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61" name="圆角矩形 60">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2" name="圆角矩形 61">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3" name="圆角矩形 62">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4" name="圆角矩形 63">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5" name="圆角矩形 64">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6" name="圆角矩形 65">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7" name="圆角矩形 66">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8" name="圆角矩形 67">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9" name="圆角矩形 68">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0" name="圆角矩形 69">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1" name="圆角矩形 70">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2" name="圆角矩形 71">
            <a:hlinkClick r:id="rId16" action="ppaction://hlinksldjump"/>
          </p:cNvPr>
          <p:cNvSpPr/>
          <p:nvPr/>
        </p:nvSpPr>
        <p:spPr>
          <a:xfrm>
            <a:off x="7993463"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15</a:t>
            </a:r>
            <a:endParaRPr kumimoji="1" lang="zh-CN" altLang="en-US" sz="1600" dirty="0">
              <a:solidFill>
                <a:schemeClr val="bg1"/>
              </a:solidFill>
            </a:endParaRPr>
          </a:p>
        </p:txBody>
      </p:sp>
      <p:sp>
        <p:nvSpPr>
          <p:cNvPr id="73" name="圆角矩形 72">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5" name="矩形 24"/>
          <p:cNvSpPr/>
          <p:nvPr/>
        </p:nvSpPr>
        <p:spPr>
          <a:xfrm>
            <a:off x="0" y="0"/>
            <a:ext cx="12189600" cy="665877"/>
          </a:xfrm>
          <a:prstGeom prst="rect">
            <a:avLst/>
          </a:prstGeom>
          <a:pattFill prst="ltVert">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五边形 25"/>
          <p:cNvSpPr/>
          <p:nvPr/>
        </p:nvSpPr>
        <p:spPr>
          <a:xfrm>
            <a:off x="420024" y="125981"/>
            <a:ext cx="2028526" cy="416948"/>
          </a:xfrm>
          <a:prstGeom prst="homePlat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0" y="125982"/>
            <a:ext cx="351904" cy="416948"/>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411098" y="73200"/>
            <a:ext cx="1911748" cy="491490"/>
          </a:xfrm>
          <a:prstGeom prst="rect">
            <a:avLst/>
          </a:prstGeom>
        </p:spPr>
        <p:txBody>
          <a:bodyPr wrap="square">
            <a:spAutoFit/>
          </a:bodyPr>
          <a:lstStyle/>
          <a:p>
            <a:pPr algn="ctr"/>
            <a:r>
              <a:rPr lang="zh-CN" altLang="en-US" sz="2600" smtClean="0">
                <a:solidFill>
                  <a:schemeClr val="bg1"/>
                </a:solidFill>
                <a:latin typeface="黑体" panose="02010609060101010101" pitchFamily="49" charset="-122"/>
                <a:ea typeface="黑体" panose="02010609060101010101" pitchFamily="49" charset="-122"/>
              </a:rPr>
              <a:t>拓广探究</a:t>
            </a:r>
            <a:endParaRPr lang="zh-CN" altLang="en-US" sz="2600" dirty="0">
              <a:solidFill>
                <a:schemeClr val="bg1"/>
              </a:solidFill>
              <a:latin typeface="黑体" panose="02010609060101010101" pitchFamily="49" charset="-122"/>
              <a:ea typeface="黑体" panose="02010609060101010101" pitchFamily="49" charset="-122"/>
            </a:endParaRPr>
          </a:p>
        </p:txBody>
      </p:sp>
      <p:sp>
        <p:nvSpPr>
          <p:cNvPr id="27" name="TextBox 19"/>
          <p:cNvSpPr txBox="1"/>
          <p:nvPr/>
        </p:nvSpPr>
        <p:spPr>
          <a:xfrm>
            <a:off x="250652" y="3357056"/>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grpSp>
        <p:nvGrpSpPr>
          <p:cNvPr id="24" name="组合 23"/>
          <p:cNvGrpSpPr/>
          <p:nvPr/>
        </p:nvGrpSpPr>
        <p:grpSpPr>
          <a:xfrm>
            <a:off x="471835" y="4360788"/>
            <a:ext cx="11248331" cy="1660500"/>
            <a:chOff x="471835" y="4581128"/>
            <a:chExt cx="11248331" cy="1660500"/>
          </a:xfrm>
        </p:grpSpPr>
        <p:sp>
          <p:nvSpPr>
            <p:cNvPr id="30" name="圆角矩形 29"/>
            <p:cNvSpPr/>
            <p:nvPr/>
          </p:nvSpPr>
          <p:spPr>
            <a:xfrm>
              <a:off x="471835" y="4694020"/>
              <a:ext cx="11248331" cy="1547608"/>
            </a:xfrm>
            <a:prstGeom prst="roundRect">
              <a:avLst>
                <a:gd name="adj" fmla="val 5478"/>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31" name="矩形 30"/>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32" name="文本框 31"/>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3" name="矩形 32"/>
          <p:cNvSpPr/>
          <p:nvPr/>
        </p:nvSpPr>
        <p:spPr>
          <a:xfrm>
            <a:off x="695400" y="4581128"/>
            <a:ext cx="10801200" cy="1311193"/>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由题意可知</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全称量词命题</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err="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err="1">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n</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i="1"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使得</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的否定形式为存在量词命题</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err="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err="1">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n</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i="1"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使得</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&lt;2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linds(horizontal)">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blinds(horizontal)">
                                      <p:cBhvr>
                                        <p:cTn id="12" dur="500"/>
                                        <p:tgtEl>
                                          <p:spTgt spid="24"/>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blinds(horizontal)">
                                      <p:cBhvr>
                                        <p:cTn id="1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337338" y="714779"/>
            <a:ext cx="11519302" cy="2786229"/>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 name="矩形 1"/>
          <p:cNvSpPr/>
          <p:nvPr/>
        </p:nvSpPr>
        <p:spPr>
          <a:xfrm>
            <a:off x="1699788" y="701691"/>
            <a:ext cx="10012836" cy="2677656"/>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你能写出下列命题的否定吗</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它们与原命题在形式上有什么变化</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所有的矩形都是平行四边形</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每一个素数都是奇数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8" name="组合 7"/>
          <p:cNvGrpSpPr/>
          <p:nvPr/>
        </p:nvGrpSpPr>
        <p:grpSpPr>
          <a:xfrm>
            <a:off x="0" y="830772"/>
            <a:ext cx="1631504" cy="528695"/>
            <a:chOff x="0" y="1037801"/>
            <a:chExt cx="1631504" cy="528695"/>
          </a:xfrm>
        </p:grpSpPr>
        <p:grpSp>
          <p:nvGrpSpPr>
            <p:cNvPr id="11" name="组合 10"/>
            <p:cNvGrpSpPr/>
            <p:nvPr/>
          </p:nvGrpSpPr>
          <p:grpSpPr>
            <a:xfrm>
              <a:off x="0" y="1056965"/>
              <a:ext cx="1631504" cy="509531"/>
              <a:chOff x="0" y="1056965"/>
              <a:chExt cx="1631504" cy="509531"/>
            </a:xfrm>
          </p:grpSpPr>
          <p:sp>
            <p:nvSpPr>
              <p:cNvPr id="13" name="矩形 12"/>
              <p:cNvSpPr/>
              <p:nvPr/>
            </p:nvSpPr>
            <p:spPr>
              <a:xfrm>
                <a:off x="0" y="1056965"/>
                <a:ext cx="1631504" cy="504056"/>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4" name="矩形 13"/>
              <p:cNvSpPr/>
              <p:nvPr/>
            </p:nvSpPr>
            <p:spPr>
              <a:xfrm>
                <a:off x="314478" y="1056965"/>
                <a:ext cx="75522" cy="50953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12" name="矩形 11"/>
            <p:cNvSpPr/>
            <p:nvPr/>
          </p:nvSpPr>
          <p:spPr>
            <a:xfrm>
              <a:off x="458284" y="1037801"/>
              <a:ext cx="1082348" cy="523220"/>
            </a:xfrm>
            <a:prstGeom prst="rect">
              <a:avLst/>
            </a:prstGeom>
          </p:spPr>
          <p:txBody>
            <a:bodyPr wrap="none">
              <a:spAutoFit/>
            </a:bodyPr>
            <a:lstStyle/>
            <a:p>
              <a:r>
                <a:rPr lang="zh-CN" altLang="zh-CN" sz="2800" kern="100" dirty="0" smtClean="0">
                  <a:solidFill>
                    <a:prstClr val="white"/>
                  </a:solidFill>
                  <a:latin typeface="Times New Roman" panose="02020603050405020304" pitchFamily="18" charset="0"/>
                  <a:cs typeface="Times New Roman" panose="02020603050405020304" pitchFamily="18" charset="0"/>
                </a:rPr>
                <a:t>问题</a:t>
              </a:r>
              <a:r>
                <a:rPr lang="en-US" altLang="zh-CN" sz="2800" kern="100" dirty="0" smtClean="0">
                  <a:solidFill>
                    <a:prstClr val="white"/>
                  </a:solidFill>
                  <a:latin typeface="Times New Roman" panose="02020603050405020304" pitchFamily="18" charset="0"/>
                  <a:cs typeface="Courier New" panose="02070309020205020404" pitchFamily="49" charset="0"/>
                </a:rPr>
                <a:t>1</a:t>
              </a:r>
              <a:endParaRPr lang="zh-CN" altLang="en-US" dirty="0">
                <a:solidFill>
                  <a:prstClr val="black"/>
                </a:solidFill>
              </a:endParaRPr>
            </a:p>
          </p:txBody>
        </p:sp>
      </p:grpSp>
    </p:spTree>
    <p:extLst>
      <p:ext uri="{BB962C8B-B14F-4D97-AF65-F5344CB8AC3E}">
        <p14:creationId xmlns:p14="http://schemas.microsoft.com/office/powerpoint/2010/main" val="3689718233"/>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圆角矩形 5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3" name="圆角矩形 52">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54" name="圆角矩形 53">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55" name="圆角矩形 54">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56" name="圆角矩形 55">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57" name="圆角矩形 56">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58" name="圆角矩形 57">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59" name="圆角矩形 58">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0" name="圆角矩形 59">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1" name="圆角矩形 60">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2" name="圆角矩形 61">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3" name="圆角矩形 62">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64" name="圆角矩形 63">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65" name="圆角矩形 64">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66" name="圆角矩形 65">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67" name="圆角矩形 66">
            <a:hlinkClick r:id="rId17" action="ppaction://hlinksldjump"/>
          </p:cNvPr>
          <p:cNvSpPr/>
          <p:nvPr/>
        </p:nvSpPr>
        <p:spPr>
          <a:xfrm>
            <a:off x="8424317"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16</a:t>
            </a:r>
            <a:endParaRPr kumimoji="1" lang="zh-CN" altLang="en-US" sz="1600" dirty="0">
              <a:solidFill>
                <a:schemeClr val="bg1"/>
              </a:solidFill>
            </a:endParaRPr>
          </a:p>
        </p:txBody>
      </p:sp>
      <p:sp>
        <p:nvSpPr>
          <p:cNvPr id="4" name="矩形 3"/>
          <p:cNvSpPr/>
          <p:nvPr/>
        </p:nvSpPr>
        <p:spPr>
          <a:xfrm>
            <a:off x="432048" y="764704"/>
            <a:ext cx="11369952" cy="1311193"/>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16.</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已知命题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都有</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err="1">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使</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err="1">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为真命题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Calibri" panose="020F0502020204030204" pitchFamily="34" charset="0"/>
                <a:ea typeface="宋体" panose="02010600030101010101" pitchFamily="2" charset="-122"/>
                <a:cs typeface="宋体" panose="02010600030101010101" pitchFamily="2" charset="-122"/>
              </a:rPr>
              <a:t>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q</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为假命题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求实数</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的取值范围</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19" name="组合 18"/>
          <p:cNvGrpSpPr/>
          <p:nvPr/>
        </p:nvGrpSpPr>
        <p:grpSpPr>
          <a:xfrm>
            <a:off x="390000" y="2276872"/>
            <a:ext cx="11412000" cy="3354784"/>
            <a:chOff x="319674" y="2575382"/>
            <a:chExt cx="11412000" cy="3354784"/>
          </a:xfrm>
        </p:grpSpPr>
        <p:grpSp>
          <p:nvGrpSpPr>
            <p:cNvPr id="20" name="组合 19"/>
            <p:cNvGrpSpPr/>
            <p:nvPr/>
          </p:nvGrpSpPr>
          <p:grpSpPr>
            <a:xfrm>
              <a:off x="319674" y="2575382"/>
              <a:ext cx="11412000" cy="3354784"/>
              <a:chOff x="319674" y="476672"/>
              <a:chExt cx="11412000" cy="3354784"/>
            </a:xfrm>
          </p:grpSpPr>
          <p:sp>
            <p:nvSpPr>
              <p:cNvPr id="22" name="圆角矩形 21"/>
              <p:cNvSpPr/>
              <p:nvPr/>
            </p:nvSpPr>
            <p:spPr>
              <a:xfrm>
                <a:off x="319674" y="589564"/>
                <a:ext cx="11412000" cy="3241892"/>
              </a:xfrm>
              <a:prstGeom prst="roundRect">
                <a:avLst>
                  <a:gd name="adj" fmla="val 2930"/>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矩形 22"/>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21" name="文本框 20"/>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mc:AlternateContent xmlns:mc="http://schemas.openxmlformats.org/markup-compatibility/2006" xmlns:a14="http://schemas.microsoft.com/office/drawing/2010/main">
        <mc:Choice Requires="a14">
          <p:sp>
            <p:nvSpPr>
              <p:cNvPr id="24" name="矩形 23"/>
              <p:cNvSpPr/>
              <p:nvPr/>
            </p:nvSpPr>
            <p:spPr>
              <a:xfrm>
                <a:off x="623392" y="2496948"/>
                <a:ext cx="11017224" cy="2918684"/>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由题意知命题</a:t>
                </a:r>
                <a:r>
                  <a:rPr lang="en-US" altLang="zh-CN"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err="1">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q</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都是真命题</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由命题</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得</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由命题</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q</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得</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即</a:t>
                </a:r>
                <a14:m>
                  <m:oMath xmlns:m="http://schemas.openxmlformats.org/officeDocument/2006/math">
                    <m:d>
                      <m:dPr>
                        <m:begChr m:val="{"/>
                        <m:endChr m:val=""/>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dPr>
                      <m:e>
                        <m:m>
                          <m:mPr>
                            <m:plcHide m:val="on"/>
                            <m:mcs>
                              <m:mc>
                                <m:mcPr>
                                  <m:count m:val="1"/>
                                  <m:mcJc m:val="center"/>
                                </m:mcPr>
                              </m:mc>
                            </m:mcs>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mPr>
                          <m:mr>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𝑚</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≥3,</m:t>
                              </m:r>
                            </m:e>
                          </m:mr>
                          <m:mr>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𝑚</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m:t>
                              </m:r>
                            </m:e>
                          </m:mr>
                        </m:m>
                      </m:e>
                    </m:d>
                  </m:oMath>
                </a14:m>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解得</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3,</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故实数</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的取值范围为</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3}.</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24" name="矩形 23"/>
              <p:cNvSpPr>
                <a:spLocks noRot="1" noChangeAspect="1" noMove="1" noResize="1" noEditPoints="1" noAdjustHandles="1" noChangeArrowheads="1" noChangeShapeType="1" noTextEdit="1"/>
              </p:cNvSpPr>
              <p:nvPr/>
            </p:nvSpPr>
            <p:spPr>
              <a:xfrm>
                <a:off x="623392" y="2496948"/>
                <a:ext cx="11017224" cy="2918684"/>
              </a:xfrm>
              <a:prstGeom prst="rect">
                <a:avLst/>
              </a:prstGeom>
              <a:blipFill rotWithShape="0">
                <a:blip r:embed="rId18"/>
                <a:stretch>
                  <a:fillRect l="-1106" b="-5230"/>
                </a:stretch>
              </a:blipFill>
            </p:spPr>
            <p:txBody>
              <a:bodyPr/>
              <a:lstStyle/>
              <a:p>
                <a:r>
                  <a:rPr lang="zh-CN" altLang="en-US">
                    <a:noFill/>
                  </a:rPr>
                  <a:t> </a:t>
                </a:r>
              </a:p>
            </p:txBody>
          </p:sp>
        </mc:Fallback>
      </mc:AlternateContent>
      <p:pic>
        <p:nvPicPr>
          <p:cNvPr id="25" name="返回">
            <a:hlinkClick r:id="rId19" action="ppaction://hlinksldjump"/>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11239498" y="6327667"/>
            <a:ext cx="952502" cy="39928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linds(horizontal)">
                                      <p:cBhvr>
                                        <p:cTn id="1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605193" y="994587"/>
            <a:ext cx="8981615" cy="4868827"/>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p:nvGrpSpPr>
        <p:grpSpPr>
          <a:xfrm>
            <a:off x="2205" y="-5201"/>
            <a:ext cx="579113" cy="729975"/>
            <a:chOff x="10991812" y="-5749"/>
            <a:chExt cx="760532" cy="958655"/>
          </a:xfrm>
        </p:grpSpPr>
        <p:sp>
          <p:nvSpPr>
            <p:cNvPr id="4" name="同侧圆角矩形 3"/>
            <p:cNvSpPr/>
            <p:nvPr/>
          </p:nvSpPr>
          <p:spPr>
            <a:xfrm flipV="1">
              <a:off x="10991812" y="-5749"/>
              <a:ext cx="760532" cy="958655"/>
            </a:xfrm>
            <a:prstGeom prst="round2SameRect">
              <a:avLst>
                <a:gd name="adj1" fmla="val 50000"/>
                <a:gd name="adj2" fmla="val 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任意多边形 3"/>
            <p:cNvSpPr/>
            <p:nvPr/>
          </p:nvSpPr>
          <p:spPr>
            <a:xfrm>
              <a:off x="11068746" y="89345"/>
              <a:ext cx="606664" cy="671651"/>
            </a:xfrm>
            <a:custGeom>
              <a:avLst/>
              <a:gdLst>
                <a:gd name="connsiteX0" fmla="*/ 2026832 w 4749368"/>
                <a:gd name="connsiteY0" fmla="*/ 3343699 h 5838626"/>
                <a:gd name="connsiteX1" fmla="*/ 1981301 w 4749368"/>
                <a:gd name="connsiteY1" fmla="*/ 3359278 h 5838626"/>
                <a:gd name="connsiteX2" fmla="*/ 1973289 w 4749368"/>
                <a:gd name="connsiteY2" fmla="*/ 3361847 h 5838626"/>
                <a:gd name="connsiteX3" fmla="*/ 1971747 w 4749368"/>
                <a:gd name="connsiteY3" fmla="*/ 3369405 h 5838626"/>
                <a:gd name="connsiteX4" fmla="*/ 1982764 w 4749368"/>
                <a:gd name="connsiteY4" fmla="*/ 3428162 h 5838626"/>
                <a:gd name="connsiteX5" fmla="*/ 1979092 w 4749368"/>
                <a:gd name="connsiteY5" fmla="*/ 3486918 h 5838626"/>
                <a:gd name="connsiteX6" fmla="*/ 1949713 w 4749368"/>
                <a:gd name="connsiteY6" fmla="*/ 3597087 h 5838626"/>
                <a:gd name="connsiteX7" fmla="*/ 1991113 w 4749368"/>
                <a:gd name="connsiteY7" fmla="*/ 3657336 h 5838626"/>
                <a:gd name="connsiteX8" fmla="*/ 1992504 w 4749368"/>
                <a:gd name="connsiteY8" fmla="*/ 3661663 h 5838626"/>
                <a:gd name="connsiteX9" fmla="*/ 2008470 w 4749368"/>
                <a:gd name="connsiteY9" fmla="*/ 3626465 h 5838626"/>
                <a:gd name="connsiteX10" fmla="*/ 2103950 w 4749368"/>
                <a:gd name="connsiteY10" fmla="*/ 3464885 h 5838626"/>
                <a:gd name="connsiteX11" fmla="*/ 2103950 w 4749368"/>
                <a:gd name="connsiteY11" fmla="*/ 3398784 h 5838626"/>
                <a:gd name="connsiteX12" fmla="*/ 2074571 w 4749368"/>
                <a:gd name="connsiteY12" fmla="*/ 3365733 h 5838626"/>
                <a:gd name="connsiteX13" fmla="*/ 2026832 w 4749368"/>
                <a:gd name="connsiteY13" fmla="*/ 3343699 h 5838626"/>
                <a:gd name="connsiteX14" fmla="*/ 3836449 w 4749368"/>
                <a:gd name="connsiteY14" fmla="*/ 3027696 h 5838626"/>
                <a:gd name="connsiteX15" fmla="*/ 3895158 w 4749368"/>
                <a:gd name="connsiteY15" fmla="*/ 3033757 h 5838626"/>
                <a:gd name="connsiteX16" fmla="*/ 3997681 w 4749368"/>
                <a:gd name="connsiteY16" fmla="*/ 3103030 h 5838626"/>
                <a:gd name="connsiteX17" fmla="*/ 4116830 w 4749368"/>
                <a:gd name="connsiteY17" fmla="*/ 3180615 h 5838626"/>
                <a:gd name="connsiteX18" fmla="*/ 4136227 w 4749368"/>
                <a:gd name="connsiteY18" fmla="*/ 3238804 h 5838626"/>
                <a:gd name="connsiteX19" fmla="*/ 4066954 w 4749368"/>
                <a:gd name="connsiteY19" fmla="*/ 3299764 h 5838626"/>
                <a:gd name="connsiteX20" fmla="*/ 4033703 w 4749368"/>
                <a:gd name="connsiteY20" fmla="*/ 3366266 h 5838626"/>
                <a:gd name="connsiteX21" fmla="*/ 4044787 w 4749368"/>
                <a:gd name="connsiteY21" fmla="*/ 3393975 h 5838626"/>
                <a:gd name="connsiteX22" fmla="*/ 4100205 w 4749368"/>
                <a:gd name="connsiteY22" fmla="*/ 3396746 h 5838626"/>
                <a:gd name="connsiteX23" fmla="*/ 4136227 w 4749368"/>
                <a:gd name="connsiteY23" fmla="*/ 3360724 h 5838626"/>
                <a:gd name="connsiteX24" fmla="*/ 4197187 w 4749368"/>
                <a:gd name="connsiteY24" fmla="*/ 3327473 h 5838626"/>
                <a:gd name="connsiteX25" fmla="*/ 4252605 w 4749368"/>
                <a:gd name="connsiteY25" fmla="*/ 3321932 h 5838626"/>
                <a:gd name="connsiteX26" fmla="*/ 4338503 w 4749368"/>
                <a:gd name="connsiteY26" fmla="*/ 3369037 h 5838626"/>
                <a:gd name="connsiteX27" fmla="*/ 4371754 w 4749368"/>
                <a:gd name="connsiteY27" fmla="*/ 3432768 h 5838626"/>
                <a:gd name="connsiteX28" fmla="*/ 4305252 w 4749368"/>
                <a:gd name="connsiteY28" fmla="*/ 3496499 h 5838626"/>
                <a:gd name="connsiteX29" fmla="*/ 4186103 w 4749368"/>
                <a:gd name="connsiteY29" fmla="*/ 3557459 h 5838626"/>
                <a:gd name="connsiteX30" fmla="*/ 4069725 w 4749368"/>
                <a:gd name="connsiteY30" fmla="*/ 3626732 h 5838626"/>
                <a:gd name="connsiteX31" fmla="*/ 3992140 w 4749368"/>
                <a:gd name="connsiteY31" fmla="*/ 3701546 h 5838626"/>
                <a:gd name="connsiteX32" fmla="*/ 3989369 w 4749368"/>
                <a:gd name="connsiteY32" fmla="*/ 3762506 h 5838626"/>
                <a:gd name="connsiteX33" fmla="*/ 4039245 w 4749368"/>
                <a:gd name="connsiteY33" fmla="*/ 3801299 h 5838626"/>
                <a:gd name="connsiteX34" fmla="*/ 4125143 w 4749368"/>
                <a:gd name="connsiteY34" fmla="*/ 3806841 h 5838626"/>
                <a:gd name="connsiteX35" fmla="*/ 4258147 w 4749368"/>
                <a:gd name="connsiteY35" fmla="*/ 3773590 h 5838626"/>
                <a:gd name="connsiteX36" fmla="*/ 4357900 w 4749368"/>
                <a:gd name="connsiteY36" fmla="*/ 3762506 h 5838626"/>
                <a:gd name="connsiteX37" fmla="*/ 4402234 w 4749368"/>
                <a:gd name="connsiteY37" fmla="*/ 3737568 h 5838626"/>
                <a:gd name="connsiteX38" fmla="*/ 4485361 w 4749368"/>
                <a:gd name="connsiteY38" fmla="*/ 3745881 h 5838626"/>
                <a:gd name="connsiteX39" fmla="*/ 4582343 w 4749368"/>
                <a:gd name="connsiteY39" fmla="*/ 3707088 h 5838626"/>
                <a:gd name="connsiteX40" fmla="*/ 4659929 w 4749368"/>
                <a:gd name="connsiteY40" fmla="*/ 3756964 h 5838626"/>
                <a:gd name="connsiteX41" fmla="*/ 4740285 w 4749368"/>
                <a:gd name="connsiteY41" fmla="*/ 3865030 h 5838626"/>
                <a:gd name="connsiteX42" fmla="*/ 4659929 w 4749368"/>
                <a:gd name="connsiteY42" fmla="*/ 3914906 h 5838626"/>
                <a:gd name="connsiteX43" fmla="*/ 4513070 w 4749368"/>
                <a:gd name="connsiteY43" fmla="*/ 3925990 h 5838626"/>
                <a:gd name="connsiteX44" fmla="*/ 4299710 w 4749368"/>
                <a:gd name="connsiteY44" fmla="*/ 3914906 h 5838626"/>
                <a:gd name="connsiteX45" fmla="*/ 4219354 w 4749368"/>
                <a:gd name="connsiteY45" fmla="*/ 3928761 h 5838626"/>
                <a:gd name="connsiteX46" fmla="*/ 4127914 w 4749368"/>
                <a:gd name="connsiteY46" fmla="*/ 3945386 h 5838626"/>
                <a:gd name="connsiteX47" fmla="*/ 4030932 w 4749368"/>
                <a:gd name="connsiteY47" fmla="*/ 3992492 h 5838626"/>
                <a:gd name="connsiteX48" fmla="*/ 4003223 w 4749368"/>
                <a:gd name="connsiteY48" fmla="*/ 4058993 h 5838626"/>
                <a:gd name="connsiteX49" fmla="*/ 3972743 w 4749368"/>
                <a:gd name="connsiteY49" fmla="*/ 4208622 h 5838626"/>
                <a:gd name="connsiteX50" fmla="*/ 4014307 w 4749368"/>
                <a:gd name="connsiteY50" fmla="*/ 4244644 h 5838626"/>
                <a:gd name="connsiteX51" fmla="*/ 4058641 w 4749368"/>
                <a:gd name="connsiteY51" fmla="*/ 4228019 h 5838626"/>
                <a:gd name="connsiteX52" fmla="*/ 4047558 w 4749368"/>
                <a:gd name="connsiteY52" fmla="*/ 4153204 h 5838626"/>
                <a:gd name="connsiteX53" fmla="*/ 4061412 w 4749368"/>
                <a:gd name="connsiteY53" fmla="*/ 4083932 h 5838626"/>
                <a:gd name="connsiteX54" fmla="*/ 4094663 w 4749368"/>
                <a:gd name="connsiteY54" fmla="*/ 4067306 h 5838626"/>
                <a:gd name="connsiteX55" fmla="*/ 4102976 w 4749368"/>
                <a:gd name="connsiteY55" fmla="*/ 4025742 h 5838626"/>
                <a:gd name="connsiteX56" fmla="*/ 4188874 w 4749368"/>
                <a:gd name="connsiteY56" fmla="*/ 4017430 h 5838626"/>
                <a:gd name="connsiteX57" fmla="*/ 4283085 w 4749368"/>
                <a:gd name="connsiteY57" fmla="*/ 4003575 h 5838626"/>
                <a:gd name="connsiteX58" fmla="*/ 4316336 w 4749368"/>
                <a:gd name="connsiteY58" fmla="*/ 4061764 h 5838626"/>
                <a:gd name="connsiteX59" fmla="*/ 4321878 w 4749368"/>
                <a:gd name="connsiteY59" fmla="*/ 4111641 h 5838626"/>
                <a:gd name="connsiteX60" fmla="*/ 4357900 w 4749368"/>
                <a:gd name="connsiteY60" fmla="*/ 4164288 h 5838626"/>
                <a:gd name="connsiteX61" fmla="*/ 4349587 w 4749368"/>
                <a:gd name="connsiteY61" fmla="*/ 4250186 h 5838626"/>
                <a:gd name="connsiteX62" fmla="*/ 4238750 w 4749368"/>
                <a:gd name="connsiteY62" fmla="*/ 4325001 h 5838626"/>
                <a:gd name="connsiteX63" fmla="*/ 4119601 w 4749368"/>
                <a:gd name="connsiteY63" fmla="*/ 4446921 h 5838626"/>
                <a:gd name="connsiteX64" fmla="*/ 3986598 w 4749368"/>
                <a:gd name="connsiteY64" fmla="*/ 4632571 h 5838626"/>
                <a:gd name="connsiteX65" fmla="*/ 3861907 w 4749368"/>
                <a:gd name="connsiteY65" fmla="*/ 4793284 h 5838626"/>
                <a:gd name="connsiteX66" fmla="*/ 3856313 w 4749368"/>
                <a:gd name="connsiteY66" fmla="*/ 4797324 h 5838626"/>
                <a:gd name="connsiteX67" fmla="*/ 3834025 w 4749368"/>
                <a:gd name="connsiteY67" fmla="*/ 4829220 h 5838626"/>
                <a:gd name="connsiteX68" fmla="*/ 3739987 w 4749368"/>
                <a:gd name="connsiteY68" fmla="*/ 4948455 h 5838626"/>
                <a:gd name="connsiteX69" fmla="*/ 3654089 w 4749368"/>
                <a:gd name="connsiteY69" fmla="*/ 5034353 h 5838626"/>
                <a:gd name="connsiteX70" fmla="*/ 3515543 w 4749368"/>
                <a:gd name="connsiteY70" fmla="*/ 5183982 h 5838626"/>
                <a:gd name="connsiteX71" fmla="*/ 3396394 w 4749368"/>
                <a:gd name="connsiteY71" fmla="*/ 5253255 h 5838626"/>
                <a:gd name="connsiteX72" fmla="*/ 3246765 w 4749368"/>
                <a:gd name="connsiteY72" fmla="*/ 5350237 h 5838626"/>
                <a:gd name="connsiteX73" fmla="*/ 3144241 w 4749368"/>
                <a:gd name="connsiteY73" fmla="*/ 5411197 h 5838626"/>
                <a:gd name="connsiteX74" fmla="*/ 3008467 w 4749368"/>
                <a:gd name="connsiteY74" fmla="*/ 5458302 h 5838626"/>
                <a:gd name="connsiteX75" fmla="*/ 2911485 w 4749368"/>
                <a:gd name="connsiteY75" fmla="*/ 5508179 h 5838626"/>
                <a:gd name="connsiteX76" fmla="*/ 2817274 w 4749368"/>
                <a:gd name="connsiteY76" fmla="*/ 5494324 h 5838626"/>
                <a:gd name="connsiteX77" fmla="*/ 2847754 w 4749368"/>
                <a:gd name="connsiteY77" fmla="*/ 5433364 h 5838626"/>
                <a:gd name="connsiteX78" fmla="*/ 2944736 w 4749368"/>
                <a:gd name="connsiteY78" fmla="*/ 5383488 h 5838626"/>
                <a:gd name="connsiteX79" fmla="*/ 3047260 w 4749368"/>
                <a:gd name="connsiteY79" fmla="*/ 5278193 h 5838626"/>
                <a:gd name="connsiteX80" fmla="*/ 3138700 w 4749368"/>
                <a:gd name="connsiteY80" fmla="*/ 5220004 h 5838626"/>
                <a:gd name="connsiteX81" fmla="*/ 3252307 w 4749368"/>
                <a:gd name="connsiteY81" fmla="*/ 5145190 h 5838626"/>
                <a:gd name="connsiteX82" fmla="*/ 3340976 w 4749368"/>
                <a:gd name="connsiteY82" fmla="*/ 5095313 h 5838626"/>
                <a:gd name="connsiteX83" fmla="*/ 3429645 w 4749368"/>
                <a:gd name="connsiteY83" fmla="*/ 4987248 h 5838626"/>
                <a:gd name="connsiteX84" fmla="*/ 3532169 w 4749368"/>
                <a:gd name="connsiteY84" fmla="*/ 4931830 h 5838626"/>
                <a:gd name="connsiteX85" fmla="*/ 3557107 w 4749368"/>
                <a:gd name="connsiteY85" fmla="*/ 4870870 h 5838626"/>
                <a:gd name="connsiteX86" fmla="*/ 3606983 w 4749368"/>
                <a:gd name="connsiteY86" fmla="*/ 4812681 h 5838626"/>
                <a:gd name="connsiteX87" fmla="*/ 3667942 w 4749368"/>
                <a:gd name="connsiteY87" fmla="*/ 4726782 h 5838626"/>
                <a:gd name="connsiteX88" fmla="*/ 3673448 w 4749368"/>
                <a:gd name="connsiteY88" fmla="*/ 4708475 h 5838626"/>
                <a:gd name="connsiteX89" fmla="*/ 3673420 w 4749368"/>
                <a:gd name="connsiteY89" fmla="*/ 4691302 h 5838626"/>
                <a:gd name="connsiteX90" fmla="*/ 3681798 w 4749368"/>
                <a:gd name="connsiteY90" fmla="*/ 4563299 h 5838626"/>
                <a:gd name="connsiteX91" fmla="*/ 3648547 w 4749368"/>
                <a:gd name="connsiteY91" fmla="*/ 4482942 h 5838626"/>
                <a:gd name="connsiteX92" fmla="*/ 3554336 w 4749368"/>
                <a:gd name="connsiteY92" fmla="*/ 4480172 h 5838626"/>
                <a:gd name="connsiteX93" fmla="*/ 3426874 w 4749368"/>
                <a:gd name="connsiteY93" fmla="*/ 4535590 h 5838626"/>
                <a:gd name="connsiteX94" fmla="*/ 3324350 w 4749368"/>
                <a:gd name="connsiteY94" fmla="*/ 4543902 h 5838626"/>
                <a:gd name="connsiteX95" fmla="*/ 3260620 w 4749368"/>
                <a:gd name="connsiteY95" fmla="*/ 4577153 h 5838626"/>
                <a:gd name="connsiteX96" fmla="*/ 3174721 w 4749368"/>
                <a:gd name="connsiteY96" fmla="*/ 4621488 h 5838626"/>
                <a:gd name="connsiteX97" fmla="*/ 3097136 w 4749368"/>
                <a:gd name="connsiteY97" fmla="*/ 4560528 h 5838626"/>
                <a:gd name="connsiteX98" fmla="*/ 3133158 w 4749368"/>
                <a:gd name="connsiteY98" fmla="*/ 4524506 h 5838626"/>
                <a:gd name="connsiteX99" fmla="*/ 3230140 w 4749368"/>
                <a:gd name="connsiteY99" fmla="*/ 4466317 h 5838626"/>
                <a:gd name="connsiteX100" fmla="*/ 3321580 w 4749368"/>
                <a:gd name="connsiteY100" fmla="*/ 4435837 h 5838626"/>
                <a:gd name="connsiteX101" fmla="*/ 3390852 w 4749368"/>
                <a:gd name="connsiteY101" fmla="*/ 4388732 h 5838626"/>
                <a:gd name="connsiteX102" fmla="*/ 3454583 w 4749368"/>
                <a:gd name="connsiteY102" fmla="*/ 4363793 h 5838626"/>
                <a:gd name="connsiteX103" fmla="*/ 3521085 w 4749368"/>
                <a:gd name="connsiteY103" fmla="*/ 4316688 h 5838626"/>
                <a:gd name="connsiteX104" fmla="*/ 3584816 w 4749368"/>
                <a:gd name="connsiteY104" fmla="*/ 4325001 h 5838626"/>
                <a:gd name="connsiteX105" fmla="*/ 3651318 w 4749368"/>
                <a:gd name="connsiteY105" fmla="*/ 4377648 h 5838626"/>
                <a:gd name="connsiteX106" fmla="*/ 3681798 w 4749368"/>
                <a:gd name="connsiteY106" fmla="*/ 4410899 h 5838626"/>
                <a:gd name="connsiteX107" fmla="*/ 3728903 w 4749368"/>
                <a:gd name="connsiteY107" fmla="*/ 4413670 h 5838626"/>
                <a:gd name="connsiteX108" fmla="*/ 3709507 w 4749368"/>
                <a:gd name="connsiteY108" fmla="*/ 4355481 h 5838626"/>
                <a:gd name="connsiteX109" fmla="*/ 3706736 w 4749368"/>
                <a:gd name="connsiteY109" fmla="*/ 4302833 h 5838626"/>
                <a:gd name="connsiteX110" fmla="*/ 3690111 w 4749368"/>
                <a:gd name="connsiteY110" fmla="*/ 4247414 h 5838626"/>
                <a:gd name="connsiteX111" fmla="*/ 3703966 w 4749368"/>
                <a:gd name="connsiteY111" fmla="*/ 4186455 h 5838626"/>
                <a:gd name="connsiteX112" fmla="*/ 3695652 w 4749368"/>
                <a:gd name="connsiteY112" fmla="*/ 4128266 h 5838626"/>
                <a:gd name="connsiteX113" fmla="*/ 3637463 w 4749368"/>
                <a:gd name="connsiteY113" fmla="*/ 4111641 h 5838626"/>
                <a:gd name="connsiteX114" fmla="*/ 3568190 w 4749368"/>
                <a:gd name="connsiteY114" fmla="*/ 4119953 h 5838626"/>
                <a:gd name="connsiteX115" fmla="*/ 3415790 w 4749368"/>
                <a:gd name="connsiteY115" fmla="*/ 4125495 h 5838626"/>
                <a:gd name="connsiteX116" fmla="*/ 3288329 w 4749368"/>
                <a:gd name="connsiteY116" fmla="*/ 4191997 h 5838626"/>
                <a:gd name="connsiteX117" fmla="*/ 3188576 w 4749368"/>
                <a:gd name="connsiteY117" fmla="*/ 4233561 h 5838626"/>
                <a:gd name="connsiteX118" fmla="*/ 3072198 w 4749368"/>
                <a:gd name="connsiteY118" fmla="*/ 4294521 h 5838626"/>
                <a:gd name="connsiteX119" fmla="*/ 2975216 w 4749368"/>
                <a:gd name="connsiteY119" fmla="*/ 4347168 h 5838626"/>
                <a:gd name="connsiteX120" fmla="*/ 2900401 w 4749368"/>
                <a:gd name="connsiteY120" fmla="*/ 4377648 h 5838626"/>
                <a:gd name="connsiteX121" fmla="*/ 2869921 w 4749368"/>
                <a:gd name="connsiteY121" fmla="*/ 4391502 h 5838626"/>
                <a:gd name="connsiteX122" fmla="*/ 2847754 w 4749368"/>
                <a:gd name="connsiteY122" fmla="*/ 4430295 h 5838626"/>
                <a:gd name="connsiteX123" fmla="*/ 2775710 w 4749368"/>
                <a:gd name="connsiteY123" fmla="*/ 4410899 h 5838626"/>
                <a:gd name="connsiteX124" fmla="*/ 2728605 w 4749368"/>
                <a:gd name="connsiteY124" fmla="*/ 4372106 h 5838626"/>
                <a:gd name="connsiteX125" fmla="*/ 2653790 w 4749368"/>
                <a:gd name="connsiteY125" fmla="*/ 4305604 h 5838626"/>
                <a:gd name="connsiteX126" fmla="*/ 2662103 w 4749368"/>
                <a:gd name="connsiteY126" fmla="*/ 4230790 h 5838626"/>
                <a:gd name="connsiteX127" fmla="*/ 2709209 w 4749368"/>
                <a:gd name="connsiteY127" fmla="*/ 4191997 h 5838626"/>
                <a:gd name="connsiteX128" fmla="*/ 2864380 w 4749368"/>
                <a:gd name="connsiteY128" fmla="*/ 4180913 h 5838626"/>
                <a:gd name="connsiteX129" fmla="*/ 2911485 w 4749368"/>
                <a:gd name="connsiteY129" fmla="*/ 4180913 h 5838626"/>
                <a:gd name="connsiteX130" fmla="*/ 2941965 w 4749368"/>
                <a:gd name="connsiteY130" fmla="*/ 4161517 h 5838626"/>
                <a:gd name="connsiteX131" fmla="*/ 3014009 w 4749368"/>
                <a:gd name="connsiteY131" fmla="*/ 4142121 h 5838626"/>
                <a:gd name="connsiteX132" fmla="*/ 3014009 w 4749368"/>
                <a:gd name="connsiteY132" fmla="*/ 4119953 h 5838626"/>
                <a:gd name="connsiteX133" fmla="*/ 3033405 w 4749368"/>
                <a:gd name="connsiteY133" fmla="*/ 4061764 h 5838626"/>
                <a:gd name="connsiteX134" fmla="*/ 3061114 w 4749368"/>
                <a:gd name="connsiteY134" fmla="*/ 4034055 h 5838626"/>
                <a:gd name="connsiteX135" fmla="*/ 3130387 w 4749368"/>
                <a:gd name="connsiteY135" fmla="*/ 4028513 h 5838626"/>
                <a:gd name="connsiteX136" fmla="*/ 3166409 w 4749368"/>
                <a:gd name="connsiteY136" fmla="*/ 4025742 h 5838626"/>
                <a:gd name="connsiteX137" fmla="*/ 3210743 w 4749368"/>
                <a:gd name="connsiteY137" fmla="*/ 3992492 h 5838626"/>
                <a:gd name="connsiteX138" fmla="*/ 3271703 w 4749368"/>
                <a:gd name="connsiteY138" fmla="*/ 3981408 h 5838626"/>
                <a:gd name="connsiteX139" fmla="*/ 3313267 w 4749368"/>
                <a:gd name="connsiteY139" fmla="*/ 3937073 h 5838626"/>
                <a:gd name="connsiteX140" fmla="*/ 3349289 w 4749368"/>
                <a:gd name="connsiteY140" fmla="*/ 3898281 h 5838626"/>
                <a:gd name="connsiteX141" fmla="*/ 3368685 w 4749368"/>
                <a:gd name="connsiteY141" fmla="*/ 3851175 h 5838626"/>
                <a:gd name="connsiteX142" fmla="*/ 3343747 w 4749368"/>
                <a:gd name="connsiteY142" fmla="*/ 3790215 h 5838626"/>
                <a:gd name="connsiteX143" fmla="*/ 3349289 w 4749368"/>
                <a:gd name="connsiteY143" fmla="*/ 3682150 h 5838626"/>
                <a:gd name="connsiteX144" fmla="*/ 3343747 w 4749368"/>
                <a:gd name="connsiteY144" fmla="*/ 3629502 h 5838626"/>
                <a:gd name="connsiteX145" fmla="*/ 3321580 w 4749368"/>
                <a:gd name="connsiteY145" fmla="*/ 3599022 h 5838626"/>
                <a:gd name="connsiteX146" fmla="*/ 3293870 w 4749368"/>
                <a:gd name="connsiteY146" fmla="*/ 3538062 h 5838626"/>
                <a:gd name="connsiteX147" fmla="*/ 3316038 w 4749368"/>
                <a:gd name="connsiteY147" fmla="*/ 3526979 h 5838626"/>
                <a:gd name="connsiteX148" fmla="*/ 3374227 w 4749368"/>
                <a:gd name="connsiteY148" fmla="*/ 3524208 h 5838626"/>
                <a:gd name="connsiteX149" fmla="*/ 3401936 w 4749368"/>
                <a:gd name="connsiteY149" fmla="*/ 3488186 h 5838626"/>
                <a:gd name="connsiteX150" fmla="*/ 3449041 w 4749368"/>
                <a:gd name="connsiteY150" fmla="*/ 3482644 h 5838626"/>
                <a:gd name="connsiteX151" fmla="*/ 3523856 w 4749368"/>
                <a:gd name="connsiteY151" fmla="*/ 3518666 h 5838626"/>
                <a:gd name="connsiteX152" fmla="*/ 3587587 w 4749368"/>
                <a:gd name="connsiteY152" fmla="*/ 3571313 h 5838626"/>
                <a:gd name="connsiteX153" fmla="*/ 3631921 w 4749368"/>
                <a:gd name="connsiteY153" fmla="*/ 3601793 h 5838626"/>
                <a:gd name="connsiteX154" fmla="*/ 3665172 w 4749368"/>
                <a:gd name="connsiteY154" fmla="*/ 3635044 h 5838626"/>
                <a:gd name="connsiteX155" fmla="*/ 3676256 w 4749368"/>
                <a:gd name="connsiteY155" fmla="*/ 3538062 h 5838626"/>
                <a:gd name="connsiteX156" fmla="*/ 3670714 w 4749368"/>
                <a:gd name="connsiteY156" fmla="*/ 3435539 h 5838626"/>
                <a:gd name="connsiteX157" fmla="*/ 3670714 w 4749368"/>
                <a:gd name="connsiteY157" fmla="*/ 3405059 h 5838626"/>
                <a:gd name="connsiteX158" fmla="*/ 3662401 w 4749368"/>
                <a:gd name="connsiteY158" fmla="*/ 3308077 h 5838626"/>
                <a:gd name="connsiteX159" fmla="*/ 3662401 w 4749368"/>
                <a:gd name="connsiteY159" fmla="*/ 3216637 h 5838626"/>
                <a:gd name="connsiteX160" fmla="*/ 3640234 w 4749368"/>
                <a:gd name="connsiteY160" fmla="*/ 3144593 h 5838626"/>
                <a:gd name="connsiteX161" fmla="*/ 3676256 w 4749368"/>
                <a:gd name="connsiteY161" fmla="*/ 3105801 h 5838626"/>
                <a:gd name="connsiteX162" fmla="*/ 3734445 w 4749368"/>
                <a:gd name="connsiteY162" fmla="*/ 3086404 h 5838626"/>
                <a:gd name="connsiteX163" fmla="*/ 3784321 w 4749368"/>
                <a:gd name="connsiteY163" fmla="*/ 3036528 h 5838626"/>
                <a:gd name="connsiteX164" fmla="*/ 3836449 w 4749368"/>
                <a:gd name="connsiteY164" fmla="*/ 3027696 h 5838626"/>
                <a:gd name="connsiteX165" fmla="*/ 3579274 w 4749368"/>
                <a:gd name="connsiteY165" fmla="*/ 2543307 h 5838626"/>
                <a:gd name="connsiteX166" fmla="*/ 3551565 w 4749368"/>
                <a:gd name="connsiteY166" fmla="*/ 2557162 h 5838626"/>
                <a:gd name="connsiteX167" fmla="*/ 3468438 w 4749368"/>
                <a:gd name="connsiteY167" fmla="*/ 2579329 h 5838626"/>
                <a:gd name="connsiteX168" fmla="*/ 3457354 w 4749368"/>
                <a:gd name="connsiteY168" fmla="*/ 2582100 h 5838626"/>
                <a:gd name="connsiteX169" fmla="*/ 3418561 w 4749368"/>
                <a:gd name="connsiteY169" fmla="*/ 2590413 h 5838626"/>
                <a:gd name="connsiteX170" fmla="*/ 3401936 w 4749368"/>
                <a:gd name="connsiteY170" fmla="*/ 2598725 h 5838626"/>
                <a:gd name="connsiteX171" fmla="*/ 3399165 w 4749368"/>
                <a:gd name="connsiteY171" fmla="*/ 2609809 h 5838626"/>
                <a:gd name="connsiteX172" fmla="*/ 3390852 w 4749368"/>
                <a:gd name="connsiteY172" fmla="*/ 2651373 h 5838626"/>
                <a:gd name="connsiteX173" fmla="*/ 3396394 w 4749368"/>
                <a:gd name="connsiteY173" fmla="*/ 2651373 h 5838626"/>
                <a:gd name="connsiteX174" fmla="*/ 3465667 w 4749368"/>
                <a:gd name="connsiteY174" fmla="*/ 2648602 h 5838626"/>
                <a:gd name="connsiteX175" fmla="*/ 3479521 w 4749368"/>
                <a:gd name="connsiteY175" fmla="*/ 2645831 h 5838626"/>
                <a:gd name="connsiteX176" fmla="*/ 3490605 w 4749368"/>
                <a:gd name="connsiteY176" fmla="*/ 2637518 h 5838626"/>
                <a:gd name="connsiteX177" fmla="*/ 3518314 w 4749368"/>
                <a:gd name="connsiteY177" fmla="*/ 2629205 h 5838626"/>
                <a:gd name="connsiteX178" fmla="*/ 3526627 w 4749368"/>
                <a:gd name="connsiteY178" fmla="*/ 2620893 h 5838626"/>
                <a:gd name="connsiteX179" fmla="*/ 3584816 w 4749368"/>
                <a:gd name="connsiteY179" fmla="*/ 2615351 h 5838626"/>
                <a:gd name="connsiteX180" fmla="*/ 3601441 w 4749368"/>
                <a:gd name="connsiteY180" fmla="*/ 2609809 h 5838626"/>
                <a:gd name="connsiteX181" fmla="*/ 3615296 w 4749368"/>
                <a:gd name="connsiteY181" fmla="*/ 2595954 h 5838626"/>
                <a:gd name="connsiteX182" fmla="*/ 3623609 w 4749368"/>
                <a:gd name="connsiteY182" fmla="*/ 2593183 h 5838626"/>
                <a:gd name="connsiteX183" fmla="*/ 3634692 w 4749368"/>
                <a:gd name="connsiteY183" fmla="*/ 2587642 h 5838626"/>
                <a:gd name="connsiteX184" fmla="*/ 3665172 w 4749368"/>
                <a:gd name="connsiteY184" fmla="*/ 2582100 h 5838626"/>
                <a:gd name="connsiteX185" fmla="*/ 3673485 w 4749368"/>
                <a:gd name="connsiteY185" fmla="*/ 2573787 h 5838626"/>
                <a:gd name="connsiteX186" fmla="*/ 3690110 w 4749368"/>
                <a:gd name="connsiteY186" fmla="*/ 2559933 h 5838626"/>
                <a:gd name="connsiteX187" fmla="*/ 3684569 w 4749368"/>
                <a:gd name="connsiteY187" fmla="*/ 2551620 h 5838626"/>
                <a:gd name="connsiteX188" fmla="*/ 3673485 w 4749368"/>
                <a:gd name="connsiteY188" fmla="*/ 2546078 h 5838626"/>
                <a:gd name="connsiteX189" fmla="*/ 3579274 w 4749368"/>
                <a:gd name="connsiteY189" fmla="*/ 2543307 h 5838626"/>
                <a:gd name="connsiteX190" fmla="*/ 3733919 w 4749368"/>
                <a:gd name="connsiteY190" fmla="*/ 2251374 h 5838626"/>
                <a:gd name="connsiteX191" fmla="*/ 3728903 w 4749368"/>
                <a:gd name="connsiteY191" fmla="*/ 2252362 h 5838626"/>
                <a:gd name="connsiteX192" fmla="*/ 3660973 w 4749368"/>
                <a:gd name="connsiteY192" fmla="*/ 2274898 h 5838626"/>
                <a:gd name="connsiteX193" fmla="*/ 3627046 w 4749368"/>
                <a:gd name="connsiteY193" fmla="*/ 2285407 h 5838626"/>
                <a:gd name="connsiteX194" fmla="*/ 3629151 w 4749368"/>
                <a:gd name="connsiteY194" fmla="*/ 2309771 h 5838626"/>
                <a:gd name="connsiteX195" fmla="*/ 3641360 w 4749368"/>
                <a:gd name="connsiteY195" fmla="*/ 2333129 h 5838626"/>
                <a:gd name="connsiteX196" fmla="*/ 3644178 w 4749368"/>
                <a:gd name="connsiteY196" fmla="*/ 2336508 h 5838626"/>
                <a:gd name="connsiteX197" fmla="*/ 3648959 w 4749368"/>
                <a:gd name="connsiteY197" fmla="*/ 2334385 h 5838626"/>
                <a:gd name="connsiteX198" fmla="*/ 3687340 w 4749368"/>
                <a:gd name="connsiteY198" fmla="*/ 2343802 h 5838626"/>
                <a:gd name="connsiteX199" fmla="*/ 3718426 w 4749368"/>
                <a:gd name="connsiteY199" fmla="*/ 2335771 h 5838626"/>
                <a:gd name="connsiteX200" fmla="*/ 3742951 w 4749368"/>
                <a:gd name="connsiteY200" fmla="*/ 2328044 h 5838626"/>
                <a:gd name="connsiteX201" fmla="*/ 3731675 w 4749368"/>
                <a:gd name="connsiteY201" fmla="*/ 2309771 h 5838626"/>
                <a:gd name="connsiteX202" fmla="*/ 3730636 w 4749368"/>
                <a:gd name="connsiteY202" fmla="*/ 2273230 h 5838626"/>
                <a:gd name="connsiteX203" fmla="*/ 4199958 w 4749368"/>
                <a:gd name="connsiteY203" fmla="*/ 2216340 h 5838626"/>
                <a:gd name="connsiteX204" fmla="*/ 3997681 w 4749368"/>
                <a:gd name="connsiteY204" fmla="*/ 2219111 h 5838626"/>
                <a:gd name="connsiteX205" fmla="*/ 3914554 w 4749368"/>
                <a:gd name="connsiteY205" fmla="*/ 2221882 h 5838626"/>
                <a:gd name="connsiteX206" fmla="*/ 3898138 w 4749368"/>
                <a:gd name="connsiteY206" fmla="*/ 2224119 h 5838626"/>
                <a:gd name="connsiteX207" fmla="*/ 3897930 w 4749368"/>
                <a:gd name="connsiteY207" fmla="*/ 2226644 h 5838626"/>
                <a:gd name="connsiteX208" fmla="*/ 3895159 w 4749368"/>
                <a:gd name="connsiteY208" fmla="*/ 2348564 h 5838626"/>
                <a:gd name="connsiteX209" fmla="*/ 3891223 w 4749368"/>
                <a:gd name="connsiteY209" fmla="*/ 2351605 h 5838626"/>
                <a:gd name="connsiteX210" fmla="*/ 3895158 w 4749368"/>
                <a:gd name="connsiteY210" fmla="*/ 2354885 h 5838626"/>
                <a:gd name="connsiteX211" fmla="*/ 4069725 w 4749368"/>
                <a:gd name="connsiteY211" fmla="*/ 2465722 h 5838626"/>
                <a:gd name="connsiteX212" fmla="*/ 4064183 w 4749368"/>
                <a:gd name="connsiteY212" fmla="*/ 2559933 h 5838626"/>
                <a:gd name="connsiteX213" fmla="*/ 3972743 w 4749368"/>
                <a:gd name="connsiteY213" fmla="*/ 2631976 h 5838626"/>
                <a:gd name="connsiteX214" fmla="*/ 3948520 w 4749368"/>
                <a:gd name="connsiteY214" fmla="*/ 2663582 h 5838626"/>
                <a:gd name="connsiteX215" fmla="*/ 3944071 w 4749368"/>
                <a:gd name="connsiteY215" fmla="*/ 2670405 h 5838626"/>
                <a:gd name="connsiteX216" fmla="*/ 3946875 w 4749368"/>
                <a:gd name="connsiteY216" fmla="*/ 2671332 h 5838626"/>
                <a:gd name="connsiteX217" fmla="*/ 3992140 w 4749368"/>
                <a:gd name="connsiteY217" fmla="*/ 2723416 h 5838626"/>
                <a:gd name="connsiteX218" fmla="*/ 4014307 w 4749368"/>
                <a:gd name="connsiteY218" fmla="*/ 2742813 h 5838626"/>
                <a:gd name="connsiteX219" fmla="*/ 4141769 w 4749368"/>
                <a:gd name="connsiteY219" fmla="*/ 2701249 h 5838626"/>
                <a:gd name="connsiteX220" fmla="*/ 4266460 w 4749368"/>
                <a:gd name="connsiteY220" fmla="*/ 2640289 h 5838626"/>
                <a:gd name="connsiteX221" fmla="*/ 4396692 w 4749368"/>
                <a:gd name="connsiteY221" fmla="*/ 2557162 h 5838626"/>
                <a:gd name="connsiteX222" fmla="*/ 4479820 w 4749368"/>
                <a:gd name="connsiteY222" fmla="*/ 2471263 h 5838626"/>
                <a:gd name="connsiteX223" fmla="*/ 4496445 w 4749368"/>
                <a:gd name="connsiteY223" fmla="*/ 2332718 h 5838626"/>
                <a:gd name="connsiteX224" fmla="*/ 4438256 w 4749368"/>
                <a:gd name="connsiteY224" fmla="*/ 2257903 h 5838626"/>
                <a:gd name="connsiteX225" fmla="*/ 4324649 w 4749368"/>
                <a:gd name="connsiteY225" fmla="*/ 2249591 h 5838626"/>
                <a:gd name="connsiteX226" fmla="*/ 4249834 w 4749368"/>
                <a:gd name="connsiteY226" fmla="*/ 2224653 h 5838626"/>
                <a:gd name="connsiteX227" fmla="*/ 4199958 w 4749368"/>
                <a:gd name="connsiteY227" fmla="*/ 2216340 h 5838626"/>
                <a:gd name="connsiteX228" fmla="*/ 3684916 w 4749368"/>
                <a:gd name="connsiteY228" fmla="*/ 2094333 h 5838626"/>
                <a:gd name="connsiteX229" fmla="*/ 3631922 w 4749368"/>
                <a:gd name="connsiteY229" fmla="*/ 2107495 h 5838626"/>
                <a:gd name="connsiteX230" fmla="*/ 3622398 w 4749368"/>
                <a:gd name="connsiteY230" fmla="*/ 2144729 h 5838626"/>
                <a:gd name="connsiteX231" fmla="*/ 3624824 w 4749368"/>
                <a:gd name="connsiteY231" fmla="*/ 2176052 h 5838626"/>
                <a:gd name="connsiteX232" fmla="*/ 3695652 w 4749368"/>
                <a:gd name="connsiteY232" fmla="*/ 2155380 h 5838626"/>
                <a:gd name="connsiteX233" fmla="*/ 3744498 w 4749368"/>
                <a:gd name="connsiteY233" fmla="*/ 2144174 h 5838626"/>
                <a:gd name="connsiteX234" fmla="*/ 3744751 w 4749368"/>
                <a:gd name="connsiteY234" fmla="*/ 2130377 h 5838626"/>
                <a:gd name="connsiteX235" fmla="*/ 3737217 w 4749368"/>
                <a:gd name="connsiteY235" fmla="*/ 2107495 h 5838626"/>
                <a:gd name="connsiteX236" fmla="*/ 3684916 w 4749368"/>
                <a:gd name="connsiteY236" fmla="*/ 2094333 h 5838626"/>
                <a:gd name="connsiteX237" fmla="*/ 1567795 w 4749368"/>
                <a:gd name="connsiteY237" fmla="*/ 2054726 h 5838626"/>
                <a:gd name="connsiteX238" fmla="*/ 1722032 w 4749368"/>
                <a:gd name="connsiteY238" fmla="*/ 2109810 h 5838626"/>
                <a:gd name="connsiteX239" fmla="*/ 1890957 w 4749368"/>
                <a:gd name="connsiteY239" fmla="*/ 2194273 h 5838626"/>
                <a:gd name="connsiteX240" fmla="*/ 1982764 w 4749368"/>
                <a:gd name="connsiteY240" fmla="*/ 2264046 h 5838626"/>
                <a:gd name="connsiteX241" fmla="*/ 2004798 w 4749368"/>
                <a:gd name="connsiteY241" fmla="*/ 2315458 h 5838626"/>
                <a:gd name="connsiteX242" fmla="*/ 2019487 w 4749368"/>
                <a:gd name="connsiteY242" fmla="*/ 2429299 h 5838626"/>
                <a:gd name="connsiteX243" fmla="*/ 2063554 w 4749368"/>
                <a:gd name="connsiteY243" fmla="*/ 2532123 h 5838626"/>
                <a:gd name="connsiteX244" fmla="*/ 2155362 w 4749368"/>
                <a:gd name="connsiteY244" fmla="*/ 2590880 h 5838626"/>
                <a:gd name="connsiteX245" fmla="*/ 2247169 w 4749368"/>
                <a:gd name="connsiteY245" fmla="*/ 2568846 h 5838626"/>
                <a:gd name="connsiteX246" fmla="*/ 2327959 w 4749368"/>
                <a:gd name="connsiteY246" fmla="*/ 2568846 h 5838626"/>
                <a:gd name="connsiteX247" fmla="*/ 2405077 w 4749368"/>
                <a:gd name="connsiteY247" fmla="*/ 2620258 h 5838626"/>
                <a:gd name="connsiteX248" fmla="*/ 2449145 w 4749368"/>
                <a:gd name="connsiteY248" fmla="*/ 2697376 h 5838626"/>
                <a:gd name="connsiteX249" fmla="*/ 2353665 w 4749368"/>
                <a:gd name="connsiteY249" fmla="*/ 2796528 h 5838626"/>
                <a:gd name="connsiteX250" fmla="*/ 2232480 w 4749368"/>
                <a:gd name="connsiteY250" fmla="*/ 2892008 h 5838626"/>
                <a:gd name="connsiteX251" fmla="*/ 2111294 w 4749368"/>
                <a:gd name="connsiteY251" fmla="*/ 2976470 h 5838626"/>
                <a:gd name="connsiteX252" fmla="*/ 2045193 w 4749368"/>
                <a:gd name="connsiteY252" fmla="*/ 3020538 h 5838626"/>
                <a:gd name="connsiteX253" fmla="*/ 2004798 w 4749368"/>
                <a:gd name="connsiteY253" fmla="*/ 3086639 h 5838626"/>
                <a:gd name="connsiteX254" fmla="*/ 2002733 w 4749368"/>
                <a:gd name="connsiteY254" fmla="*/ 3117108 h 5838626"/>
                <a:gd name="connsiteX255" fmla="*/ 2003708 w 4749368"/>
                <a:gd name="connsiteY255" fmla="*/ 3139287 h 5838626"/>
                <a:gd name="connsiteX256" fmla="*/ 2018942 w 4749368"/>
                <a:gd name="connsiteY256" fmla="*/ 3139887 h 5838626"/>
                <a:gd name="connsiteX257" fmla="*/ 2100277 w 4749368"/>
                <a:gd name="connsiteY257" fmla="*/ 3167429 h 5838626"/>
                <a:gd name="connsiteX258" fmla="*/ 2232480 w 4749368"/>
                <a:gd name="connsiteY258" fmla="*/ 3160085 h 5838626"/>
                <a:gd name="connsiteX259" fmla="*/ 2283892 w 4749368"/>
                <a:gd name="connsiteY259" fmla="*/ 3160085 h 5838626"/>
                <a:gd name="connsiteX260" fmla="*/ 2397733 w 4749368"/>
                <a:gd name="connsiteY260" fmla="*/ 3141723 h 5838626"/>
                <a:gd name="connsiteX261" fmla="*/ 2445473 w 4749368"/>
                <a:gd name="connsiteY261" fmla="*/ 3119690 h 5838626"/>
                <a:gd name="connsiteX262" fmla="*/ 2493212 w 4749368"/>
                <a:gd name="connsiteY262" fmla="*/ 3119690 h 5838626"/>
                <a:gd name="connsiteX263" fmla="*/ 2548297 w 4749368"/>
                <a:gd name="connsiteY263" fmla="*/ 3071950 h 5838626"/>
                <a:gd name="connsiteX264" fmla="*/ 2588692 w 4749368"/>
                <a:gd name="connsiteY264" fmla="*/ 3079294 h 5838626"/>
                <a:gd name="connsiteX265" fmla="*/ 2647448 w 4749368"/>
                <a:gd name="connsiteY265" fmla="*/ 3057261 h 5838626"/>
                <a:gd name="connsiteX266" fmla="*/ 2720894 w 4749368"/>
                <a:gd name="connsiteY266" fmla="*/ 3071950 h 5838626"/>
                <a:gd name="connsiteX267" fmla="*/ 2750273 w 4749368"/>
                <a:gd name="connsiteY267" fmla="*/ 3027882 h 5838626"/>
                <a:gd name="connsiteX268" fmla="*/ 2827391 w 4749368"/>
                <a:gd name="connsiteY268" fmla="*/ 3031555 h 5838626"/>
                <a:gd name="connsiteX269" fmla="*/ 2911853 w 4749368"/>
                <a:gd name="connsiteY269" fmla="*/ 3086639 h 5838626"/>
                <a:gd name="connsiteX270" fmla="*/ 3047728 w 4749368"/>
                <a:gd name="connsiteY270" fmla="*/ 3149068 h 5838626"/>
                <a:gd name="connsiteX271" fmla="*/ 3106485 w 4749368"/>
                <a:gd name="connsiteY271" fmla="*/ 3215169 h 5838626"/>
                <a:gd name="connsiteX272" fmla="*/ 3077106 w 4749368"/>
                <a:gd name="connsiteY272" fmla="*/ 3284943 h 5838626"/>
                <a:gd name="connsiteX273" fmla="*/ 3062417 w 4749368"/>
                <a:gd name="connsiteY273" fmla="*/ 3347371 h 5838626"/>
                <a:gd name="connsiteX274" fmla="*/ 3003660 w 4749368"/>
                <a:gd name="connsiteY274" fmla="*/ 3362061 h 5838626"/>
                <a:gd name="connsiteX275" fmla="*/ 2809029 w 4749368"/>
                <a:gd name="connsiteY275" fmla="*/ 3354716 h 5838626"/>
                <a:gd name="connsiteX276" fmla="*/ 2669482 w 4749368"/>
                <a:gd name="connsiteY276" fmla="*/ 3358388 h 5838626"/>
                <a:gd name="connsiteX277" fmla="*/ 2585019 w 4749368"/>
                <a:gd name="connsiteY277" fmla="*/ 3387767 h 5838626"/>
                <a:gd name="connsiteX278" fmla="*/ 2551969 w 4749368"/>
                <a:gd name="connsiteY278" fmla="*/ 3420817 h 5838626"/>
                <a:gd name="connsiteX279" fmla="*/ 2570330 w 4749368"/>
                <a:gd name="connsiteY279" fmla="*/ 3497935 h 5838626"/>
                <a:gd name="connsiteX280" fmla="*/ 2566658 w 4749368"/>
                <a:gd name="connsiteY280" fmla="*/ 3644827 h 5838626"/>
                <a:gd name="connsiteX281" fmla="*/ 2533607 w 4749368"/>
                <a:gd name="connsiteY281" fmla="*/ 3751323 h 5838626"/>
                <a:gd name="connsiteX282" fmla="*/ 2456489 w 4749368"/>
                <a:gd name="connsiteY282" fmla="*/ 3857820 h 5838626"/>
                <a:gd name="connsiteX283" fmla="*/ 2338976 w 4749368"/>
                <a:gd name="connsiteY283" fmla="*/ 3938610 h 5838626"/>
                <a:gd name="connsiteX284" fmla="*/ 2236152 w 4749368"/>
                <a:gd name="connsiteY284" fmla="*/ 4001039 h 5838626"/>
                <a:gd name="connsiteX285" fmla="*/ 2122311 w 4749368"/>
                <a:gd name="connsiteY285" fmla="*/ 4155275 h 5838626"/>
                <a:gd name="connsiteX286" fmla="*/ 2119430 w 4749368"/>
                <a:gd name="connsiteY286" fmla="*/ 4156659 h 5838626"/>
                <a:gd name="connsiteX287" fmla="*/ 2110376 w 4749368"/>
                <a:gd name="connsiteY287" fmla="*/ 4174325 h 5838626"/>
                <a:gd name="connsiteX288" fmla="*/ 2074571 w 4749368"/>
                <a:gd name="connsiteY288" fmla="*/ 4239737 h 5838626"/>
                <a:gd name="connsiteX289" fmla="*/ 2004798 w 4749368"/>
                <a:gd name="connsiteY289" fmla="*/ 4360923 h 5838626"/>
                <a:gd name="connsiteX290" fmla="*/ 1971289 w 4749368"/>
                <a:gd name="connsiteY290" fmla="*/ 4423352 h 5838626"/>
                <a:gd name="connsiteX291" fmla="*/ 1951647 w 4749368"/>
                <a:gd name="connsiteY291" fmla="*/ 4444511 h 5838626"/>
                <a:gd name="connsiteX292" fmla="*/ 1940992 w 4749368"/>
                <a:gd name="connsiteY292" fmla="*/ 4462370 h 5838626"/>
                <a:gd name="connsiteX293" fmla="*/ 1898301 w 4749368"/>
                <a:gd name="connsiteY293" fmla="*/ 4522504 h 5838626"/>
                <a:gd name="connsiteX294" fmla="*/ 1806494 w 4749368"/>
                <a:gd name="connsiteY294" fmla="*/ 4636345 h 5838626"/>
                <a:gd name="connsiteX295" fmla="*/ 1688981 w 4749368"/>
                <a:gd name="connsiteY295" fmla="*/ 4768547 h 5838626"/>
                <a:gd name="connsiteX296" fmla="*/ 1567795 w 4749368"/>
                <a:gd name="connsiteY296" fmla="*/ 4860355 h 5838626"/>
                <a:gd name="connsiteX297" fmla="*/ 1464971 w 4749368"/>
                <a:gd name="connsiteY297" fmla="*/ 5014591 h 5838626"/>
                <a:gd name="connsiteX298" fmla="*/ 1391526 w 4749368"/>
                <a:gd name="connsiteY298" fmla="*/ 5139449 h 5838626"/>
                <a:gd name="connsiteX299" fmla="*/ 1244634 w 4749368"/>
                <a:gd name="connsiteY299" fmla="*/ 5249617 h 5838626"/>
                <a:gd name="connsiteX300" fmla="*/ 1127121 w 4749368"/>
                <a:gd name="connsiteY300" fmla="*/ 5352441 h 5838626"/>
                <a:gd name="connsiteX301" fmla="*/ 1038986 w 4749368"/>
                <a:gd name="connsiteY301" fmla="*/ 5392837 h 5838626"/>
                <a:gd name="connsiteX302" fmla="*/ 921473 w 4749368"/>
                <a:gd name="connsiteY302" fmla="*/ 5484644 h 5838626"/>
                <a:gd name="connsiteX303" fmla="*/ 807632 w 4749368"/>
                <a:gd name="connsiteY303" fmla="*/ 5550745 h 5838626"/>
                <a:gd name="connsiteX304" fmla="*/ 682774 w 4749368"/>
                <a:gd name="connsiteY304" fmla="*/ 5653569 h 5838626"/>
                <a:gd name="connsiteX305" fmla="*/ 561588 w 4749368"/>
                <a:gd name="connsiteY305" fmla="*/ 5686620 h 5838626"/>
                <a:gd name="connsiteX306" fmla="*/ 425713 w 4749368"/>
                <a:gd name="connsiteY306" fmla="*/ 5749049 h 5838626"/>
                <a:gd name="connsiteX307" fmla="*/ 352268 w 4749368"/>
                <a:gd name="connsiteY307" fmla="*/ 5774755 h 5838626"/>
                <a:gd name="connsiteX308" fmla="*/ 253116 w 4749368"/>
                <a:gd name="connsiteY308" fmla="*/ 5807805 h 5838626"/>
                <a:gd name="connsiteX309" fmla="*/ 190687 w 4749368"/>
                <a:gd name="connsiteY309" fmla="*/ 5807805 h 5838626"/>
                <a:gd name="connsiteX310" fmla="*/ 135603 w 4749368"/>
                <a:gd name="connsiteY310" fmla="*/ 5833511 h 5838626"/>
                <a:gd name="connsiteX311" fmla="*/ 3400 w 4749368"/>
                <a:gd name="connsiteY311" fmla="*/ 5829839 h 5838626"/>
                <a:gd name="connsiteX312" fmla="*/ 95207 w 4749368"/>
                <a:gd name="connsiteY312" fmla="*/ 5745376 h 5838626"/>
                <a:gd name="connsiteX313" fmla="*/ 172326 w 4749368"/>
                <a:gd name="connsiteY313" fmla="*/ 5708653 h 5838626"/>
                <a:gd name="connsiteX314" fmla="*/ 234754 w 4749368"/>
                <a:gd name="connsiteY314" fmla="*/ 5646225 h 5838626"/>
                <a:gd name="connsiteX315" fmla="*/ 282494 w 4749368"/>
                <a:gd name="connsiteY315" fmla="*/ 5580123 h 5838626"/>
                <a:gd name="connsiteX316" fmla="*/ 293511 w 4749368"/>
                <a:gd name="connsiteY316" fmla="*/ 5536056 h 5838626"/>
                <a:gd name="connsiteX317" fmla="*/ 370629 w 4749368"/>
                <a:gd name="connsiteY317" fmla="*/ 5521367 h 5838626"/>
                <a:gd name="connsiteX318" fmla="*/ 469781 w 4749368"/>
                <a:gd name="connsiteY318" fmla="*/ 5425887 h 5838626"/>
                <a:gd name="connsiteX319" fmla="*/ 535882 w 4749368"/>
                <a:gd name="connsiteY319" fmla="*/ 5418543 h 5838626"/>
                <a:gd name="connsiteX320" fmla="*/ 624017 w 4749368"/>
                <a:gd name="connsiteY320" fmla="*/ 5334080 h 5838626"/>
                <a:gd name="connsiteX321" fmla="*/ 723169 w 4749368"/>
                <a:gd name="connsiteY321" fmla="*/ 5271651 h 5838626"/>
                <a:gd name="connsiteX322" fmla="*/ 899439 w 4749368"/>
                <a:gd name="connsiteY322" fmla="*/ 5150465 h 5838626"/>
                <a:gd name="connsiteX323" fmla="*/ 1160171 w 4749368"/>
                <a:gd name="connsiteY323" fmla="*/ 4941145 h 5838626"/>
                <a:gd name="connsiteX324" fmla="*/ 1281357 w 4749368"/>
                <a:gd name="connsiteY324" fmla="*/ 4797926 h 5838626"/>
                <a:gd name="connsiteX325" fmla="*/ 1384181 w 4749368"/>
                <a:gd name="connsiteY325" fmla="*/ 4665723 h 5838626"/>
                <a:gd name="connsiteX326" fmla="*/ 1457627 w 4749368"/>
                <a:gd name="connsiteY326" fmla="*/ 4595950 h 5838626"/>
                <a:gd name="connsiteX327" fmla="*/ 1468644 w 4749368"/>
                <a:gd name="connsiteY327" fmla="*/ 4507815 h 5838626"/>
                <a:gd name="connsiteX328" fmla="*/ 1473039 w 4749368"/>
                <a:gd name="connsiteY328" fmla="*/ 4502781 h 5838626"/>
                <a:gd name="connsiteX329" fmla="*/ 1472718 w 4749368"/>
                <a:gd name="connsiteY329" fmla="*/ 4502537 h 5838626"/>
                <a:gd name="connsiteX330" fmla="*/ 1487005 w 4749368"/>
                <a:gd name="connsiteY330" fmla="*/ 4467420 h 5838626"/>
                <a:gd name="connsiteX331" fmla="*/ 1461299 w 4749368"/>
                <a:gd name="connsiteY331" fmla="*/ 4375612 h 5838626"/>
                <a:gd name="connsiteX332" fmla="*/ 1472316 w 4749368"/>
                <a:gd name="connsiteY332" fmla="*/ 4250755 h 5838626"/>
                <a:gd name="connsiteX333" fmla="*/ 1464971 w 4749368"/>
                <a:gd name="connsiteY333" fmla="*/ 4140586 h 5838626"/>
                <a:gd name="connsiteX334" fmla="*/ 1409887 w 4749368"/>
                <a:gd name="connsiteY334" fmla="*/ 4045106 h 5838626"/>
                <a:gd name="connsiteX335" fmla="*/ 1343786 w 4749368"/>
                <a:gd name="connsiteY335" fmla="*/ 4136914 h 5838626"/>
                <a:gd name="connsiteX336" fmla="*/ 1255651 w 4749368"/>
                <a:gd name="connsiteY336" fmla="*/ 4114880 h 5838626"/>
                <a:gd name="connsiteX337" fmla="*/ 1167516 w 4749368"/>
                <a:gd name="connsiteY337" fmla="*/ 4158947 h 5838626"/>
                <a:gd name="connsiteX338" fmla="*/ 1101415 w 4749368"/>
                <a:gd name="connsiteY338" fmla="*/ 4206687 h 5838626"/>
                <a:gd name="connsiteX339" fmla="*/ 1053675 w 4749368"/>
                <a:gd name="connsiteY339" fmla="*/ 4206687 h 5838626"/>
                <a:gd name="connsiteX340" fmla="*/ 1020624 w 4749368"/>
                <a:gd name="connsiteY340" fmla="*/ 4254427 h 5838626"/>
                <a:gd name="connsiteX341" fmla="*/ 947179 w 4749368"/>
                <a:gd name="connsiteY341" fmla="*/ 4287478 h 5838626"/>
                <a:gd name="connsiteX342" fmla="*/ 961868 w 4749368"/>
                <a:gd name="connsiteY342" fmla="*/ 4353579 h 5838626"/>
                <a:gd name="connsiteX343" fmla="*/ 969212 w 4749368"/>
                <a:gd name="connsiteY343" fmla="*/ 4393974 h 5838626"/>
                <a:gd name="connsiteX344" fmla="*/ 895766 w 4749368"/>
                <a:gd name="connsiteY344" fmla="*/ 4430697 h 5838626"/>
                <a:gd name="connsiteX345" fmla="*/ 807632 w 4749368"/>
                <a:gd name="connsiteY345" fmla="*/ 4401318 h 5838626"/>
                <a:gd name="connsiteX346" fmla="*/ 759892 w 4749368"/>
                <a:gd name="connsiteY346" fmla="*/ 4379285 h 5838626"/>
                <a:gd name="connsiteX347" fmla="*/ 635034 w 4749368"/>
                <a:gd name="connsiteY347" fmla="*/ 4371940 h 5838626"/>
                <a:gd name="connsiteX348" fmla="*/ 565260 w 4749368"/>
                <a:gd name="connsiteY348" fmla="*/ 4258099 h 5838626"/>
                <a:gd name="connsiteX349" fmla="*/ 513848 w 4749368"/>
                <a:gd name="connsiteY349" fmla="*/ 4158947 h 5838626"/>
                <a:gd name="connsiteX350" fmla="*/ 579950 w 4749368"/>
                <a:gd name="connsiteY350" fmla="*/ 4133241 h 5838626"/>
                <a:gd name="connsiteX351" fmla="*/ 715824 w 4749368"/>
                <a:gd name="connsiteY351" fmla="*/ 4122225 h 5838626"/>
                <a:gd name="connsiteX352" fmla="*/ 803959 w 4749368"/>
                <a:gd name="connsiteY352" fmla="*/ 4081829 h 5838626"/>
                <a:gd name="connsiteX353" fmla="*/ 917800 w 4749368"/>
                <a:gd name="connsiteY353" fmla="*/ 4019400 h 5838626"/>
                <a:gd name="connsiteX354" fmla="*/ 1016952 w 4749368"/>
                <a:gd name="connsiteY354" fmla="*/ 3975333 h 5838626"/>
                <a:gd name="connsiteX355" fmla="*/ 1086726 w 4749368"/>
                <a:gd name="connsiteY355" fmla="*/ 3868837 h 5838626"/>
                <a:gd name="connsiteX356" fmla="*/ 1134465 w 4749368"/>
                <a:gd name="connsiteY356" fmla="*/ 3839458 h 5838626"/>
                <a:gd name="connsiteX357" fmla="*/ 1189550 w 4749368"/>
                <a:gd name="connsiteY357" fmla="*/ 3813752 h 5838626"/>
                <a:gd name="connsiteX358" fmla="*/ 1259323 w 4749368"/>
                <a:gd name="connsiteY358" fmla="*/ 3850475 h 5838626"/>
                <a:gd name="connsiteX359" fmla="*/ 1332769 w 4749368"/>
                <a:gd name="connsiteY359" fmla="*/ 3879853 h 5838626"/>
                <a:gd name="connsiteX360" fmla="*/ 1395198 w 4749368"/>
                <a:gd name="connsiteY360" fmla="*/ 3909232 h 5838626"/>
                <a:gd name="connsiteX361" fmla="*/ 1472316 w 4749368"/>
                <a:gd name="connsiteY361" fmla="*/ 3979005 h 5838626"/>
                <a:gd name="connsiteX362" fmla="*/ 1516383 w 4749368"/>
                <a:gd name="connsiteY362" fmla="*/ 4012056 h 5838626"/>
                <a:gd name="connsiteX363" fmla="*/ 1542089 w 4749368"/>
                <a:gd name="connsiteY363" fmla="*/ 3964316 h 5838626"/>
                <a:gd name="connsiteX364" fmla="*/ 1549434 w 4749368"/>
                <a:gd name="connsiteY364" fmla="*/ 3876181 h 5838626"/>
                <a:gd name="connsiteX365" fmla="*/ 1512711 w 4749368"/>
                <a:gd name="connsiteY365" fmla="*/ 3839458 h 5838626"/>
                <a:gd name="connsiteX366" fmla="*/ 1520056 w 4749368"/>
                <a:gd name="connsiteY366" fmla="*/ 3732962 h 5838626"/>
                <a:gd name="connsiteX367" fmla="*/ 1520056 w 4749368"/>
                <a:gd name="connsiteY367" fmla="*/ 3685222 h 5838626"/>
                <a:gd name="connsiteX368" fmla="*/ 1520056 w 4749368"/>
                <a:gd name="connsiteY368" fmla="*/ 3626465 h 5838626"/>
                <a:gd name="connsiteX369" fmla="*/ 1516383 w 4749368"/>
                <a:gd name="connsiteY369" fmla="*/ 3560364 h 5838626"/>
                <a:gd name="connsiteX370" fmla="*/ 1501694 w 4749368"/>
                <a:gd name="connsiteY370" fmla="*/ 3450196 h 5838626"/>
                <a:gd name="connsiteX371" fmla="*/ 1497161 w 4749368"/>
                <a:gd name="connsiteY371" fmla="*/ 3434503 h 5838626"/>
                <a:gd name="connsiteX372" fmla="*/ 1497120 w 4749368"/>
                <a:gd name="connsiteY372" fmla="*/ 3434419 h 5838626"/>
                <a:gd name="connsiteX373" fmla="*/ 1479029 w 4749368"/>
                <a:gd name="connsiteY373" fmla="*/ 3432035 h 5838626"/>
                <a:gd name="connsiteX374" fmla="*/ 1439265 w 4749368"/>
                <a:gd name="connsiteY374" fmla="*/ 3417145 h 5838626"/>
                <a:gd name="connsiteX375" fmla="*/ 1384181 w 4749368"/>
                <a:gd name="connsiteY375" fmla="*/ 3417145 h 5838626"/>
                <a:gd name="connsiteX376" fmla="*/ 1332769 w 4749368"/>
                <a:gd name="connsiteY376" fmla="*/ 3446523 h 5838626"/>
                <a:gd name="connsiteX377" fmla="*/ 1226273 w 4749368"/>
                <a:gd name="connsiteY377" fmla="*/ 3468557 h 5838626"/>
                <a:gd name="connsiteX378" fmla="*/ 1149154 w 4749368"/>
                <a:gd name="connsiteY378" fmla="*/ 3472229 h 5838626"/>
                <a:gd name="connsiteX379" fmla="*/ 1064692 w 4749368"/>
                <a:gd name="connsiteY379" fmla="*/ 3490591 h 5838626"/>
                <a:gd name="connsiteX380" fmla="*/ 914128 w 4749368"/>
                <a:gd name="connsiteY380" fmla="*/ 3534658 h 5838626"/>
                <a:gd name="connsiteX381" fmla="*/ 726841 w 4749368"/>
                <a:gd name="connsiteY381" fmla="*/ 3597087 h 5838626"/>
                <a:gd name="connsiteX382" fmla="*/ 601983 w 4749368"/>
                <a:gd name="connsiteY382" fmla="*/ 3659516 h 5838626"/>
                <a:gd name="connsiteX383" fmla="*/ 491815 w 4749368"/>
                <a:gd name="connsiteY383" fmla="*/ 3718273 h 5838626"/>
                <a:gd name="connsiteX384" fmla="*/ 337579 w 4749368"/>
                <a:gd name="connsiteY384" fmla="*/ 3850475 h 5838626"/>
                <a:gd name="connsiteX385" fmla="*/ 249444 w 4749368"/>
                <a:gd name="connsiteY385" fmla="*/ 3883526 h 5838626"/>
                <a:gd name="connsiteX386" fmla="*/ 168653 w 4749368"/>
                <a:gd name="connsiteY386" fmla="*/ 3843131 h 5838626"/>
                <a:gd name="connsiteX387" fmla="*/ 14417 w 4749368"/>
                <a:gd name="connsiteY387" fmla="*/ 3743979 h 5838626"/>
                <a:gd name="connsiteX388" fmla="*/ 14417 w 4749368"/>
                <a:gd name="connsiteY388" fmla="*/ 3688894 h 5838626"/>
                <a:gd name="connsiteX389" fmla="*/ 14417 w 4749368"/>
                <a:gd name="connsiteY389" fmla="*/ 3604432 h 5838626"/>
                <a:gd name="connsiteX390" fmla="*/ 209048 w 4749368"/>
                <a:gd name="connsiteY390" fmla="*/ 3556692 h 5838626"/>
                <a:gd name="connsiteX391" fmla="*/ 275150 w 4749368"/>
                <a:gd name="connsiteY391" fmla="*/ 3549347 h 5838626"/>
                <a:gd name="connsiteX392" fmla="*/ 352268 w 4749368"/>
                <a:gd name="connsiteY392" fmla="*/ 3523641 h 5838626"/>
                <a:gd name="connsiteX393" fmla="*/ 488142 w 4749368"/>
                <a:gd name="connsiteY393" fmla="*/ 3512625 h 5838626"/>
                <a:gd name="connsiteX394" fmla="*/ 539554 w 4749368"/>
                <a:gd name="connsiteY394" fmla="*/ 3483246 h 5838626"/>
                <a:gd name="connsiteX395" fmla="*/ 657068 w 4749368"/>
                <a:gd name="connsiteY395" fmla="*/ 3483246 h 5838626"/>
                <a:gd name="connsiteX396" fmla="*/ 734186 w 4749368"/>
                <a:gd name="connsiteY396" fmla="*/ 3450196 h 5838626"/>
                <a:gd name="connsiteX397" fmla="*/ 785598 w 4749368"/>
                <a:gd name="connsiteY397" fmla="*/ 3442851 h 5838626"/>
                <a:gd name="connsiteX398" fmla="*/ 818648 w 4749368"/>
                <a:gd name="connsiteY398" fmla="*/ 3406128 h 5838626"/>
                <a:gd name="connsiteX399" fmla="*/ 895766 w 4749368"/>
                <a:gd name="connsiteY399" fmla="*/ 3384094 h 5838626"/>
                <a:gd name="connsiteX400" fmla="*/ 928817 w 4749368"/>
                <a:gd name="connsiteY400" fmla="*/ 3354716 h 5838626"/>
                <a:gd name="connsiteX401" fmla="*/ 947179 w 4749368"/>
                <a:gd name="connsiteY401" fmla="*/ 3314321 h 5838626"/>
                <a:gd name="connsiteX402" fmla="*/ 925145 w 4749368"/>
                <a:gd name="connsiteY402" fmla="*/ 3292287 h 5838626"/>
                <a:gd name="connsiteX403" fmla="*/ 961868 w 4749368"/>
                <a:gd name="connsiteY403" fmla="*/ 3233531 h 5838626"/>
                <a:gd name="connsiteX404" fmla="*/ 961868 w 4749368"/>
                <a:gd name="connsiteY404" fmla="*/ 3149068 h 5838626"/>
                <a:gd name="connsiteX405" fmla="*/ 958195 w 4749368"/>
                <a:gd name="connsiteY405" fmla="*/ 3090311 h 5838626"/>
                <a:gd name="connsiteX406" fmla="*/ 954523 w 4749368"/>
                <a:gd name="connsiteY406" fmla="*/ 3053588 h 5838626"/>
                <a:gd name="connsiteX407" fmla="*/ 928817 w 4749368"/>
                <a:gd name="connsiteY407" fmla="*/ 3035227 h 5838626"/>
                <a:gd name="connsiteX408" fmla="*/ 914128 w 4749368"/>
                <a:gd name="connsiteY408" fmla="*/ 2969126 h 5838626"/>
                <a:gd name="connsiteX409" fmla="*/ 892094 w 4749368"/>
                <a:gd name="connsiteY409" fmla="*/ 2917714 h 5838626"/>
                <a:gd name="connsiteX410" fmla="*/ 895766 w 4749368"/>
                <a:gd name="connsiteY410" fmla="*/ 2880991 h 5838626"/>
                <a:gd name="connsiteX411" fmla="*/ 965540 w 4749368"/>
                <a:gd name="connsiteY411" fmla="*/ 2855285 h 5838626"/>
                <a:gd name="connsiteX412" fmla="*/ 1002493 w 4749368"/>
                <a:gd name="connsiteY412" fmla="*/ 2852990 h 5838626"/>
                <a:gd name="connsiteX413" fmla="*/ 1042658 w 4749368"/>
                <a:gd name="connsiteY413" fmla="*/ 2855285 h 5838626"/>
                <a:gd name="connsiteX414" fmla="*/ 1138138 w 4749368"/>
                <a:gd name="connsiteY414" fmla="*/ 2866302 h 5838626"/>
                <a:gd name="connsiteX415" fmla="*/ 1182205 w 4749368"/>
                <a:gd name="connsiteY415" fmla="*/ 2895680 h 5838626"/>
                <a:gd name="connsiteX416" fmla="*/ 1229945 w 4749368"/>
                <a:gd name="connsiteY416" fmla="*/ 2958109 h 5838626"/>
                <a:gd name="connsiteX417" fmla="*/ 1255651 w 4749368"/>
                <a:gd name="connsiteY417" fmla="*/ 3027882 h 5838626"/>
                <a:gd name="connsiteX418" fmla="*/ 1288701 w 4749368"/>
                <a:gd name="connsiteY418" fmla="*/ 3075622 h 5838626"/>
                <a:gd name="connsiteX419" fmla="*/ 1299718 w 4749368"/>
                <a:gd name="connsiteY419" fmla="*/ 3174774 h 5838626"/>
                <a:gd name="connsiteX420" fmla="*/ 1303391 w 4749368"/>
                <a:gd name="connsiteY420" fmla="*/ 3218841 h 5838626"/>
                <a:gd name="connsiteX421" fmla="*/ 1351130 w 4749368"/>
                <a:gd name="connsiteY421" fmla="*/ 3251892 h 5838626"/>
                <a:gd name="connsiteX422" fmla="*/ 1380509 w 4749368"/>
                <a:gd name="connsiteY422" fmla="*/ 3277598 h 5838626"/>
                <a:gd name="connsiteX423" fmla="*/ 1487005 w 4749368"/>
                <a:gd name="connsiteY423" fmla="*/ 3259237 h 5838626"/>
                <a:gd name="connsiteX424" fmla="*/ 1517302 w 4749368"/>
                <a:gd name="connsiteY424" fmla="*/ 3257171 h 5838626"/>
                <a:gd name="connsiteX425" fmla="*/ 1519910 w 4749368"/>
                <a:gd name="connsiteY425" fmla="*/ 3256821 h 5838626"/>
                <a:gd name="connsiteX426" fmla="*/ 1523728 w 4749368"/>
                <a:gd name="connsiteY426" fmla="*/ 3218841 h 5838626"/>
                <a:gd name="connsiteX427" fmla="*/ 1498022 w 4749368"/>
                <a:gd name="connsiteY427" fmla="*/ 3138051 h 5838626"/>
                <a:gd name="connsiteX428" fmla="*/ 1468644 w 4749368"/>
                <a:gd name="connsiteY428" fmla="*/ 3119690 h 5838626"/>
                <a:gd name="connsiteX429" fmla="*/ 1487005 w 4749368"/>
                <a:gd name="connsiteY429" fmla="*/ 2947092 h 5838626"/>
                <a:gd name="connsiteX430" fmla="*/ 1505366 w 4749368"/>
                <a:gd name="connsiteY430" fmla="*/ 2888335 h 5838626"/>
                <a:gd name="connsiteX431" fmla="*/ 1516383 w 4749368"/>
                <a:gd name="connsiteY431" fmla="*/ 2690032 h 5838626"/>
                <a:gd name="connsiteX432" fmla="*/ 1479660 w 4749368"/>
                <a:gd name="connsiteY432" fmla="*/ 2634947 h 5838626"/>
                <a:gd name="connsiteX433" fmla="*/ 1464971 w 4749368"/>
                <a:gd name="connsiteY433" fmla="*/ 2576191 h 5838626"/>
                <a:gd name="connsiteX434" fmla="*/ 1472316 w 4749368"/>
                <a:gd name="connsiteY434" fmla="*/ 2333820 h 5838626"/>
                <a:gd name="connsiteX435" fmla="*/ 1461299 w 4749368"/>
                <a:gd name="connsiteY435" fmla="*/ 2267718 h 5838626"/>
                <a:gd name="connsiteX436" fmla="*/ 1387853 w 4749368"/>
                <a:gd name="connsiteY436" fmla="*/ 2194273 h 5838626"/>
                <a:gd name="connsiteX437" fmla="*/ 1387853 w 4749368"/>
                <a:gd name="connsiteY437" fmla="*/ 2164894 h 5838626"/>
                <a:gd name="connsiteX438" fmla="*/ 1428248 w 4749368"/>
                <a:gd name="connsiteY438" fmla="*/ 2139188 h 5838626"/>
                <a:gd name="connsiteX439" fmla="*/ 1442938 w 4749368"/>
                <a:gd name="connsiteY439" fmla="*/ 2109810 h 5838626"/>
                <a:gd name="connsiteX440" fmla="*/ 1527400 w 4749368"/>
                <a:gd name="connsiteY440" fmla="*/ 2095121 h 5838626"/>
                <a:gd name="connsiteX441" fmla="*/ 1567795 w 4749368"/>
                <a:gd name="connsiteY441" fmla="*/ 2054726 h 5838626"/>
                <a:gd name="connsiteX442" fmla="*/ 3584751 w 4749368"/>
                <a:gd name="connsiteY442" fmla="*/ 1569885 h 5838626"/>
                <a:gd name="connsiteX443" fmla="*/ 3547863 w 4749368"/>
                <a:gd name="connsiteY443" fmla="*/ 1581834 h 5838626"/>
                <a:gd name="connsiteX444" fmla="*/ 3555916 w 4749368"/>
                <a:gd name="connsiteY444" fmla="*/ 1631580 h 5838626"/>
                <a:gd name="connsiteX445" fmla="*/ 3553889 w 4749368"/>
                <a:gd name="connsiteY445" fmla="*/ 1642872 h 5838626"/>
                <a:gd name="connsiteX446" fmla="*/ 3570962 w 4749368"/>
                <a:gd name="connsiteY446" fmla="*/ 1689088 h 5838626"/>
                <a:gd name="connsiteX447" fmla="*/ 3629151 w 4749368"/>
                <a:gd name="connsiteY447" fmla="*/ 1711255 h 5838626"/>
                <a:gd name="connsiteX448" fmla="*/ 3629996 w 4749368"/>
                <a:gd name="connsiteY448" fmla="*/ 1658326 h 5838626"/>
                <a:gd name="connsiteX449" fmla="*/ 3631877 w 4749368"/>
                <a:gd name="connsiteY449" fmla="*/ 1642369 h 5838626"/>
                <a:gd name="connsiteX450" fmla="*/ 3629259 w 4749368"/>
                <a:gd name="connsiteY450" fmla="*/ 1618029 h 5838626"/>
                <a:gd name="connsiteX451" fmla="*/ 3625449 w 4749368"/>
                <a:gd name="connsiteY451" fmla="*/ 1576292 h 5838626"/>
                <a:gd name="connsiteX452" fmla="*/ 3584751 w 4749368"/>
                <a:gd name="connsiteY452" fmla="*/ 1569885 h 5838626"/>
                <a:gd name="connsiteX453" fmla="*/ 3593822 w 4749368"/>
                <a:gd name="connsiteY453" fmla="*/ 1201755 h 5838626"/>
                <a:gd name="connsiteX454" fmla="*/ 3562649 w 4749368"/>
                <a:gd name="connsiteY454" fmla="*/ 1206950 h 5838626"/>
                <a:gd name="connsiteX455" fmla="*/ 3582045 w 4749368"/>
                <a:gd name="connsiteY455" fmla="*/ 1306702 h 5838626"/>
                <a:gd name="connsiteX456" fmla="*/ 3629151 w 4749368"/>
                <a:gd name="connsiteY456" fmla="*/ 1323328 h 5838626"/>
                <a:gd name="connsiteX457" fmla="*/ 3623609 w 4749368"/>
                <a:gd name="connsiteY457" fmla="*/ 1218033 h 5838626"/>
                <a:gd name="connsiteX458" fmla="*/ 3593822 w 4749368"/>
                <a:gd name="connsiteY458" fmla="*/ 1201755 h 5838626"/>
                <a:gd name="connsiteX459" fmla="*/ 3573733 w 4749368"/>
                <a:gd name="connsiteY459" fmla="*/ 544702 h 5838626"/>
                <a:gd name="connsiteX460" fmla="*/ 3518315 w 4749368"/>
                <a:gd name="connsiteY460" fmla="*/ 553015 h 5838626"/>
                <a:gd name="connsiteX461" fmla="*/ 3471210 w 4749368"/>
                <a:gd name="connsiteY461" fmla="*/ 589037 h 5838626"/>
                <a:gd name="connsiteX462" fmla="*/ 3494720 w 4749368"/>
                <a:gd name="connsiteY462" fmla="*/ 619950 h 5838626"/>
                <a:gd name="connsiteX463" fmla="*/ 3496341 w 4749368"/>
                <a:gd name="connsiteY463" fmla="*/ 625129 h 5838626"/>
                <a:gd name="connsiteX464" fmla="*/ 3506192 w 4749368"/>
                <a:gd name="connsiteY464" fmla="*/ 618640 h 5838626"/>
                <a:gd name="connsiteX465" fmla="*/ 3520154 w 4749368"/>
                <a:gd name="connsiteY465" fmla="*/ 620329 h 5838626"/>
                <a:gd name="connsiteX466" fmla="*/ 3584448 w 4749368"/>
                <a:gd name="connsiteY466" fmla="*/ 608444 h 5838626"/>
                <a:gd name="connsiteX467" fmla="*/ 3595013 w 4749368"/>
                <a:gd name="connsiteY467" fmla="*/ 605121 h 5838626"/>
                <a:gd name="connsiteX468" fmla="*/ 3593021 w 4749368"/>
                <a:gd name="connsiteY468" fmla="*/ 601809 h 5838626"/>
                <a:gd name="connsiteX469" fmla="*/ 3598671 w 4749368"/>
                <a:gd name="connsiteY469" fmla="*/ 558557 h 5838626"/>
                <a:gd name="connsiteX470" fmla="*/ 3573733 w 4749368"/>
                <a:gd name="connsiteY470" fmla="*/ 544702 h 5838626"/>
                <a:gd name="connsiteX471" fmla="*/ 3448025 w 4749368"/>
                <a:gd name="connsiteY471" fmla="*/ 565 h 5838626"/>
                <a:gd name="connsiteX472" fmla="*/ 3476751 w 4749368"/>
                <a:gd name="connsiteY472" fmla="*/ 1604 h 5838626"/>
                <a:gd name="connsiteX473" fmla="*/ 3579275 w 4749368"/>
                <a:gd name="connsiteY473" fmla="*/ 62564 h 5838626"/>
                <a:gd name="connsiteX474" fmla="*/ 3687341 w 4749368"/>
                <a:gd name="connsiteY474" fmla="*/ 109670 h 5838626"/>
                <a:gd name="connsiteX475" fmla="*/ 3778781 w 4749368"/>
                <a:gd name="connsiteY475" fmla="*/ 167859 h 5838626"/>
                <a:gd name="connsiteX476" fmla="*/ 3834199 w 4749368"/>
                <a:gd name="connsiteY476" fmla="*/ 231590 h 5838626"/>
                <a:gd name="connsiteX477" fmla="*/ 3850824 w 4749368"/>
                <a:gd name="connsiteY477" fmla="*/ 356280 h 5838626"/>
                <a:gd name="connsiteX478" fmla="*/ 3784322 w 4749368"/>
                <a:gd name="connsiteY478" fmla="*/ 439408 h 5838626"/>
                <a:gd name="connsiteX479" fmla="*/ 3737217 w 4749368"/>
                <a:gd name="connsiteY479" fmla="*/ 475430 h 5838626"/>
                <a:gd name="connsiteX480" fmla="*/ 3762155 w 4749368"/>
                <a:gd name="connsiteY480" fmla="*/ 503139 h 5838626"/>
                <a:gd name="connsiteX481" fmla="*/ 3771507 w 4749368"/>
                <a:gd name="connsiteY481" fmla="*/ 519245 h 5838626"/>
                <a:gd name="connsiteX482" fmla="*/ 3771906 w 4749368"/>
                <a:gd name="connsiteY482" fmla="*/ 522057 h 5838626"/>
                <a:gd name="connsiteX483" fmla="*/ 3778845 w 4749368"/>
                <a:gd name="connsiteY483" fmla="*/ 518281 h 5838626"/>
                <a:gd name="connsiteX484" fmla="*/ 3849892 w 4749368"/>
                <a:gd name="connsiteY484" fmla="*/ 481783 h 5838626"/>
                <a:gd name="connsiteX485" fmla="*/ 3908081 w 4749368"/>
                <a:gd name="connsiteY485" fmla="*/ 462387 h 5838626"/>
                <a:gd name="connsiteX486" fmla="*/ 3977354 w 4749368"/>
                <a:gd name="connsiteY486" fmla="*/ 509492 h 5838626"/>
                <a:gd name="connsiteX487" fmla="*/ 4060481 w 4749368"/>
                <a:gd name="connsiteY487" fmla="*/ 570452 h 5838626"/>
                <a:gd name="connsiteX488" fmla="*/ 4107587 w 4749368"/>
                <a:gd name="connsiteY488" fmla="*/ 670205 h 5838626"/>
                <a:gd name="connsiteX489" fmla="*/ 4057710 w 4749368"/>
                <a:gd name="connsiteY489" fmla="*/ 747790 h 5838626"/>
                <a:gd name="connsiteX490" fmla="*/ 3933019 w 4749368"/>
                <a:gd name="connsiteY490" fmla="*/ 839230 h 5838626"/>
                <a:gd name="connsiteX491" fmla="*/ 3816641 w 4749368"/>
                <a:gd name="connsiteY491" fmla="*/ 916816 h 5838626"/>
                <a:gd name="connsiteX492" fmla="*/ 3808329 w 4749368"/>
                <a:gd name="connsiteY492" fmla="*/ 986089 h 5838626"/>
                <a:gd name="connsiteX493" fmla="*/ 3836038 w 4749368"/>
                <a:gd name="connsiteY493" fmla="*/ 1030423 h 5838626"/>
                <a:gd name="connsiteX494" fmla="*/ 3838809 w 4749368"/>
                <a:gd name="connsiteY494" fmla="*/ 1130176 h 5838626"/>
                <a:gd name="connsiteX495" fmla="*/ 3866518 w 4749368"/>
                <a:gd name="connsiteY495" fmla="*/ 1221616 h 5838626"/>
                <a:gd name="connsiteX496" fmla="*/ 3877601 w 4749368"/>
                <a:gd name="connsiteY496" fmla="*/ 1360161 h 5838626"/>
                <a:gd name="connsiteX497" fmla="*/ 3883143 w 4749368"/>
                <a:gd name="connsiteY497" fmla="*/ 1554125 h 5838626"/>
                <a:gd name="connsiteX498" fmla="*/ 3885222 w 4749368"/>
                <a:gd name="connsiteY498" fmla="*/ 1587268 h 5838626"/>
                <a:gd name="connsiteX499" fmla="*/ 3887277 w 4749368"/>
                <a:gd name="connsiteY499" fmla="*/ 1603260 h 5838626"/>
                <a:gd name="connsiteX500" fmla="*/ 3892388 w 4749368"/>
                <a:gd name="connsiteY500" fmla="*/ 1619815 h 5838626"/>
                <a:gd name="connsiteX501" fmla="*/ 3911784 w 4749368"/>
                <a:gd name="connsiteY501" fmla="*/ 1691859 h 5838626"/>
                <a:gd name="connsiteX502" fmla="*/ 3917326 w 4749368"/>
                <a:gd name="connsiteY502" fmla="*/ 1808237 h 5838626"/>
                <a:gd name="connsiteX503" fmla="*/ 3909013 w 4749368"/>
                <a:gd name="connsiteY503" fmla="*/ 1907990 h 5838626"/>
                <a:gd name="connsiteX504" fmla="*/ 3922868 w 4749368"/>
                <a:gd name="connsiteY504" fmla="*/ 1966179 h 5838626"/>
                <a:gd name="connsiteX505" fmla="*/ 3914555 w 4749368"/>
                <a:gd name="connsiteY505" fmla="*/ 2049306 h 5838626"/>
                <a:gd name="connsiteX506" fmla="*/ 3909013 w 4749368"/>
                <a:gd name="connsiteY506" fmla="*/ 2104724 h 5838626"/>
                <a:gd name="connsiteX507" fmla="*/ 3907709 w 4749368"/>
                <a:gd name="connsiteY507" fmla="*/ 2117688 h 5838626"/>
                <a:gd name="connsiteX508" fmla="*/ 4000452 w 4749368"/>
                <a:gd name="connsiteY508" fmla="*/ 2108274 h 5838626"/>
                <a:gd name="connsiteX509" fmla="*/ 4084359 w 4749368"/>
                <a:gd name="connsiteY509" fmla="*/ 2107776 h 5838626"/>
                <a:gd name="connsiteX510" fmla="*/ 4324649 w 4749368"/>
                <a:gd name="connsiteY510" fmla="*/ 2122129 h 5838626"/>
                <a:gd name="connsiteX511" fmla="*/ 4468736 w 4749368"/>
                <a:gd name="connsiteY511" fmla="*/ 2122129 h 5838626"/>
                <a:gd name="connsiteX512" fmla="*/ 4604510 w 4749368"/>
                <a:gd name="connsiteY512" fmla="*/ 2210798 h 5838626"/>
                <a:gd name="connsiteX513" fmla="*/ 4690409 w 4749368"/>
                <a:gd name="connsiteY513" fmla="*/ 2341031 h 5838626"/>
                <a:gd name="connsiteX514" fmla="*/ 4734743 w 4749368"/>
                <a:gd name="connsiteY514" fmla="*/ 2440783 h 5838626"/>
                <a:gd name="connsiteX515" fmla="*/ 4748598 w 4749368"/>
                <a:gd name="connsiteY515" fmla="*/ 2534994 h 5838626"/>
                <a:gd name="connsiteX516" fmla="*/ 4715347 w 4749368"/>
                <a:gd name="connsiteY516" fmla="*/ 2626434 h 5838626"/>
                <a:gd name="connsiteX517" fmla="*/ 4651616 w 4749368"/>
                <a:gd name="connsiteY517" fmla="*/ 2695707 h 5838626"/>
                <a:gd name="connsiteX518" fmla="*/ 4540780 w 4749368"/>
                <a:gd name="connsiteY518" fmla="*/ 2781605 h 5838626"/>
                <a:gd name="connsiteX519" fmla="*/ 4421630 w 4749368"/>
                <a:gd name="connsiteY519" fmla="*/ 2856420 h 5838626"/>
                <a:gd name="connsiteX520" fmla="*/ 4274772 w 4749368"/>
                <a:gd name="connsiteY520" fmla="*/ 2889671 h 5838626"/>
                <a:gd name="connsiteX521" fmla="*/ 4058641 w 4749368"/>
                <a:gd name="connsiteY521" fmla="*/ 2895213 h 5838626"/>
                <a:gd name="connsiteX522" fmla="*/ 3914554 w 4749368"/>
                <a:gd name="connsiteY522" fmla="*/ 2803773 h 5838626"/>
                <a:gd name="connsiteX523" fmla="*/ 3895158 w 4749368"/>
                <a:gd name="connsiteY523" fmla="*/ 2764980 h 5838626"/>
                <a:gd name="connsiteX524" fmla="*/ 3879662 w 4749368"/>
                <a:gd name="connsiteY524" fmla="*/ 2760168 h 5838626"/>
                <a:gd name="connsiteX525" fmla="*/ 3872990 w 4749368"/>
                <a:gd name="connsiteY525" fmla="*/ 2767751 h 5838626"/>
                <a:gd name="connsiteX526" fmla="*/ 3767696 w 4749368"/>
                <a:gd name="connsiteY526" fmla="*/ 2812085 h 5838626"/>
                <a:gd name="connsiteX527" fmla="*/ 3676256 w 4749368"/>
                <a:gd name="connsiteY527" fmla="*/ 2784376 h 5838626"/>
                <a:gd name="connsiteX528" fmla="*/ 3598670 w 4749368"/>
                <a:gd name="connsiteY528" fmla="*/ 2806543 h 5838626"/>
                <a:gd name="connsiteX529" fmla="*/ 3468438 w 4749368"/>
                <a:gd name="connsiteY529" fmla="*/ 2812085 h 5838626"/>
                <a:gd name="connsiteX530" fmla="*/ 3399165 w 4749368"/>
                <a:gd name="connsiteY530" fmla="*/ 2864733 h 5838626"/>
                <a:gd name="connsiteX531" fmla="*/ 3313267 w 4749368"/>
                <a:gd name="connsiteY531" fmla="*/ 2873045 h 5838626"/>
                <a:gd name="connsiteX532" fmla="*/ 3219056 w 4749368"/>
                <a:gd name="connsiteY532" fmla="*/ 2795460 h 5838626"/>
                <a:gd name="connsiteX533" fmla="*/ 3152554 w 4749368"/>
                <a:gd name="connsiteY533" fmla="*/ 2684623 h 5838626"/>
                <a:gd name="connsiteX534" fmla="*/ 3122074 w 4749368"/>
                <a:gd name="connsiteY534" fmla="*/ 2576558 h 5838626"/>
                <a:gd name="connsiteX535" fmla="*/ 3086052 w 4749368"/>
                <a:gd name="connsiteY535" fmla="*/ 2507285 h 5838626"/>
                <a:gd name="connsiteX536" fmla="*/ 3158096 w 4749368"/>
                <a:gd name="connsiteY536" fmla="*/ 2493431 h 5838626"/>
                <a:gd name="connsiteX537" fmla="*/ 3169180 w 4749368"/>
                <a:gd name="connsiteY537" fmla="*/ 2457409 h 5838626"/>
                <a:gd name="connsiteX538" fmla="*/ 3213514 w 4749368"/>
                <a:gd name="connsiteY538" fmla="*/ 2457409 h 5838626"/>
                <a:gd name="connsiteX539" fmla="*/ 3255078 w 4749368"/>
                <a:gd name="connsiteY539" fmla="*/ 2476805 h 5838626"/>
                <a:gd name="connsiteX540" fmla="*/ 3260620 w 4749368"/>
                <a:gd name="connsiteY540" fmla="*/ 2501743 h 5838626"/>
                <a:gd name="connsiteX541" fmla="*/ 3329892 w 4749368"/>
                <a:gd name="connsiteY541" fmla="*/ 2504514 h 5838626"/>
                <a:gd name="connsiteX542" fmla="*/ 3415790 w 4749368"/>
                <a:gd name="connsiteY542" fmla="*/ 2476805 h 5838626"/>
                <a:gd name="connsiteX543" fmla="*/ 3604212 w 4749368"/>
                <a:gd name="connsiteY543" fmla="*/ 2421387 h 5838626"/>
                <a:gd name="connsiteX544" fmla="*/ 3620482 w 4749368"/>
                <a:gd name="connsiteY544" fmla="*/ 2403905 h 5838626"/>
                <a:gd name="connsiteX545" fmla="*/ 3598671 w 4749368"/>
                <a:gd name="connsiteY545" fmla="*/ 2403982 h 5838626"/>
                <a:gd name="connsiteX546" fmla="*/ 3512773 w 4749368"/>
                <a:gd name="connsiteY546" fmla="*/ 2351335 h 5838626"/>
                <a:gd name="connsiteX547" fmla="*/ 3465149 w 4749368"/>
                <a:gd name="connsiteY547" fmla="*/ 2339905 h 5838626"/>
                <a:gd name="connsiteX548" fmla="*/ 3439828 w 4749368"/>
                <a:gd name="connsiteY548" fmla="*/ 2334953 h 5838626"/>
                <a:gd name="connsiteX549" fmla="*/ 3430122 w 4749368"/>
                <a:gd name="connsiteY549" fmla="*/ 2337437 h 5838626"/>
                <a:gd name="connsiteX550" fmla="*/ 3368685 w 4749368"/>
                <a:gd name="connsiteY550" fmla="*/ 2352114 h 5838626"/>
                <a:gd name="connsiteX551" fmla="*/ 3205201 w 4749368"/>
                <a:gd name="connsiteY551" fmla="*/ 2379823 h 5838626"/>
                <a:gd name="connsiteX552" fmla="*/ 3061114 w 4749368"/>
                <a:gd name="connsiteY552" fmla="*/ 2446325 h 5838626"/>
                <a:gd name="connsiteX553" fmla="*/ 2897630 w 4749368"/>
                <a:gd name="connsiteY553" fmla="*/ 2537765 h 5838626"/>
                <a:gd name="connsiteX554" fmla="*/ 2922569 w 4749368"/>
                <a:gd name="connsiteY554" fmla="*/ 2626434 h 5838626"/>
                <a:gd name="connsiteX555" fmla="*/ 3002925 w 4749368"/>
                <a:gd name="connsiteY555" fmla="*/ 2776063 h 5838626"/>
                <a:gd name="connsiteX556" fmla="*/ 3036176 w 4749368"/>
                <a:gd name="connsiteY556" fmla="*/ 2856420 h 5838626"/>
                <a:gd name="connsiteX557" fmla="*/ 3038947 w 4749368"/>
                <a:gd name="connsiteY557" fmla="*/ 2906296 h 5838626"/>
                <a:gd name="connsiteX558" fmla="*/ 2986300 w 4749368"/>
                <a:gd name="connsiteY558" fmla="*/ 2931234 h 5838626"/>
                <a:gd name="connsiteX559" fmla="*/ 2911485 w 4749368"/>
                <a:gd name="connsiteY559" fmla="*/ 2906296 h 5838626"/>
                <a:gd name="connsiteX560" fmla="*/ 2800649 w 4749368"/>
                <a:gd name="connsiteY560" fmla="*/ 2745583 h 5838626"/>
                <a:gd name="connsiteX561" fmla="*/ 2714750 w 4749368"/>
                <a:gd name="connsiteY561" fmla="*/ 2587642 h 5838626"/>
                <a:gd name="connsiteX562" fmla="*/ 2675958 w 4749368"/>
                <a:gd name="connsiteY562" fmla="*/ 2501743 h 5838626"/>
                <a:gd name="connsiteX563" fmla="*/ 2662103 w 4749368"/>
                <a:gd name="connsiteY563" fmla="*/ 2390907 h 5838626"/>
                <a:gd name="connsiteX564" fmla="*/ 2703667 w 4749368"/>
                <a:gd name="connsiteY564" fmla="*/ 2335489 h 5838626"/>
                <a:gd name="connsiteX565" fmla="*/ 2720292 w 4749368"/>
                <a:gd name="connsiteY565" fmla="*/ 2282842 h 5838626"/>
                <a:gd name="connsiteX566" fmla="*/ 2800649 w 4749368"/>
                <a:gd name="connsiteY566" fmla="*/ 2332718 h 5838626"/>
                <a:gd name="connsiteX567" fmla="*/ 2833900 w 4749368"/>
                <a:gd name="connsiteY567" fmla="*/ 2363198 h 5838626"/>
                <a:gd name="connsiteX568" fmla="*/ 2847754 w 4749368"/>
                <a:gd name="connsiteY568" fmla="*/ 2415845 h 5838626"/>
                <a:gd name="connsiteX569" fmla="*/ 2872692 w 4749368"/>
                <a:gd name="connsiteY569" fmla="*/ 2451867 h 5838626"/>
                <a:gd name="connsiteX570" fmla="*/ 3033405 w 4749368"/>
                <a:gd name="connsiteY570" fmla="*/ 2371511 h 5838626"/>
                <a:gd name="connsiteX571" fmla="*/ 3188576 w 4749368"/>
                <a:gd name="connsiteY571" fmla="*/ 2313322 h 5838626"/>
                <a:gd name="connsiteX572" fmla="*/ 3249190 w 4749368"/>
                <a:gd name="connsiteY572" fmla="*/ 2297736 h 5838626"/>
                <a:gd name="connsiteX573" fmla="*/ 3283191 w 4749368"/>
                <a:gd name="connsiteY573" fmla="*/ 2289596 h 5838626"/>
                <a:gd name="connsiteX574" fmla="*/ 3266162 w 4749368"/>
                <a:gd name="connsiteY574" fmla="*/ 2282062 h 5838626"/>
                <a:gd name="connsiteX575" fmla="*/ 3263391 w 4749368"/>
                <a:gd name="connsiteY575" fmla="*/ 2240499 h 5838626"/>
                <a:gd name="connsiteX576" fmla="*/ 3177493 w 4749368"/>
                <a:gd name="connsiteY576" fmla="*/ 2237728 h 5838626"/>
                <a:gd name="connsiteX577" fmla="*/ 3033406 w 4749368"/>
                <a:gd name="connsiteY577" fmla="*/ 2268208 h 5838626"/>
                <a:gd name="connsiteX578" fmla="*/ 3000155 w 4749368"/>
                <a:gd name="connsiteY578" fmla="*/ 2257124 h 5838626"/>
                <a:gd name="connsiteX579" fmla="*/ 3033406 w 4749368"/>
                <a:gd name="connsiteY579" fmla="*/ 2196164 h 5838626"/>
                <a:gd name="connsiteX580" fmla="*/ 3166410 w 4749368"/>
                <a:gd name="connsiteY580" fmla="*/ 2179539 h 5838626"/>
                <a:gd name="connsiteX581" fmla="*/ 3219057 w 4749368"/>
                <a:gd name="connsiteY581" fmla="*/ 2168455 h 5838626"/>
                <a:gd name="connsiteX582" fmla="*/ 3260621 w 4749368"/>
                <a:gd name="connsiteY582" fmla="*/ 2137975 h 5838626"/>
                <a:gd name="connsiteX583" fmla="*/ 3274475 w 4749368"/>
                <a:gd name="connsiteY583" fmla="*/ 2038222 h 5838626"/>
                <a:gd name="connsiteX584" fmla="*/ 3299413 w 4749368"/>
                <a:gd name="connsiteY584" fmla="*/ 1991117 h 5838626"/>
                <a:gd name="connsiteX585" fmla="*/ 3346519 w 4749368"/>
                <a:gd name="connsiteY585" fmla="*/ 1919073 h 5838626"/>
                <a:gd name="connsiteX586" fmla="*/ 3338206 w 4749368"/>
                <a:gd name="connsiteY586" fmla="*/ 1802695 h 5838626"/>
                <a:gd name="connsiteX587" fmla="*/ 3352061 w 4749368"/>
                <a:gd name="connsiteY587" fmla="*/ 1650295 h 5838626"/>
                <a:gd name="connsiteX588" fmla="*/ 3349485 w 4749368"/>
                <a:gd name="connsiteY588" fmla="*/ 1617109 h 5838626"/>
                <a:gd name="connsiteX589" fmla="*/ 3347837 w 4749368"/>
                <a:gd name="connsiteY589" fmla="*/ 1608652 h 5838626"/>
                <a:gd name="connsiteX590" fmla="*/ 3342816 w 4749368"/>
                <a:gd name="connsiteY590" fmla="*/ 1604001 h 5838626"/>
                <a:gd name="connsiteX591" fmla="*/ 3337274 w 4749368"/>
                <a:gd name="connsiteY591" fmla="*/ 1440518 h 5838626"/>
                <a:gd name="connsiteX592" fmla="*/ 3370525 w 4749368"/>
                <a:gd name="connsiteY592" fmla="*/ 1307514 h 5838626"/>
                <a:gd name="connsiteX593" fmla="*/ 3340045 w 4749368"/>
                <a:gd name="connsiteY593" fmla="*/ 1174510 h 5838626"/>
                <a:gd name="connsiteX594" fmla="*/ 3331732 w 4749368"/>
                <a:gd name="connsiteY594" fmla="*/ 1096925 h 5838626"/>
                <a:gd name="connsiteX595" fmla="*/ 3193187 w 4749368"/>
                <a:gd name="connsiteY595" fmla="*/ 1094154 h 5838626"/>
                <a:gd name="connsiteX596" fmla="*/ 2918867 w 4749368"/>
                <a:gd name="connsiteY596" fmla="*/ 1130176 h 5838626"/>
                <a:gd name="connsiteX597" fmla="*/ 2780321 w 4749368"/>
                <a:gd name="connsiteY597" fmla="*/ 1016569 h 5838626"/>
                <a:gd name="connsiteX598" fmla="*/ 2752612 w 4749368"/>
                <a:gd name="connsiteY598" fmla="*/ 961150 h 5838626"/>
                <a:gd name="connsiteX599" fmla="*/ 2760925 w 4749368"/>
                <a:gd name="connsiteY599" fmla="*/ 902961 h 5838626"/>
                <a:gd name="connsiteX600" fmla="*/ 2816343 w 4749368"/>
                <a:gd name="connsiteY600" fmla="*/ 905732 h 5838626"/>
                <a:gd name="connsiteX601" fmla="*/ 2860678 w 4749368"/>
                <a:gd name="connsiteY601" fmla="*/ 944525 h 5838626"/>
                <a:gd name="connsiteX602" fmla="*/ 2927179 w 4749368"/>
                <a:gd name="connsiteY602" fmla="*/ 952838 h 5838626"/>
                <a:gd name="connsiteX603" fmla="*/ 3010307 w 4749368"/>
                <a:gd name="connsiteY603" fmla="*/ 911274 h 5838626"/>
                <a:gd name="connsiteX604" fmla="*/ 3079579 w 4749368"/>
                <a:gd name="connsiteY604" fmla="*/ 905732 h 5838626"/>
                <a:gd name="connsiteX605" fmla="*/ 3171019 w 4749368"/>
                <a:gd name="connsiteY605" fmla="*/ 861398 h 5838626"/>
                <a:gd name="connsiteX606" fmla="*/ 3295710 w 4749368"/>
                <a:gd name="connsiteY606" fmla="*/ 817063 h 5838626"/>
                <a:gd name="connsiteX607" fmla="*/ 3378838 w 4749368"/>
                <a:gd name="connsiteY607" fmla="*/ 720081 h 5838626"/>
                <a:gd name="connsiteX608" fmla="*/ 3389189 w 4749368"/>
                <a:gd name="connsiteY608" fmla="*/ 710831 h 5838626"/>
                <a:gd name="connsiteX609" fmla="*/ 3385311 w 4749368"/>
                <a:gd name="connsiteY609" fmla="*/ 708186 h 5838626"/>
                <a:gd name="connsiteX610" fmla="*/ 3365915 w 4749368"/>
                <a:gd name="connsiteY610" fmla="*/ 575182 h 5838626"/>
                <a:gd name="connsiteX611" fmla="*/ 3332664 w 4749368"/>
                <a:gd name="connsiteY611" fmla="*/ 456033 h 5838626"/>
                <a:gd name="connsiteX612" fmla="*/ 3230141 w 4749368"/>
                <a:gd name="connsiteY612" fmla="*/ 267611 h 5838626"/>
                <a:gd name="connsiteX613" fmla="*/ 3144242 w 4749368"/>
                <a:gd name="connsiteY613" fmla="*/ 131837 h 5838626"/>
                <a:gd name="connsiteX614" fmla="*/ 3105450 w 4749368"/>
                <a:gd name="connsiteY614" fmla="*/ 48710 h 5838626"/>
                <a:gd name="connsiteX615" fmla="*/ 3216286 w 4749368"/>
                <a:gd name="connsiteY615" fmla="*/ 23771 h 5838626"/>
                <a:gd name="connsiteX616" fmla="*/ 3354831 w 4749368"/>
                <a:gd name="connsiteY616" fmla="*/ 18230 h 5838626"/>
                <a:gd name="connsiteX617" fmla="*/ 3448025 w 4749368"/>
                <a:gd name="connsiteY617" fmla="*/ 565 h 5838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Lst>
              <a:rect l="l" t="t" r="r" b="b"/>
              <a:pathLst>
                <a:path w="4749368" h="5838626">
                  <a:moveTo>
                    <a:pt x="2026832" y="3343699"/>
                  </a:moveTo>
                  <a:cubicBezTo>
                    <a:pt x="2011225" y="3344158"/>
                    <a:pt x="2005601" y="3350126"/>
                    <a:pt x="1981301" y="3359278"/>
                  </a:cubicBezTo>
                  <a:lnTo>
                    <a:pt x="1973289" y="3361847"/>
                  </a:lnTo>
                  <a:lnTo>
                    <a:pt x="1971747" y="3369405"/>
                  </a:lnTo>
                  <a:cubicBezTo>
                    <a:pt x="1968075" y="3402456"/>
                    <a:pt x="1981540" y="3408577"/>
                    <a:pt x="1982764" y="3428162"/>
                  </a:cubicBezTo>
                  <a:cubicBezTo>
                    <a:pt x="1983988" y="3447747"/>
                    <a:pt x="1984600" y="3458764"/>
                    <a:pt x="1979092" y="3486918"/>
                  </a:cubicBezTo>
                  <a:cubicBezTo>
                    <a:pt x="1973584" y="3515072"/>
                    <a:pt x="1945429" y="3561588"/>
                    <a:pt x="1949713" y="3597087"/>
                  </a:cubicBezTo>
                  <a:cubicBezTo>
                    <a:pt x="1952926" y="3623711"/>
                    <a:pt x="1974731" y="3626236"/>
                    <a:pt x="1991113" y="3657336"/>
                  </a:cubicBezTo>
                  <a:lnTo>
                    <a:pt x="1992504" y="3661663"/>
                  </a:lnTo>
                  <a:lnTo>
                    <a:pt x="2008470" y="3626465"/>
                  </a:lnTo>
                  <a:cubicBezTo>
                    <a:pt x="2034788" y="3575665"/>
                    <a:pt x="2088037" y="3502832"/>
                    <a:pt x="2103950" y="3464885"/>
                  </a:cubicBezTo>
                  <a:cubicBezTo>
                    <a:pt x="2119863" y="3426938"/>
                    <a:pt x="2108846" y="3415309"/>
                    <a:pt x="2103950" y="3398784"/>
                  </a:cubicBezTo>
                  <a:cubicBezTo>
                    <a:pt x="2099054" y="3382259"/>
                    <a:pt x="2087424" y="3374914"/>
                    <a:pt x="2074571" y="3365733"/>
                  </a:cubicBezTo>
                  <a:cubicBezTo>
                    <a:pt x="2061718" y="3356552"/>
                    <a:pt x="2047642" y="3343087"/>
                    <a:pt x="2026832" y="3343699"/>
                  </a:cubicBezTo>
                  <a:close/>
                  <a:moveTo>
                    <a:pt x="3836449" y="3027696"/>
                  </a:moveTo>
                  <a:cubicBezTo>
                    <a:pt x="3856365" y="3026714"/>
                    <a:pt x="3877378" y="3028215"/>
                    <a:pt x="3895158" y="3033757"/>
                  </a:cubicBezTo>
                  <a:cubicBezTo>
                    <a:pt x="3930718" y="3044841"/>
                    <a:pt x="3960736" y="3078554"/>
                    <a:pt x="3997681" y="3103030"/>
                  </a:cubicBezTo>
                  <a:cubicBezTo>
                    <a:pt x="4034626" y="3127506"/>
                    <a:pt x="4093739" y="3157986"/>
                    <a:pt x="4116830" y="3180615"/>
                  </a:cubicBezTo>
                  <a:cubicBezTo>
                    <a:pt x="4139921" y="3203244"/>
                    <a:pt x="4144540" y="3218946"/>
                    <a:pt x="4136227" y="3238804"/>
                  </a:cubicBezTo>
                  <a:cubicBezTo>
                    <a:pt x="4127914" y="3258662"/>
                    <a:pt x="4084041" y="3278520"/>
                    <a:pt x="4066954" y="3299764"/>
                  </a:cubicBezTo>
                  <a:cubicBezTo>
                    <a:pt x="4049867" y="3321008"/>
                    <a:pt x="4037398" y="3350564"/>
                    <a:pt x="4033703" y="3366266"/>
                  </a:cubicBezTo>
                  <a:cubicBezTo>
                    <a:pt x="4030009" y="3381968"/>
                    <a:pt x="4033703" y="3388895"/>
                    <a:pt x="4044787" y="3393975"/>
                  </a:cubicBezTo>
                  <a:cubicBezTo>
                    <a:pt x="4055871" y="3399055"/>
                    <a:pt x="4084965" y="3402288"/>
                    <a:pt x="4100205" y="3396746"/>
                  </a:cubicBezTo>
                  <a:cubicBezTo>
                    <a:pt x="4115445" y="3391204"/>
                    <a:pt x="4120063" y="3372270"/>
                    <a:pt x="4136227" y="3360724"/>
                  </a:cubicBezTo>
                  <a:cubicBezTo>
                    <a:pt x="4152391" y="3349178"/>
                    <a:pt x="4177791" y="3333938"/>
                    <a:pt x="4197187" y="3327473"/>
                  </a:cubicBezTo>
                  <a:cubicBezTo>
                    <a:pt x="4216583" y="3321008"/>
                    <a:pt x="4229052" y="3315005"/>
                    <a:pt x="4252605" y="3321932"/>
                  </a:cubicBezTo>
                  <a:cubicBezTo>
                    <a:pt x="4276158" y="3328859"/>
                    <a:pt x="4318645" y="3350564"/>
                    <a:pt x="4338503" y="3369037"/>
                  </a:cubicBezTo>
                  <a:cubicBezTo>
                    <a:pt x="4358361" y="3387510"/>
                    <a:pt x="4377296" y="3411524"/>
                    <a:pt x="4371754" y="3432768"/>
                  </a:cubicBezTo>
                  <a:cubicBezTo>
                    <a:pt x="4366212" y="3454012"/>
                    <a:pt x="4336194" y="3475717"/>
                    <a:pt x="4305252" y="3496499"/>
                  </a:cubicBezTo>
                  <a:cubicBezTo>
                    <a:pt x="4274310" y="3517281"/>
                    <a:pt x="4225357" y="3535754"/>
                    <a:pt x="4186103" y="3557459"/>
                  </a:cubicBezTo>
                  <a:cubicBezTo>
                    <a:pt x="4146849" y="3579164"/>
                    <a:pt x="4102052" y="3602717"/>
                    <a:pt x="4069725" y="3626732"/>
                  </a:cubicBezTo>
                  <a:cubicBezTo>
                    <a:pt x="4037398" y="3650746"/>
                    <a:pt x="4005533" y="3678917"/>
                    <a:pt x="3992140" y="3701546"/>
                  </a:cubicBezTo>
                  <a:cubicBezTo>
                    <a:pt x="3978747" y="3724175"/>
                    <a:pt x="3981518" y="3745881"/>
                    <a:pt x="3989369" y="3762506"/>
                  </a:cubicBezTo>
                  <a:cubicBezTo>
                    <a:pt x="3997220" y="3779131"/>
                    <a:pt x="4016616" y="3793910"/>
                    <a:pt x="4039245" y="3801299"/>
                  </a:cubicBezTo>
                  <a:cubicBezTo>
                    <a:pt x="4061874" y="3808688"/>
                    <a:pt x="4088659" y="3811459"/>
                    <a:pt x="4125143" y="3806841"/>
                  </a:cubicBezTo>
                  <a:cubicBezTo>
                    <a:pt x="4161627" y="3802223"/>
                    <a:pt x="4219354" y="3780979"/>
                    <a:pt x="4258147" y="3773590"/>
                  </a:cubicBezTo>
                  <a:cubicBezTo>
                    <a:pt x="4296940" y="3766201"/>
                    <a:pt x="4333886" y="3768510"/>
                    <a:pt x="4357900" y="3762506"/>
                  </a:cubicBezTo>
                  <a:cubicBezTo>
                    <a:pt x="4381914" y="3756502"/>
                    <a:pt x="4380991" y="3740339"/>
                    <a:pt x="4402234" y="3737568"/>
                  </a:cubicBezTo>
                  <a:cubicBezTo>
                    <a:pt x="4423477" y="3734797"/>
                    <a:pt x="4455343" y="3750961"/>
                    <a:pt x="4485361" y="3745881"/>
                  </a:cubicBezTo>
                  <a:cubicBezTo>
                    <a:pt x="4515379" y="3740801"/>
                    <a:pt x="4553248" y="3705241"/>
                    <a:pt x="4582343" y="3707088"/>
                  </a:cubicBezTo>
                  <a:cubicBezTo>
                    <a:pt x="4611438" y="3708935"/>
                    <a:pt x="4633605" y="3730640"/>
                    <a:pt x="4659929" y="3756964"/>
                  </a:cubicBezTo>
                  <a:cubicBezTo>
                    <a:pt x="4686253" y="3783288"/>
                    <a:pt x="4740285" y="3838706"/>
                    <a:pt x="4740285" y="3865030"/>
                  </a:cubicBezTo>
                  <a:cubicBezTo>
                    <a:pt x="4740285" y="3891354"/>
                    <a:pt x="4697798" y="3904746"/>
                    <a:pt x="4659929" y="3914906"/>
                  </a:cubicBezTo>
                  <a:cubicBezTo>
                    <a:pt x="4622060" y="3925066"/>
                    <a:pt x="4573106" y="3925990"/>
                    <a:pt x="4513070" y="3925990"/>
                  </a:cubicBezTo>
                  <a:cubicBezTo>
                    <a:pt x="4453034" y="3925990"/>
                    <a:pt x="4348663" y="3914444"/>
                    <a:pt x="4299710" y="3914906"/>
                  </a:cubicBezTo>
                  <a:cubicBezTo>
                    <a:pt x="4250757" y="3915368"/>
                    <a:pt x="4219354" y="3928761"/>
                    <a:pt x="4219354" y="3928761"/>
                  </a:cubicBezTo>
                  <a:cubicBezTo>
                    <a:pt x="4190721" y="3933841"/>
                    <a:pt x="4159318" y="3934764"/>
                    <a:pt x="4127914" y="3945386"/>
                  </a:cubicBezTo>
                  <a:cubicBezTo>
                    <a:pt x="4096510" y="3956008"/>
                    <a:pt x="4051714" y="3973557"/>
                    <a:pt x="4030932" y="3992492"/>
                  </a:cubicBezTo>
                  <a:cubicBezTo>
                    <a:pt x="4010150" y="4011427"/>
                    <a:pt x="4012921" y="4022971"/>
                    <a:pt x="4003223" y="4058993"/>
                  </a:cubicBezTo>
                  <a:cubicBezTo>
                    <a:pt x="3993525" y="4095015"/>
                    <a:pt x="3970896" y="4177680"/>
                    <a:pt x="3972743" y="4208622"/>
                  </a:cubicBezTo>
                  <a:cubicBezTo>
                    <a:pt x="3974590" y="4239564"/>
                    <a:pt x="3999991" y="4241411"/>
                    <a:pt x="4014307" y="4244644"/>
                  </a:cubicBezTo>
                  <a:cubicBezTo>
                    <a:pt x="4028623" y="4247877"/>
                    <a:pt x="4053099" y="4243259"/>
                    <a:pt x="4058641" y="4228019"/>
                  </a:cubicBezTo>
                  <a:cubicBezTo>
                    <a:pt x="4064183" y="4212779"/>
                    <a:pt x="4047096" y="4177218"/>
                    <a:pt x="4047558" y="4153204"/>
                  </a:cubicBezTo>
                  <a:cubicBezTo>
                    <a:pt x="4048020" y="4129190"/>
                    <a:pt x="4053561" y="4098248"/>
                    <a:pt x="4061412" y="4083932"/>
                  </a:cubicBezTo>
                  <a:cubicBezTo>
                    <a:pt x="4069263" y="4069616"/>
                    <a:pt x="4087736" y="4077004"/>
                    <a:pt x="4094663" y="4067306"/>
                  </a:cubicBezTo>
                  <a:cubicBezTo>
                    <a:pt x="4101590" y="4057608"/>
                    <a:pt x="4087274" y="4034055"/>
                    <a:pt x="4102976" y="4025742"/>
                  </a:cubicBezTo>
                  <a:cubicBezTo>
                    <a:pt x="4118678" y="4017429"/>
                    <a:pt x="4158856" y="4021125"/>
                    <a:pt x="4188874" y="4017430"/>
                  </a:cubicBezTo>
                  <a:cubicBezTo>
                    <a:pt x="4218892" y="4013735"/>
                    <a:pt x="4261841" y="3996186"/>
                    <a:pt x="4283085" y="4003575"/>
                  </a:cubicBezTo>
                  <a:cubicBezTo>
                    <a:pt x="4304329" y="4010964"/>
                    <a:pt x="4309871" y="4043753"/>
                    <a:pt x="4316336" y="4061764"/>
                  </a:cubicBezTo>
                  <a:cubicBezTo>
                    <a:pt x="4322801" y="4079775"/>
                    <a:pt x="4314951" y="4094554"/>
                    <a:pt x="4321878" y="4111641"/>
                  </a:cubicBezTo>
                  <a:cubicBezTo>
                    <a:pt x="4328805" y="4128728"/>
                    <a:pt x="4353282" y="4141197"/>
                    <a:pt x="4357900" y="4164288"/>
                  </a:cubicBezTo>
                  <a:cubicBezTo>
                    <a:pt x="4362518" y="4187379"/>
                    <a:pt x="4369445" y="4223401"/>
                    <a:pt x="4349587" y="4250186"/>
                  </a:cubicBezTo>
                  <a:cubicBezTo>
                    <a:pt x="4329729" y="4276971"/>
                    <a:pt x="4277081" y="4292212"/>
                    <a:pt x="4238750" y="4325001"/>
                  </a:cubicBezTo>
                  <a:cubicBezTo>
                    <a:pt x="4200419" y="4357790"/>
                    <a:pt x="4161626" y="4395659"/>
                    <a:pt x="4119601" y="4446921"/>
                  </a:cubicBezTo>
                  <a:cubicBezTo>
                    <a:pt x="4077576" y="4498183"/>
                    <a:pt x="4029547" y="4574844"/>
                    <a:pt x="3986598" y="4632571"/>
                  </a:cubicBezTo>
                  <a:cubicBezTo>
                    <a:pt x="3943649" y="4690298"/>
                    <a:pt x="3906242" y="4754030"/>
                    <a:pt x="3861907" y="4793284"/>
                  </a:cubicBezTo>
                  <a:lnTo>
                    <a:pt x="3856313" y="4797324"/>
                  </a:lnTo>
                  <a:lnTo>
                    <a:pt x="3834025" y="4829220"/>
                  </a:lnTo>
                  <a:cubicBezTo>
                    <a:pt x="3804758" y="4869225"/>
                    <a:pt x="3765619" y="4918322"/>
                    <a:pt x="3739987" y="4948455"/>
                  </a:cubicBezTo>
                  <a:cubicBezTo>
                    <a:pt x="3705812" y="4988633"/>
                    <a:pt x="3691496" y="4995099"/>
                    <a:pt x="3654089" y="5034353"/>
                  </a:cubicBezTo>
                  <a:cubicBezTo>
                    <a:pt x="3616682" y="5073607"/>
                    <a:pt x="3558492" y="5147498"/>
                    <a:pt x="3515543" y="5183982"/>
                  </a:cubicBezTo>
                  <a:cubicBezTo>
                    <a:pt x="3472594" y="5220466"/>
                    <a:pt x="3441190" y="5225546"/>
                    <a:pt x="3396394" y="5253255"/>
                  </a:cubicBezTo>
                  <a:cubicBezTo>
                    <a:pt x="3351598" y="5280964"/>
                    <a:pt x="3288790" y="5323913"/>
                    <a:pt x="3246765" y="5350237"/>
                  </a:cubicBezTo>
                  <a:cubicBezTo>
                    <a:pt x="3204740" y="5376561"/>
                    <a:pt x="3183957" y="5393186"/>
                    <a:pt x="3144241" y="5411197"/>
                  </a:cubicBezTo>
                  <a:cubicBezTo>
                    <a:pt x="3104525" y="5429208"/>
                    <a:pt x="3047260" y="5442138"/>
                    <a:pt x="3008467" y="5458302"/>
                  </a:cubicBezTo>
                  <a:cubicBezTo>
                    <a:pt x="2969674" y="5474466"/>
                    <a:pt x="2943350" y="5502175"/>
                    <a:pt x="2911485" y="5508179"/>
                  </a:cubicBezTo>
                  <a:cubicBezTo>
                    <a:pt x="2879619" y="5514183"/>
                    <a:pt x="2827896" y="5506793"/>
                    <a:pt x="2817274" y="5494324"/>
                  </a:cubicBezTo>
                  <a:cubicBezTo>
                    <a:pt x="2806652" y="5481855"/>
                    <a:pt x="2826510" y="5451837"/>
                    <a:pt x="2847754" y="5433364"/>
                  </a:cubicBezTo>
                  <a:cubicBezTo>
                    <a:pt x="2868998" y="5414891"/>
                    <a:pt x="2911485" y="5409350"/>
                    <a:pt x="2944736" y="5383488"/>
                  </a:cubicBezTo>
                  <a:cubicBezTo>
                    <a:pt x="2977987" y="5357626"/>
                    <a:pt x="3014933" y="5305440"/>
                    <a:pt x="3047260" y="5278193"/>
                  </a:cubicBezTo>
                  <a:cubicBezTo>
                    <a:pt x="3079587" y="5250946"/>
                    <a:pt x="3138700" y="5220004"/>
                    <a:pt x="3138700" y="5220004"/>
                  </a:cubicBezTo>
                  <a:cubicBezTo>
                    <a:pt x="3172874" y="5197837"/>
                    <a:pt x="3218594" y="5165972"/>
                    <a:pt x="3252307" y="5145190"/>
                  </a:cubicBezTo>
                  <a:cubicBezTo>
                    <a:pt x="3286020" y="5124408"/>
                    <a:pt x="3311420" y="5121637"/>
                    <a:pt x="3340976" y="5095313"/>
                  </a:cubicBezTo>
                  <a:cubicBezTo>
                    <a:pt x="3370532" y="5068989"/>
                    <a:pt x="3397780" y="5014495"/>
                    <a:pt x="3429645" y="4987248"/>
                  </a:cubicBezTo>
                  <a:cubicBezTo>
                    <a:pt x="3461510" y="4960001"/>
                    <a:pt x="3510926" y="4951226"/>
                    <a:pt x="3532169" y="4931830"/>
                  </a:cubicBezTo>
                  <a:cubicBezTo>
                    <a:pt x="3553412" y="4912434"/>
                    <a:pt x="3544638" y="4890728"/>
                    <a:pt x="3557107" y="4870870"/>
                  </a:cubicBezTo>
                  <a:cubicBezTo>
                    <a:pt x="3569576" y="4851012"/>
                    <a:pt x="3588511" y="4836696"/>
                    <a:pt x="3606983" y="4812681"/>
                  </a:cubicBezTo>
                  <a:cubicBezTo>
                    <a:pt x="3625456" y="4788666"/>
                    <a:pt x="3650855" y="4757262"/>
                    <a:pt x="3667942" y="4726782"/>
                  </a:cubicBezTo>
                  <a:lnTo>
                    <a:pt x="3673448" y="4708475"/>
                  </a:lnTo>
                  <a:cubicBezTo>
                    <a:pt x="3673439" y="4702751"/>
                    <a:pt x="3673429" y="4697026"/>
                    <a:pt x="3673420" y="4691302"/>
                  </a:cubicBezTo>
                  <a:cubicBezTo>
                    <a:pt x="3676083" y="4646686"/>
                    <a:pt x="3684915" y="4594471"/>
                    <a:pt x="3681798" y="4563299"/>
                  </a:cubicBezTo>
                  <a:cubicBezTo>
                    <a:pt x="3677642" y="4521736"/>
                    <a:pt x="3669791" y="4496797"/>
                    <a:pt x="3648547" y="4482942"/>
                  </a:cubicBezTo>
                  <a:cubicBezTo>
                    <a:pt x="3627303" y="4469088"/>
                    <a:pt x="3591281" y="4471397"/>
                    <a:pt x="3554336" y="4480172"/>
                  </a:cubicBezTo>
                  <a:cubicBezTo>
                    <a:pt x="3517391" y="4488947"/>
                    <a:pt x="3465205" y="4524968"/>
                    <a:pt x="3426874" y="4535590"/>
                  </a:cubicBezTo>
                  <a:cubicBezTo>
                    <a:pt x="3388543" y="4546212"/>
                    <a:pt x="3352059" y="4536975"/>
                    <a:pt x="3324350" y="4543902"/>
                  </a:cubicBezTo>
                  <a:cubicBezTo>
                    <a:pt x="3296641" y="4550829"/>
                    <a:pt x="3260620" y="4577153"/>
                    <a:pt x="3260620" y="4577153"/>
                  </a:cubicBezTo>
                  <a:cubicBezTo>
                    <a:pt x="3235682" y="4590084"/>
                    <a:pt x="3201968" y="4624259"/>
                    <a:pt x="3174721" y="4621488"/>
                  </a:cubicBezTo>
                  <a:cubicBezTo>
                    <a:pt x="3147474" y="4618717"/>
                    <a:pt x="3104063" y="4576692"/>
                    <a:pt x="3097136" y="4560528"/>
                  </a:cubicBezTo>
                  <a:cubicBezTo>
                    <a:pt x="3090209" y="4544364"/>
                    <a:pt x="3110991" y="4540208"/>
                    <a:pt x="3133158" y="4524506"/>
                  </a:cubicBezTo>
                  <a:cubicBezTo>
                    <a:pt x="3155325" y="4508804"/>
                    <a:pt x="3198737" y="4481095"/>
                    <a:pt x="3230140" y="4466317"/>
                  </a:cubicBezTo>
                  <a:cubicBezTo>
                    <a:pt x="3261543" y="4451539"/>
                    <a:pt x="3294795" y="4448768"/>
                    <a:pt x="3321580" y="4435837"/>
                  </a:cubicBezTo>
                  <a:cubicBezTo>
                    <a:pt x="3348365" y="4422906"/>
                    <a:pt x="3368685" y="4400739"/>
                    <a:pt x="3390852" y="4388732"/>
                  </a:cubicBezTo>
                  <a:cubicBezTo>
                    <a:pt x="3413019" y="4376725"/>
                    <a:pt x="3432878" y="4375800"/>
                    <a:pt x="3454583" y="4363793"/>
                  </a:cubicBezTo>
                  <a:cubicBezTo>
                    <a:pt x="3476288" y="4351786"/>
                    <a:pt x="3499380" y="4323153"/>
                    <a:pt x="3521085" y="4316688"/>
                  </a:cubicBezTo>
                  <a:cubicBezTo>
                    <a:pt x="3542790" y="4310223"/>
                    <a:pt x="3563111" y="4314841"/>
                    <a:pt x="3584816" y="4325001"/>
                  </a:cubicBezTo>
                  <a:cubicBezTo>
                    <a:pt x="3606521" y="4335161"/>
                    <a:pt x="3635154" y="4363332"/>
                    <a:pt x="3651318" y="4377648"/>
                  </a:cubicBezTo>
                  <a:cubicBezTo>
                    <a:pt x="3667482" y="4391964"/>
                    <a:pt x="3668867" y="4404895"/>
                    <a:pt x="3681798" y="4410899"/>
                  </a:cubicBezTo>
                  <a:cubicBezTo>
                    <a:pt x="3694729" y="4416903"/>
                    <a:pt x="3724285" y="4422906"/>
                    <a:pt x="3728903" y="4413670"/>
                  </a:cubicBezTo>
                  <a:cubicBezTo>
                    <a:pt x="3733521" y="4404434"/>
                    <a:pt x="3713201" y="4373954"/>
                    <a:pt x="3709507" y="4355481"/>
                  </a:cubicBezTo>
                  <a:cubicBezTo>
                    <a:pt x="3705813" y="4337008"/>
                    <a:pt x="3709969" y="4320844"/>
                    <a:pt x="3706736" y="4302833"/>
                  </a:cubicBezTo>
                  <a:cubicBezTo>
                    <a:pt x="3703503" y="4284822"/>
                    <a:pt x="3690573" y="4266810"/>
                    <a:pt x="3690111" y="4247414"/>
                  </a:cubicBezTo>
                  <a:cubicBezTo>
                    <a:pt x="3689649" y="4228018"/>
                    <a:pt x="3703043" y="4206313"/>
                    <a:pt x="3703966" y="4186455"/>
                  </a:cubicBezTo>
                  <a:cubicBezTo>
                    <a:pt x="3704889" y="4166597"/>
                    <a:pt x="3706736" y="4140735"/>
                    <a:pt x="3695652" y="4128266"/>
                  </a:cubicBezTo>
                  <a:cubicBezTo>
                    <a:pt x="3684568" y="4115797"/>
                    <a:pt x="3658707" y="4113026"/>
                    <a:pt x="3637463" y="4111641"/>
                  </a:cubicBezTo>
                  <a:cubicBezTo>
                    <a:pt x="3616219" y="4110256"/>
                    <a:pt x="3605135" y="4117644"/>
                    <a:pt x="3568190" y="4119953"/>
                  </a:cubicBezTo>
                  <a:cubicBezTo>
                    <a:pt x="3531245" y="4122262"/>
                    <a:pt x="3462433" y="4113488"/>
                    <a:pt x="3415790" y="4125495"/>
                  </a:cubicBezTo>
                  <a:cubicBezTo>
                    <a:pt x="3369147" y="4137502"/>
                    <a:pt x="3326198" y="4173986"/>
                    <a:pt x="3288329" y="4191997"/>
                  </a:cubicBezTo>
                  <a:cubicBezTo>
                    <a:pt x="3250460" y="4210008"/>
                    <a:pt x="3224598" y="4216474"/>
                    <a:pt x="3188576" y="4233561"/>
                  </a:cubicBezTo>
                  <a:cubicBezTo>
                    <a:pt x="3152554" y="4250648"/>
                    <a:pt x="3107758" y="4275587"/>
                    <a:pt x="3072198" y="4294521"/>
                  </a:cubicBezTo>
                  <a:cubicBezTo>
                    <a:pt x="3036638" y="4313455"/>
                    <a:pt x="3003849" y="4333313"/>
                    <a:pt x="2975216" y="4347168"/>
                  </a:cubicBezTo>
                  <a:cubicBezTo>
                    <a:pt x="2946583" y="4361022"/>
                    <a:pt x="2917950" y="4370259"/>
                    <a:pt x="2900401" y="4377648"/>
                  </a:cubicBezTo>
                  <a:cubicBezTo>
                    <a:pt x="2882852" y="4385037"/>
                    <a:pt x="2878695" y="4382728"/>
                    <a:pt x="2869921" y="4391502"/>
                  </a:cubicBezTo>
                  <a:cubicBezTo>
                    <a:pt x="2861147" y="4400276"/>
                    <a:pt x="2859761" y="4424291"/>
                    <a:pt x="2847754" y="4430295"/>
                  </a:cubicBezTo>
                  <a:cubicBezTo>
                    <a:pt x="2835747" y="4436299"/>
                    <a:pt x="2795568" y="4420597"/>
                    <a:pt x="2775710" y="4410899"/>
                  </a:cubicBezTo>
                  <a:cubicBezTo>
                    <a:pt x="2755852" y="4401201"/>
                    <a:pt x="2748925" y="4389655"/>
                    <a:pt x="2728605" y="4372106"/>
                  </a:cubicBezTo>
                  <a:cubicBezTo>
                    <a:pt x="2708285" y="4354557"/>
                    <a:pt x="2664874" y="4329157"/>
                    <a:pt x="2653790" y="4305604"/>
                  </a:cubicBezTo>
                  <a:cubicBezTo>
                    <a:pt x="2642706" y="4282051"/>
                    <a:pt x="2652866" y="4249724"/>
                    <a:pt x="2662103" y="4230790"/>
                  </a:cubicBezTo>
                  <a:cubicBezTo>
                    <a:pt x="2671339" y="4211855"/>
                    <a:pt x="2675496" y="4200310"/>
                    <a:pt x="2709209" y="4191997"/>
                  </a:cubicBezTo>
                  <a:cubicBezTo>
                    <a:pt x="2742922" y="4183684"/>
                    <a:pt x="2830667" y="4182760"/>
                    <a:pt x="2864380" y="4180913"/>
                  </a:cubicBezTo>
                  <a:cubicBezTo>
                    <a:pt x="2898093" y="4179066"/>
                    <a:pt x="2898554" y="4184146"/>
                    <a:pt x="2911485" y="4180913"/>
                  </a:cubicBezTo>
                  <a:cubicBezTo>
                    <a:pt x="2924416" y="4177680"/>
                    <a:pt x="2924878" y="4167982"/>
                    <a:pt x="2941965" y="4161517"/>
                  </a:cubicBezTo>
                  <a:cubicBezTo>
                    <a:pt x="2959052" y="4155052"/>
                    <a:pt x="3002002" y="4149048"/>
                    <a:pt x="3014009" y="4142121"/>
                  </a:cubicBezTo>
                  <a:cubicBezTo>
                    <a:pt x="3026016" y="4135194"/>
                    <a:pt x="3010776" y="4133346"/>
                    <a:pt x="3014009" y="4119953"/>
                  </a:cubicBezTo>
                  <a:cubicBezTo>
                    <a:pt x="3017242" y="4106560"/>
                    <a:pt x="3025554" y="4076080"/>
                    <a:pt x="3033405" y="4061764"/>
                  </a:cubicBezTo>
                  <a:cubicBezTo>
                    <a:pt x="3041256" y="4047448"/>
                    <a:pt x="3044950" y="4039597"/>
                    <a:pt x="3061114" y="4034055"/>
                  </a:cubicBezTo>
                  <a:cubicBezTo>
                    <a:pt x="3077278" y="4028513"/>
                    <a:pt x="3130387" y="4028513"/>
                    <a:pt x="3130387" y="4028513"/>
                  </a:cubicBezTo>
                  <a:cubicBezTo>
                    <a:pt x="3147936" y="4027128"/>
                    <a:pt x="3153016" y="4031745"/>
                    <a:pt x="3166409" y="4025742"/>
                  </a:cubicBezTo>
                  <a:cubicBezTo>
                    <a:pt x="3179802" y="4019739"/>
                    <a:pt x="3193194" y="3999881"/>
                    <a:pt x="3210743" y="3992492"/>
                  </a:cubicBezTo>
                  <a:cubicBezTo>
                    <a:pt x="3228292" y="3985103"/>
                    <a:pt x="3254616" y="3990644"/>
                    <a:pt x="3271703" y="3981408"/>
                  </a:cubicBezTo>
                  <a:cubicBezTo>
                    <a:pt x="3288790" y="3972172"/>
                    <a:pt x="3313267" y="3937073"/>
                    <a:pt x="3313267" y="3937073"/>
                  </a:cubicBezTo>
                  <a:cubicBezTo>
                    <a:pt x="3326198" y="3923218"/>
                    <a:pt x="3340053" y="3912597"/>
                    <a:pt x="3349289" y="3898281"/>
                  </a:cubicBezTo>
                  <a:cubicBezTo>
                    <a:pt x="3358525" y="3883965"/>
                    <a:pt x="3369609" y="3869186"/>
                    <a:pt x="3368685" y="3851175"/>
                  </a:cubicBezTo>
                  <a:cubicBezTo>
                    <a:pt x="3367761" y="3833164"/>
                    <a:pt x="3346980" y="3818386"/>
                    <a:pt x="3343747" y="3790215"/>
                  </a:cubicBezTo>
                  <a:cubicBezTo>
                    <a:pt x="3340514" y="3762044"/>
                    <a:pt x="3349289" y="3708935"/>
                    <a:pt x="3349289" y="3682150"/>
                  </a:cubicBezTo>
                  <a:cubicBezTo>
                    <a:pt x="3349289" y="3655365"/>
                    <a:pt x="3348365" y="3643357"/>
                    <a:pt x="3343747" y="3629502"/>
                  </a:cubicBezTo>
                  <a:cubicBezTo>
                    <a:pt x="3339129" y="3615647"/>
                    <a:pt x="3329893" y="3614262"/>
                    <a:pt x="3321580" y="3599022"/>
                  </a:cubicBezTo>
                  <a:cubicBezTo>
                    <a:pt x="3313267" y="3583782"/>
                    <a:pt x="3294794" y="3550069"/>
                    <a:pt x="3293870" y="3538062"/>
                  </a:cubicBezTo>
                  <a:cubicBezTo>
                    <a:pt x="3292946" y="3526055"/>
                    <a:pt x="3302645" y="3529288"/>
                    <a:pt x="3316038" y="3526979"/>
                  </a:cubicBezTo>
                  <a:cubicBezTo>
                    <a:pt x="3329431" y="3524670"/>
                    <a:pt x="3359911" y="3530673"/>
                    <a:pt x="3374227" y="3524208"/>
                  </a:cubicBezTo>
                  <a:cubicBezTo>
                    <a:pt x="3388543" y="3517742"/>
                    <a:pt x="3389467" y="3495113"/>
                    <a:pt x="3401936" y="3488186"/>
                  </a:cubicBezTo>
                  <a:cubicBezTo>
                    <a:pt x="3414405" y="3481259"/>
                    <a:pt x="3428721" y="3477564"/>
                    <a:pt x="3449041" y="3482644"/>
                  </a:cubicBezTo>
                  <a:cubicBezTo>
                    <a:pt x="3469361" y="3487724"/>
                    <a:pt x="3500765" y="3503888"/>
                    <a:pt x="3523856" y="3518666"/>
                  </a:cubicBezTo>
                  <a:cubicBezTo>
                    <a:pt x="3546947" y="3533444"/>
                    <a:pt x="3569576" y="3557459"/>
                    <a:pt x="3587587" y="3571313"/>
                  </a:cubicBezTo>
                  <a:cubicBezTo>
                    <a:pt x="3605598" y="3585167"/>
                    <a:pt x="3618990" y="3591171"/>
                    <a:pt x="3631921" y="3601793"/>
                  </a:cubicBezTo>
                  <a:cubicBezTo>
                    <a:pt x="3644852" y="3612415"/>
                    <a:pt x="3657783" y="3645666"/>
                    <a:pt x="3665172" y="3635044"/>
                  </a:cubicBezTo>
                  <a:cubicBezTo>
                    <a:pt x="3672561" y="3624422"/>
                    <a:pt x="3675332" y="3571313"/>
                    <a:pt x="3676256" y="3538062"/>
                  </a:cubicBezTo>
                  <a:cubicBezTo>
                    <a:pt x="3677180" y="3504811"/>
                    <a:pt x="3671638" y="3457706"/>
                    <a:pt x="3670714" y="3435539"/>
                  </a:cubicBezTo>
                  <a:cubicBezTo>
                    <a:pt x="3669790" y="3413372"/>
                    <a:pt x="3672099" y="3426303"/>
                    <a:pt x="3670714" y="3405059"/>
                  </a:cubicBezTo>
                  <a:cubicBezTo>
                    <a:pt x="3669329" y="3383815"/>
                    <a:pt x="3663786" y="3339481"/>
                    <a:pt x="3662401" y="3308077"/>
                  </a:cubicBezTo>
                  <a:cubicBezTo>
                    <a:pt x="3661016" y="3276673"/>
                    <a:pt x="3666095" y="3243884"/>
                    <a:pt x="3662401" y="3216637"/>
                  </a:cubicBezTo>
                  <a:cubicBezTo>
                    <a:pt x="3658707" y="3189390"/>
                    <a:pt x="3637925" y="3163066"/>
                    <a:pt x="3640234" y="3144593"/>
                  </a:cubicBezTo>
                  <a:cubicBezTo>
                    <a:pt x="3642543" y="3126120"/>
                    <a:pt x="3660554" y="3115499"/>
                    <a:pt x="3676256" y="3105801"/>
                  </a:cubicBezTo>
                  <a:cubicBezTo>
                    <a:pt x="3691958" y="3096103"/>
                    <a:pt x="3716434" y="3097949"/>
                    <a:pt x="3734445" y="3086404"/>
                  </a:cubicBezTo>
                  <a:cubicBezTo>
                    <a:pt x="3752456" y="3074859"/>
                    <a:pt x="3757536" y="3045302"/>
                    <a:pt x="3784321" y="3036528"/>
                  </a:cubicBezTo>
                  <a:cubicBezTo>
                    <a:pt x="3797714" y="3032141"/>
                    <a:pt x="3816533" y="3028677"/>
                    <a:pt x="3836449" y="3027696"/>
                  </a:cubicBezTo>
                  <a:close/>
                  <a:moveTo>
                    <a:pt x="3579274" y="2543307"/>
                  </a:moveTo>
                  <a:cubicBezTo>
                    <a:pt x="3579274" y="2543307"/>
                    <a:pt x="3570038" y="2551158"/>
                    <a:pt x="3551565" y="2557162"/>
                  </a:cubicBezTo>
                  <a:cubicBezTo>
                    <a:pt x="3533092" y="2563166"/>
                    <a:pt x="3484140" y="2575173"/>
                    <a:pt x="3468438" y="2579329"/>
                  </a:cubicBezTo>
                  <a:cubicBezTo>
                    <a:pt x="3452736" y="2583485"/>
                    <a:pt x="3461049" y="2581176"/>
                    <a:pt x="3457354" y="2582100"/>
                  </a:cubicBezTo>
                  <a:cubicBezTo>
                    <a:pt x="3416059" y="2586230"/>
                    <a:pt x="3442164" y="2580298"/>
                    <a:pt x="3418561" y="2590413"/>
                  </a:cubicBezTo>
                  <a:cubicBezTo>
                    <a:pt x="3413396" y="2592626"/>
                    <a:pt x="3405487" y="2593399"/>
                    <a:pt x="3401936" y="2598725"/>
                  </a:cubicBezTo>
                  <a:cubicBezTo>
                    <a:pt x="3399823" y="2601894"/>
                    <a:pt x="3400089" y="2606114"/>
                    <a:pt x="3399165" y="2609809"/>
                  </a:cubicBezTo>
                  <a:cubicBezTo>
                    <a:pt x="3397318" y="2618584"/>
                    <a:pt x="3391314" y="2644446"/>
                    <a:pt x="3390852" y="2651373"/>
                  </a:cubicBezTo>
                  <a:cubicBezTo>
                    <a:pt x="3396394" y="2652297"/>
                    <a:pt x="3384142" y="2657498"/>
                    <a:pt x="3396394" y="2651373"/>
                  </a:cubicBezTo>
                  <a:cubicBezTo>
                    <a:pt x="3419485" y="2650449"/>
                    <a:pt x="3442609" y="2650139"/>
                    <a:pt x="3465667" y="2648602"/>
                  </a:cubicBezTo>
                  <a:cubicBezTo>
                    <a:pt x="3470366" y="2648289"/>
                    <a:pt x="3475217" y="2647744"/>
                    <a:pt x="3479521" y="2645831"/>
                  </a:cubicBezTo>
                  <a:cubicBezTo>
                    <a:pt x="3483741" y="2643955"/>
                    <a:pt x="3486910" y="2640289"/>
                    <a:pt x="3490605" y="2637518"/>
                  </a:cubicBezTo>
                  <a:cubicBezTo>
                    <a:pt x="3497761" y="2635729"/>
                    <a:pt x="3512793" y="2632272"/>
                    <a:pt x="3518314" y="2629205"/>
                  </a:cubicBezTo>
                  <a:cubicBezTo>
                    <a:pt x="3521739" y="2627302"/>
                    <a:pt x="3523856" y="2623664"/>
                    <a:pt x="3526627" y="2620893"/>
                  </a:cubicBezTo>
                  <a:cubicBezTo>
                    <a:pt x="3579413" y="2617960"/>
                    <a:pt x="3560708" y="2623387"/>
                    <a:pt x="3584816" y="2615351"/>
                  </a:cubicBezTo>
                  <a:cubicBezTo>
                    <a:pt x="3590358" y="2613504"/>
                    <a:pt x="3596103" y="2612182"/>
                    <a:pt x="3601441" y="2609809"/>
                  </a:cubicBezTo>
                  <a:cubicBezTo>
                    <a:pt x="3620146" y="2601495"/>
                    <a:pt x="3600285" y="2607962"/>
                    <a:pt x="3615296" y="2595954"/>
                  </a:cubicBezTo>
                  <a:cubicBezTo>
                    <a:pt x="3617577" y="2594129"/>
                    <a:pt x="3620924" y="2594334"/>
                    <a:pt x="3623609" y="2593183"/>
                  </a:cubicBezTo>
                  <a:cubicBezTo>
                    <a:pt x="3627405" y="2591556"/>
                    <a:pt x="3630998" y="2589489"/>
                    <a:pt x="3634692" y="2587642"/>
                  </a:cubicBezTo>
                  <a:cubicBezTo>
                    <a:pt x="3635632" y="2587524"/>
                    <a:pt x="3659257" y="2586043"/>
                    <a:pt x="3665172" y="2582100"/>
                  </a:cubicBezTo>
                  <a:cubicBezTo>
                    <a:pt x="3668433" y="2579926"/>
                    <a:pt x="3670296" y="2576065"/>
                    <a:pt x="3673485" y="2573787"/>
                  </a:cubicBezTo>
                  <a:cubicBezTo>
                    <a:pt x="3691382" y="2561003"/>
                    <a:pt x="3679187" y="2576319"/>
                    <a:pt x="3690110" y="2559933"/>
                  </a:cubicBezTo>
                  <a:cubicBezTo>
                    <a:pt x="3688263" y="2557162"/>
                    <a:pt x="3687127" y="2553752"/>
                    <a:pt x="3684569" y="2551620"/>
                  </a:cubicBezTo>
                  <a:cubicBezTo>
                    <a:pt x="3681396" y="2548975"/>
                    <a:pt x="3677603" y="2546403"/>
                    <a:pt x="3673485" y="2546078"/>
                  </a:cubicBezTo>
                  <a:cubicBezTo>
                    <a:pt x="3642165" y="2543605"/>
                    <a:pt x="3610678" y="2544231"/>
                    <a:pt x="3579274" y="2543307"/>
                  </a:cubicBezTo>
                  <a:close/>
                  <a:moveTo>
                    <a:pt x="3733919" y="2251374"/>
                  </a:moveTo>
                  <a:lnTo>
                    <a:pt x="3728903" y="2252362"/>
                  </a:lnTo>
                  <a:cubicBezTo>
                    <a:pt x="3692882" y="2260329"/>
                    <a:pt x="3686993" y="2265698"/>
                    <a:pt x="3660973" y="2274898"/>
                  </a:cubicBezTo>
                  <a:lnTo>
                    <a:pt x="3627046" y="2285407"/>
                  </a:lnTo>
                  <a:lnTo>
                    <a:pt x="3629151" y="2309771"/>
                  </a:lnTo>
                  <a:cubicBezTo>
                    <a:pt x="3631345" y="2317737"/>
                    <a:pt x="3635876" y="2325588"/>
                    <a:pt x="3641360" y="2333129"/>
                  </a:cubicBezTo>
                  <a:lnTo>
                    <a:pt x="3644178" y="2336508"/>
                  </a:lnTo>
                  <a:lnTo>
                    <a:pt x="3648959" y="2334385"/>
                  </a:lnTo>
                  <a:cubicBezTo>
                    <a:pt x="3656687" y="2335316"/>
                    <a:pt x="3663442" y="2347612"/>
                    <a:pt x="3687340" y="2343802"/>
                  </a:cubicBezTo>
                  <a:cubicBezTo>
                    <a:pt x="3695307" y="2342532"/>
                    <a:pt x="3706130" y="2339530"/>
                    <a:pt x="3718426" y="2335771"/>
                  </a:cubicBezTo>
                  <a:lnTo>
                    <a:pt x="3742951" y="2328044"/>
                  </a:lnTo>
                  <a:lnTo>
                    <a:pt x="3731675" y="2309771"/>
                  </a:lnTo>
                  <a:cubicBezTo>
                    <a:pt x="3727057" y="2297764"/>
                    <a:pt x="3728212" y="2286103"/>
                    <a:pt x="3730636" y="2273230"/>
                  </a:cubicBezTo>
                  <a:close/>
                  <a:moveTo>
                    <a:pt x="4199958" y="2216340"/>
                  </a:moveTo>
                  <a:lnTo>
                    <a:pt x="3997681" y="2219111"/>
                  </a:lnTo>
                  <a:cubicBezTo>
                    <a:pt x="3950114" y="2220035"/>
                    <a:pt x="3959350" y="2216340"/>
                    <a:pt x="3914554" y="2221882"/>
                  </a:cubicBezTo>
                  <a:lnTo>
                    <a:pt x="3898138" y="2224119"/>
                  </a:lnTo>
                  <a:cubicBezTo>
                    <a:pt x="3898069" y="2224961"/>
                    <a:pt x="3897999" y="2225802"/>
                    <a:pt x="3897930" y="2226644"/>
                  </a:cubicBezTo>
                  <a:cubicBezTo>
                    <a:pt x="3895621" y="2267284"/>
                    <a:pt x="3912708" y="2324088"/>
                    <a:pt x="3895159" y="2348564"/>
                  </a:cubicBezTo>
                  <a:lnTo>
                    <a:pt x="3891223" y="2351605"/>
                  </a:lnTo>
                  <a:lnTo>
                    <a:pt x="3895158" y="2354885"/>
                  </a:lnTo>
                  <a:cubicBezTo>
                    <a:pt x="3934874" y="2381209"/>
                    <a:pt x="4041554" y="2431548"/>
                    <a:pt x="4069725" y="2465722"/>
                  </a:cubicBezTo>
                  <a:cubicBezTo>
                    <a:pt x="4097896" y="2499896"/>
                    <a:pt x="4080347" y="2532224"/>
                    <a:pt x="4064183" y="2559933"/>
                  </a:cubicBezTo>
                  <a:cubicBezTo>
                    <a:pt x="4048019" y="2587642"/>
                    <a:pt x="4004608" y="2597340"/>
                    <a:pt x="3972743" y="2631976"/>
                  </a:cubicBezTo>
                  <a:cubicBezTo>
                    <a:pt x="3964777" y="2640635"/>
                    <a:pt x="3956695" y="2651574"/>
                    <a:pt x="3948520" y="2663582"/>
                  </a:cubicBezTo>
                  <a:lnTo>
                    <a:pt x="3944071" y="2670405"/>
                  </a:lnTo>
                  <a:lnTo>
                    <a:pt x="3946875" y="2671332"/>
                  </a:lnTo>
                  <a:cubicBezTo>
                    <a:pt x="3964951" y="2684277"/>
                    <a:pt x="3981403" y="2713718"/>
                    <a:pt x="3992140" y="2723416"/>
                  </a:cubicBezTo>
                  <a:cubicBezTo>
                    <a:pt x="4006456" y="2736347"/>
                    <a:pt x="3989369" y="2746507"/>
                    <a:pt x="4014307" y="2742813"/>
                  </a:cubicBezTo>
                  <a:cubicBezTo>
                    <a:pt x="4039245" y="2739118"/>
                    <a:pt x="4099744" y="2718336"/>
                    <a:pt x="4141769" y="2701249"/>
                  </a:cubicBezTo>
                  <a:cubicBezTo>
                    <a:pt x="4183794" y="2684162"/>
                    <a:pt x="4223973" y="2664304"/>
                    <a:pt x="4266460" y="2640289"/>
                  </a:cubicBezTo>
                  <a:cubicBezTo>
                    <a:pt x="4308947" y="2616274"/>
                    <a:pt x="4361132" y="2585333"/>
                    <a:pt x="4396692" y="2557162"/>
                  </a:cubicBezTo>
                  <a:cubicBezTo>
                    <a:pt x="4432252" y="2528991"/>
                    <a:pt x="4463194" y="2508670"/>
                    <a:pt x="4479820" y="2471263"/>
                  </a:cubicBezTo>
                  <a:cubicBezTo>
                    <a:pt x="4496446" y="2433856"/>
                    <a:pt x="4503372" y="2368278"/>
                    <a:pt x="4496445" y="2332718"/>
                  </a:cubicBezTo>
                  <a:cubicBezTo>
                    <a:pt x="4489518" y="2297158"/>
                    <a:pt x="4466889" y="2271757"/>
                    <a:pt x="4438256" y="2257903"/>
                  </a:cubicBezTo>
                  <a:cubicBezTo>
                    <a:pt x="4409623" y="2244048"/>
                    <a:pt x="4356053" y="2255133"/>
                    <a:pt x="4324649" y="2249591"/>
                  </a:cubicBezTo>
                  <a:cubicBezTo>
                    <a:pt x="4293245" y="2244049"/>
                    <a:pt x="4270616" y="2230195"/>
                    <a:pt x="4249834" y="2224653"/>
                  </a:cubicBezTo>
                  <a:cubicBezTo>
                    <a:pt x="4229052" y="2219111"/>
                    <a:pt x="4199958" y="2216340"/>
                    <a:pt x="4199958" y="2216340"/>
                  </a:cubicBezTo>
                  <a:close/>
                  <a:moveTo>
                    <a:pt x="3684916" y="2094333"/>
                  </a:moveTo>
                  <a:cubicBezTo>
                    <a:pt x="3663095" y="2095026"/>
                    <a:pt x="3641159" y="2100106"/>
                    <a:pt x="3631922" y="2107495"/>
                  </a:cubicBezTo>
                  <a:cubicBezTo>
                    <a:pt x="3622686" y="2114884"/>
                    <a:pt x="3621416" y="2128623"/>
                    <a:pt x="3622398" y="2144729"/>
                  </a:cubicBezTo>
                  <a:lnTo>
                    <a:pt x="3624824" y="2176052"/>
                  </a:lnTo>
                  <a:lnTo>
                    <a:pt x="3695652" y="2155380"/>
                  </a:lnTo>
                  <a:lnTo>
                    <a:pt x="3744498" y="2144174"/>
                  </a:lnTo>
                  <a:cubicBezTo>
                    <a:pt x="3744582" y="2139575"/>
                    <a:pt x="3744667" y="2134976"/>
                    <a:pt x="3744751" y="2130377"/>
                  </a:cubicBezTo>
                  <a:cubicBezTo>
                    <a:pt x="3743856" y="2120628"/>
                    <a:pt x="3741605" y="2112575"/>
                    <a:pt x="3737217" y="2107495"/>
                  </a:cubicBezTo>
                  <a:cubicBezTo>
                    <a:pt x="3728443" y="2097335"/>
                    <a:pt x="3706737" y="2093640"/>
                    <a:pt x="3684916" y="2094333"/>
                  </a:cubicBezTo>
                  <a:close/>
                  <a:moveTo>
                    <a:pt x="1567795" y="2054726"/>
                  </a:moveTo>
                  <a:cubicBezTo>
                    <a:pt x="1600234" y="2057174"/>
                    <a:pt x="1668172" y="2086552"/>
                    <a:pt x="1722032" y="2109810"/>
                  </a:cubicBezTo>
                  <a:cubicBezTo>
                    <a:pt x="1775892" y="2133068"/>
                    <a:pt x="1847502" y="2168567"/>
                    <a:pt x="1890957" y="2194273"/>
                  </a:cubicBezTo>
                  <a:cubicBezTo>
                    <a:pt x="1934412" y="2219979"/>
                    <a:pt x="1963791" y="2243849"/>
                    <a:pt x="1982764" y="2264046"/>
                  </a:cubicBezTo>
                  <a:cubicBezTo>
                    <a:pt x="2001737" y="2284243"/>
                    <a:pt x="1998678" y="2287916"/>
                    <a:pt x="2004798" y="2315458"/>
                  </a:cubicBezTo>
                  <a:cubicBezTo>
                    <a:pt x="2010919" y="2343000"/>
                    <a:pt x="2009694" y="2393188"/>
                    <a:pt x="2019487" y="2429299"/>
                  </a:cubicBezTo>
                  <a:cubicBezTo>
                    <a:pt x="2029280" y="2465410"/>
                    <a:pt x="2040908" y="2505193"/>
                    <a:pt x="2063554" y="2532123"/>
                  </a:cubicBezTo>
                  <a:cubicBezTo>
                    <a:pt x="2086200" y="2559053"/>
                    <a:pt x="2124760" y="2584759"/>
                    <a:pt x="2155362" y="2590880"/>
                  </a:cubicBezTo>
                  <a:cubicBezTo>
                    <a:pt x="2185965" y="2597000"/>
                    <a:pt x="2218403" y="2572518"/>
                    <a:pt x="2247169" y="2568846"/>
                  </a:cubicBezTo>
                  <a:cubicBezTo>
                    <a:pt x="2275935" y="2565174"/>
                    <a:pt x="2301641" y="2560277"/>
                    <a:pt x="2327959" y="2568846"/>
                  </a:cubicBezTo>
                  <a:cubicBezTo>
                    <a:pt x="2354277" y="2577415"/>
                    <a:pt x="2384879" y="2598836"/>
                    <a:pt x="2405077" y="2620258"/>
                  </a:cubicBezTo>
                  <a:cubicBezTo>
                    <a:pt x="2425275" y="2641680"/>
                    <a:pt x="2457714" y="2667998"/>
                    <a:pt x="2449145" y="2697376"/>
                  </a:cubicBezTo>
                  <a:cubicBezTo>
                    <a:pt x="2440576" y="2726754"/>
                    <a:pt x="2389776" y="2764089"/>
                    <a:pt x="2353665" y="2796528"/>
                  </a:cubicBezTo>
                  <a:cubicBezTo>
                    <a:pt x="2317554" y="2828967"/>
                    <a:pt x="2272875" y="2862018"/>
                    <a:pt x="2232480" y="2892008"/>
                  </a:cubicBezTo>
                  <a:cubicBezTo>
                    <a:pt x="2192085" y="2921998"/>
                    <a:pt x="2142508" y="2955048"/>
                    <a:pt x="2111294" y="2976470"/>
                  </a:cubicBezTo>
                  <a:cubicBezTo>
                    <a:pt x="2080080" y="2997892"/>
                    <a:pt x="2062942" y="3002176"/>
                    <a:pt x="2045193" y="3020538"/>
                  </a:cubicBezTo>
                  <a:cubicBezTo>
                    <a:pt x="2027444" y="3038899"/>
                    <a:pt x="2011530" y="3051752"/>
                    <a:pt x="2004798" y="3086639"/>
                  </a:cubicBezTo>
                  <a:cubicBezTo>
                    <a:pt x="2003115" y="3095361"/>
                    <a:pt x="2002618" y="3105728"/>
                    <a:pt x="2002733" y="3117108"/>
                  </a:cubicBezTo>
                  <a:lnTo>
                    <a:pt x="2003708" y="3139287"/>
                  </a:lnTo>
                  <a:lnTo>
                    <a:pt x="2018942" y="3139887"/>
                  </a:lnTo>
                  <a:cubicBezTo>
                    <a:pt x="2057932" y="3144592"/>
                    <a:pt x="2067227" y="3165134"/>
                    <a:pt x="2100277" y="3167429"/>
                  </a:cubicBezTo>
                  <a:cubicBezTo>
                    <a:pt x="2144344" y="3170489"/>
                    <a:pt x="2201878" y="3161309"/>
                    <a:pt x="2232480" y="3160085"/>
                  </a:cubicBezTo>
                  <a:cubicBezTo>
                    <a:pt x="2263083" y="3158861"/>
                    <a:pt x="2256350" y="3163145"/>
                    <a:pt x="2283892" y="3160085"/>
                  </a:cubicBezTo>
                  <a:cubicBezTo>
                    <a:pt x="2311434" y="3157025"/>
                    <a:pt x="2370803" y="3148455"/>
                    <a:pt x="2397733" y="3141723"/>
                  </a:cubicBezTo>
                  <a:cubicBezTo>
                    <a:pt x="2424663" y="3134991"/>
                    <a:pt x="2429560" y="3123362"/>
                    <a:pt x="2445473" y="3119690"/>
                  </a:cubicBezTo>
                  <a:cubicBezTo>
                    <a:pt x="2461386" y="3116018"/>
                    <a:pt x="2476075" y="3127647"/>
                    <a:pt x="2493212" y="3119690"/>
                  </a:cubicBezTo>
                  <a:cubicBezTo>
                    <a:pt x="2510349" y="3111733"/>
                    <a:pt x="2532384" y="3078683"/>
                    <a:pt x="2548297" y="3071950"/>
                  </a:cubicBezTo>
                  <a:cubicBezTo>
                    <a:pt x="2564210" y="3065217"/>
                    <a:pt x="2572167" y="3081742"/>
                    <a:pt x="2588692" y="3079294"/>
                  </a:cubicBezTo>
                  <a:cubicBezTo>
                    <a:pt x="2605217" y="3076846"/>
                    <a:pt x="2625414" y="3058485"/>
                    <a:pt x="2647448" y="3057261"/>
                  </a:cubicBezTo>
                  <a:cubicBezTo>
                    <a:pt x="2669482" y="3056037"/>
                    <a:pt x="2703757" y="3076846"/>
                    <a:pt x="2720894" y="3071950"/>
                  </a:cubicBezTo>
                  <a:cubicBezTo>
                    <a:pt x="2738031" y="3067054"/>
                    <a:pt x="2732524" y="3034614"/>
                    <a:pt x="2750273" y="3027882"/>
                  </a:cubicBezTo>
                  <a:cubicBezTo>
                    <a:pt x="2768022" y="3021150"/>
                    <a:pt x="2800461" y="3021762"/>
                    <a:pt x="2827391" y="3031555"/>
                  </a:cubicBezTo>
                  <a:cubicBezTo>
                    <a:pt x="2854321" y="3041348"/>
                    <a:pt x="2875130" y="3067054"/>
                    <a:pt x="2911853" y="3086639"/>
                  </a:cubicBezTo>
                  <a:cubicBezTo>
                    <a:pt x="2948576" y="3106224"/>
                    <a:pt x="3015289" y="3127646"/>
                    <a:pt x="3047728" y="3149068"/>
                  </a:cubicBezTo>
                  <a:cubicBezTo>
                    <a:pt x="3080167" y="3170490"/>
                    <a:pt x="3101589" y="3192523"/>
                    <a:pt x="3106485" y="3215169"/>
                  </a:cubicBezTo>
                  <a:cubicBezTo>
                    <a:pt x="3111381" y="3237815"/>
                    <a:pt x="3084451" y="3262909"/>
                    <a:pt x="3077106" y="3284943"/>
                  </a:cubicBezTo>
                  <a:cubicBezTo>
                    <a:pt x="3069761" y="3306977"/>
                    <a:pt x="3074658" y="3334518"/>
                    <a:pt x="3062417" y="3347371"/>
                  </a:cubicBezTo>
                  <a:cubicBezTo>
                    <a:pt x="3050176" y="3360224"/>
                    <a:pt x="3045891" y="3360837"/>
                    <a:pt x="3003660" y="3362061"/>
                  </a:cubicBezTo>
                  <a:cubicBezTo>
                    <a:pt x="2961429" y="3363285"/>
                    <a:pt x="2864725" y="3355328"/>
                    <a:pt x="2809029" y="3354716"/>
                  </a:cubicBezTo>
                  <a:cubicBezTo>
                    <a:pt x="2753333" y="3354104"/>
                    <a:pt x="2706817" y="3352879"/>
                    <a:pt x="2669482" y="3358388"/>
                  </a:cubicBezTo>
                  <a:cubicBezTo>
                    <a:pt x="2632147" y="3363896"/>
                    <a:pt x="2604605" y="3377362"/>
                    <a:pt x="2585019" y="3387767"/>
                  </a:cubicBezTo>
                  <a:cubicBezTo>
                    <a:pt x="2565434" y="3398172"/>
                    <a:pt x="2554417" y="3402456"/>
                    <a:pt x="2551969" y="3420817"/>
                  </a:cubicBezTo>
                  <a:cubicBezTo>
                    <a:pt x="2549521" y="3439178"/>
                    <a:pt x="2567882" y="3460600"/>
                    <a:pt x="2570330" y="3497935"/>
                  </a:cubicBezTo>
                  <a:cubicBezTo>
                    <a:pt x="2572778" y="3535270"/>
                    <a:pt x="2572778" y="3602596"/>
                    <a:pt x="2566658" y="3644827"/>
                  </a:cubicBezTo>
                  <a:cubicBezTo>
                    <a:pt x="2560538" y="3687058"/>
                    <a:pt x="2551968" y="3715824"/>
                    <a:pt x="2533607" y="3751323"/>
                  </a:cubicBezTo>
                  <a:cubicBezTo>
                    <a:pt x="2515246" y="3786822"/>
                    <a:pt x="2488928" y="3826605"/>
                    <a:pt x="2456489" y="3857820"/>
                  </a:cubicBezTo>
                  <a:cubicBezTo>
                    <a:pt x="2424050" y="3889035"/>
                    <a:pt x="2375699" y="3914740"/>
                    <a:pt x="2338976" y="3938610"/>
                  </a:cubicBezTo>
                  <a:cubicBezTo>
                    <a:pt x="2302253" y="3962480"/>
                    <a:pt x="2272263" y="3964928"/>
                    <a:pt x="2236152" y="4001039"/>
                  </a:cubicBezTo>
                  <a:cubicBezTo>
                    <a:pt x="2200041" y="4037150"/>
                    <a:pt x="2184740" y="4121000"/>
                    <a:pt x="2122311" y="4155275"/>
                  </a:cubicBezTo>
                  <a:lnTo>
                    <a:pt x="2119430" y="4156659"/>
                  </a:lnTo>
                  <a:lnTo>
                    <a:pt x="2110376" y="4174325"/>
                  </a:lnTo>
                  <a:cubicBezTo>
                    <a:pt x="2098747" y="4196129"/>
                    <a:pt x="2085588" y="4219540"/>
                    <a:pt x="2074571" y="4239737"/>
                  </a:cubicBezTo>
                  <a:cubicBezTo>
                    <a:pt x="2052537" y="4280132"/>
                    <a:pt x="2034788" y="4321752"/>
                    <a:pt x="2004798" y="4360923"/>
                  </a:cubicBezTo>
                  <a:cubicBezTo>
                    <a:pt x="1989803" y="4380509"/>
                    <a:pt x="1984142" y="4402849"/>
                    <a:pt x="1971289" y="4423352"/>
                  </a:cubicBezTo>
                  <a:lnTo>
                    <a:pt x="1951647" y="4444511"/>
                  </a:lnTo>
                  <a:lnTo>
                    <a:pt x="1940992" y="4462370"/>
                  </a:lnTo>
                  <a:cubicBezTo>
                    <a:pt x="1927526" y="4482721"/>
                    <a:pt x="1912072" y="4502919"/>
                    <a:pt x="1898301" y="4522504"/>
                  </a:cubicBezTo>
                  <a:cubicBezTo>
                    <a:pt x="1870759" y="4561675"/>
                    <a:pt x="1841381" y="4595338"/>
                    <a:pt x="1806494" y="4636345"/>
                  </a:cubicBezTo>
                  <a:cubicBezTo>
                    <a:pt x="1771607" y="4677352"/>
                    <a:pt x="1728764" y="4731212"/>
                    <a:pt x="1688981" y="4768547"/>
                  </a:cubicBezTo>
                  <a:cubicBezTo>
                    <a:pt x="1649198" y="4805882"/>
                    <a:pt x="1605130" y="4819348"/>
                    <a:pt x="1567795" y="4860355"/>
                  </a:cubicBezTo>
                  <a:cubicBezTo>
                    <a:pt x="1530460" y="4901362"/>
                    <a:pt x="1494349" y="4968075"/>
                    <a:pt x="1464971" y="5014591"/>
                  </a:cubicBezTo>
                  <a:cubicBezTo>
                    <a:pt x="1435593" y="5061107"/>
                    <a:pt x="1428249" y="5100278"/>
                    <a:pt x="1391526" y="5139449"/>
                  </a:cubicBezTo>
                  <a:cubicBezTo>
                    <a:pt x="1354803" y="5178620"/>
                    <a:pt x="1288701" y="5214118"/>
                    <a:pt x="1244634" y="5249617"/>
                  </a:cubicBezTo>
                  <a:cubicBezTo>
                    <a:pt x="1200567" y="5285116"/>
                    <a:pt x="1161396" y="5328571"/>
                    <a:pt x="1127121" y="5352441"/>
                  </a:cubicBezTo>
                  <a:cubicBezTo>
                    <a:pt x="1092846" y="5376311"/>
                    <a:pt x="1073261" y="5370803"/>
                    <a:pt x="1038986" y="5392837"/>
                  </a:cubicBezTo>
                  <a:cubicBezTo>
                    <a:pt x="1004711" y="5414871"/>
                    <a:pt x="960032" y="5458326"/>
                    <a:pt x="921473" y="5484644"/>
                  </a:cubicBezTo>
                  <a:cubicBezTo>
                    <a:pt x="882914" y="5510962"/>
                    <a:pt x="847415" y="5522591"/>
                    <a:pt x="807632" y="5550745"/>
                  </a:cubicBezTo>
                  <a:cubicBezTo>
                    <a:pt x="767849" y="5578899"/>
                    <a:pt x="723781" y="5630923"/>
                    <a:pt x="682774" y="5653569"/>
                  </a:cubicBezTo>
                  <a:cubicBezTo>
                    <a:pt x="641767" y="5676215"/>
                    <a:pt x="604432" y="5670707"/>
                    <a:pt x="561588" y="5686620"/>
                  </a:cubicBezTo>
                  <a:cubicBezTo>
                    <a:pt x="518744" y="5702533"/>
                    <a:pt x="460600" y="5734360"/>
                    <a:pt x="425713" y="5749049"/>
                  </a:cubicBezTo>
                  <a:cubicBezTo>
                    <a:pt x="390826" y="5763738"/>
                    <a:pt x="352268" y="5774755"/>
                    <a:pt x="352268" y="5774755"/>
                  </a:cubicBezTo>
                  <a:cubicBezTo>
                    <a:pt x="323502" y="5784548"/>
                    <a:pt x="280046" y="5802297"/>
                    <a:pt x="253116" y="5807805"/>
                  </a:cubicBezTo>
                  <a:cubicBezTo>
                    <a:pt x="226186" y="5813313"/>
                    <a:pt x="210272" y="5803521"/>
                    <a:pt x="190687" y="5807805"/>
                  </a:cubicBezTo>
                  <a:cubicBezTo>
                    <a:pt x="171102" y="5812089"/>
                    <a:pt x="166817" y="5829839"/>
                    <a:pt x="135603" y="5833511"/>
                  </a:cubicBezTo>
                  <a:cubicBezTo>
                    <a:pt x="104389" y="5837183"/>
                    <a:pt x="10133" y="5844528"/>
                    <a:pt x="3400" y="5829839"/>
                  </a:cubicBezTo>
                  <a:cubicBezTo>
                    <a:pt x="-3333" y="5815150"/>
                    <a:pt x="67053" y="5765574"/>
                    <a:pt x="95207" y="5745376"/>
                  </a:cubicBezTo>
                  <a:cubicBezTo>
                    <a:pt x="123361" y="5725178"/>
                    <a:pt x="149068" y="5725178"/>
                    <a:pt x="172326" y="5708653"/>
                  </a:cubicBezTo>
                  <a:cubicBezTo>
                    <a:pt x="195584" y="5692128"/>
                    <a:pt x="216393" y="5667647"/>
                    <a:pt x="234754" y="5646225"/>
                  </a:cubicBezTo>
                  <a:cubicBezTo>
                    <a:pt x="253115" y="5624803"/>
                    <a:pt x="272701" y="5598485"/>
                    <a:pt x="282494" y="5580123"/>
                  </a:cubicBezTo>
                  <a:cubicBezTo>
                    <a:pt x="292287" y="5561761"/>
                    <a:pt x="278822" y="5545849"/>
                    <a:pt x="293511" y="5536056"/>
                  </a:cubicBezTo>
                  <a:cubicBezTo>
                    <a:pt x="308200" y="5526263"/>
                    <a:pt x="341251" y="5539729"/>
                    <a:pt x="370629" y="5521367"/>
                  </a:cubicBezTo>
                  <a:cubicBezTo>
                    <a:pt x="400007" y="5503006"/>
                    <a:pt x="442239" y="5443024"/>
                    <a:pt x="469781" y="5425887"/>
                  </a:cubicBezTo>
                  <a:cubicBezTo>
                    <a:pt x="497323" y="5408750"/>
                    <a:pt x="510176" y="5433844"/>
                    <a:pt x="535882" y="5418543"/>
                  </a:cubicBezTo>
                  <a:cubicBezTo>
                    <a:pt x="561588" y="5403242"/>
                    <a:pt x="592802" y="5358562"/>
                    <a:pt x="624017" y="5334080"/>
                  </a:cubicBezTo>
                  <a:cubicBezTo>
                    <a:pt x="655231" y="5309598"/>
                    <a:pt x="677265" y="5302253"/>
                    <a:pt x="723169" y="5271651"/>
                  </a:cubicBezTo>
                  <a:cubicBezTo>
                    <a:pt x="769073" y="5241049"/>
                    <a:pt x="826605" y="5205549"/>
                    <a:pt x="899439" y="5150465"/>
                  </a:cubicBezTo>
                  <a:cubicBezTo>
                    <a:pt x="972273" y="5095381"/>
                    <a:pt x="1096518" y="4999901"/>
                    <a:pt x="1160171" y="4941145"/>
                  </a:cubicBezTo>
                  <a:cubicBezTo>
                    <a:pt x="1223824" y="4882389"/>
                    <a:pt x="1244022" y="4843830"/>
                    <a:pt x="1281357" y="4797926"/>
                  </a:cubicBezTo>
                  <a:cubicBezTo>
                    <a:pt x="1318692" y="4752022"/>
                    <a:pt x="1354803" y="4699386"/>
                    <a:pt x="1384181" y="4665723"/>
                  </a:cubicBezTo>
                  <a:cubicBezTo>
                    <a:pt x="1413559" y="4632060"/>
                    <a:pt x="1443550" y="4622268"/>
                    <a:pt x="1457627" y="4595950"/>
                  </a:cubicBezTo>
                  <a:cubicBezTo>
                    <a:pt x="1471704" y="4569632"/>
                    <a:pt x="1457627" y="4528013"/>
                    <a:pt x="1468644" y="4507815"/>
                  </a:cubicBezTo>
                  <a:lnTo>
                    <a:pt x="1473039" y="4502781"/>
                  </a:lnTo>
                  <a:lnTo>
                    <a:pt x="1472718" y="4502537"/>
                  </a:lnTo>
                  <a:cubicBezTo>
                    <a:pt x="1472660" y="4495651"/>
                    <a:pt x="1489300" y="4483946"/>
                    <a:pt x="1487005" y="4467420"/>
                  </a:cubicBezTo>
                  <a:cubicBezTo>
                    <a:pt x="1483945" y="4445386"/>
                    <a:pt x="1463747" y="4411723"/>
                    <a:pt x="1461299" y="4375612"/>
                  </a:cubicBezTo>
                  <a:cubicBezTo>
                    <a:pt x="1458851" y="4339501"/>
                    <a:pt x="1471704" y="4289926"/>
                    <a:pt x="1472316" y="4250755"/>
                  </a:cubicBezTo>
                  <a:cubicBezTo>
                    <a:pt x="1472928" y="4211584"/>
                    <a:pt x="1475376" y="4174861"/>
                    <a:pt x="1464971" y="4140586"/>
                  </a:cubicBezTo>
                  <a:cubicBezTo>
                    <a:pt x="1454566" y="4106311"/>
                    <a:pt x="1430084" y="4045718"/>
                    <a:pt x="1409887" y="4045106"/>
                  </a:cubicBezTo>
                  <a:cubicBezTo>
                    <a:pt x="1389690" y="4044494"/>
                    <a:pt x="1369492" y="4125285"/>
                    <a:pt x="1343786" y="4136914"/>
                  </a:cubicBezTo>
                  <a:cubicBezTo>
                    <a:pt x="1318080" y="4148543"/>
                    <a:pt x="1285029" y="4111208"/>
                    <a:pt x="1255651" y="4114880"/>
                  </a:cubicBezTo>
                  <a:cubicBezTo>
                    <a:pt x="1226273" y="4118552"/>
                    <a:pt x="1193222" y="4143646"/>
                    <a:pt x="1167516" y="4158947"/>
                  </a:cubicBezTo>
                  <a:cubicBezTo>
                    <a:pt x="1141810" y="4174248"/>
                    <a:pt x="1120388" y="4198730"/>
                    <a:pt x="1101415" y="4206687"/>
                  </a:cubicBezTo>
                  <a:cubicBezTo>
                    <a:pt x="1082442" y="4214644"/>
                    <a:pt x="1067140" y="4198730"/>
                    <a:pt x="1053675" y="4206687"/>
                  </a:cubicBezTo>
                  <a:cubicBezTo>
                    <a:pt x="1040210" y="4214644"/>
                    <a:pt x="1038373" y="4240962"/>
                    <a:pt x="1020624" y="4254427"/>
                  </a:cubicBezTo>
                  <a:cubicBezTo>
                    <a:pt x="1002875" y="4267892"/>
                    <a:pt x="956972" y="4270953"/>
                    <a:pt x="947179" y="4287478"/>
                  </a:cubicBezTo>
                  <a:cubicBezTo>
                    <a:pt x="937386" y="4304003"/>
                    <a:pt x="958196" y="4335830"/>
                    <a:pt x="961868" y="4353579"/>
                  </a:cubicBezTo>
                  <a:cubicBezTo>
                    <a:pt x="965540" y="4371328"/>
                    <a:pt x="980229" y="4381121"/>
                    <a:pt x="969212" y="4393974"/>
                  </a:cubicBezTo>
                  <a:cubicBezTo>
                    <a:pt x="958195" y="4406827"/>
                    <a:pt x="922696" y="4429473"/>
                    <a:pt x="895766" y="4430697"/>
                  </a:cubicBezTo>
                  <a:cubicBezTo>
                    <a:pt x="868836" y="4431921"/>
                    <a:pt x="830278" y="4409887"/>
                    <a:pt x="807632" y="4401318"/>
                  </a:cubicBezTo>
                  <a:cubicBezTo>
                    <a:pt x="784986" y="4392749"/>
                    <a:pt x="788658" y="4384181"/>
                    <a:pt x="759892" y="4379285"/>
                  </a:cubicBezTo>
                  <a:cubicBezTo>
                    <a:pt x="731126" y="4374389"/>
                    <a:pt x="667473" y="4392138"/>
                    <a:pt x="635034" y="4371940"/>
                  </a:cubicBezTo>
                  <a:cubicBezTo>
                    <a:pt x="602595" y="4351742"/>
                    <a:pt x="585458" y="4293598"/>
                    <a:pt x="565260" y="4258099"/>
                  </a:cubicBezTo>
                  <a:cubicBezTo>
                    <a:pt x="545062" y="4222600"/>
                    <a:pt x="511400" y="4179757"/>
                    <a:pt x="513848" y="4158947"/>
                  </a:cubicBezTo>
                  <a:cubicBezTo>
                    <a:pt x="516296" y="4138137"/>
                    <a:pt x="546287" y="4139361"/>
                    <a:pt x="579950" y="4133241"/>
                  </a:cubicBezTo>
                  <a:cubicBezTo>
                    <a:pt x="613613" y="4127121"/>
                    <a:pt x="678489" y="4130794"/>
                    <a:pt x="715824" y="4122225"/>
                  </a:cubicBezTo>
                  <a:cubicBezTo>
                    <a:pt x="753159" y="4113656"/>
                    <a:pt x="770296" y="4098967"/>
                    <a:pt x="803959" y="4081829"/>
                  </a:cubicBezTo>
                  <a:cubicBezTo>
                    <a:pt x="837622" y="4064692"/>
                    <a:pt x="882301" y="4037149"/>
                    <a:pt x="917800" y="4019400"/>
                  </a:cubicBezTo>
                  <a:cubicBezTo>
                    <a:pt x="953299" y="4001651"/>
                    <a:pt x="988798" y="4000427"/>
                    <a:pt x="1016952" y="3975333"/>
                  </a:cubicBezTo>
                  <a:cubicBezTo>
                    <a:pt x="1045106" y="3950239"/>
                    <a:pt x="1067141" y="3891483"/>
                    <a:pt x="1086726" y="3868837"/>
                  </a:cubicBezTo>
                  <a:cubicBezTo>
                    <a:pt x="1106311" y="3846191"/>
                    <a:pt x="1117328" y="3848639"/>
                    <a:pt x="1134465" y="3839458"/>
                  </a:cubicBezTo>
                  <a:cubicBezTo>
                    <a:pt x="1151602" y="3830277"/>
                    <a:pt x="1168740" y="3811916"/>
                    <a:pt x="1189550" y="3813752"/>
                  </a:cubicBezTo>
                  <a:cubicBezTo>
                    <a:pt x="1210360" y="3815588"/>
                    <a:pt x="1235453" y="3839458"/>
                    <a:pt x="1259323" y="3850475"/>
                  </a:cubicBezTo>
                  <a:cubicBezTo>
                    <a:pt x="1283193" y="3861492"/>
                    <a:pt x="1310123" y="3870060"/>
                    <a:pt x="1332769" y="3879853"/>
                  </a:cubicBezTo>
                  <a:cubicBezTo>
                    <a:pt x="1355415" y="3889646"/>
                    <a:pt x="1371940" y="3892707"/>
                    <a:pt x="1395198" y="3909232"/>
                  </a:cubicBezTo>
                  <a:cubicBezTo>
                    <a:pt x="1418456" y="3925757"/>
                    <a:pt x="1452118" y="3961868"/>
                    <a:pt x="1472316" y="3979005"/>
                  </a:cubicBezTo>
                  <a:cubicBezTo>
                    <a:pt x="1492513" y="3996142"/>
                    <a:pt x="1504754" y="4014504"/>
                    <a:pt x="1516383" y="4012056"/>
                  </a:cubicBezTo>
                  <a:cubicBezTo>
                    <a:pt x="1528012" y="4009608"/>
                    <a:pt x="1536581" y="3986962"/>
                    <a:pt x="1542089" y="3964316"/>
                  </a:cubicBezTo>
                  <a:cubicBezTo>
                    <a:pt x="1547597" y="3941670"/>
                    <a:pt x="1554330" y="3896991"/>
                    <a:pt x="1549434" y="3876181"/>
                  </a:cubicBezTo>
                  <a:cubicBezTo>
                    <a:pt x="1544538" y="3855371"/>
                    <a:pt x="1517607" y="3863328"/>
                    <a:pt x="1512711" y="3839458"/>
                  </a:cubicBezTo>
                  <a:cubicBezTo>
                    <a:pt x="1507815" y="3815588"/>
                    <a:pt x="1518832" y="3758668"/>
                    <a:pt x="1520056" y="3732962"/>
                  </a:cubicBezTo>
                  <a:cubicBezTo>
                    <a:pt x="1521280" y="3707256"/>
                    <a:pt x="1520056" y="3685222"/>
                    <a:pt x="1520056" y="3685222"/>
                  </a:cubicBezTo>
                  <a:cubicBezTo>
                    <a:pt x="1520056" y="3667473"/>
                    <a:pt x="1520668" y="3647275"/>
                    <a:pt x="1520056" y="3626465"/>
                  </a:cubicBezTo>
                  <a:cubicBezTo>
                    <a:pt x="1519444" y="3605655"/>
                    <a:pt x="1519443" y="3589742"/>
                    <a:pt x="1516383" y="3560364"/>
                  </a:cubicBezTo>
                  <a:cubicBezTo>
                    <a:pt x="1513323" y="3530986"/>
                    <a:pt x="1506590" y="3477126"/>
                    <a:pt x="1501694" y="3450196"/>
                  </a:cubicBezTo>
                  <a:cubicBezTo>
                    <a:pt x="1500470" y="3443464"/>
                    <a:pt x="1498864" y="3438529"/>
                    <a:pt x="1497161" y="3434503"/>
                  </a:cubicBezTo>
                  <a:lnTo>
                    <a:pt x="1497120" y="3434419"/>
                  </a:lnTo>
                  <a:lnTo>
                    <a:pt x="1479029" y="3432035"/>
                  </a:lnTo>
                  <a:cubicBezTo>
                    <a:pt x="1458888" y="3427244"/>
                    <a:pt x="1454413" y="3419440"/>
                    <a:pt x="1439265" y="3417145"/>
                  </a:cubicBezTo>
                  <a:cubicBezTo>
                    <a:pt x="1419068" y="3414085"/>
                    <a:pt x="1401930" y="3412249"/>
                    <a:pt x="1384181" y="3417145"/>
                  </a:cubicBezTo>
                  <a:cubicBezTo>
                    <a:pt x="1366432" y="3422041"/>
                    <a:pt x="1359087" y="3437954"/>
                    <a:pt x="1332769" y="3446523"/>
                  </a:cubicBezTo>
                  <a:cubicBezTo>
                    <a:pt x="1306451" y="3455092"/>
                    <a:pt x="1256875" y="3464273"/>
                    <a:pt x="1226273" y="3468557"/>
                  </a:cubicBezTo>
                  <a:cubicBezTo>
                    <a:pt x="1195671" y="3472841"/>
                    <a:pt x="1176084" y="3468557"/>
                    <a:pt x="1149154" y="3472229"/>
                  </a:cubicBezTo>
                  <a:cubicBezTo>
                    <a:pt x="1122224" y="3475901"/>
                    <a:pt x="1103863" y="3480186"/>
                    <a:pt x="1064692" y="3490591"/>
                  </a:cubicBezTo>
                  <a:cubicBezTo>
                    <a:pt x="1025521" y="3500996"/>
                    <a:pt x="970437" y="3516909"/>
                    <a:pt x="914128" y="3534658"/>
                  </a:cubicBezTo>
                  <a:cubicBezTo>
                    <a:pt x="857820" y="3552407"/>
                    <a:pt x="778865" y="3576277"/>
                    <a:pt x="726841" y="3597087"/>
                  </a:cubicBezTo>
                  <a:cubicBezTo>
                    <a:pt x="674817" y="3617897"/>
                    <a:pt x="641154" y="3639318"/>
                    <a:pt x="601983" y="3659516"/>
                  </a:cubicBezTo>
                  <a:cubicBezTo>
                    <a:pt x="562812" y="3679714"/>
                    <a:pt x="537719" y="3688895"/>
                    <a:pt x="491815" y="3718273"/>
                  </a:cubicBezTo>
                  <a:cubicBezTo>
                    <a:pt x="445912" y="3747651"/>
                    <a:pt x="377974" y="3822933"/>
                    <a:pt x="337579" y="3850475"/>
                  </a:cubicBezTo>
                  <a:cubicBezTo>
                    <a:pt x="297184" y="3878017"/>
                    <a:pt x="277598" y="3884750"/>
                    <a:pt x="249444" y="3883526"/>
                  </a:cubicBezTo>
                  <a:cubicBezTo>
                    <a:pt x="221290" y="3882302"/>
                    <a:pt x="207824" y="3866389"/>
                    <a:pt x="168653" y="3843131"/>
                  </a:cubicBezTo>
                  <a:cubicBezTo>
                    <a:pt x="129482" y="3819873"/>
                    <a:pt x="40123" y="3769685"/>
                    <a:pt x="14417" y="3743979"/>
                  </a:cubicBezTo>
                  <a:lnTo>
                    <a:pt x="14417" y="3688894"/>
                  </a:lnTo>
                  <a:cubicBezTo>
                    <a:pt x="14417" y="3665636"/>
                    <a:pt x="-18022" y="3626466"/>
                    <a:pt x="14417" y="3604432"/>
                  </a:cubicBezTo>
                  <a:cubicBezTo>
                    <a:pt x="46855" y="3582398"/>
                    <a:pt x="165592" y="3565873"/>
                    <a:pt x="209048" y="3556692"/>
                  </a:cubicBezTo>
                  <a:cubicBezTo>
                    <a:pt x="252503" y="3547511"/>
                    <a:pt x="251280" y="3554855"/>
                    <a:pt x="275150" y="3549347"/>
                  </a:cubicBezTo>
                  <a:cubicBezTo>
                    <a:pt x="299020" y="3543839"/>
                    <a:pt x="316769" y="3529761"/>
                    <a:pt x="352268" y="3523641"/>
                  </a:cubicBezTo>
                  <a:cubicBezTo>
                    <a:pt x="387767" y="3517521"/>
                    <a:pt x="456928" y="3519357"/>
                    <a:pt x="488142" y="3512625"/>
                  </a:cubicBezTo>
                  <a:cubicBezTo>
                    <a:pt x="519356" y="3505893"/>
                    <a:pt x="511400" y="3488142"/>
                    <a:pt x="539554" y="3483246"/>
                  </a:cubicBezTo>
                  <a:cubicBezTo>
                    <a:pt x="567708" y="3478349"/>
                    <a:pt x="624629" y="3488754"/>
                    <a:pt x="657068" y="3483246"/>
                  </a:cubicBezTo>
                  <a:cubicBezTo>
                    <a:pt x="689507" y="3477738"/>
                    <a:pt x="712764" y="3456928"/>
                    <a:pt x="734186" y="3450196"/>
                  </a:cubicBezTo>
                  <a:cubicBezTo>
                    <a:pt x="755608" y="3443463"/>
                    <a:pt x="771521" y="3450196"/>
                    <a:pt x="785598" y="3442851"/>
                  </a:cubicBezTo>
                  <a:cubicBezTo>
                    <a:pt x="799675" y="3435506"/>
                    <a:pt x="800287" y="3415921"/>
                    <a:pt x="818648" y="3406128"/>
                  </a:cubicBezTo>
                  <a:cubicBezTo>
                    <a:pt x="837009" y="3396335"/>
                    <a:pt x="877405" y="3392663"/>
                    <a:pt x="895766" y="3384094"/>
                  </a:cubicBezTo>
                  <a:cubicBezTo>
                    <a:pt x="914128" y="3375525"/>
                    <a:pt x="920248" y="3366345"/>
                    <a:pt x="928817" y="3354716"/>
                  </a:cubicBezTo>
                  <a:cubicBezTo>
                    <a:pt x="937386" y="3343087"/>
                    <a:pt x="947791" y="3324726"/>
                    <a:pt x="947179" y="3314321"/>
                  </a:cubicBezTo>
                  <a:cubicBezTo>
                    <a:pt x="946567" y="3303916"/>
                    <a:pt x="922697" y="3305752"/>
                    <a:pt x="925145" y="3292287"/>
                  </a:cubicBezTo>
                  <a:cubicBezTo>
                    <a:pt x="927593" y="3278822"/>
                    <a:pt x="955748" y="3257401"/>
                    <a:pt x="961868" y="3233531"/>
                  </a:cubicBezTo>
                  <a:cubicBezTo>
                    <a:pt x="967989" y="3209661"/>
                    <a:pt x="962480" y="3172938"/>
                    <a:pt x="961868" y="3149068"/>
                  </a:cubicBezTo>
                  <a:cubicBezTo>
                    <a:pt x="961256" y="3125198"/>
                    <a:pt x="959419" y="3106224"/>
                    <a:pt x="958195" y="3090311"/>
                  </a:cubicBezTo>
                  <a:cubicBezTo>
                    <a:pt x="956971" y="3074398"/>
                    <a:pt x="959419" y="3062769"/>
                    <a:pt x="954523" y="3053588"/>
                  </a:cubicBezTo>
                  <a:cubicBezTo>
                    <a:pt x="949627" y="3044407"/>
                    <a:pt x="935549" y="3049304"/>
                    <a:pt x="928817" y="3035227"/>
                  </a:cubicBezTo>
                  <a:cubicBezTo>
                    <a:pt x="922085" y="3021150"/>
                    <a:pt x="920249" y="2988711"/>
                    <a:pt x="914128" y="2969126"/>
                  </a:cubicBezTo>
                  <a:cubicBezTo>
                    <a:pt x="908008" y="2949540"/>
                    <a:pt x="895154" y="2932403"/>
                    <a:pt x="892094" y="2917714"/>
                  </a:cubicBezTo>
                  <a:cubicBezTo>
                    <a:pt x="889034" y="2903025"/>
                    <a:pt x="883525" y="2891396"/>
                    <a:pt x="895766" y="2880991"/>
                  </a:cubicBezTo>
                  <a:cubicBezTo>
                    <a:pt x="908007" y="2870586"/>
                    <a:pt x="941058" y="2859569"/>
                    <a:pt x="965540" y="2855285"/>
                  </a:cubicBezTo>
                  <a:cubicBezTo>
                    <a:pt x="977781" y="2853143"/>
                    <a:pt x="989869" y="2852684"/>
                    <a:pt x="1002493" y="2852990"/>
                  </a:cubicBezTo>
                  <a:cubicBezTo>
                    <a:pt x="1015116" y="2853296"/>
                    <a:pt x="1028275" y="2854367"/>
                    <a:pt x="1042658" y="2855285"/>
                  </a:cubicBezTo>
                  <a:cubicBezTo>
                    <a:pt x="1071424" y="2857121"/>
                    <a:pt x="1114880" y="2859570"/>
                    <a:pt x="1138138" y="2866302"/>
                  </a:cubicBezTo>
                  <a:cubicBezTo>
                    <a:pt x="1161396" y="2873034"/>
                    <a:pt x="1166904" y="2880379"/>
                    <a:pt x="1182205" y="2895680"/>
                  </a:cubicBezTo>
                  <a:cubicBezTo>
                    <a:pt x="1197506" y="2910981"/>
                    <a:pt x="1217704" y="2936075"/>
                    <a:pt x="1229945" y="2958109"/>
                  </a:cubicBezTo>
                  <a:cubicBezTo>
                    <a:pt x="1242186" y="2980143"/>
                    <a:pt x="1245858" y="3008297"/>
                    <a:pt x="1255651" y="3027882"/>
                  </a:cubicBezTo>
                  <a:cubicBezTo>
                    <a:pt x="1265444" y="3047467"/>
                    <a:pt x="1281357" y="3051140"/>
                    <a:pt x="1288701" y="3075622"/>
                  </a:cubicBezTo>
                  <a:cubicBezTo>
                    <a:pt x="1296046" y="3100104"/>
                    <a:pt x="1297270" y="3150904"/>
                    <a:pt x="1299718" y="3174774"/>
                  </a:cubicBezTo>
                  <a:cubicBezTo>
                    <a:pt x="1302166" y="3198644"/>
                    <a:pt x="1294822" y="3205988"/>
                    <a:pt x="1303391" y="3218841"/>
                  </a:cubicBezTo>
                  <a:cubicBezTo>
                    <a:pt x="1311960" y="3231694"/>
                    <a:pt x="1338277" y="3242099"/>
                    <a:pt x="1351130" y="3251892"/>
                  </a:cubicBezTo>
                  <a:cubicBezTo>
                    <a:pt x="1363983" y="3261685"/>
                    <a:pt x="1357863" y="3276374"/>
                    <a:pt x="1380509" y="3277598"/>
                  </a:cubicBezTo>
                  <a:cubicBezTo>
                    <a:pt x="1403155" y="3278822"/>
                    <a:pt x="1487005" y="3259237"/>
                    <a:pt x="1487005" y="3259237"/>
                  </a:cubicBezTo>
                  <a:cubicBezTo>
                    <a:pt x="1503837" y="3256483"/>
                    <a:pt x="1507662" y="3257707"/>
                    <a:pt x="1517302" y="3257171"/>
                  </a:cubicBezTo>
                  <a:lnTo>
                    <a:pt x="1519910" y="3256821"/>
                  </a:lnTo>
                  <a:lnTo>
                    <a:pt x="1523728" y="3218841"/>
                  </a:lnTo>
                  <a:cubicBezTo>
                    <a:pt x="1521892" y="3190687"/>
                    <a:pt x="1507203" y="3154576"/>
                    <a:pt x="1498022" y="3138051"/>
                  </a:cubicBezTo>
                  <a:cubicBezTo>
                    <a:pt x="1488841" y="3121526"/>
                    <a:pt x="1470480" y="3151516"/>
                    <a:pt x="1468644" y="3119690"/>
                  </a:cubicBezTo>
                  <a:cubicBezTo>
                    <a:pt x="1466808" y="3087863"/>
                    <a:pt x="1480885" y="2985651"/>
                    <a:pt x="1487005" y="2947092"/>
                  </a:cubicBezTo>
                  <a:cubicBezTo>
                    <a:pt x="1493125" y="2908533"/>
                    <a:pt x="1500470" y="2931178"/>
                    <a:pt x="1505366" y="2888335"/>
                  </a:cubicBezTo>
                  <a:cubicBezTo>
                    <a:pt x="1510262" y="2845492"/>
                    <a:pt x="1520667" y="2732263"/>
                    <a:pt x="1516383" y="2690032"/>
                  </a:cubicBezTo>
                  <a:cubicBezTo>
                    <a:pt x="1512099" y="2647801"/>
                    <a:pt x="1488229" y="2653920"/>
                    <a:pt x="1479660" y="2634947"/>
                  </a:cubicBezTo>
                  <a:cubicBezTo>
                    <a:pt x="1471091" y="2615974"/>
                    <a:pt x="1466195" y="2626379"/>
                    <a:pt x="1464971" y="2576191"/>
                  </a:cubicBezTo>
                  <a:cubicBezTo>
                    <a:pt x="1463747" y="2526003"/>
                    <a:pt x="1472928" y="2385232"/>
                    <a:pt x="1472316" y="2333820"/>
                  </a:cubicBezTo>
                  <a:cubicBezTo>
                    <a:pt x="1471704" y="2282408"/>
                    <a:pt x="1475376" y="2290976"/>
                    <a:pt x="1461299" y="2267718"/>
                  </a:cubicBezTo>
                  <a:cubicBezTo>
                    <a:pt x="1447222" y="2244460"/>
                    <a:pt x="1400094" y="2211410"/>
                    <a:pt x="1387853" y="2194273"/>
                  </a:cubicBezTo>
                  <a:cubicBezTo>
                    <a:pt x="1375612" y="2177136"/>
                    <a:pt x="1381121" y="2174075"/>
                    <a:pt x="1387853" y="2164894"/>
                  </a:cubicBezTo>
                  <a:cubicBezTo>
                    <a:pt x="1394585" y="2155713"/>
                    <a:pt x="1419067" y="2148369"/>
                    <a:pt x="1428248" y="2139188"/>
                  </a:cubicBezTo>
                  <a:cubicBezTo>
                    <a:pt x="1437429" y="2130007"/>
                    <a:pt x="1426413" y="2117155"/>
                    <a:pt x="1442938" y="2109810"/>
                  </a:cubicBezTo>
                  <a:cubicBezTo>
                    <a:pt x="1459463" y="2102465"/>
                    <a:pt x="1506591" y="2104302"/>
                    <a:pt x="1527400" y="2095121"/>
                  </a:cubicBezTo>
                  <a:cubicBezTo>
                    <a:pt x="1548209" y="2085940"/>
                    <a:pt x="1535356" y="2052278"/>
                    <a:pt x="1567795" y="2054726"/>
                  </a:cubicBezTo>
                  <a:close/>
                  <a:moveTo>
                    <a:pt x="3584751" y="1569885"/>
                  </a:moveTo>
                  <a:cubicBezTo>
                    <a:pt x="3568991" y="1571443"/>
                    <a:pt x="3553867" y="1576062"/>
                    <a:pt x="3547863" y="1581834"/>
                  </a:cubicBezTo>
                  <a:cubicBezTo>
                    <a:pt x="3538858" y="1590493"/>
                    <a:pt x="3553232" y="1614479"/>
                    <a:pt x="3555916" y="1631580"/>
                  </a:cubicBezTo>
                  <a:lnTo>
                    <a:pt x="3553889" y="1642872"/>
                  </a:lnTo>
                  <a:lnTo>
                    <a:pt x="3570962" y="1689088"/>
                  </a:lnTo>
                  <a:cubicBezTo>
                    <a:pt x="3582969" y="1700172"/>
                    <a:pt x="3618991" y="1719106"/>
                    <a:pt x="3629151" y="1711255"/>
                  </a:cubicBezTo>
                  <a:cubicBezTo>
                    <a:pt x="3636771" y="1705367"/>
                    <a:pt x="3630623" y="1678177"/>
                    <a:pt x="3629996" y="1658326"/>
                  </a:cubicBezTo>
                  <a:lnTo>
                    <a:pt x="3631877" y="1642369"/>
                  </a:lnTo>
                  <a:lnTo>
                    <a:pt x="3629259" y="1618029"/>
                  </a:lnTo>
                  <a:cubicBezTo>
                    <a:pt x="3630183" y="1600422"/>
                    <a:pt x="3633993" y="1582758"/>
                    <a:pt x="3625449" y="1576292"/>
                  </a:cubicBezTo>
                  <a:cubicBezTo>
                    <a:pt x="3616906" y="1569827"/>
                    <a:pt x="3600511" y="1568326"/>
                    <a:pt x="3584751" y="1569885"/>
                  </a:cubicBezTo>
                  <a:close/>
                  <a:moveTo>
                    <a:pt x="3593822" y="1201755"/>
                  </a:moveTo>
                  <a:cubicBezTo>
                    <a:pt x="3581584" y="1200254"/>
                    <a:pt x="3569115" y="1202332"/>
                    <a:pt x="3562649" y="1206950"/>
                  </a:cubicBezTo>
                  <a:cubicBezTo>
                    <a:pt x="3549718" y="1216186"/>
                    <a:pt x="3570961" y="1287306"/>
                    <a:pt x="3582045" y="1306702"/>
                  </a:cubicBezTo>
                  <a:cubicBezTo>
                    <a:pt x="3593129" y="1326098"/>
                    <a:pt x="3622224" y="1338106"/>
                    <a:pt x="3629151" y="1323328"/>
                  </a:cubicBezTo>
                  <a:cubicBezTo>
                    <a:pt x="3636078" y="1308550"/>
                    <a:pt x="3634693" y="1237429"/>
                    <a:pt x="3623609" y="1218033"/>
                  </a:cubicBezTo>
                  <a:cubicBezTo>
                    <a:pt x="3618067" y="1208335"/>
                    <a:pt x="3606060" y="1203255"/>
                    <a:pt x="3593822" y="1201755"/>
                  </a:cubicBezTo>
                  <a:close/>
                  <a:moveTo>
                    <a:pt x="3573733" y="544702"/>
                  </a:moveTo>
                  <a:cubicBezTo>
                    <a:pt x="3560341" y="543778"/>
                    <a:pt x="3535402" y="545626"/>
                    <a:pt x="3518315" y="553015"/>
                  </a:cubicBezTo>
                  <a:cubicBezTo>
                    <a:pt x="3501228" y="560404"/>
                    <a:pt x="3474443" y="575644"/>
                    <a:pt x="3471210" y="589037"/>
                  </a:cubicBezTo>
                  <a:cubicBezTo>
                    <a:pt x="3468786" y="599082"/>
                    <a:pt x="3486364" y="607827"/>
                    <a:pt x="3494720" y="619950"/>
                  </a:cubicBezTo>
                  <a:lnTo>
                    <a:pt x="3496341" y="625129"/>
                  </a:lnTo>
                  <a:lnTo>
                    <a:pt x="3506192" y="618640"/>
                  </a:lnTo>
                  <a:cubicBezTo>
                    <a:pt x="3511755" y="615826"/>
                    <a:pt x="3504914" y="623793"/>
                    <a:pt x="3520154" y="620329"/>
                  </a:cubicBezTo>
                  <a:cubicBezTo>
                    <a:pt x="3520154" y="620329"/>
                    <a:pt x="3551327" y="616952"/>
                    <a:pt x="3584448" y="608444"/>
                  </a:cubicBezTo>
                  <a:lnTo>
                    <a:pt x="3595013" y="605121"/>
                  </a:lnTo>
                  <a:lnTo>
                    <a:pt x="3593021" y="601809"/>
                  </a:lnTo>
                  <a:cubicBezTo>
                    <a:pt x="3591917" y="588691"/>
                    <a:pt x="3601788" y="566870"/>
                    <a:pt x="3598671" y="558557"/>
                  </a:cubicBezTo>
                  <a:cubicBezTo>
                    <a:pt x="3594515" y="547473"/>
                    <a:pt x="3587125" y="545626"/>
                    <a:pt x="3573733" y="544702"/>
                  </a:cubicBezTo>
                  <a:close/>
                  <a:moveTo>
                    <a:pt x="3448025" y="565"/>
                  </a:moveTo>
                  <a:cubicBezTo>
                    <a:pt x="3457817" y="-359"/>
                    <a:pt x="3467399" y="-243"/>
                    <a:pt x="3476751" y="1604"/>
                  </a:cubicBezTo>
                  <a:cubicBezTo>
                    <a:pt x="3514158" y="8993"/>
                    <a:pt x="3544177" y="44553"/>
                    <a:pt x="3579275" y="62564"/>
                  </a:cubicBezTo>
                  <a:cubicBezTo>
                    <a:pt x="3614373" y="80575"/>
                    <a:pt x="3654090" y="92121"/>
                    <a:pt x="3687341" y="109670"/>
                  </a:cubicBezTo>
                  <a:cubicBezTo>
                    <a:pt x="3720592" y="127219"/>
                    <a:pt x="3754305" y="147539"/>
                    <a:pt x="3778781" y="167859"/>
                  </a:cubicBezTo>
                  <a:cubicBezTo>
                    <a:pt x="3803257" y="188179"/>
                    <a:pt x="3822192" y="200187"/>
                    <a:pt x="3834199" y="231590"/>
                  </a:cubicBezTo>
                  <a:cubicBezTo>
                    <a:pt x="3846206" y="262994"/>
                    <a:pt x="3859137" y="321644"/>
                    <a:pt x="3850824" y="356280"/>
                  </a:cubicBezTo>
                  <a:cubicBezTo>
                    <a:pt x="3842511" y="390916"/>
                    <a:pt x="3803256" y="419550"/>
                    <a:pt x="3784322" y="439408"/>
                  </a:cubicBezTo>
                  <a:cubicBezTo>
                    <a:pt x="3765388" y="459266"/>
                    <a:pt x="3740911" y="464808"/>
                    <a:pt x="3737217" y="475430"/>
                  </a:cubicBezTo>
                  <a:cubicBezTo>
                    <a:pt x="3733523" y="486052"/>
                    <a:pt x="3757075" y="492517"/>
                    <a:pt x="3762155" y="503139"/>
                  </a:cubicBezTo>
                  <a:cubicBezTo>
                    <a:pt x="3764695" y="508450"/>
                    <a:pt x="3769198" y="513530"/>
                    <a:pt x="3771507" y="519245"/>
                  </a:cubicBezTo>
                  <a:lnTo>
                    <a:pt x="3771906" y="522057"/>
                  </a:lnTo>
                  <a:lnTo>
                    <a:pt x="3778845" y="518281"/>
                  </a:lnTo>
                  <a:cubicBezTo>
                    <a:pt x="3796033" y="508973"/>
                    <a:pt x="3832574" y="489403"/>
                    <a:pt x="3849892" y="481783"/>
                  </a:cubicBezTo>
                  <a:cubicBezTo>
                    <a:pt x="3872983" y="471623"/>
                    <a:pt x="3886837" y="457769"/>
                    <a:pt x="3908081" y="462387"/>
                  </a:cubicBezTo>
                  <a:cubicBezTo>
                    <a:pt x="3929325" y="467005"/>
                    <a:pt x="3951954" y="491481"/>
                    <a:pt x="3977354" y="509492"/>
                  </a:cubicBezTo>
                  <a:cubicBezTo>
                    <a:pt x="4002754" y="527503"/>
                    <a:pt x="4038776" y="543667"/>
                    <a:pt x="4060481" y="570452"/>
                  </a:cubicBezTo>
                  <a:cubicBezTo>
                    <a:pt x="4082186" y="597237"/>
                    <a:pt x="4108049" y="640649"/>
                    <a:pt x="4107587" y="670205"/>
                  </a:cubicBezTo>
                  <a:cubicBezTo>
                    <a:pt x="4107125" y="699761"/>
                    <a:pt x="4086805" y="719619"/>
                    <a:pt x="4057710" y="747790"/>
                  </a:cubicBezTo>
                  <a:cubicBezTo>
                    <a:pt x="4028615" y="775961"/>
                    <a:pt x="3973197" y="811059"/>
                    <a:pt x="3933019" y="839230"/>
                  </a:cubicBezTo>
                  <a:cubicBezTo>
                    <a:pt x="3892841" y="867401"/>
                    <a:pt x="3837423" y="892339"/>
                    <a:pt x="3816641" y="916816"/>
                  </a:cubicBezTo>
                  <a:cubicBezTo>
                    <a:pt x="3795859" y="941292"/>
                    <a:pt x="3805096" y="967154"/>
                    <a:pt x="3808329" y="986089"/>
                  </a:cubicBezTo>
                  <a:cubicBezTo>
                    <a:pt x="3811562" y="1005023"/>
                    <a:pt x="3830958" y="1006408"/>
                    <a:pt x="3836038" y="1030423"/>
                  </a:cubicBezTo>
                  <a:cubicBezTo>
                    <a:pt x="3841118" y="1054438"/>
                    <a:pt x="3833729" y="1098311"/>
                    <a:pt x="3838809" y="1130176"/>
                  </a:cubicBezTo>
                  <a:cubicBezTo>
                    <a:pt x="3843889" y="1162041"/>
                    <a:pt x="3860053" y="1183285"/>
                    <a:pt x="3866518" y="1221616"/>
                  </a:cubicBezTo>
                  <a:cubicBezTo>
                    <a:pt x="3872983" y="1259947"/>
                    <a:pt x="3874830" y="1304743"/>
                    <a:pt x="3877601" y="1360161"/>
                  </a:cubicBezTo>
                  <a:cubicBezTo>
                    <a:pt x="3880372" y="1415579"/>
                    <a:pt x="3884990" y="1505634"/>
                    <a:pt x="3883143" y="1554125"/>
                  </a:cubicBezTo>
                  <a:cubicBezTo>
                    <a:pt x="3882681" y="1566248"/>
                    <a:pt x="3883836" y="1577274"/>
                    <a:pt x="3885222" y="1587268"/>
                  </a:cubicBezTo>
                  <a:lnTo>
                    <a:pt x="3887277" y="1603260"/>
                  </a:lnTo>
                  <a:lnTo>
                    <a:pt x="3892388" y="1619815"/>
                  </a:lnTo>
                  <a:cubicBezTo>
                    <a:pt x="3906704" y="1654913"/>
                    <a:pt x="3907628" y="1660455"/>
                    <a:pt x="3911784" y="1691859"/>
                  </a:cubicBezTo>
                  <a:cubicBezTo>
                    <a:pt x="3915940" y="1723263"/>
                    <a:pt x="3917788" y="1772215"/>
                    <a:pt x="3917326" y="1808237"/>
                  </a:cubicBezTo>
                  <a:cubicBezTo>
                    <a:pt x="3916864" y="1844259"/>
                    <a:pt x="3908089" y="1881666"/>
                    <a:pt x="3909013" y="1907990"/>
                  </a:cubicBezTo>
                  <a:cubicBezTo>
                    <a:pt x="3909937" y="1934314"/>
                    <a:pt x="3921944" y="1942626"/>
                    <a:pt x="3922868" y="1966179"/>
                  </a:cubicBezTo>
                  <a:cubicBezTo>
                    <a:pt x="3923792" y="1989732"/>
                    <a:pt x="3916864" y="2026215"/>
                    <a:pt x="3914555" y="2049306"/>
                  </a:cubicBezTo>
                  <a:cubicBezTo>
                    <a:pt x="3914555" y="2049306"/>
                    <a:pt x="3911784" y="2075168"/>
                    <a:pt x="3909013" y="2104724"/>
                  </a:cubicBezTo>
                  <a:lnTo>
                    <a:pt x="3907709" y="2117688"/>
                  </a:lnTo>
                  <a:lnTo>
                    <a:pt x="4000452" y="2108274"/>
                  </a:lnTo>
                  <a:cubicBezTo>
                    <a:pt x="4026660" y="2106888"/>
                    <a:pt x="4055149" y="2106917"/>
                    <a:pt x="4084359" y="2107776"/>
                  </a:cubicBezTo>
                  <a:cubicBezTo>
                    <a:pt x="4171989" y="2110352"/>
                    <a:pt x="4266114" y="2120397"/>
                    <a:pt x="4324649" y="2122129"/>
                  </a:cubicBezTo>
                  <a:cubicBezTo>
                    <a:pt x="4402696" y="2124438"/>
                    <a:pt x="4422093" y="2107351"/>
                    <a:pt x="4468736" y="2122129"/>
                  </a:cubicBezTo>
                  <a:cubicBezTo>
                    <a:pt x="4515379" y="2136907"/>
                    <a:pt x="4567565" y="2174314"/>
                    <a:pt x="4604510" y="2210798"/>
                  </a:cubicBezTo>
                  <a:cubicBezTo>
                    <a:pt x="4641455" y="2247282"/>
                    <a:pt x="4668704" y="2302700"/>
                    <a:pt x="4690409" y="2341031"/>
                  </a:cubicBezTo>
                  <a:cubicBezTo>
                    <a:pt x="4712114" y="2379362"/>
                    <a:pt x="4725045" y="2408456"/>
                    <a:pt x="4734743" y="2440783"/>
                  </a:cubicBezTo>
                  <a:cubicBezTo>
                    <a:pt x="4744441" y="2473110"/>
                    <a:pt x="4751831" y="2504052"/>
                    <a:pt x="4748598" y="2534994"/>
                  </a:cubicBezTo>
                  <a:cubicBezTo>
                    <a:pt x="4745365" y="2565936"/>
                    <a:pt x="4731511" y="2599649"/>
                    <a:pt x="4715347" y="2626434"/>
                  </a:cubicBezTo>
                  <a:cubicBezTo>
                    <a:pt x="4699183" y="2653219"/>
                    <a:pt x="4680710" y="2669845"/>
                    <a:pt x="4651616" y="2695707"/>
                  </a:cubicBezTo>
                  <a:cubicBezTo>
                    <a:pt x="4622522" y="2721569"/>
                    <a:pt x="4579111" y="2754820"/>
                    <a:pt x="4540780" y="2781605"/>
                  </a:cubicBezTo>
                  <a:cubicBezTo>
                    <a:pt x="4502449" y="2808390"/>
                    <a:pt x="4465965" y="2838409"/>
                    <a:pt x="4421630" y="2856420"/>
                  </a:cubicBezTo>
                  <a:cubicBezTo>
                    <a:pt x="4377295" y="2874431"/>
                    <a:pt x="4335270" y="2883206"/>
                    <a:pt x="4274772" y="2889671"/>
                  </a:cubicBezTo>
                  <a:cubicBezTo>
                    <a:pt x="4214274" y="2896136"/>
                    <a:pt x="4118677" y="2909529"/>
                    <a:pt x="4058641" y="2895213"/>
                  </a:cubicBezTo>
                  <a:cubicBezTo>
                    <a:pt x="3998605" y="2880897"/>
                    <a:pt x="3941801" y="2825478"/>
                    <a:pt x="3914554" y="2803773"/>
                  </a:cubicBezTo>
                  <a:cubicBezTo>
                    <a:pt x="3887307" y="2782068"/>
                    <a:pt x="3907165" y="2775602"/>
                    <a:pt x="3895158" y="2764980"/>
                  </a:cubicBezTo>
                  <a:lnTo>
                    <a:pt x="3879662" y="2760168"/>
                  </a:lnTo>
                  <a:lnTo>
                    <a:pt x="3872990" y="2767751"/>
                  </a:lnTo>
                  <a:cubicBezTo>
                    <a:pt x="3838816" y="2797769"/>
                    <a:pt x="3800485" y="2809314"/>
                    <a:pt x="3767696" y="2812085"/>
                  </a:cubicBezTo>
                  <a:cubicBezTo>
                    <a:pt x="3734907" y="2814856"/>
                    <a:pt x="3704427" y="2785300"/>
                    <a:pt x="3676256" y="2784376"/>
                  </a:cubicBezTo>
                  <a:cubicBezTo>
                    <a:pt x="3648085" y="2783452"/>
                    <a:pt x="3633306" y="2801925"/>
                    <a:pt x="3598670" y="2806543"/>
                  </a:cubicBezTo>
                  <a:cubicBezTo>
                    <a:pt x="3564034" y="2811161"/>
                    <a:pt x="3501689" y="2802387"/>
                    <a:pt x="3468438" y="2812085"/>
                  </a:cubicBezTo>
                  <a:cubicBezTo>
                    <a:pt x="3435187" y="2821783"/>
                    <a:pt x="3425027" y="2854573"/>
                    <a:pt x="3399165" y="2864733"/>
                  </a:cubicBezTo>
                  <a:cubicBezTo>
                    <a:pt x="3373303" y="2874893"/>
                    <a:pt x="3343285" y="2884590"/>
                    <a:pt x="3313267" y="2873045"/>
                  </a:cubicBezTo>
                  <a:cubicBezTo>
                    <a:pt x="3283249" y="2861500"/>
                    <a:pt x="3245842" y="2826864"/>
                    <a:pt x="3219056" y="2795460"/>
                  </a:cubicBezTo>
                  <a:cubicBezTo>
                    <a:pt x="3192271" y="2764056"/>
                    <a:pt x="3168718" y="2721107"/>
                    <a:pt x="3152554" y="2684623"/>
                  </a:cubicBezTo>
                  <a:cubicBezTo>
                    <a:pt x="3136390" y="2648139"/>
                    <a:pt x="3133158" y="2606114"/>
                    <a:pt x="3122074" y="2576558"/>
                  </a:cubicBezTo>
                  <a:cubicBezTo>
                    <a:pt x="3110990" y="2547002"/>
                    <a:pt x="3080048" y="2521139"/>
                    <a:pt x="3086052" y="2507285"/>
                  </a:cubicBezTo>
                  <a:cubicBezTo>
                    <a:pt x="3092056" y="2493431"/>
                    <a:pt x="3147012" y="2501282"/>
                    <a:pt x="3158096" y="2493431"/>
                  </a:cubicBezTo>
                  <a:cubicBezTo>
                    <a:pt x="3169180" y="2485580"/>
                    <a:pt x="3159944" y="2463413"/>
                    <a:pt x="3169180" y="2457409"/>
                  </a:cubicBezTo>
                  <a:cubicBezTo>
                    <a:pt x="3178416" y="2451405"/>
                    <a:pt x="3199198" y="2454176"/>
                    <a:pt x="3213514" y="2457409"/>
                  </a:cubicBezTo>
                  <a:cubicBezTo>
                    <a:pt x="3227830" y="2460642"/>
                    <a:pt x="3247227" y="2469416"/>
                    <a:pt x="3255078" y="2476805"/>
                  </a:cubicBezTo>
                  <a:cubicBezTo>
                    <a:pt x="3262929" y="2484194"/>
                    <a:pt x="3248151" y="2497125"/>
                    <a:pt x="3260620" y="2501743"/>
                  </a:cubicBezTo>
                  <a:cubicBezTo>
                    <a:pt x="3273089" y="2506361"/>
                    <a:pt x="3304030" y="2508670"/>
                    <a:pt x="3329892" y="2504514"/>
                  </a:cubicBezTo>
                  <a:cubicBezTo>
                    <a:pt x="3355754" y="2500358"/>
                    <a:pt x="3370070" y="2490659"/>
                    <a:pt x="3415790" y="2476805"/>
                  </a:cubicBezTo>
                  <a:cubicBezTo>
                    <a:pt x="3461510" y="2462951"/>
                    <a:pt x="3566805" y="2444478"/>
                    <a:pt x="3604212" y="2421387"/>
                  </a:cubicBezTo>
                  <a:lnTo>
                    <a:pt x="3620482" y="2403905"/>
                  </a:lnTo>
                  <a:lnTo>
                    <a:pt x="3598671" y="2403982"/>
                  </a:lnTo>
                  <a:cubicBezTo>
                    <a:pt x="3570962" y="2397978"/>
                    <a:pt x="3544176" y="2363804"/>
                    <a:pt x="3512773" y="2351335"/>
                  </a:cubicBezTo>
                  <a:cubicBezTo>
                    <a:pt x="3497072" y="2345101"/>
                    <a:pt x="3481717" y="2342445"/>
                    <a:pt x="3465149" y="2339905"/>
                  </a:cubicBezTo>
                  <a:lnTo>
                    <a:pt x="3439828" y="2334953"/>
                  </a:lnTo>
                  <a:lnTo>
                    <a:pt x="3430122" y="2337437"/>
                  </a:lnTo>
                  <a:cubicBezTo>
                    <a:pt x="3407363" y="2343109"/>
                    <a:pt x="3386235" y="2348189"/>
                    <a:pt x="3368685" y="2352114"/>
                  </a:cubicBezTo>
                  <a:cubicBezTo>
                    <a:pt x="3298489" y="2367816"/>
                    <a:pt x="3256463" y="2364121"/>
                    <a:pt x="3205201" y="2379823"/>
                  </a:cubicBezTo>
                  <a:cubicBezTo>
                    <a:pt x="3153939" y="2395525"/>
                    <a:pt x="3112376" y="2420001"/>
                    <a:pt x="3061114" y="2446325"/>
                  </a:cubicBezTo>
                  <a:cubicBezTo>
                    <a:pt x="3009852" y="2472649"/>
                    <a:pt x="2920721" y="2507747"/>
                    <a:pt x="2897630" y="2537765"/>
                  </a:cubicBezTo>
                  <a:cubicBezTo>
                    <a:pt x="2874539" y="2567783"/>
                    <a:pt x="2905020" y="2586718"/>
                    <a:pt x="2922569" y="2626434"/>
                  </a:cubicBezTo>
                  <a:cubicBezTo>
                    <a:pt x="2940118" y="2666150"/>
                    <a:pt x="2983990" y="2737732"/>
                    <a:pt x="3002925" y="2776063"/>
                  </a:cubicBezTo>
                  <a:cubicBezTo>
                    <a:pt x="3021860" y="2814394"/>
                    <a:pt x="3030172" y="2834715"/>
                    <a:pt x="3036176" y="2856420"/>
                  </a:cubicBezTo>
                  <a:cubicBezTo>
                    <a:pt x="3042180" y="2878125"/>
                    <a:pt x="3044027" y="2894289"/>
                    <a:pt x="3038947" y="2906296"/>
                  </a:cubicBezTo>
                  <a:cubicBezTo>
                    <a:pt x="3033867" y="2918303"/>
                    <a:pt x="3007544" y="2931234"/>
                    <a:pt x="2986300" y="2931234"/>
                  </a:cubicBezTo>
                  <a:cubicBezTo>
                    <a:pt x="2965056" y="2931234"/>
                    <a:pt x="2942427" y="2937238"/>
                    <a:pt x="2911485" y="2906296"/>
                  </a:cubicBezTo>
                  <a:cubicBezTo>
                    <a:pt x="2880543" y="2875354"/>
                    <a:pt x="2833438" y="2798692"/>
                    <a:pt x="2800649" y="2745583"/>
                  </a:cubicBezTo>
                  <a:cubicBezTo>
                    <a:pt x="2767860" y="2692474"/>
                    <a:pt x="2735532" y="2628282"/>
                    <a:pt x="2714750" y="2587642"/>
                  </a:cubicBezTo>
                  <a:cubicBezTo>
                    <a:pt x="2693968" y="2547002"/>
                    <a:pt x="2684732" y="2534532"/>
                    <a:pt x="2675958" y="2501743"/>
                  </a:cubicBezTo>
                  <a:cubicBezTo>
                    <a:pt x="2667183" y="2468954"/>
                    <a:pt x="2657485" y="2418616"/>
                    <a:pt x="2662103" y="2390907"/>
                  </a:cubicBezTo>
                  <a:cubicBezTo>
                    <a:pt x="2666721" y="2363198"/>
                    <a:pt x="2693969" y="2353500"/>
                    <a:pt x="2703667" y="2335489"/>
                  </a:cubicBezTo>
                  <a:cubicBezTo>
                    <a:pt x="2713365" y="2317478"/>
                    <a:pt x="2704128" y="2283304"/>
                    <a:pt x="2720292" y="2282842"/>
                  </a:cubicBezTo>
                  <a:cubicBezTo>
                    <a:pt x="2736456" y="2282380"/>
                    <a:pt x="2781714" y="2319325"/>
                    <a:pt x="2800649" y="2332718"/>
                  </a:cubicBezTo>
                  <a:cubicBezTo>
                    <a:pt x="2819584" y="2346111"/>
                    <a:pt x="2826049" y="2349343"/>
                    <a:pt x="2833900" y="2363198"/>
                  </a:cubicBezTo>
                  <a:cubicBezTo>
                    <a:pt x="2841751" y="2377052"/>
                    <a:pt x="2841289" y="2401067"/>
                    <a:pt x="2847754" y="2415845"/>
                  </a:cubicBezTo>
                  <a:cubicBezTo>
                    <a:pt x="2854219" y="2430623"/>
                    <a:pt x="2841750" y="2459256"/>
                    <a:pt x="2872692" y="2451867"/>
                  </a:cubicBezTo>
                  <a:cubicBezTo>
                    <a:pt x="2903634" y="2444478"/>
                    <a:pt x="2980758" y="2394602"/>
                    <a:pt x="3033405" y="2371511"/>
                  </a:cubicBezTo>
                  <a:cubicBezTo>
                    <a:pt x="3086052" y="2348420"/>
                    <a:pt x="3138238" y="2329486"/>
                    <a:pt x="3188576" y="2313322"/>
                  </a:cubicBezTo>
                  <a:cubicBezTo>
                    <a:pt x="3213745" y="2305240"/>
                    <a:pt x="3229332" y="2302123"/>
                    <a:pt x="3249190" y="2297736"/>
                  </a:cubicBezTo>
                  <a:lnTo>
                    <a:pt x="3283191" y="2289596"/>
                  </a:lnTo>
                  <a:lnTo>
                    <a:pt x="3266162" y="2282062"/>
                  </a:lnTo>
                  <a:cubicBezTo>
                    <a:pt x="3241685" y="2267284"/>
                    <a:pt x="3278169" y="2247888"/>
                    <a:pt x="3263391" y="2240499"/>
                  </a:cubicBezTo>
                  <a:cubicBezTo>
                    <a:pt x="3248613" y="2233110"/>
                    <a:pt x="3215824" y="2233110"/>
                    <a:pt x="3177493" y="2237728"/>
                  </a:cubicBezTo>
                  <a:cubicBezTo>
                    <a:pt x="3139162" y="2242346"/>
                    <a:pt x="3062962" y="2264975"/>
                    <a:pt x="3033406" y="2268208"/>
                  </a:cubicBezTo>
                  <a:cubicBezTo>
                    <a:pt x="3003850" y="2271441"/>
                    <a:pt x="3000155" y="2269131"/>
                    <a:pt x="3000155" y="2257124"/>
                  </a:cubicBezTo>
                  <a:cubicBezTo>
                    <a:pt x="3000155" y="2245117"/>
                    <a:pt x="3005697" y="2209095"/>
                    <a:pt x="3033406" y="2196164"/>
                  </a:cubicBezTo>
                  <a:cubicBezTo>
                    <a:pt x="3061115" y="2183233"/>
                    <a:pt x="3135468" y="2184157"/>
                    <a:pt x="3166410" y="2179539"/>
                  </a:cubicBezTo>
                  <a:cubicBezTo>
                    <a:pt x="3197352" y="2174921"/>
                    <a:pt x="3203355" y="2175382"/>
                    <a:pt x="3219057" y="2168455"/>
                  </a:cubicBezTo>
                  <a:cubicBezTo>
                    <a:pt x="3234759" y="2161528"/>
                    <a:pt x="3251385" y="2159680"/>
                    <a:pt x="3260621" y="2137975"/>
                  </a:cubicBezTo>
                  <a:cubicBezTo>
                    <a:pt x="3269857" y="2116270"/>
                    <a:pt x="3268010" y="2062698"/>
                    <a:pt x="3274475" y="2038222"/>
                  </a:cubicBezTo>
                  <a:cubicBezTo>
                    <a:pt x="3280940" y="2013746"/>
                    <a:pt x="3287406" y="2010975"/>
                    <a:pt x="3299413" y="1991117"/>
                  </a:cubicBezTo>
                  <a:cubicBezTo>
                    <a:pt x="3311420" y="1971259"/>
                    <a:pt x="3340054" y="1950477"/>
                    <a:pt x="3346519" y="1919073"/>
                  </a:cubicBezTo>
                  <a:cubicBezTo>
                    <a:pt x="3352984" y="1887669"/>
                    <a:pt x="3337282" y="1847491"/>
                    <a:pt x="3338206" y="1802695"/>
                  </a:cubicBezTo>
                  <a:cubicBezTo>
                    <a:pt x="3339130" y="1757899"/>
                    <a:pt x="3348828" y="1692321"/>
                    <a:pt x="3352061" y="1650295"/>
                  </a:cubicBezTo>
                  <a:cubicBezTo>
                    <a:pt x="3352870" y="1639789"/>
                    <a:pt x="3351484" y="1628358"/>
                    <a:pt x="3349485" y="1617109"/>
                  </a:cubicBezTo>
                  <a:lnTo>
                    <a:pt x="3347837" y="1608652"/>
                  </a:lnTo>
                  <a:lnTo>
                    <a:pt x="3342816" y="1604001"/>
                  </a:lnTo>
                  <a:cubicBezTo>
                    <a:pt x="3319725" y="1567056"/>
                    <a:pt x="3332656" y="1489932"/>
                    <a:pt x="3337274" y="1440518"/>
                  </a:cubicBezTo>
                  <a:cubicBezTo>
                    <a:pt x="3341892" y="1391104"/>
                    <a:pt x="3370063" y="1351849"/>
                    <a:pt x="3370525" y="1307514"/>
                  </a:cubicBezTo>
                  <a:cubicBezTo>
                    <a:pt x="3370987" y="1263179"/>
                    <a:pt x="3346510" y="1209608"/>
                    <a:pt x="3340045" y="1174510"/>
                  </a:cubicBezTo>
                  <a:cubicBezTo>
                    <a:pt x="3333580" y="1139412"/>
                    <a:pt x="3356208" y="1110318"/>
                    <a:pt x="3331732" y="1096925"/>
                  </a:cubicBezTo>
                  <a:cubicBezTo>
                    <a:pt x="3307256" y="1083532"/>
                    <a:pt x="3261998" y="1088612"/>
                    <a:pt x="3193187" y="1094154"/>
                  </a:cubicBezTo>
                  <a:cubicBezTo>
                    <a:pt x="3124376" y="1099696"/>
                    <a:pt x="2987678" y="1143107"/>
                    <a:pt x="2918867" y="1130176"/>
                  </a:cubicBezTo>
                  <a:cubicBezTo>
                    <a:pt x="2850056" y="1117245"/>
                    <a:pt x="2808030" y="1044740"/>
                    <a:pt x="2780321" y="1016569"/>
                  </a:cubicBezTo>
                  <a:cubicBezTo>
                    <a:pt x="2752612" y="988398"/>
                    <a:pt x="2755383" y="979161"/>
                    <a:pt x="2752612" y="961150"/>
                  </a:cubicBezTo>
                  <a:cubicBezTo>
                    <a:pt x="2749841" y="943139"/>
                    <a:pt x="2750303" y="912197"/>
                    <a:pt x="2760925" y="902961"/>
                  </a:cubicBezTo>
                  <a:cubicBezTo>
                    <a:pt x="2771547" y="893725"/>
                    <a:pt x="2799718" y="898805"/>
                    <a:pt x="2816343" y="905732"/>
                  </a:cubicBezTo>
                  <a:cubicBezTo>
                    <a:pt x="2832968" y="912659"/>
                    <a:pt x="2842205" y="936674"/>
                    <a:pt x="2860678" y="944525"/>
                  </a:cubicBezTo>
                  <a:cubicBezTo>
                    <a:pt x="2879151" y="952376"/>
                    <a:pt x="2902241" y="958380"/>
                    <a:pt x="2927179" y="952838"/>
                  </a:cubicBezTo>
                  <a:cubicBezTo>
                    <a:pt x="2952117" y="947296"/>
                    <a:pt x="2984907" y="919125"/>
                    <a:pt x="3010307" y="911274"/>
                  </a:cubicBezTo>
                  <a:cubicBezTo>
                    <a:pt x="3035707" y="903423"/>
                    <a:pt x="3052794" y="914045"/>
                    <a:pt x="3079579" y="905732"/>
                  </a:cubicBezTo>
                  <a:cubicBezTo>
                    <a:pt x="3106364" y="897419"/>
                    <a:pt x="3134997" y="876176"/>
                    <a:pt x="3171019" y="861398"/>
                  </a:cubicBezTo>
                  <a:cubicBezTo>
                    <a:pt x="3207041" y="846620"/>
                    <a:pt x="3261074" y="840616"/>
                    <a:pt x="3295710" y="817063"/>
                  </a:cubicBezTo>
                  <a:cubicBezTo>
                    <a:pt x="3330347" y="793510"/>
                    <a:pt x="3345587" y="751946"/>
                    <a:pt x="3378838" y="720081"/>
                  </a:cubicBezTo>
                  <a:lnTo>
                    <a:pt x="3389189" y="710831"/>
                  </a:lnTo>
                  <a:lnTo>
                    <a:pt x="3385311" y="708186"/>
                  </a:lnTo>
                  <a:cubicBezTo>
                    <a:pt x="3369147" y="686019"/>
                    <a:pt x="3374690" y="617208"/>
                    <a:pt x="3365915" y="575182"/>
                  </a:cubicBezTo>
                  <a:cubicBezTo>
                    <a:pt x="3357141" y="533157"/>
                    <a:pt x="3355293" y="507295"/>
                    <a:pt x="3332664" y="456033"/>
                  </a:cubicBezTo>
                  <a:cubicBezTo>
                    <a:pt x="3310035" y="404771"/>
                    <a:pt x="3261545" y="321644"/>
                    <a:pt x="3230141" y="267611"/>
                  </a:cubicBezTo>
                  <a:cubicBezTo>
                    <a:pt x="3198737" y="213578"/>
                    <a:pt x="3165024" y="168320"/>
                    <a:pt x="3144242" y="131837"/>
                  </a:cubicBezTo>
                  <a:cubicBezTo>
                    <a:pt x="3123460" y="95354"/>
                    <a:pt x="3093443" y="66721"/>
                    <a:pt x="3105450" y="48710"/>
                  </a:cubicBezTo>
                  <a:cubicBezTo>
                    <a:pt x="3117457" y="30699"/>
                    <a:pt x="3178417" y="27004"/>
                    <a:pt x="3216286" y="23771"/>
                  </a:cubicBezTo>
                  <a:cubicBezTo>
                    <a:pt x="3254155" y="20538"/>
                    <a:pt x="3311420" y="21924"/>
                    <a:pt x="3354831" y="18230"/>
                  </a:cubicBezTo>
                  <a:cubicBezTo>
                    <a:pt x="3387390" y="15459"/>
                    <a:pt x="3418649" y="3336"/>
                    <a:pt x="3448025" y="565"/>
                  </a:cubicBezTo>
                  <a:close/>
                </a:path>
              </a:pathLst>
            </a:custGeom>
            <a:solidFill>
              <a:schemeClr val="bg1"/>
            </a:solidFill>
            <a:ln w="12700" cap="flat" cmpd="sng" algn="ctr">
              <a:noFill/>
              <a:prstDash val="solid"/>
              <a:miter lim="800000"/>
            </a:ln>
            <a:effectLst/>
          </p:spPr>
          <p:txBody>
            <a:bodyPr rtlCol="0" anchor="ctr"/>
            <a:lstStyle/>
            <a:p>
              <a:pPr algn="ctr" defTabSz="914217">
                <a:defRPr/>
              </a:pPr>
              <a:endParaRPr lang="zh-CN" altLang="en-US" kern="0" dirty="0">
                <a:solidFill>
                  <a:prstClr val="white"/>
                </a:solidFill>
                <a:latin typeface="微软雅黑" panose="020B0503020204020204" charset="-122"/>
                <a:ea typeface="微软雅黑" panose="020B0503020204020204" charset="-122"/>
              </a:endParaRPr>
            </a:p>
          </p:txBody>
        </p:sp>
      </p:grpSp>
      <p:sp>
        <p:nvSpPr>
          <p:cNvPr id="6" name="矩形 5"/>
          <p:cNvSpPr/>
          <p:nvPr/>
        </p:nvSpPr>
        <p:spPr>
          <a:xfrm>
            <a:off x="1605192" y="2611768"/>
            <a:ext cx="143983" cy="16344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0442825" y="2611768"/>
            <a:ext cx="143983" cy="16344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11257562" y="6525344"/>
            <a:ext cx="1103134" cy="338554"/>
          </a:xfrm>
          <a:prstGeom prst="rect">
            <a:avLst/>
          </a:prstGeom>
        </p:spPr>
        <p:txBody>
          <a:bodyPr wrap="square">
            <a:spAutoFit/>
          </a:bodyPr>
          <a:lstStyle/>
          <a:p>
            <a:pPr algn="l"/>
            <a:r>
              <a:rPr lang="zh-CN" altLang="en-US" sz="1600" kern="100" dirty="0" smtClean="0">
                <a:solidFill>
                  <a:schemeClr val="bg1">
                    <a:lumMod val="50000"/>
                  </a:schemeClr>
                </a:solidFill>
                <a:latin typeface="+mn-ea"/>
                <a:cs typeface="Times New Roman" panose="02020603050405020304" pitchFamily="18" charset="0"/>
              </a:rPr>
              <a:t>第</a:t>
            </a:r>
            <a:r>
              <a:rPr lang="en-US" altLang="zh-CN" sz="1600" kern="100" dirty="0">
                <a:solidFill>
                  <a:schemeClr val="bg1">
                    <a:lumMod val="50000"/>
                  </a:schemeClr>
                </a:solidFill>
                <a:latin typeface="+mn-ea"/>
                <a:cs typeface="Times New Roman" panose="02020603050405020304" pitchFamily="18" charset="0"/>
              </a:rPr>
              <a:t>2</a:t>
            </a:r>
            <a:r>
              <a:rPr lang="zh-CN" altLang="en-US" sz="1600" kern="100" dirty="0" smtClean="0">
                <a:solidFill>
                  <a:schemeClr val="bg1">
                    <a:lumMod val="50000"/>
                  </a:schemeClr>
                </a:solidFill>
                <a:latin typeface="+mn-ea"/>
                <a:cs typeface="Times New Roman" panose="02020603050405020304" pitchFamily="18" charset="0"/>
              </a:rPr>
              <a:t>章</a:t>
            </a:r>
            <a:endParaRPr lang="zh-CN" altLang="en-US" sz="1600" kern="100" dirty="0">
              <a:solidFill>
                <a:schemeClr val="bg1">
                  <a:lumMod val="50000"/>
                </a:schemeClr>
              </a:solidFill>
              <a:latin typeface="+mn-ea"/>
              <a:cs typeface="Times New Roman" panose="02020603050405020304" pitchFamily="18" charset="0"/>
            </a:endParaRPr>
          </a:p>
        </p:txBody>
      </p:sp>
      <p:sp>
        <p:nvSpPr>
          <p:cNvPr id="12" name="文本框 11"/>
          <p:cNvSpPr txBox="1"/>
          <p:nvPr/>
        </p:nvSpPr>
        <p:spPr>
          <a:xfrm rot="10800000">
            <a:off x="10544138" y="6525344"/>
            <a:ext cx="836551" cy="400017"/>
          </a:xfrm>
          <a:prstGeom prst="rect">
            <a:avLst/>
          </a:prstGeom>
          <a:noFill/>
        </p:spPr>
        <p:txBody>
          <a:bodyPr wrap="square" rtlCol="0">
            <a:spAutoFit/>
          </a:bodyPr>
          <a:lstStyle/>
          <a:p>
            <a:r>
              <a:rPr lang="en-US" altLang="zh-CN" sz="2000" dirty="0">
                <a:solidFill>
                  <a:schemeClr val="bg1">
                    <a:lumMod val="65000"/>
                  </a:schemeClr>
                </a:solidFill>
              </a:rPr>
              <a:t>&lt;&lt;&lt;</a:t>
            </a:r>
            <a:endParaRPr lang="zh-CN" altLang="en-US" sz="2000" dirty="0">
              <a:solidFill>
                <a:schemeClr val="bg1">
                  <a:lumMod val="65000"/>
                </a:schemeClr>
              </a:solidFill>
            </a:endParaRPr>
          </a:p>
        </p:txBody>
      </p:sp>
      <p:sp>
        <p:nvSpPr>
          <p:cNvPr id="14" name="文本框 13"/>
          <p:cNvSpPr txBox="1"/>
          <p:nvPr/>
        </p:nvSpPr>
        <p:spPr>
          <a:xfrm>
            <a:off x="4128897" y="2441009"/>
            <a:ext cx="3934206" cy="718692"/>
          </a:xfrm>
          <a:custGeom>
            <a:avLst/>
            <a:gdLst/>
            <a:ahLst/>
            <a:cxnLst/>
            <a:rect l="l" t="t" r="r" b="b"/>
            <a:pathLst>
              <a:path w="3934206" h="718692">
                <a:moveTo>
                  <a:pt x="2298192" y="585978"/>
                </a:moveTo>
                <a:lnTo>
                  <a:pt x="2289048" y="639318"/>
                </a:lnTo>
                <a:cubicBezTo>
                  <a:pt x="2288032" y="646430"/>
                  <a:pt x="2284730" y="652526"/>
                  <a:pt x="2279142" y="657606"/>
                </a:cubicBezTo>
                <a:cubicBezTo>
                  <a:pt x="2274062" y="662178"/>
                  <a:pt x="2268220" y="664972"/>
                  <a:pt x="2261616" y="665988"/>
                </a:cubicBezTo>
                <a:lnTo>
                  <a:pt x="1983486" y="688848"/>
                </a:lnTo>
                <a:lnTo>
                  <a:pt x="1991106" y="643128"/>
                </a:lnTo>
                <a:cubicBezTo>
                  <a:pt x="1992630" y="633984"/>
                  <a:pt x="1996694" y="626110"/>
                  <a:pt x="2003298" y="619506"/>
                </a:cubicBezTo>
                <a:cubicBezTo>
                  <a:pt x="2009394" y="613918"/>
                  <a:pt x="2016760" y="610616"/>
                  <a:pt x="2025396" y="609600"/>
                </a:cubicBezTo>
                <a:close/>
                <a:moveTo>
                  <a:pt x="3620262" y="463296"/>
                </a:moveTo>
                <a:lnTo>
                  <a:pt x="3771138" y="463296"/>
                </a:lnTo>
                <a:lnTo>
                  <a:pt x="3843528" y="718566"/>
                </a:lnTo>
                <a:lnTo>
                  <a:pt x="3810762" y="718566"/>
                </a:lnTo>
                <a:cubicBezTo>
                  <a:pt x="3741166" y="718566"/>
                  <a:pt x="3690874" y="679196"/>
                  <a:pt x="3659886" y="600456"/>
                </a:cubicBezTo>
                <a:close/>
                <a:moveTo>
                  <a:pt x="3112770" y="463296"/>
                </a:moveTo>
                <a:lnTo>
                  <a:pt x="3263646" y="463296"/>
                </a:lnTo>
                <a:lnTo>
                  <a:pt x="3179064" y="614934"/>
                </a:lnTo>
                <a:cubicBezTo>
                  <a:pt x="3135376" y="684022"/>
                  <a:pt x="3077972" y="718566"/>
                  <a:pt x="3006852" y="718566"/>
                </a:cubicBezTo>
                <a:lnTo>
                  <a:pt x="2971800" y="718566"/>
                </a:lnTo>
                <a:close/>
                <a:moveTo>
                  <a:pt x="2391918" y="344424"/>
                </a:moveTo>
                <a:lnTo>
                  <a:pt x="2542794" y="344424"/>
                </a:lnTo>
                <a:lnTo>
                  <a:pt x="2504694" y="625602"/>
                </a:lnTo>
                <a:cubicBezTo>
                  <a:pt x="2503170" y="632714"/>
                  <a:pt x="2504440" y="638810"/>
                  <a:pt x="2508504" y="643890"/>
                </a:cubicBezTo>
                <a:cubicBezTo>
                  <a:pt x="2512060" y="648970"/>
                  <a:pt x="2517394" y="651510"/>
                  <a:pt x="2524506" y="651510"/>
                </a:cubicBezTo>
                <a:lnTo>
                  <a:pt x="2669286" y="651510"/>
                </a:lnTo>
                <a:cubicBezTo>
                  <a:pt x="2675890" y="651510"/>
                  <a:pt x="2682494" y="648970"/>
                  <a:pt x="2689098" y="643890"/>
                </a:cubicBezTo>
                <a:cubicBezTo>
                  <a:pt x="2694686" y="638810"/>
                  <a:pt x="2698242" y="632714"/>
                  <a:pt x="2699766" y="625602"/>
                </a:cubicBezTo>
                <a:lnTo>
                  <a:pt x="2728722" y="410718"/>
                </a:lnTo>
                <a:lnTo>
                  <a:pt x="2550414" y="410718"/>
                </a:lnTo>
                <a:lnTo>
                  <a:pt x="2559558" y="344424"/>
                </a:lnTo>
                <a:lnTo>
                  <a:pt x="2882646" y="344424"/>
                </a:lnTo>
                <a:lnTo>
                  <a:pt x="2843022" y="636270"/>
                </a:lnTo>
                <a:cubicBezTo>
                  <a:pt x="2839974" y="658622"/>
                  <a:pt x="2829814" y="677926"/>
                  <a:pt x="2812542" y="694182"/>
                </a:cubicBezTo>
                <a:cubicBezTo>
                  <a:pt x="2795778" y="709930"/>
                  <a:pt x="2776728" y="717804"/>
                  <a:pt x="2755392" y="717804"/>
                </a:cubicBezTo>
                <a:lnTo>
                  <a:pt x="2420112" y="717804"/>
                </a:lnTo>
                <a:cubicBezTo>
                  <a:pt x="2398776" y="717804"/>
                  <a:pt x="2381504" y="709930"/>
                  <a:pt x="2368296" y="694182"/>
                </a:cubicBezTo>
                <a:cubicBezTo>
                  <a:pt x="2355088" y="677926"/>
                  <a:pt x="2349754" y="658622"/>
                  <a:pt x="2352294" y="636270"/>
                </a:cubicBezTo>
                <a:close/>
                <a:moveTo>
                  <a:pt x="1687068" y="198120"/>
                </a:moveTo>
                <a:lnTo>
                  <a:pt x="1676400" y="275082"/>
                </a:lnTo>
                <a:lnTo>
                  <a:pt x="1739646" y="275082"/>
                </a:lnTo>
                <a:cubicBezTo>
                  <a:pt x="1744218" y="275082"/>
                  <a:pt x="1748790" y="273304"/>
                  <a:pt x="1753362" y="269748"/>
                </a:cubicBezTo>
                <a:cubicBezTo>
                  <a:pt x="1757426" y="265684"/>
                  <a:pt x="1759712" y="261112"/>
                  <a:pt x="1760220" y="256032"/>
                </a:cubicBezTo>
                <a:lnTo>
                  <a:pt x="1768602" y="198120"/>
                </a:lnTo>
                <a:close/>
                <a:moveTo>
                  <a:pt x="1447800" y="198120"/>
                </a:moveTo>
                <a:lnTo>
                  <a:pt x="1439418" y="256032"/>
                </a:lnTo>
                <a:cubicBezTo>
                  <a:pt x="1438910" y="261112"/>
                  <a:pt x="1440180" y="265684"/>
                  <a:pt x="1443228" y="269748"/>
                </a:cubicBezTo>
                <a:cubicBezTo>
                  <a:pt x="1446784" y="273304"/>
                  <a:pt x="1450848" y="275082"/>
                  <a:pt x="1455420" y="275082"/>
                </a:cubicBezTo>
                <a:lnTo>
                  <a:pt x="1519428" y="275082"/>
                </a:lnTo>
                <a:lnTo>
                  <a:pt x="1530096" y="198120"/>
                </a:lnTo>
                <a:close/>
                <a:moveTo>
                  <a:pt x="3553968" y="185928"/>
                </a:moveTo>
                <a:lnTo>
                  <a:pt x="3529584" y="368046"/>
                </a:lnTo>
                <a:lnTo>
                  <a:pt x="3679698" y="368046"/>
                </a:lnTo>
                <a:cubicBezTo>
                  <a:pt x="3689350" y="368046"/>
                  <a:pt x="3698240" y="364490"/>
                  <a:pt x="3706368" y="357378"/>
                </a:cubicBezTo>
                <a:cubicBezTo>
                  <a:pt x="3713988" y="350266"/>
                  <a:pt x="3718560" y="341630"/>
                  <a:pt x="3720084" y="331470"/>
                </a:cubicBezTo>
                <a:lnTo>
                  <a:pt x="3739134" y="185928"/>
                </a:lnTo>
                <a:close/>
                <a:moveTo>
                  <a:pt x="679704" y="176784"/>
                </a:moveTo>
                <a:lnTo>
                  <a:pt x="813816" y="176784"/>
                </a:lnTo>
                <a:cubicBezTo>
                  <a:pt x="818388" y="176784"/>
                  <a:pt x="822325" y="178308"/>
                  <a:pt x="825627" y="181356"/>
                </a:cubicBezTo>
                <a:cubicBezTo>
                  <a:pt x="828929" y="184404"/>
                  <a:pt x="830834" y="188468"/>
                  <a:pt x="831342" y="193548"/>
                </a:cubicBezTo>
                <a:lnTo>
                  <a:pt x="876300" y="718566"/>
                </a:lnTo>
                <a:lnTo>
                  <a:pt x="851916" y="718566"/>
                </a:lnTo>
                <a:cubicBezTo>
                  <a:pt x="815340" y="718566"/>
                  <a:pt x="784479" y="706628"/>
                  <a:pt x="759333" y="682752"/>
                </a:cubicBezTo>
                <a:cubicBezTo>
                  <a:pt x="734187" y="658876"/>
                  <a:pt x="719836" y="627888"/>
                  <a:pt x="716280" y="589788"/>
                </a:cubicBezTo>
                <a:close/>
                <a:moveTo>
                  <a:pt x="230886" y="176784"/>
                </a:moveTo>
                <a:lnTo>
                  <a:pt x="340614" y="176784"/>
                </a:lnTo>
                <a:lnTo>
                  <a:pt x="197358" y="579882"/>
                </a:lnTo>
                <a:cubicBezTo>
                  <a:pt x="183134" y="621030"/>
                  <a:pt x="158877" y="654431"/>
                  <a:pt x="124587" y="680085"/>
                </a:cubicBezTo>
                <a:cubicBezTo>
                  <a:pt x="90297" y="705739"/>
                  <a:pt x="53594" y="718566"/>
                  <a:pt x="14478" y="718566"/>
                </a:cubicBezTo>
                <a:lnTo>
                  <a:pt x="0" y="718566"/>
                </a:lnTo>
                <a:lnTo>
                  <a:pt x="178308" y="206502"/>
                </a:lnTo>
                <a:cubicBezTo>
                  <a:pt x="182372" y="194818"/>
                  <a:pt x="189230" y="186944"/>
                  <a:pt x="198882" y="182880"/>
                </a:cubicBezTo>
                <a:cubicBezTo>
                  <a:pt x="208534" y="178816"/>
                  <a:pt x="219202" y="176784"/>
                  <a:pt x="230886" y="176784"/>
                </a:cubicBezTo>
                <a:close/>
                <a:moveTo>
                  <a:pt x="1010412" y="137160"/>
                </a:moveTo>
                <a:lnTo>
                  <a:pt x="1219200" y="137160"/>
                </a:lnTo>
                <a:lnTo>
                  <a:pt x="1149858" y="642366"/>
                </a:lnTo>
                <a:cubicBezTo>
                  <a:pt x="1149350" y="645922"/>
                  <a:pt x="1150366" y="648716"/>
                  <a:pt x="1152906" y="650748"/>
                </a:cubicBezTo>
                <a:cubicBezTo>
                  <a:pt x="1154938" y="652780"/>
                  <a:pt x="1157986" y="653542"/>
                  <a:pt x="1162050" y="653034"/>
                </a:cubicBezTo>
                <a:lnTo>
                  <a:pt x="1197102" y="649224"/>
                </a:lnTo>
                <a:lnTo>
                  <a:pt x="1188720" y="709422"/>
                </a:lnTo>
                <a:lnTo>
                  <a:pt x="1047750" y="718566"/>
                </a:lnTo>
                <a:cubicBezTo>
                  <a:pt x="1029462" y="719582"/>
                  <a:pt x="1014984" y="714502"/>
                  <a:pt x="1004316" y="703326"/>
                </a:cubicBezTo>
                <a:cubicBezTo>
                  <a:pt x="993140" y="691642"/>
                  <a:pt x="988822" y="676910"/>
                  <a:pt x="991362" y="659130"/>
                </a:cubicBezTo>
                <a:lnTo>
                  <a:pt x="1056132" y="193548"/>
                </a:lnTo>
                <a:lnTo>
                  <a:pt x="1040892" y="193548"/>
                </a:lnTo>
                <a:cubicBezTo>
                  <a:pt x="1030732" y="193548"/>
                  <a:pt x="1022477" y="189738"/>
                  <a:pt x="1016127" y="182118"/>
                </a:cubicBezTo>
                <a:cubicBezTo>
                  <a:pt x="1009777" y="174498"/>
                  <a:pt x="1007110" y="165354"/>
                  <a:pt x="1008126" y="154686"/>
                </a:cubicBezTo>
                <a:close/>
                <a:moveTo>
                  <a:pt x="1706118" y="60960"/>
                </a:moveTo>
                <a:lnTo>
                  <a:pt x="1695450" y="137160"/>
                </a:lnTo>
                <a:lnTo>
                  <a:pt x="1776984" y="137160"/>
                </a:lnTo>
                <a:lnTo>
                  <a:pt x="1787652" y="60960"/>
                </a:lnTo>
                <a:close/>
                <a:moveTo>
                  <a:pt x="2626614" y="1524"/>
                </a:moveTo>
                <a:lnTo>
                  <a:pt x="2753106" y="1524"/>
                </a:lnTo>
                <a:lnTo>
                  <a:pt x="2748534" y="31242"/>
                </a:lnTo>
                <a:lnTo>
                  <a:pt x="2938272" y="31242"/>
                </a:lnTo>
                <a:lnTo>
                  <a:pt x="2931414" y="85344"/>
                </a:lnTo>
                <a:cubicBezTo>
                  <a:pt x="2930398" y="91440"/>
                  <a:pt x="2927604" y="96647"/>
                  <a:pt x="2923032" y="100965"/>
                </a:cubicBezTo>
                <a:cubicBezTo>
                  <a:pt x="2918460" y="105283"/>
                  <a:pt x="2913380" y="107442"/>
                  <a:pt x="2907792" y="107442"/>
                </a:cubicBezTo>
                <a:lnTo>
                  <a:pt x="2739390" y="107442"/>
                </a:lnTo>
                <a:lnTo>
                  <a:pt x="2723388" y="230124"/>
                </a:lnTo>
                <a:lnTo>
                  <a:pt x="2901696" y="230124"/>
                </a:lnTo>
                <a:lnTo>
                  <a:pt x="2891790" y="296418"/>
                </a:lnTo>
                <a:cubicBezTo>
                  <a:pt x="2891282" y="300482"/>
                  <a:pt x="2889631" y="303911"/>
                  <a:pt x="2886837" y="306705"/>
                </a:cubicBezTo>
                <a:cubicBezTo>
                  <a:pt x="2884043" y="309499"/>
                  <a:pt x="2880614" y="310896"/>
                  <a:pt x="2876550" y="310896"/>
                </a:cubicBezTo>
                <a:lnTo>
                  <a:pt x="2388870" y="310896"/>
                </a:lnTo>
                <a:lnTo>
                  <a:pt x="2396490" y="257556"/>
                </a:lnTo>
                <a:cubicBezTo>
                  <a:pt x="2397506" y="249936"/>
                  <a:pt x="2400808" y="243459"/>
                  <a:pt x="2406396" y="238125"/>
                </a:cubicBezTo>
                <a:cubicBezTo>
                  <a:pt x="2411984" y="232791"/>
                  <a:pt x="2418334" y="230124"/>
                  <a:pt x="2425446" y="230124"/>
                </a:cubicBezTo>
                <a:lnTo>
                  <a:pt x="2577846" y="230124"/>
                </a:lnTo>
                <a:lnTo>
                  <a:pt x="2593848" y="107442"/>
                </a:lnTo>
                <a:lnTo>
                  <a:pt x="2410206" y="107442"/>
                </a:lnTo>
                <a:lnTo>
                  <a:pt x="2417826" y="51816"/>
                </a:lnTo>
                <a:cubicBezTo>
                  <a:pt x="2418334" y="45720"/>
                  <a:pt x="2420620" y="40767"/>
                  <a:pt x="2424684" y="36957"/>
                </a:cubicBezTo>
                <a:cubicBezTo>
                  <a:pt x="2428748" y="33147"/>
                  <a:pt x="2433320" y="31242"/>
                  <a:pt x="2438400" y="31242"/>
                </a:cubicBezTo>
                <a:lnTo>
                  <a:pt x="2603754" y="31242"/>
                </a:lnTo>
                <a:lnTo>
                  <a:pt x="2605278" y="22098"/>
                </a:lnTo>
                <a:cubicBezTo>
                  <a:pt x="2606294" y="16002"/>
                  <a:pt x="2608834" y="11049"/>
                  <a:pt x="2612898" y="7239"/>
                </a:cubicBezTo>
                <a:cubicBezTo>
                  <a:pt x="2616962" y="3429"/>
                  <a:pt x="2621534" y="1524"/>
                  <a:pt x="2626614" y="1524"/>
                </a:cubicBezTo>
                <a:close/>
                <a:moveTo>
                  <a:pt x="2192274" y="1524"/>
                </a:moveTo>
                <a:lnTo>
                  <a:pt x="2280666" y="1524"/>
                </a:lnTo>
                <a:lnTo>
                  <a:pt x="2161032" y="208788"/>
                </a:lnTo>
                <a:cubicBezTo>
                  <a:pt x="2155444" y="218948"/>
                  <a:pt x="2157476" y="224028"/>
                  <a:pt x="2167128" y="224028"/>
                </a:cubicBezTo>
                <a:lnTo>
                  <a:pt x="2194560" y="224028"/>
                </a:lnTo>
                <a:lnTo>
                  <a:pt x="2257044" y="118110"/>
                </a:lnTo>
                <a:cubicBezTo>
                  <a:pt x="2263648" y="108458"/>
                  <a:pt x="2271268" y="103632"/>
                  <a:pt x="2279904" y="103632"/>
                </a:cubicBezTo>
                <a:lnTo>
                  <a:pt x="2383536" y="103632"/>
                </a:lnTo>
                <a:lnTo>
                  <a:pt x="2189226" y="418338"/>
                </a:lnTo>
                <a:cubicBezTo>
                  <a:pt x="2189226" y="418846"/>
                  <a:pt x="2189226" y="419100"/>
                  <a:pt x="2189226" y="419100"/>
                </a:cubicBezTo>
                <a:cubicBezTo>
                  <a:pt x="2188718" y="419100"/>
                  <a:pt x="2188464" y="419100"/>
                  <a:pt x="2188464" y="419100"/>
                </a:cubicBezTo>
                <a:cubicBezTo>
                  <a:pt x="2188464" y="419100"/>
                  <a:pt x="2188464" y="419354"/>
                  <a:pt x="2188464" y="419862"/>
                </a:cubicBezTo>
                <a:cubicBezTo>
                  <a:pt x="2186432" y="422910"/>
                  <a:pt x="2185416" y="425704"/>
                  <a:pt x="2185416" y="428244"/>
                </a:cubicBezTo>
                <a:cubicBezTo>
                  <a:pt x="2185416" y="430784"/>
                  <a:pt x="2187956" y="431800"/>
                  <a:pt x="2193036" y="431292"/>
                </a:cubicBezTo>
                <a:lnTo>
                  <a:pt x="2308098" y="419862"/>
                </a:lnTo>
                <a:cubicBezTo>
                  <a:pt x="2313686" y="419862"/>
                  <a:pt x="2318004" y="421386"/>
                  <a:pt x="2321052" y="424434"/>
                </a:cubicBezTo>
                <a:cubicBezTo>
                  <a:pt x="2324100" y="428498"/>
                  <a:pt x="2325116" y="433578"/>
                  <a:pt x="2324100" y="439674"/>
                </a:cubicBezTo>
                <a:lnTo>
                  <a:pt x="2307336" y="505968"/>
                </a:lnTo>
                <a:lnTo>
                  <a:pt x="2030730" y="534924"/>
                </a:lnTo>
                <a:cubicBezTo>
                  <a:pt x="2022602" y="535432"/>
                  <a:pt x="2016506" y="532130"/>
                  <a:pt x="2012442" y="525018"/>
                </a:cubicBezTo>
                <a:cubicBezTo>
                  <a:pt x="2008886" y="517906"/>
                  <a:pt x="2008886" y="510286"/>
                  <a:pt x="2012442" y="502158"/>
                </a:cubicBezTo>
                <a:lnTo>
                  <a:pt x="2161794" y="278130"/>
                </a:lnTo>
                <a:lnTo>
                  <a:pt x="2042160" y="278130"/>
                </a:lnTo>
                <a:cubicBezTo>
                  <a:pt x="2033524" y="278130"/>
                  <a:pt x="2027428" y="274828"/>
                  <a:pt x="2023872" y="268224"/>
                </a:cubicBezTo>
                <a:cubicBezTo>
                  <a:pt x="2020316" y="262128"/>
                  <a:pt x="2020824" y="255016"/>
                  <a:pt x="2025396" y="246888"/>
                </a:cubicBezTo>
                <a:lnTo>
                  <a:pt x="2159508" y="16764"/>
                </a:lnTo>
                <a:cubicBezTo>
                  <a:pt x="2164588" y="6604"/>
                  <a:pt x="2175510" y="1524"/>
                  <a:pt x="2192274" y="1524"/>
                </a:cubicBezTo>
                <a:close/>
                <a:moveTo>
                  <a:pt x="493776" y="762"/>
                </a:moveTo>
                <a:lnTo>
                  <a:pt x="608838" y="762"/>
                </a:lnTo>
                <a:lnTo>
                  <a:pt x="598932" y="70866"/>
                </a:lnTo>
                <a:lnTo>
                  <a:pt x="962406" y="70866"/>
                </a:lnTo>
                <a:lnTo>
                  <a:pt x="956310" y="112776"/>
                </a:lnTo>
                <a:cubicBezTo>
                  <a:pt x="954786" y="122428"/>
                  <a:pt x="950468" y="130556"/>
                  <a:pt x="943356" y="137160"/>
                </a:cubicBezTo>
                <a:cubicBezTo>
                  <a:pt x="936244" y="143764"/>
                  <a:pt x="928116" y="147066"/>
                  <a:pt x="918972" y="147066"/>
                </a:cubicBezTo>
                <a:lnTo>
                  <a:pt x="589026" y="147066"/>
                </a:lnTo>
                <a:lnTo>
                  <a:pt x="536448" y="544830"/>
                </a:lnTo>
                <a:lnTo>
                  <a:pt x="678942" y="544830"/>
                </a:lnTo>
                <a:lnTo>
                  <a:pt x="674370" y="576072"/>
                </a:lnTo>
                <a:cubicBezTo>
                  <a:pt x="672846" y="586232"/>
                  <a:pt x="668274" y="594868"/>
                  <a:pt x="660654" y="601980"/>
                </a:cubicBezTo>
                <a:cubicBezTo>
                  <a:pt x="653034" y="609092"/>
                  <a:pt x="644398" y="612648"/>
                  <a:pt x="634746" y="612648"/>
                </a:cubicBezTo>
                <a:lnTo>
                  <a:pt x="527304" y="612648"/>
                </a:lnTo>
                <a:lnTo>
                  <a:pt x="516636" y="697230"/>
                </a:lnTo>
                <a:cubicBezTo>
                  <a:pt x="515620" y="703326"/>
                  <a:pt x="512826" y="708406"/>
                  <a:pt x="508254" y="712470"/>
                </a:cubicBezTo>
                <a:cubicBezTo>
                  <a:pt x="503682" y="716534"/>
                  <a:pt x="498602" y="718566"/>
                  <a:pt x="493014" y="718566"/>
                </a:cubicBezTo>
                <a:lnTo>
                  <a:pt x="363474" y="718566"/>
                </a:lnTo>
                <a:lnTo>
                  <a:pt x="376428" y="612648"/>
                </a:lnTo>
                <a:lnTo>
                  <a:pt x="233172" y="612648"/>
                </a:lnTo>
                <a:lnTo>
                  <a:pt x="239268" y="575310"/>
                </a:lnTo>
                <a:cubicBezTo>
                  <a:pt x="240792" y="566674"/>
                  <a:pt x="244602" y="559435"/>
                  <a:pt x="250698" y="553593"/>
                </a:cubicBezTo>
                <a:cubicBezTo>
                  <a:pt x="256794" y="547751"/>
                  <a:pt x="263906" y="544830"/>
                  <a:pt x="272034" y="544830"/>
                </a:cubicBezTo>
                <a:lnTo>
                  <a:pt x="386334" y="544830"/>
                </a:lnTo>
                <a:lnTo>
                  <a:pt x="438912" y="147066"/>
                </a:lnTo>
                <a:lnTo>
                  <a:pt x="76200" y="147066"/>
                </a:lnTo>
                <a:lnTo>
                  <a:pt x="81534" y="107442"/>
                </a:lnTo>
                <a:cubicBezTo>
                  <a:pt x="83058" y="97282"/>
                  <a:pt x="87503" y="88646"/>
                  <a:pt x="94869" y="81534"/>
                </a:cubicBezTo>
                <a:cubicBezTo>
                  <a:pt x="102235" y="74422"/>
                  <a:pt x="110744" y="70866"/>
                  <a:pt x="120396" y="70866"/>
                </a:cubicBezTo>
                <a:lnTo>
                  <a:pt x="448818" y="70866"/>
                </a:lnTo>
                <a:lnTo>
                  <a:pt x="453390" y="38100"/>
                </a:lnTo>
                <a:cubicBezTo>
                  <a:pt x="454914" y="27432"/>
                  <a:pt x="459613" y="18542"/>
                  <a:pt x="467487" y="11430"/>
                </a:cubicBezTo>
                <a:cubicBezTo>
                  <a:pt x="475361" y="4318"/>
                  <a:pt x="484124" y="762"/>
                  <a:pt x="493776" y="762"/>
                </a:cubicBezTo>
                <a:close/>
                <a:moveTo>
                  <a:pt x="3453384" y="0"/>
                </a:moveTo>
                <a:lnTo>
                  <a:pt x="3579114" y="0"/>
                </a:lnTo>
                <a:lnTo>
                  <a:pt x="3573780" y="39624"/>
                </a:lnTo>
                <a:lnTo>
                  <a:pt x="3934206" y="39624"/>
                </a:lnTo>
                <a:lnTo>
                  <a:pt x="3929634" y="73914"/>
                </a:lnTo>
                <a:cubicBezTo>
                  <a:pt x="3928618" y="81534"/>
                  <a:pt x="3925443" y="87757"/>
                  <a:pt x="3920109" y="92583"/>
                </a:cubicBezTo>
                <a:cubicBezTo>
                  <a:pt x="3914775" y="97409"/>
                  <a:pt x="3908552" y="99822"/>
                  <a:pt x="3901440" y="99822"/>
                </a:cubicBezTo>
                <a:lnTo>
                  <a:pt x="3565398" y="99822"/>
                </a:lnTo>
                <a:lnTo>
                  <a:pt x="3562350" y="125730"/>
                </a:lnTo>
                <a:lnTo>
                  <a:pt x="3897630" y="125730"/>
                </a:lnTo>
                <a:lnTo>
                  <a:pt x="3868674" y="345186"/>
                </a:lnTo>
                <a:cubicBezTo>
                  <a:pt x="3865626" y="368046"/>
                  <a:pt x="3855212" y="387604"/>
                  <a:pt x="3837432" y="403860"/>
                </a:cubicBezTo>
                <a:cubicBezTo>
                  <a:pt x="3819144" y="420624"/>
                  <a:pt x="3799078" y="429006"/>
                  <a:pt x="3777234" y="429006"/>
                </a:cubicBezTo>
                <a:lnTo>
                  <a:pt x="3521964" y="429006"/>
                </a:lnTo>
                <a:lnTo>
                  <a:pt x="3483102" y="718566"/>
                </a:lnTo>
                <a:lnTo>
                  <a:pt x="3332226" y="718566"/>
                </a:lnTo>
                <a:lnTo>
                  <a:pt x="3371088" y="429006"/>
                </a:lnTo>
                <a:lnTo>
                  <a:pt x="3115056" y="429006"/>
                </a:lnTo>
                <a:cubicBezTo>
                  <a:pt x="3093212" y="429006"/>
                  <a:pt x="3075686" y="420624"/>
                  <a:pt x="3062478" y="403860"/>
                </a:cubicBezTo>
                <a:cubicBezTo>
                  <a:pt x="3048762" y="387604"/>
                  <a:pt x="3043428" y="368046"/>
                  <a:pt x="3046476" y="345186"/>
                </a:cubicBezTo>
                <a:lnTo>
                  <a:pt x="3076194" y="125730"/>
                </a:lnTo>
                <a:lnTo>
                  <a:pt x="3226308" y="125730"/>
                </a:lnTo>
                <a:lnTo>
                  <a:pt x="3218688" y="185928"/>
                </a:lnTo>
                <a:lnTo>
                  <a:pt x="3207258" y="268224"/>
                </a:lnTo>
                <a:lnTo>
                  <a:pt x="3198876" y="331470"/>
                </a:lnTo>
                <a:cubicBezTo>
                  <a:pt x="3197352" y="341630"/>
                  <a:pt x="3199638" y="350266"/>
                  <a:pt x="3205734" y="357378"/>
                </a:cubicBezTo>
                <a:cubicBezTo>
                  <a:pt x="3211322" y="364490"/>
                  <a:pt x="3219196" y="368046"/>
                  <a:pt x="3229356" y="368046"/>
                </a:cubicBezTo>
                <a:lnTo>
                  <a:pt x="3379470" y="368046"/>
                </a:lnTo>
                <a:lnTo>
                  <a:pt x="3403092" y="185928"/>
                </a:lnTo>
                <a:lnTo>
                  <a:pt x="3243072" y="185928"/>
                </a:lnTo>
                <a:lnTo>
                  <a:pt x="3250692" y="125730"/>
                </a:lnTo>
                <a:lnTo>
                  <a:pt x="3411474" y="125730"/>
                </a:lnTo>
                <a:lnTo>
                  <a:pt x="3415284" y="99822"/>
                </a:lnTo>
                <a:lnTo>
                  <a:pt x="3054858" y="99822"/>
                </a:lnTo>
                <a:lnTo>
                  <a:pt x="3059430" y="64770"/>
                </a:lnTo>
                <a:cubicBezTo>
                  <a:pt x="3060446" y="57658"/>
                  <a:pt x="3063621" y="51689"/>
                  <a:pt x="3068955" y="46863"/>
                </a:cubicBezTo>
                <a:cubicBezTo>
                  <a:pt x="3074289" y="42037"/>
                  <a:pt x="3080512" y="39624"/>
                  <a:pt x="3087624" y="39624"/>
                </a:cubicBezTo>
                <a:lnTo>
                  <a:pt x="3422904" y="39624"/>
                </a:lnTo>
                <a:lnTo>
                  <a:pt x="3425190" y="25908"/>
                </a:lnTo>
                <a:cubicBezTo>
                  <a:pt x="3426206" y="18288"/>
                  <a:pt x="3429381" y="12065"/>
                  <a:pt x="3434715" y="7239"/>
                </a:cubicBezTo>
                <a:cubicBezTo>
                  <a:pt x="3440049" y="2413"/>
                  <a:pt x="3446272" y="0"/>
                  <a:pt x="3453384" y="0"/>
                </a:cubicBezTo>
                <a:close/>
                <a:moveTo>
                  <a:pt x="1318260" y="0"/>
                </a:moveTo>
                <a:lnTo>
                  <a:pt x="1475232" y="0"/>
                </a:lnTo>
                <a:lnTo>
                  <a:pt x="1466850" y="60960"/>
                </a:lnTo>
                <a:lnTo>
                  <a:pt x="1463802" y="82296"/>
                </a:lnTo>
                <a:lnTo>
                  <a:pt x="1456182" y="137160"/>
                </a:lnTo>
                <a:lnTo>
                  <a:pt x="1538478" y="137160"/>
                </a:lnTo>
                <a:lnTo>
                  <a:pt x="1549146" y="60960"/>
                </a:lnTo>
                <a:lnTo>
                  <a:pt x="1487424" y="60960"/>
                </a:lnTo>
                <a:lnTo>
                  <a:pt x="1495806" y="0"/>
                </a:lnTo>
                <a:lnTo>
                  <a:pt x="1953006" y="0"/>
                </a:lnTo>
                <a:lnTo>
                  <a:pt x="1916430" y="261366"/>
                </a:lnTo>
                <a:cubicBezTo>
                  <a:pt x="1913890" y="281686"/>
                  <a:pt x="1904238" y="299212"/>
                  <a:pt x="1887474" y="313944"/>
                </a:cubicBezTo>
                <a:cubicBezTo>
                  <a:pt x="1871218" y="328676"/>
                  <a:pt x="1852930" y="336042"/>
                  <a:pt x="1832610" y="336042"/>
                </a:cubicBezTo>
                <a:lnTo>
                  <a:pt x="1668018" y="336042"/>
                </a:lnTo>
                <a:lnTo>
                  <a:pt x="1663446" y="367284"/>
                </a:lnTo>
                <a:lnTo>
                  <a:pt x="1901952" y="367284"/>
                </a:lnTo>
                <a:lnTo>
                  <a:pt x="1897380" y="400050"/>
                </a:lnTo>
                <a:cubicBezTo>
                  <a:pt x="1896364" y="408178"/>
                  <a:pt x="1892808" y="414909"/>
                  <a:pt x="1886712" y="420243"/>
                </a:cubicBezTo>
                <a:cubicBezTo>
                  <a:pt x="1880616" y="425577"/>
                  <a:pt x="1873504" y="428244"/>
                  <a:pt x="1865376" y="428244"/>
                </a:cubicBezTo>
                <a:lnTo>
                  <a:pt x="1837182" y="428244"/>
                </a:lnTo>
                <a:lnTo>
                  <a:pt x="1854708" y="718566"/>
                </a:lnTo>
                <a:lnTo>
                  <a:pt x="1795272" y="718566"/>
                </a:lnTo>
                <a:cubicBezTo>
                  <a:pt x="1769364" y="718566"/>
                  <a:pt x="1747139" y="709676"/>
                  <a:pt x="1728597" y="691896"/>
                </a:cubicBezTo>
                <a:cubicBezTo>
                  <a:pt x="1710055" y="674116"/>
                  <a:pt x="1699768" y="651764"/>
                  <a:pt x="1697736" y="624840"/>
                </a:cubicBezTo>
                <a:lnTo>
                  <a:pt x="1686306" y="428244"/>
                </a:lnTo>
                <a:lnTo>
                  <a:pt x="1655064" y="428244"/>
                </a:lnTo>
                <a:lnTo>
                  <a:pt x="1615440" y="718566"/>
                </a:lnTo>
                <a:lnTo>
                  <a:pt x="1458468" y="718566"/>
                </a:lnTo>
                <a:lnTo>
                  <a:pt x="1498092" y="428244"/>
                </a:lnTo>
                <a:lnTo>
                  <a:pt x="1466850" y="428244"/>
                </a:lnTo>
                <a:lnTo>
                  <a:pt x="1396746" y="637794"/>
                </a:lnTo>
                <a:cubicBezTo>
                  <a:pt x="1372870" y="691642"/>
                  <a:pt x="1335786" y="718566"/>
                  <a:pt x="1285494" y="718566"/>
                </a:cubicBezTo>
                <a:lnTo>
                  <a:pt x="1217676" y="718566"/>
                </a:lnTo>
                <a:lnTo>
                  <a:pt x="1315212" y="428244"/>
                </a:lnTo>
                <a:lnTo>
                  <a:pt x="1258824" y="428244"/>
                </a:lnTo>
                <a:lnTo>
                  <a:pt x="1263396" y="395478"/>
                </a:lnTo>
                <a:cubicBezTo>
                  <a:pt x="1264920" y="387350"/>
                  <a:pt x="1268603" y="380619"/>
                  <a:pt x="1274445" y="375285"/>
                </a:cubicBezTo>
                <a:cubicBezTo>
                  <a:pt x="1280287" y="369951"/>
                  <a:pt x="1287272" y="367284"/>
                  <a:pt x="1295400" y="367284"/>
                </a:cubicBezTo>
                <a:lnTo>
                  <a:pt x="1506474" y="367284"/>
                </a:lnTo>
                <a:lnTo>
                  <a:pt x="1511046" y="336042"/>
                </a:lnTo>
                <a:lnTo>
                  <a:pt x="1345692" y="336042"/>
                </a:lnTo>
                <a:cubicBezTo>
                  <a:pt x="1325372" y="336042"/>
                  <a:pt x="1308862" y="328676"/>
                  <a:pt x="1296162" y="313944"/>
                </a:cubicBezTo>
                <a:cubicBezTo>
                  <a:pt x="1283970" y="299212"/>
                  <a:pt x="1279144" y="281686"/>
                  <a:pt x="1281684" y="261366"/>
                </a:cubicBezTo>
                <a:close/>
                <a:moveTo>
                  <a:pt x="1075182" y="0"/>
                </a:moveTo>
                <a:lnTo>
                  <a:pt x="1164336" y="0"/>
                </a:lnTo>
                <a:cubicBezTo>
                  <a:pt x="1182116" y="0"/>
                  <a:pt x="1197356" y="6223"/>
                  <a:pt x="1210056" y="18669"/>
                </a:cubicBezTo>
                <a:cubicBezTo>
                  <a:pt x="1222756" y="31115"/>
                  <a:pt x="1229614" y="46482"/>
                  <a:pt x="1230630" y="64770"/>
                </a:cubicBezTo>
                <a:lnTo>
                  <a:pt x="1232154" y="105918"/>
                </a:lnTo>
                <a:lnTo>
                  <a:pt x="1078992" y="105918"/>
                </a:ln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endParaRPr kumimoji="1" lang="zh-CN" altLang="en-US" sz="6000" dirty="0">
              <a:latin typeface="DOUYU Font" pitchFamily="2" charset="-122"/>
              <a:ea typeface="DOUYU Font" pitchFamily="2" charset="-122"/>
            </a:endParaRPr>
          </a:p>
        </p:txBody>
      </p:sp>
      <p:sp>
        <p:nvSpPr>
          <p:cNvPr id="15" name="文本框 14"/>
          <p:cNvSpPr txBox="1"/>
          <p:nvPr/>
        </p:nvSpPr>
        <p:spPr>
          <a:xfrm>
            <a:off x="3998739" y="3406502"/>
            <a:ext cx="4172396" cy="239316"/>
          </a:xfrm>
          <a:custGeom>
            <a:avLst/>
            <a:gdLst/>
            <a:ahLst/>
            <a:cxnLst/>
            <a:rect l="l" t="t" r="r" b="b"/>
            <a:pathLst>
              <a:path w="4172396" h="239316">
                <a:moveTo>
                  <a:pt x="3712666" y="168325"/>
                </a:moveTo>
                <a:lnTo>
                  <a:pt x="3735548" y="168325"/>
                </a:lnTo>
                <a:lnTo>
                  <a:pt x="3735548" y="191207"/>
                </a:lnTo>
                <a:lnTo>
                  <a:pt x="3712666" y="191207"/>
                </a:lnTo>
                <a:close/>
                <a:moveTo>
                  <a:pt x="2779216" y="168325"/>
                </a:moveTo>
                <a:lnTo>
                  <a:pt x="2802098" y="168325"/>
                </a:lnTo>
                <a:lnTo>
                  <a:pt x="2802098" y="191207"/>
                </a:lnTo>
                <a:lnTo>
                  <a:pt x="2779216" y="191207"/>
                </a:lnTo>
                <a:close/>
                <a:moveTo>
                  <a:pt x="1753567" y="166092"/>
                </a:moveTo>
                <a:lnTo>
                  <a:pt x="1767185" y="177254"/>
                </a:lnTo>
                <a:cubicBezTo>
                  <a:pt x="1760190" y="184249"/>
                  <a:pt x="1752377" y="191542"/>
                  <a:pt x="1743744" y="199132"/>
                </a:cubicBezTo>
                <a:lnTo>
                  <a:pt x="1820093" y="199132"/>
                </a:lnTo>
                <a:lnTo>
                  <a:pt x="1820093" y="214313"/>
                </a:lnTo>
                <a:lnTo>
                  <a:pt x="1601762" y="214313"/>
                </a:lnTo>
                <a:lnTo>
                  <a:pt x="1601762" y="199132"/>
                </a:lnTo>
                <a:lnTo>
                  <a:pt x="1676549" y="199132"/>
                </a:lnTo>
                <a:cubicBezTo>
                  <a:pt x="1671191" y="193923"/>
                  <a:pt x="1663377" y="186705"/>
                  <a:pt x="1653108" y="177478"/>
                </a:cubicBezTo>
                <a:lnTo>
                  <a:pt x="1663824" y="166762"/>
                </a:lnTo>
                <a:cubicBezTo>
                  <a:pt x="1672902" y="174204"/>
                  <a:pt x="1682055" y="182166"/>
                  <a:pt x="1691283" y="190649"/>
                </a:cubicBezTo>
                <a:lnTo>
                  <a:pt x="1682130" y="199132"/>
                </a:lnTo>
                <a:lnTo>
                  <a:pt x="1735708" y="199132"/>
                </a:lnTo>
                <a:lnTo>
                  <a:pt x="1728118" y="191542"/>
                </a:lnTo>
                <a:cubicBezTo>
                  <a:pt x="1737643" y="182910"/>
                  <a:pt x="1746126" y="174427"/>
                  <a:pt x="1753567" y="166092"/>
                </a:cubicBezTo>
                <a:close/>
                <a:moveTo>
                  <a:pt x="2168128" y="165646"/>
                </a:moveTo>
                <a:cubicBezTo>
                  <a:pt x="2172072" y="165646"/>
                  <a:pt x="2175458" y="167023"/>
                  <a:pt x="2178285" y="169776"/>
                </a:cubicBezTo>
                <a:cubicBezTo>
                  <a:pt x="2181113" y="172529"/>
                  <a:pt x="2182527" y="175878"/>
                  <a:pt x="2182527" y="179822"/>
                </a:cubicBezTo>
                <a:cubicBezTo>
                  <a:pt x="2182527" y="183840"/>
                  <a:pt x="2181113" y="187207"/>
                  <a:pt x="2178285" y="189923"/>
                </a:cubicBezTo>
                <a:cubicBezTo>
                  <a:pt x="2175458" y="192640"/>
                  <a:pt x="2172072" y="193998"/>
                  <a:pt x="2168128" y="193998"/>
                </a:cubicBezTo>
                <a:cubicBezTo>
                  <a:pt x="2164184" y="193998"/>
                  <a:pt x="2160798" y="192640"/>
                  <a:pt x="2157970" y="189923"/>
                </a:cubicBezTo>
                <a:cubicBezTo>
                  <a:pt x="2155143" y="187207"/>
                  <a:pt x="2153729" y="183840"/>
                  <a:pt x="2153729" y="179822"/>
                </a:cubicBezTo>
                <a:cubicBezTo>
                  <a:pt x="2153729" y="175878"/>
                  <a:pt x="2155143" y="172529"/>
                  <a:pt x="2157970" y="169776"/>
                </a:cubicBezTo>
                <a:cubicBezTo>
                  <a:pt x="2160798" y="167023"/>
                  <a:pt x="2164184" y="165646"/>
                  <a:pt x="2168128" y="165646"/>
                </a:cubicBezTo>
                <a:close/>
                <a:moveTo>
                  <a:pt x="1198810" y="157832"/>
                </a:moveTo>
                <a:lnTo>
                  <a:pt x="1198810" y="195784"/>
                </a:lnTo>
                <a:lnTo>
                  <a:pt x="1307976" y="195784"/>
                </a:lnTo>
                <a:lnTo>
                  <a:pt x="1307976" y="157832"/>
                </a:lnTo>
                <a:close/>
                <a:moveTo>
                  <a:pt x="568598" y="151135"/>
                </a:moveTo>
                <a:lnTo>
                  <a:pt x="568598" y="166762"/>
                </a:lnTo>
                <a:lnTo>
                  <a:pt x="648742" y="166762"/>
                </a:lnTo>
                <a:lnTo>
                  <a:pt x="648742" y="151135"/>
                </a:lnTo>
                <a:close/>
                <a:moveTo>
                  <a:pt x="1923008" y="150242"/>
                </a:moveTo>
                <a:cubicBezTo>
                  <a:pt x="1924199" y="156791"/>
                  <a:pt x="1925315" y="162446"/>
                  <a:pt x="1926357" y="167209"/>
                </a:cubicBezTo>
                <a:cubicBezTo>
                  <a:pt x="1896740" y="177478"/>
                  <a:pt x="1866304" y="188268"/>
                  <a:pt x="1835051" y="199579"/>
                </a:cubicBezTo>
                <a:lnTo>
                  <a:pt x="1828130" y="182612"/>
                </a:lnTo>
                <a:cubicBezTo>
                  <a:pt x="1857300" y="173534"/>
                  <a:pt x="1888926" y="162744"/>
                  <a:pt x="1923008" y="150242"/>
                </a:cubicBezTo>
                <a:close/>
                <a:moveTo>
                  <a:pt x="1467371" y="149796"/>
                </a:moveTo>
                <a:lnTo>
                  <a:pt x="1467371" y="165199"/>
                </a:lnTo>
                <a:lnTo>
                  <a:pt x="1556668" y="165199"/>
                </a:lnTo>
                <a:lnTo>
                  <a:pt x="1556668" y="149796"/>
                </a:lnTo>
                <a:close/>
                <a:moveTo>
                  <a:pt x="43867" y="141759"/>
                </a:moveTo>
                <a:cubicBezTo>
                  <a:pt x="54136" y="156046"/>
                  <a:pt x="66452" y="167134"/>
                  <a:pt x="80813" y="175022"/>
                </a:cubicBezTo>
                <a:cubicBezTo>
                  <a:pt x="88850" y="168102"/>
                  <a:pt x="94766" y="157014"/>
                  <a:pt x="98561" y="141759"/>
                </a:cubicBezTo>
                <a:close/>
                <a:moveTo>
                  <a:pt x="3296878" y="131713"/>
                </a:moveTo>
                <a:cubicBezTo>
                  <a:pt x="3289585" y="134690"/>
                  <a:pt x="3278646" y="137220"/>
                  <a:pt x="3264061" y="139303"/>
                </a:cubicBezTo>
                <a:cubicBezTo>
                  <a:pt x="3255801" y="140494"/>
                  <a:pt x="3249959" y="141833"/>
                  <a:pt x="3246536" y="143322"/>
                </a:cubicBezTo>
                <a:cubicBezTo>
                  <a:pt x="3243113" y="144810"/>
                  <a:pt x="3240472" y="146987"/>
                  <a:pt x="3238611" y="149852"/>
                </a:cubicBezTo>
                <a:cubicBezTo>
                  <a:pt x="3236751" y="152716"/>
                  <a:pt x="3235821" y="155898"/>
                  <a:pt x="3235821" y="159395"/>
                </a:cubicBezTo>
                <a:cubicBezTo>
                  <a:pt x="3235821" y="164753"/>
                  <a:pt x="3237849" y="169218"/>
                  <a:pt x="3241904" y="172790"/>
                </a:cubicBezTo>
                <a:cubicBezTo>
                  <a:pt x="3245960" y="176362"/>
                  <a:pt x="3251894" y="178147"/>
                  <a:pt x="3259708" y="178147"/>
                </a:cubicBezTo>
                <a:cubicBezTo>
                  <a:pt x="3267447" y="178147"/>
                  <a:pt x="3274330" y="176455"/>
                  <a:pt x="3280358" y="173069"/>
                </a:cubicBezTo>
                <a:cubicBezTo>
                  <a:pt x="3286385" y="169683"/>
                  <a:pt x="3290813" y="165051"/>
                  <a:pt x="3293641" y="159172"/>
                </a:cubicBezTo>
                <a:cubicBezTo>
                  <a:pt x="3295799" y="154633"/>
                  <a:pt x="3296878" y="147935"/>
                  <a:pt x="3296878" y="139080"/>
                </a:cubicBezTo>
                <a:close/>
                <a:moveTo>
                  <a:pt x="892522" y="130150"/>
                </a:moveTo>
                <a:lnTo>
                  <a:pt x="906140" y="141759"/>
                </a:lnTo>
                <a:cubicBezTo>
                  <a:pt x="880542" y="174799"/>
                  <a:pt x="844823" y="201141"/>
                  <a:pt x="798984" y="220787"/>
                </a:cubicBezTo>
                <a:cubicBezTo>
                  <a:pt x="795412" y="215578"/>
                  <a:pt x="791542" y="210592"/>
                  <a:pt x="787375" y="205829"/>
                </a:cubicBezTo>
                <a:cubicBezTo>
                  <a:pt x="835000" y="186482"/>
                  <a:pt x="870049" y="161255"/>
                  <a:pt x="892522" y="130150"/>
                </a:cubicBezTo>
                <a:close/>
                <a:moveTo>
                  <a:pt x="568598" y="121667"/>
                </a:moveTo>
                <a:lnTo>
                  <a:pt x="568598" y="137294"/>
                </a:lnTo>
                <a:lnTo>
                  <a:pt x="648742" y="137294"/>
                </a:lnTo>
                <a:lnTo>
                  <a:pt x="648742" y="121667"/>
                </a:lnTo>
                <a:close/>
                <a:moveTo>
                  <a:pt x="1467371" y="120551"/>
                </a:moveTo>
                <a:lnTo>
                  <a:pt x="1467371" y="135955"/>
                </a:lnTo>
                <a:lnTo>
                  <a:pt x="1556668" y="135955"/>
                </a:lnTo>
                <a:lnTo>
                  <a:pt x="1556668" y="120551"/>
                </a:lnTo>
                <a:close/>
                <a:moveTo>
                  <a:pt x="1653331" y="118988"/>
                </a:moveTo>
                <a:lnTo>
                  <a:pt x="1653331" y="150242"/>
                </a:lnTo>
                <a:lnTo>
                  <a:pt x="1766515" y="150242"/>
                </a:lnTo>
                <a:lnTo>
                  <a:pt x="1766515" y="118988"/>
                </a:lnTo>
                <a:close/>
                <a:moveTo>
                  <a:pt x="1859161" y="112068"/>
                </a:moveTo>
                <a:cubicBezTo>
                  <a:pt x="1873448" y="120700"/>
                  <a:pt x="1887959" y="130076"/>
                  <a:pt x="1902693" y="140196"/>
                </a:cubicBezTo>
                <a:lnTo>
                  <a:pt x="1891754" y="154930"/>
                </a:lnTo>
                <a:cubicBezTo>
                  <a:pt x="1878211" y="144661"/>
                  <a:pt x="1863923" y="134690"/>
                  <a:pt x="1848892" y="125016"/>
                </a:cubicBezTo>
                <a:close/>
                <a:moveTo>
                  <a:pt x="552524" y="107380"/>
                </a:moveTo>
                <a:lnTo>
                  <a:pt x="664815" y="107380"/>
                </a:lnTo>
                <a:lnTo>
                  <a:pt x="664815" y="194444"/>
                </a:lnTo>
                <a:cubicBezTo>
                  <a:pt x="664815" y="210666"/>
                  <a:pt x="656481" y="218778"/>
                  <a:pt x="639812" y="218778"/>
                </a:cubicBezTo>
                <a:lnTo>
                  <a:pt x="603423" y="218778"/>
                </a:lnTo>
                <a:cubicBezTo>
                  <a:pt x="602679" y="214015"/>
                  <a:pt x="601563" y="208285"/>
                  <a:pt x="600075" y="201588"/>
                </a:cubicBezTo>
                <a:cubicBezTo>
                  <a:pt x="613916" y="202481"/>
                  <a:pt x="625301" y="202927"/>
                  <a:pt x="634231" y="202927"/>
                </a:cubicBezTo>
                <a:cubicBezTo>
                  <a:pt x="643905" y="202927"/>
                  <a:pt x="648742" y="198909"/>
                  <a:pt x="648742" y="190872"/>
                </a:cubicBezTo>
                <a:lnTo>
                  <a:pt x="648742" y="180603"/>
                </a:lnTo>
                <a:lnTo>
                  <a:pt x="568598" y="180603"/>
                </a:lnTo>
                <a:lnTo>
                  <a:pt x="568598" y="220563"/>
                </a:lnTo>
                <a:lnTo>
                  <a:pt x="552524" y="220563"/>
                </a:lnTo>
                <a:close/>
                <a:moveTo>
                  <a:pt x="1449958" y="106263"/>
                </a:moveTo>
                <a:lnTo>
                  <a:pt x="1574080" y="106263"/>
                </a:lnTo>
                <a:lnTo>
                  <a:pt x="1574080" y="193105"/>
                </a:lnTo>
                <a:cubicBezTo>
                  <a:pt x="1574080" y="209178"/>
                  <a:pt x="1565820" y="217289"/>
                  <a:pt x="1549301" y="217438"/>
                </a:cubicBezTo>
                <a:cubicBezTo>
                  <a:pt x="1540520" y="217587"/>
                  <a:pt x="1529283" y="217661"/>
                  <a:pt x="1515591" y="217661"/>
                </a:cubicBezTo>
                <a:cubicBezTo>
                  <a:pt x="1514847" y="212899"/>
                  <a:pt x="1513730" y="207169"/>
                  <a:pt x="1512242" y="200472"/>
                </a:cubicBezTo>
                <a:cubicBezTo>
                  <a:pt x="1525190" y="201365"/>
                  <a:pt x="1535757" y="201811"/>
                  <a:pt x="1543943" y="201811"/>
                </a:cubicBezTo>
                <a:cubicBezTo>
                  <a:pt x="1552426" y="201811"/>
                  <a:pt x="1556667" y="197942"/>
                  <a:pt x="1556668" y="190203"/>
                </a:cubicBezTo>
                <a:lnTo>
                  <a:pt x="1556668" y="179040"/>
                </a:lnTo>
                <a:lnTo>
                  <a:pt x="1467371" y="179040"/>
                </a:lnTo>
                <a:lnTo>
                  <a:pt x="1467371" y="219447"/>
                </a:lnTo>
                <a:lnTo>
                  <a:pt x="1449958" y="219447"/>
                </a:lnTo>
                <a:close/>
                <a:moveTo>
                  <a:pt x="1636365" y="104254"/>
                </a:moveTo>
                <a:lnTo>
                  <a:pt x="1783482" y="104254"/>
                </a:lnTo>
                <a:lnTo>
                  <a:pt x="1783482" y="173013"/>
                </a:lnTo>
                <a:lnTo>
                  <a:pt x="1766515" y="173013"/>
                </a:lnTo>
                <a:lnTo>
                  <a:pt x="1766515" y="164976"/>
                </a:lnTo>
                <a:lnTo>
                  <a:pt x="1653331" y="164976"/>
                </a:lnTo>
                <a:lnTo>
                  <a:pt x="1653331" y="173013"/>
                </a:lnTo>
                <a:lnTo>
                  <a:pt x="1636365" y="173013"/>
                </a:lnTo>
                <a:close/>
                <a:moveTo>
                  <a:pt x="120551" y="102468"/>
                </a:moveTo>
                <a:cubicBezTo>
                  <a:pt x="120179" y="111100"/>
                  <a:pt x="119472" y="119137"/>
                  <a:pt x="118430" y="126579"/>
                </a:cubicBezTo>
                <a:lnTo>
                  <a:pt x="178370" y="126579"/>
                </a:lnTo>
                <a:lnTo>
                  <a:pt x="178370" y="102468"/>
                </a:lnTo>
                <a:close/>
                <a:moveTo>
                  <a:pt x="42639" y="102468"/>
                </a:moveTo>
                <a:lnTo>
                  <a:pt x="42639" y="126579"/>
                </a:lnTo>
                <a:lnTo>
                  <a:pt x="101463" y="126579"/>
                </a:lnTo>
                <a:cubicBezTo>
                  <a:pt x="102431" y="119286"/>
                  <a:pt x="103063" y="111249"/>
                  <a:pt x="103361" y="102468"/>
                </a:cubicBezTo>
                <a:close/>
                <a:moveTo>
                  <a:pt x="1252165" y="95325"/>
                </a:moveTo>
                <a:cubicBezTo>
                  <a:pt x="1233859" y="113333"/>
                  <a:pt x="1213991" y="128811"/>
                  <a:pt x="1192560" y="141759"/>
                </a:cubicBezTo>
                <a:lnTo>
                  <a:pt x="1316012" y="141759"/>
                </a:lnTo>
                <a:cubicBezTo>
                  <a:pt x="1290265" y="128216"/>
                  <a:pt x="1268983" y="112737"/>
                  <a:pt x="1252165" y="95325"/>
                </a:cubicBezTo>
                <a:close/>
                <a:moveTo>
                  <a:pt x="357634" y="91083"/>
                </a:moveTo>
                <a:lnTo>
                  <a:pt x="379735" y="91083"/>
                </a:lnTo>
                <a:cubicBezTo>
                  <a:pt x="372889" y="97780"/>
                  <a:pt x="365819" y="104105"/>
                  <a:pt x="358527" y="110059"/>
                </a:cubicBezTo>
                <a:lnTo>
                  <a:pt x="439787" y="110059"/>
                </a:lnTo>
                <a:lnTo>
                  <a:pt x="439787" y="126355"/>
                </a:lnTo>
                <a:cubicBezTo>
                  <a:pt x="391864" y="178296"/>
                  <a:pt x="327943" y="210518"/>
                  <a:pt x="248022" y="223019"/>
                </a:cubicBezTo>
                <a:cubicBezTo>
                  <a:pt x="245343" y="217661"/>
                  <a:pt x="241994" y="212080"/>
                  <a:pt x="237976" y="206276"/>
                </a:cubicBezTo>
                <a:cubicBezTo>
                  <a:pt x="274290" y="201067"/>
                  <a:pt x="306809" y="192212"/>
                  <a:pt x="335533" y="179710"/>
                </a:cubicBezTo>
                <a:cubicBezTo>
                  <a:pt x="331217" y="174055"/>
                  <a:pt x="325040" y="167134"/>
                  <a:pt x="317004" y="158949"/>
                </a:cubicBezTo>
                <a:lnTo>
                  <a:pt x="330398" y="149126"/>
                </a:lnTo>
                <a:cubicBezTo>
                  <a:pt x="337989" y="157014"/>
                  <a:pt x="344909" y="164827"/>
                  <a:pt x="351160" y="172566"/>
                </a:cubicBezTo>
                <a:cubicBezTo>
                  <a:pt x="376163" y="159767"/>
                  <a:pt x="397669" y="144140"/>
                  <a:pt x="415677" y="125686"/>
                </a:cubicBezTo>
                <a:lnTo>
                  <a:pt x="339105" y="125686"/>
                </a:lnTo>
                <a:cubicBezTo>
                  <a:pt x="312911" y="145331"/>
                  <a:pt x="285303" y="161404"/>
                  <a:pt x="256282" y="173906"/>
                </a:cubicBezTo>
                <a:cubicBezTo>
                  <a:pt x="253603" y="169590"/>
                  <a:pt x="250031" y="164530"/>
                  <a:pt x="245566" y="158725"/>
                </a:cubicBezTo>
                <a:cubicBezTo>
                  <a:pt x="286940" y="142057"/>
                  <a:pt x="324296" y="119509"/>
                  <a:pt x="357634" y="91083"/>
                </a:cubicBezTo>
                <a:close/>
                <a:moveTo>
                  <a:pt x="742057" y="89074"/>
                </a:moveTo>
                <a:lnTo>
                  <a:pt x="758577" y="89074"/>
                </a:lnTo>
                <a:lnTo>
                  <a:pt x="758577" y="106487"/>
                </a:lnTo>
                <a:lnTo>
                  <a:pt x="804341" y="106487"/>
                </a:lnTo>
                <a:lnTo>
                  <a:pt x="804341" y="123007"/>
                </a:lnTo>
                <a:lnTo>
                  <a:pt x="758577" y="123007"/>
                </a:lnTo>
                <a:lnTo>
                  <a:pt x="758577" y="150689"/>
                </a:lnTo>
                <a:lnTo>
                  <a:pt x="767953" y="139303"/>
                </a:lnTo>
                <a:cubicBezTo>
                  <a:pt x="781124" y="149200"/>
                  <a:pt x="794742" y="159618"/>
                  <a:pt x="808806" y="170557"/>
                </a:cubicBezTo>
                <a:lnTo>
                  <a:pt x="797644" y="184845"/>
                </a:lnTo>
                <a:cubicBezTo>
                  <a:pt x="785589" y="173683"/>
                  <a:pt x="772567" y="162521"/>
                  <a:pt x="758577" y="151358"/>
                </a:cubicBezTo>
                <a:lnTo>
                  <a:pt x="758577" y="220787"/>
                </a:lnTo>
                <a:lnTo>
                  <a:pt x="742057" y="220787"/>
                </a:lnTo>
                <a:lnTo>
                  <a:pt x="742057" y="145108"/>
                </a:lnTo>
                <a:cubicBezTo>
                  <a:pt x="729481" y="165423"/>
                  <a:pt x="714896" y="183356"/>
                  <a:pt x="698301" y="198909"/>
                </a:cubicBezTo>
                <a:cubicBezTo>
                  <a:pt x="695474" y="196081"/>
                  <a:pt x="691009" y="192137"/>
                  <a:pt x="684907" y="187077"/>
                </a:cubicBezTo>
                <a:cubicBezTo>
                  <a:pt x="708198" y="168325"/>
                  <a:pt x="726132" y="146968"/>
                  <a:pt x="738708" y="123007"/>
                </a:cubicBezTo>
                <a:lnTo>
                  <a:pt x="693167" y="123007"/>
                </a:lnTo>
                <a:lnTo>
                  <a:pt x="693167" y="106487"/>
                </a:lnTo>
                <a:lnTo>
                  <a:pt x="742057" y="106487"/>
                </a:lnTo>
                <a:close/>
                <a:moveTo>
                  <a:pt x="3936057" y="86618"/>
                </a:moveTo>
                <a:cubicBezTo>
                  <a:pt x="3926011" y="86618"/>
                  <a:pt x="3917677" y="90376"/>
                  <a:pt x="3911054" y="97892"/>
                </a:cubicBezTo>
                <a:cubicBezTo>
                  <a:pt x="3904431" y="105408"/>
                  <a:pt x="3901120" y="116756"/>
                  <a:pt x="3901120" y="131936"/>
                </a:cubicBezTo>
                <a:cubicBezTo>
                  <a:pt x="3901120" y="147117"/>
                  <a:pt x="3904431" y="158484"/>
                  <a:pt x="3911054" y="166037"/>
                </a:cubicBezTo>
                <a:cubicBezTo>
                  <a:pt x="3917677" y="173590"/>
                  <a:pt x="3926011" y="177366"/>
                  <a:pt x="3936057" y="177366"/>
                </a:cubicBezTo>
                <a:cubicBezTo>
                  <a:pt x="3946029" y="177366"/>
                  <a:pt x="3954326" y="173571"/>
                  <a:pt x="3960949" y="165981"/>
                </a:cubicBezTo>
                <a:cubicBezTo>
                  <a:pt x="3967571" y="158391"/>
                  <a:pt x="3970883" y="146819"/>
                  <a:pt x="3970883" y="131267"/>
                </a:cubicBezTo>
                <a:cubicBezTo>
                  <a:pt x="3970883" y="116607"/>
                  <a:pt x="3967553" y="105501"/>
                  <a:pt x="3960893" y="97948"/>
                </a:cubicBezTo>
                <a:cubicBezTo>
                  <a:pt x="3954233" y="90395"/>
                  <a:pt x="3945954" y="86618"/>
                  <a:pt x="3936057" y="86618"/>
                </a:cubicBezTo>
                <a:close/>
                <a:moveTo>
                  <a:pt x="3393132" y="86618"/>
                </a:moveTo>
                <a:cubicBezTo>
                  <a:pt x="3383086" y="86618"/>
                  <a:pt x="3374752" y="90376"/>
                  <a:pt x="3368129" y="97892"/>
                </a:cubicBezTo>
                <a:cubicBezTo>
                  <a:pt x="3361506" y="105408"/>
                  <a:pt x="3358195" y="116756"/>
                  <a:pt x="3358195" y="131936"/>
                </a:cubicBezTo>
                <a:cubicBezTo>
                  <a:pt x="3358195" y="147117"/>
                  <a:pt x="3361506" y="158484"/>
                  <a:pt x="3368129" y="166037"/>
                </a:cubicBezTo>
                <a:cubicBezTo>
                  <a:pt x="3374752" y="173590"/>
                  <a:pt x="3383086" y="177366"/>
                  <a:pt x="3393132" y="177366"/>
                </a:cubicBezTo>
                <a:cubicBezTo>
                  <a:pt x="3403104" y="177366"/>
                  <a:pt x="3411401" y="173571"/>
                  <a:pt x="3418024" y="165981"/>
                </a:cubicBezTo>
                <a:cubicBezTo>
                  <a:pt x="3424646" y="158391"/>
                  <a:pt x="3427958" y="146819"/>
                  <a:pt x="3427958" y="131267"/>
                </a:cubicBezTo>
                <a:cubicBezTo>
                  <a:pt x="3427958" y="116607"/>
                  <a:pt x="3424628" y="105501"/>
                  <a:pt x="3417968" y="97948"/>
                </a:cubicBezTo>
                <a:cubicBezTo>
                  <a:pt x="3411308" y="90395"/>
                  <a:pt x="3403029" y="86618"/>
                  <a:pt x="3393132" y="86618"/>
                </a:cubicBezTo>
                <a:close/>
                <a:moveTo>
                  <a:pt x="1372046" y="77912"/>
                </a:moveTo>
                <a:lnTo>
                  <a:pt x="1416248" y="77912"/>
                </a:lnTo>
                <a:lnTo>
                  <a:pt x="1416248" y="181943"/>
                </a:lnTo>
                <a:cubicBezTo>
                  <a:pt x="1424583" y="176287"/>
                  <a:pt x="1432917" y="170408"/>
                  <a:pt x="1441251" y="164306"/>
                </a:cubicBezTo>
                <a:cubicBezTo>
                  <a:pt x="1441698" y="171748"/>
                  <a:pt x="1442219" y="178222"/>
                  <a:pt x="1442814" y="183729"/>
                </a:cubicBezTo>
                <a:cubicBezTo>
                  <a:pt x="1426740" y="194444"/>
                  <a:pt x="1413123" y="204118"/>
                  <a:pt x="1401961" y="212750"/>
                </a:cubicBezTo>
                <a:lnTo>
                  <a:pt x="1391692" y="198016"/>
                </a:lnTo>
                <a:cubicBezTo>
                  <a:pt x="1396752" y="193254"/>
                  <a:pt x="1399282" y="186779"/>
                  <a:pt x="1399282" y="178594"/>
                </a:cubicBezTo>
                <a:lnTo>
                  <a:pt x="1399282" y="94208"/>
                </a:lnTo>
                <a:lnTo>
                  <a:pt x="1372046" y="94208"/>
                </a:lnTo>
                <a:close/>
                <a:moveTo>
                  <a:pt x="1247254" y="75903"/>
                </a:moveTo>
                <a:lnTo>
                  <a:pt x="1266006" y="78805"/>
                </a:lnTo>
                <a:cubicBezTo>
                  <a:pt x="1264816" y="80144"/>
                  <a:pt x="1263551" y="81632"/>
                  <a:pt x="1262211" y="83270"/>
                </a:cubicBezTo>
                <a:cubicBezTo>
                  <a:pt x="1290786" y="110654"/>
                  <a:pt x="1324942" y="129406"/>
                  <a:pt x="1364679" y="139527"/>
                </a:cubicBezTo>
                <a:cubicBezTo>
                  <a:pt x="1359768" y="146968"/>
                  <a:pt x="1356122" y="153293"/>
                  <a:pt x="1353740" y="158502"/>
                </a:cubicBezTo>
                <a:cubicBezTo>
                  <a:pt x="1343918" y="154930"/>
                  <a:pt x="1334616" y="150986"/>
                  <a:pt x="1325835" y="146670"/>
                </a:cubicBezTo>
                <a:lnTo>
                  <a:pt x="1325835" y="221903"/>
                </a:lnTo>
                <a:lnTo>
                  <a:pt x="1307976" y="221903"/>
                </a:lnTo>
                <a:lnTo>
                  <a:pt x="1307976" y="211857"/>
                </a:lnTo>
                <a:lnTo>
                  <a:pt x="1198810" y="211857"/>
                </a:lnTo>
                <a:lnTo>
                  <a:pt x="1198810" y="221903"/>
                </a:lnTo>
                <a:lnTo>
                  <a:pt x="1180951" y="221903"/>
                </a:lnTo>
                <a:lnTo>
                  <a:pt x="1180951" y="148679"/>
                </a:lnTo>
                <a:cubicBezTo>
                  <a:pt x="1171277" y="153888"/>
                  <a:pt x="1161380" y="158577"/>
                  <a:pt x="1151260" y="162744"/>
                </a:cubicBezTo>
                <a:cubicBezTo>
                  <a:pt x="1148581" y="157237"/>
                  <a:pt x="1145307" y="151954"/>
                  <a:pt x="1141437" y="146894"/>
                </a:cubicBezTo>
                <a:cubicBezTo>
                  <a:pt x="1187574" y="127397"/>
                  <a:pt x="1222846" y="103733"/>
                  <a:pt x="1247254" y="75903"/>
                </a:cubicBezTo>
                <a:close/>
                <a:moveTo>
                  <a:pt x="3582702" y="72666"/>
                </a:moveTo>
                <a:lnTo>
                  <a:pt x="3602794" y="72666"/>
                </a:lnTo>
                <a:lnTo>
                  <a:pt x="3602794" y="138410"/>
                </a:lnTo>
                <a:cubicBezTo>
                  <a:pt x="3602794" y="148903"/>
                  <a:pt x="3603203" y="155972"/>
                  <a:pt x="3604022" y="159618"/>
                </a:cubicBezTo>
                <a:cubicBezTo>
                  <a:pt x="3605287" y="164902"/>
                  <a:pt x="3607966" y="169050"/>
                  <a:pt x="3612058" y="172064"/>
                </a:cubicBezTo>
                <a:cubicBezTo>
                  <a:pt x="3616151" y="175078"/>
                  <a:pt x="3621211" y="176585"/>
                  <a:pt x="3627239" y="176585"/>
                </a:cubicBezTo>
                <a:cubicBezTo>
                  <a:pt x="3633266" y="176585"/>
                  <a:pt x="3638922" y="175041"/>
                  <a:pt x="3644205" y="171952"/>
                </a:cubicBezTo>
                <a:cubicBezTo>
                  <a:pt x="3649489" y="168864"/>
                  <a:pt x="3653228" y="164660"/>
                  <a:pt x="3655423" y="159339"/>
                </a:cubicBezTo>
                <a:cubicBezTo>
                  <a:pt x="3657618" y="154019"/>
                  <a:pt x="3658716" y="146298"/>
                  <a:pt x="3658716" y="136178"/>
                </a:cubicBezTo>
                <a:lnTo>
                  <a:pt x="3658716" y="72666"/>
                </a:lnTo>
                <a:lnTo>
                  <a:pt x="3678808" y="72666"/>
                </a:lnTo>
                <a:lnTo>
                  <a:pt x="3678808" y="191207"/>
                </a:lnTo>
                <a:lnTo>
                  <a:pt x="3660837" y="191207"/>
                </a:lnTo>
                <a:lnTo>
                  <a:pt x="3660837" y="173794"/>
                </a:lnTo>
                <a:cubicBezTo>
                  <a:pt x="3651609" y="187189"/>
                  <a:pt x="3639071" y="193886"/>
                  <a:pt x="3623220" y="193886"/>
                </a:cubicBezTo>
                <a:cubicBezTo>
                  <a:pt x="3616225" y="193886"/>
                  <a:pt x="3609696" y="192547"/>
                  <a:pt x="3603631" y="189868"/>
                </a:cubicBezTo>
                <a:cubicBezTo>
                  <a:pt x="3597566" y="187189"/>
                  <a:pt x="3593064" y="183822"/>
                  <a:pt x="3590125" y="179766"/>
                </a:cubicBezTo>
                <a:cubicBezTo>
                  <a:pt x="3587185" y="175710"/>
                  <a:pt x="3585120" y="170743"/>
                  <a:pt x="3583930" y="164865"/>
                </a:cubicBezTo>
                <a:cubicBezTo>
                  <a:pt x="3583111" y="160921"/>
                  <a:pt x="3582702" y="154670"/>
                  <a:pt x="3582702" y="146112"/>
                </a:cubicBezTo>
                <a:close/>
                <a:moveTo>
                  <a:pt x="3457463" y="72666"/>
                </a:moveTo>
                <a:lnTo>
                  <a:pt x="3479118" y="72666"/>
                </a:lnTo>
                <a:lnTo>
                  <a:pt x="3503786" y="141312"/>
                </a:lnTo>
                <a:cubicBezTo>
                  <a:pt x="3506986" y="150019"/>
                  <a:pt x="3509851" y="159172"/>
                  <a:pt x="3512381" y="168771"/>
                </a:cubicBezTo>
                <a:cubicBezTo>
                  <a:pt x="3514687" y="159544"/>
                  <a:pt x="3517441" y="150540"/>
                  <a:pt x="3520641" y="141759"/>
                </a:cubicBezTo>
                <a:lnTo>
                  <a:pt x="3545979" y="72666"/>
                </a:lnTo>
                <a:lnTo>
                  <a:pt x="3566070" y="72666"/>
                </a:lnTo>
                <a:lnTo>
                  <a:pt x="3520975" y="193216"/>
                </a:lnTo>
                <a:cubicBezTo>
                  <a:pt x="3516139" y="206239"/>
                  <a:pt x="3512381" y="215206"/>
                  <a:pt x="3509702" y="220117"/>
                </a:cubicBezTo>
                <a:cubicBezTo>
                  <a:pt x="3506130" y="226740"/>
                  <a:pt x="3502037" y="231595"/>
                  <a:pt x="3497423" y="234684"/>
                </a:cubicBezTo>
                <a:cubicBezTo>
                  <a:pt x="3492810" y="237772"/>
                  <a:pt x="3487303" y="239316"/>
                  <a:pt x="3480903" y="239316"/>
                </a:cubicBezTo>
                <a:cubicBezTo>
                  <a:pt x="3477034" y="239316"/>
                  <a:pt x="3472718" y="238497"/>
                  <a:pt x="3467955" y="236860"/>
                </a:cubicBezTo>
                <a:lnTo>
                  <a:pt x="3465723" y="217996"/>
                </a:lnTo>
                <a:cubicBezTo>
                  <a:pt x="3470113" y="219187"/>
                  <a:pt x="3473946" y="219782"/>
                  <a:pt x="3477220" y="219782"/>
                </a:cubicBezTo>
                <a:cubicBezTo>
                  <a:pt x="3481685" y="219782"/>
                  <a:pt x="3485257" y="219038"/>
                  <a:pt x="3487936" y="217550"/>
                </a:cubicBezTo>
                <a:cubicBezTo>
                  <a:pt x="3490615" y="216061"/>
                  <a:pt x="3492810" y="213978"/>
                  <a:pt x="3494521" y="211299"/>
                </a:cubicBezTo>
                <a:cubicBezTo>
                  <a:pt x="3495786" y="209290"/>
                  <a:pt x="3497833" y="204304"/>
                  <a:pt x="3500660" y="196342"/>
                </a:cubicBezTo>
                <a:cubicBezTo>
                  <a:pt x="3501033" y="195225"/>
                  <a:pt x="3501628" y="193588"/>
                  <a:pt x="3502446" y="191430"/>
                </a:cubicBezTo>
                <a:close/>
                <a:moveTo>
                  <a:pt x="3173685" y="72666"/>
                </a:moveTo>
                <a:lnTo>
                  <a:pt x="3193777" y="72666"/>
                </a:lnTo>
                <a:lnTo>
                  <a:pt x="3193777" y="191207"/>
                </a:lnTo>
                <a:lnTo>
                  <a:pt x="3173685" y="191207"/>
                </a:lnTo>
                <a:close/>
                <a:moveTo>
                  <a:pt x="3125837" y="72666"/>
                </a:moveTo>
                <a:lnTo>
                  <a:pt x="3145929" y="72666"/>
                </a:lnTo>
                <a:lnTo>
                  <a:pt x="3145929" y="197681"/>
                </a:lnTo>
                <a:cubicBezTo>
                  <a:pt x="3145929" y="212266"/>
                  <a:pt x="3144031" y="222424"/>
                  <a:pt x="3140236" y="228154"/>
                </a:cubicBezTo>
                <a:cubicBezTo>
                  <a:pt x="3135399" y="235595"/>
                  <a:pt x="3127362" y="239316"/>
                  <a:pt x="3116126" y="239316"/>
                </a:cubicBezTo>
                <a:cubicBezTo>
                  <a:pt x="3110694" y="239316"/>
                  <a:pt x="3105447" y="238609"/>
                  <a:pt x="3100387" y="237195"/>
                </a:cubicBezTo>
                <a:lnTo>
                  <a:pt x="3104182" y="220117"/>
                </a:lnTo>
                <a:cubicBezTo>
                  <a:pt x="3108201" y="221159"/>
                  <a:pt x="3111363" y="221680"/>
                  <a:pt x="3113670" y="221680"/>
                </a:cubicBezTo>
                <a:cubicBezTo>
                  <a:pt x="3117763" y="221680"/>
                  <a:pt x="3120814" y="220322"/>
                  <a:pt x="3122823" y="217606"/>
                </a:cubicBezTo>
                <a:cubicBezTo>
                  <a:pt x="3124832" y="214889"/>
                  <a:pt x="3125837" y="208099"/>
                  <a:pt x="3125837" y="197235"/>
                </a:cubicBezTo>
                <a:close/>
                <a:moveTo>
                  <a:pt x="2954610" y="72666"/>
                </a:moveTo>
                <a:lnTo>
                  <a:pt x="2974702" y="72666"/>
                </a:lnTo>
                <a:lnTo>
                  <a:pt x="2974702" y="191207"/>
                </a:lnTo>
                <a:lnTo>
                  <a:pt x="2954610" y="191207"/>
                </a:lnTo>
                <a:close/>
                <a:moveTo>
                  <a:pt x="2830041" y="72666"/>
                </a:moveTo>
                <a:lnTo>
                  <a:pt x="2855156" y="72666"/>
                </a:lnTo>
                <a:lnTo>
                  <a:pt x="2873350" y="100459"/>
                </a:lnTo>
                <a:cubicBezTo>
                  <a:pt x="2876773" y="105743"/>
                  <a:pt x="2879526" y="110170"/>
                  <a:pt x="2881610" y="113742"/>
                </a:cubicBezTo>
                <a:cubicBezTo>
                  <a:pt x="2884884" y="108831"/>
                  <a:pt x="2887898" y="104478"/>
                  <a:pt x="2890651" y="100682"/>
                </a:cubicBezTo>
                <a:lnTo>
                  <a:pt x="2910631" y="72666"/>
                </a:lnTo>
                <a:lnTo>
                  <a:pt x="2934630" y="72666"/>
                </a:lnTo>
                <a:lnTo>
                  <a:pt x="2893665" y="128476"/>
                </a:lnTo>
                <a:lnTo>
                  <a:pt x="2937755" y="191207"/>
                </a:lnTo>
                <a:lnTo>
                  <a:pt x="2913087" y="191207"/>
                </a:lnTo>
                <a:lnTo>
                  <a:pt x="2888754" y="154372"/>
                </a:lnTo>
                <a:lnTo>
                  <a:pt x="2882280" y="144438"/>
                </a:lnTo>
                <a:lnTo>
                  <a:pt x="2851138" y="191207"/>
                </a:lnTo>
                <a:lnTo>
                  <a:pt x="2826804" y="191207"/>
                </a:lnTo>
                <a:lnTo>
                  <a:pt x="2870113" y="129592"/>
                </a:lnTo>
                <a:close/>
                <a:moveTo>
                  <a:pt x="2282874" y="72666"/>
                </a:moveTo>
                <a:lnTo>
                  <a:pt x="2303636" y="72666"/>
                </a:lnTo>
                <a:lnTo>
                  <a:pt x="2322500" y="141089"/>
                </a:lnTo>
                <a:lnTo>
                  <a:pt x="2329532" y="166539"/>
                </a:lnTo>
                <a:cubicBezTo>
                  <a:pt x="2329830" y="165274"/>
                  <a:pt x="2331876" y="157125"/>
                  <a:pt x="2335671" y="142094"/>
                </a:cubicBezTo>
                <a:lnTo>
                  <a:pt x="2354535" y="72666"/>
                </a:lnTo>
                <a:lnTo>
                  <a:pt x="2375185" y="72666"/>
                </a:lnTo>
                <a:lnTo>
                  <a:pt x="2392933" y="141424"/>
                </a:lnTo>
                <a:lnTo>
                  <a:pt x="2398849" y="164083"/>
                </a:lnTo>
                <a:lnTo>
                  <a:pt x="2405658" y="141201"/>
                </a:lnTo>
                <a:lnTo>
                  <a:pt x="2425973" y="72666"/>
                </a:lnTo>
                <a:lnTo>
                  <a:pt x="2444799" y="72666"/>
                </a:lnTo>
                <a:lnTo>
                  <a:pt x="2445506" y="72666"/>
                </a:lnTo>
                <a:lnTo>
                  <a:pt x="2465561" y="72666"/>
                </a:lnTo>
                <a:lnTo>
                  <a:pt x="2484425" y="141089"/>
                </a:lnTo>
                <a:lnTo>
                  <a:pt x="2491457" y="166539"/>
                </a:lnTo>
                <a:cubicBezTo>
                  <a:pt x="2491755" y="165274"/>
                  <a:pt x="2493801" y="157125"/>
                  <a:pt x="2497596" y="142094"/>
                </a:cubicBezTo>
                <a:lnTo>
                  <a:pt x="2516460" y="72666"/>
                </a:lnTo>
                <a:lnTo>
                  <a:pt x="2537110" y="72666"/>
                </a:lnTo>
                <a:lnTo>
                  <a:pt x="2554858" y="141424"/>
                </a:lnTo>
                <a:lnTo>
                  <a:pt x="2560774" y="164083"/>
                </a:lnTo>
                <a:lnTo>
                  <a:pt x="2567583" y="141201"/>
                </a:lnTo>
                <a:lnTo>
                  <a:pt x="2587898" y="72666"/>
                </a:lnTo>
                <a:lnTo>
                  <a:pt x="2606724" y="72666"/>
                </a:lnTo>
                <a:lnTo>
                  <a:pt x="2607431" y="72666"/>
                </a:lnTo>
                <a:lnTo>
                  <a:pt x="2627486" y="72666"/>
                </a:lnTo>
                <a:lnTo>
                  <a:pt x="2646350" y="141089"/>
                </a:lnTo>
                <a:lnTo>
                  <a:pt x="2653382" y="166539"/>
                </a:lnTo>
                <a:cubicBezTo>
                  <a:pt x="2653680" y="165274"/>
                  <a:pt x="2655726" y="157125"/>
                  <a:pt x="2659521" y="142094"/>
                </a:cubicBezTo>
                <a:lnTo>
                  <a:pt x="2678385" y="72666"/>
                </a:lnTo>
                <a:lnTo>
                  <a:pt x="2699035" y="72666"/>
                </a:lnTo>
                <a:lnTo>
                  <a:pt x="2716783" y="141424"/>
                </a:lnTo>
                <a:lnTo>
                  <a:pt x="2722699" y="164083"/>
                </a:lnTo>
                <a:lnTo>
                  <a:pt x="2729508" y="141201"/>
                </a:lnTo>
                <a:lnTo>
                  <a:pt x="2749823" y="72666"/>
                </a:lnTo>
                <a:lnTo>
                  <a:pt x="2769356" y="72666"/>
                </a:lnTo>
                <a:lnTo>
                  <a:pt x="2732298" y="191207"/>
                </a:lnTo>
                <a:lnTo>
                  <a:pt x="2711425" y="191207"/>
                </a:lnTo>
                <a:lnTo>
                  <a:pt x="2692561" y="120216"/>
                </a:lnTo>
                <a:lnTo>
                  <a:pt x="2687984" y="100013"/>
                </a:lnTo>
                <a:lnTo>
                  <a:pt x="2663986" y="191207"/>
                </a:lnTo>
                <a:lnTo>
                  <a:pt x="2643001" y="191207"/>
                </a:lnTo>
                <a:lnTo>
                  <a:pt x="2607074" y="73808"/>
                </a:lnTo>
                <a:lnTo>
                  <a:pt x="2570373" y="191207"/>
                </a:lnTo>
                <a:lnTo>
                  <a:pt x="2549500" y="191207"/>
                </a:lnTo>
                <a:lnTo>
                  <a:pt x="2530636" y="120216"/>
                </a:lnTo>
                <a:lnTo>
                  <a:pt x="2526059" y="100013"/>
                </a:lnTo>
                <a:lnTo>
                  <a:pt x="2502061" y="191207"/>
                </a:lnTo>
                <a:lnTo>
                  <a:pt x="2481076" y="191207"/>
                </a:lnTo>
                <a:lnTo>
                  <a:pt x="2445149" y="73808"/>
                </a:lnTo>
                <a:lnTo>
                  <a:pt x="2408448" y="191207"/>
                </a:lnTo>
                <a:lnTo>
                  <a:pt x="2387575" y="191207"/>
                </a:lnTo>
                <a:lnTo>
                  <a:pt x="2368711" y="120216"/>
                </a:lnTo>
                <a:lnTo>
                  <a:pt x="2364134" y="100013"/>
                </a:lnTo>
                <a:lnTo>
                  <a:pt x="2340136" y="191207"/>
                </a:lnTo>
                <a:lnTo>
                  <a:pt x="2319151" y="191207"/>
                </a:lnTo>
                <a:close/>
                <a:moveTo>
                  <a:pt x="885155" y="71214"/>
                </a:moveTo>
                <a:lnTo>
                  <a:pt x="899219" y="82153"/>
                </a:lnTo>
                <a:cubicBezTo>
                  <a:pt x="879574" y="104775"/>
                  <a:pt x="853529" y="124793"/>
                  <a:pt x="821085" y="142205"/>
                </a:cubicBezTo>
                <a:cubicBezTo>
                  <a:pt x="818406" y="137889"/>
                  <a:pt x="814983" y="132904"/>
                  <a:pt x="810816" y="127248"/>
                </a:cubicBezTo>
                <a:cubicBezTo>
                  <a:pt x="844302" y="110877"/>
                  <a:pt x="869082" y="92199"/>
                  <a:pt x="885155" y="71214"/>
                </a:cubicBezTo>
                <a:close/>
                <a:moveTo>
                  <a:pt x="1671414" y="70098"/>
                </a:moveTo>
                <a:lnTo>
                  <a:pt x="1747093" y="70098"/>
                </a:lnTo>
                <a:lnTo>
                  <a:pt x="1747093" y="84832"/>
                </a:lnTo>
                <a:lnTo>
                  <a:pt x="1671414" y="84832"/>
                </a:lnTo>
                <a:close/>
                <a:moveTo>
                  <a:pt x="4065686" y="69987"/>
                </a:moveTo>
                <a:cubicBezTo>
                  <a:pt x="4074467" y="69987"/>
                  <a:pt x="4081667" y="71810"/>
                  <a:pt x="4087285" y="75456"/>
                </a:cubicBezTo>
                <a:cubicBezTo>
                  <a:pt x="4092903" y="79102"/>
                  <a:pt x="4096866" y="84200"/>
                  <a:pt x="4099173" y="90748"/>
                </a:cubicBezTo>
                <a:cubicBezTo>
                  <a:pt x="4108549" y="76907"/>
                  <a:pt x="4120753" y="69987"/>
                  <a:pt x="4135785" y="69987"/>
                </a:cubicBezTo>
                <a:cubicBezTo>
                  <a:pt x="4147542" y="69987"/>
                  <a:pt x="4156583" y="73242"/>
                  <a:pt x="4162909" y="79753"/>
                </a:cubicBezTo>
                <a:cubicBezTo>
                  <a:pt x="4169234" y="86265"/>
                  <a:pt x="4172396" y="96292"/>
                  <a:pt x="4172396" y="109835"/>
                </a:cubicBezTo>
                <a:lnTo>
                  <a:pt x="4172396" y="191207"/>
                </a:lnTo>
                <a:lnTo>
                  <a:pt x="4152416" y="191207"/>
                </a:lnTo>
                <a:lnTo>
                  <a:pt x="4152416" y="116533"/>
                </a:lnTo>
                <a:cubicBezTo>
                  <a:pt x="4152416" y="108496"/>
                  <a:pt x="4151765" y="102710"/>
                  <a:pt x="4150463" y="99176"/>
                </a:cubicBezTo>
                <a:cubicBezTo>
                  <a:pt x="4149161" y="95641"/>
                  <a:pt x="4146798" y="92795"/>
                  <a:pt x="4143375" y="90637"/>
                </a:cubicBezTo>
                <a:cubicBezTo>
                  <a:pt x="4139952" y="88479"/>
                  <a:pt x="4135933" y="87400"/>
                  <a:pt x="4131320" y="87400"/>
                </a:cubicBezTo>
                <a:cubicBezTo>
                  <a:pt x="4122985" y="87400"/>
                  <a:pt x="4116065" y="90171"/>
                  <a:pt x="4110558" y="95715"/>
                </a:cubicBezTo>
                <a:cubicBezTo>
                  <a:pt x="4105052" y="101259"/>
                  <a:pt x="4102298" y="110133"/>
                  <a:pt x="4102298" y="122337"/>
                </a:cubicBezTo>
                <a:lnTo>
                  <a:pt x="4102298" y="191207"/>
                </a:lnTo>
                <a:lnTo>
                  <a:pt x="4082206" y="191207"/>
                </a:lnTo>
                <a:lnTo>
                  <a:pt x="4082206" y="114189"/>
                </a:lnTo>
                <a:cubicBezTo>
                  <a:pt x="4082206" y="105259"/>
                  <a:pt x="4080569" y="98562"/>
                  <a:pt x="4077295" y="94097"/>
                </a:cubicBezTo>
                <a:cubicBezTo>
                  <a:pt x="4074021" y="89632"/>
                  <a:pt x="4068663" y="87400"/>
                  <a:pt x="4061222" y="87400"/>
                </a:cubicBezTo>
                <a:cubicBezTo>
                  <a:pt x="4055566" y="87400"/>
                  <a:pt x="4050339" y="88888"/>
                  <a:pt x="4045539" y="91864"/>
                </a:cubicBezTo>
                <a:cubicBezTo>
                  <a:pt x="4040739" y="94841"/>
                  <a:pt x="4037260" y="99194"/>
                  <a:pt x="4035102" y="104924"/>
                </a:cubicBezTo>
                <a:cubicBezTo>
                  <a:pt x="4032944" y="110654"/>
                  <a:pt x="4031865" y="118914"/>
                  <a:pt x="4031865" y="129704"/>
                </a:cubicBezTo>
                <a:lnTo>
                  <a:pt x="4031865" y="191207"/>
                </a:lnTo>
                <a:lnTo>
                  <a:pt x="4011773" y="191207"/>
                </a:lnTo>
                <a:lnTo>
                  <a:pt x="4011773" y="72666"/>
                </a:lnTo>
                <a:lnTo>
                  <a:pt x="4029744" y="72666"/>
                </a:lnTo>
                <a:lnTo>
                  <a:pt x="4029744" y="89297"/>
                </a:lnTo>
                <a:cubicBezTo>
                  <a:pt x="4033465" y="83493"/>
                  <a:pt x="4038414" y="78823"/>
                  <a:pt x="4044590" y="75289"/>
                </a:cubicBezTo>
                <a:cubicBezTo>
                  <a:pt x="4050766" y="71754"/>
                  <a:pt x="4057799" y="69987"/>
                  <a:pt x="4065686" y="69987"/>
                </a:cubicBezTo>
                <a:close/>
                <a:moveTo>
                  <a:pt x="3936057" y="69987"/>
                </a:moveTo>
                <a:cubicBezTo>
                  <a:pt x="3952354" y="69987"/>
                  <a:pt x="3965674" y="75326"/>
                  <a:pt x="3976017" y="86004"/>
                </a:cubicBezTo>
                <a:cubicBezTo>
                  <a:pt x="3986361" y="96683"/>
                  <a:pt x="3991533" y="111435"/>
                  <a:pt x="3991533" y="130262"/>
                </a:cubicBezTo>
                <a:cubicBezTo>
                  <a:pt x="3991533" y="145517"/>
                  <a:pt x="3989245" y="157516"/>
                  <a:pt x="3984668" y="166260"/>
                </a:cubicBezTo>
                <a:cubicBezTo>
                  <a:pt x="3980092" y="175003"/>
                  <a:pt x="3973432" y="181794"/>
                  <a:pt x="3964688" y="186631"/>
                </a:cubicBezTo>
                <a:cubicBezTo>
                  <a:pt x="3955944" y="191468"/>
                  <a:pt x="3946401" y="193886"/>
                  <a:pt x="3936057" y="193886"/>
                </a:cubicBezTo>
                <a:cubicBezTo>
                  <a:pt x="3919463" y="193886"/>
                  <a:pt x="3906050" y="188565"/>
                  <a:pt x="3895818" y="177924"/>
                </a:cubicBezTo>
                <a:cubicBezTo>
                  <a:pt x="3885586" y="167283"/>
                  <a:pt x="3880470" y="151954"/>
                  <a:pt x="3880470" y="131936"/>
                </a:cubicBezTo>
                <a:cubicBezTo>
                  <a:pt x="3880470" y="109984"/>
                  <a:pt x="3886572" y="93725"/>
                  <a:pt x="3898776" y="83158"/>
                </a:cubicBezTo>
                <a:cubicBezTo>
                  <a:pt x="3908970" y="74377"/>
                  <a:pt x="3921398" y="69987"/>
                  <a:pt x="3936057" y="69987"/>
                </a:cubicBezTo>
                <a:close/>
                <a:moveTo>
                  <a:pt x="3821534" y="69987"/>
                </a:moveTo>
                <a:cubicBezTo>
                  <a:pt x="3834408" y="69987"/>
                  <a:pt x="3844937" y="73242"/>
                  <a:pt x="3853123" y="79753"/>
                </a:cubicBezTo>
                <a:cubicBezTo>
                  <a:pt x="3861308" y="86265"/>
                  <a:pt x="3866554" y="95511"/>
                  <a:pt x="3868861" y="107491"/>
                </a:cubicBezTo>
                <a:lnTo>
                  <a:pt x="3849328" y="110505"/>
                </a:lnTo>
                <a:cubicBezTo>
                  <a:pt x="3847467" y="102543"/>
                  <a:pt x="3844174" y="96552"/>
                  <a:pt x="3839449" y="92534"/>
                </a:cubicBezTo>
                <a:cubicBezTo>
                  <a:pt x="3834724" y="88516"/>
                  <a:pt x="3829012" y="86507"/>
                  <a:pt x="3822315" y="86507"/>
                </a:cubicBezTo>
                <a:cubicBezTo>
                  <a:pt x="3812195" y="86507"/>
                  <a:pt x="3803972" y="90134"/>
                  <a:pt x="3797647" y="97390"/>
                </a:cubicBezTo>
                <a:cubicBezTo>
                  <a:pt x="3791322" y="104645"/>
                  <a:pt x="3788159" y="116123"/>
                  <a:pt x="3788159" y="131825"/>
                </a:cubicBezTo>
                <a:cubicBezTo>
                  <a:pt x="3788159" y="147749"/>
                  <a:pt x="3791210" y="159321"/>
                  <a:pt x="3797312" y="166539"/>
                </a:cubicBezTo>
                <a:cubicBezTo>
                  <a:pt x="3803414" y="173757"/>
                  <a:pt x="3811376" y="177366"/>
                  <a:pt x="3821199" y="177366"/>
                </a:cubicBezTo>
                <a:cubicBezTo>
                  <a:pt x="3829087" y="177366"/>
                  <a:pt x="3835673" y="174948"/>
                  <a:pt x="3840956" y="170111"/>
                </a:cubicBezTo>
                <a:cubicBezTo>
                  <a:pt x="3846239" y="165274"/>
                  <a:pt x="3849588" y="157832"/>
                  <a:pt x="3851002" y="147787"/>
                </a:cubicBezTo>
                <a:lnTo>
                  <a:pt x="3870759" y="150354"/>
                </a:lnTo>
                <a:cubicBezTo>
                  <a:pt x="3868601" y="163972"/>
                  <a:pt x="3863076" y="174631"/>
                  <a:pt x="3854183" y="182333"/>
                </a:cubicBezTo>
                <a:cubicBezTo>
                  <a:pt x="3845291" y="190035"/>
                  <a:pt x="3834370" y="193886"/>
                  <a:pt x="3821422" y="193886"/>
                </a:cubicBezTo>
                <a:cubicBezTo>
                  <a:pt x="3805200" y="193886"/>
                  <a:pt x="3792159" y="188584"/>
                  <a:pt x="3782299" y="177980"/>
                </a:cubicBezTo>
                <a:cubicBezTo>
                  <a:pt x="3772439" y="167376"/>
                  <a:pt x="3767509" y="152177"/>
                  <a:pt x="3767509" y="132383"/>
                </a:cubicBezTo>
                <a:cubicBezTo>
                  <a:pt x="3767509" y="119584"/>
                  <a:pt x="3769630" y="108384"/>
                  <a:pt x="3773872" y="98785"/>
                </a:cubicBezTo>
                <a:cubicBezTo>
                  <a:pt x="3778113" y="89185"/>
                  <a:pt x="3784569" y="81986"/>
                  <a:pt x="3793238" y="77186"/>
                </a:cubicBezTo>
                <a:cubicBezTo>
                  <a:pt x="3801907" y="72386"/>
                  <a:pt x="3811339" y="69987"/>
                  <a:pt x="3821534" y="69987"/>
                </a:cubicBezTo>
                <a:close/>
                <a:moveTo>
                  <a:pt x="3393132" y="69987"/>
                </a:moveTo>
                <a:cubicBezTo>
                  <a:pt x="3409429" y="69987"/>
                  <a:pt x="3422749" y="75326"/>
                  <a:pt x="3433092" y="86004"/>
                </a:cubicBezTo>
                <a:cubicBezTo>
                  <a:pt x="3443436" y="96683"/>
                  <a:pt x="3448608" y="111435"/>
                  <a:pt x="3448608" y="130262"/>
                </a:cubicBezTo>
                <a:cubicBezTo>
                  <a:pt x="3448608" y="145517"/>
                  <a:pt x="3446320" y="157516"/>
                  <a:pt x="3441743" y="166260"/>
                </a:cubicBezTo>
                <a:cubicBezTo>
                  <a:pt x="3437167" y="175003"/>
                  <a:pt x="3430507" y="181794"/>
                  <a:pt x="3421763" y="186631"/>
                </a:cubicBezTo>
                <a:cubicBezTo>
                  <a:pt x="3413019" y="191468"/>
                  <a:pt x="3403476" y="193886"/>
                  <a:pt x="3393132" y="193886"/>
                </a:cubicBezTo>
                <a:cubicBezTo>
                  <a:pt x="3376538" y="193886"/>
                  <a:pt x="3363125" y="188565"/>
                  <a:pt x="3352893" y="177924"/>
                </a:cubicBezTo>
                <a:cubicBezTo>
                  <a:pt x="3342661" y="167283"/>
                  <a:pt x="3337545" y="151954"/>
                  <a:pt x="3337545" y="131936"/>
                </a:cubicBezTo>
                <a:cubicBezTo>
                  <a:pt x="3337545" y="109984"/>
                  <a:pt x="3343647" y="93725"/>
                  <a:pt x="3355851" y="83158"/>
                </a:cubicBezTo>
                <a:cubicBezTo>
                  <a:pt x="3366045" y="74377"/>
                  <a:pt x="3378473" y="69987"/>
                  <a:pt x="3393132" y="69987"/>
                </a:cubicBezTo>
                <a:close/>
                <a:moveTo>
                  <a:pt x="3271316" y="69987"/>
                </a:moveTo>
                <a:cubicBezTo>
                  <a:pt x="3281437" y="69987"/>
                  <a:pt x="3289659" y="71177"/>
                  <a:pt x="3295985" y="73559"/>
                </a:cubicBezTo>
                <a:cubicBezTo>
                  <a:pt x="3302310" y="75940"/>
                  <a:pt x="3306961" y="78935"/>
                  <a:pt x="3309937" y="82544"/>
                </a:cubicBezTo>
                <a:cubicBezTo>
                  <a:pt x="3312914" y="86153"/>
                  <a:pt x="3314997" y="90711"/>
                  <a:pt x="3316188" y="96218"/>
                </a:cubicBezTo>
                <a:cubicBezTo>
                  <a:pt x="3316858" y="99641"/>
                  <a:pt x="3317193" y="105817"/>
                  <a:pt x="3317193" y="114747"/>
                </a:cubicBezTo>
                <a:lnTo>
                  <a:pt x="3317193" y="141536"/>
                </a:lnTo>
                <a:cubicBezTo>
                  <a:pt x="3317193" y="160214"/>
                  <a:pt x="3317620" y="172027"/>
                  <a:pt x="3318476" y="176975"/>
                </a:cubicBezTo>
                <a:cubicBezTo>
                  <a:pt x="3319332" y="181924"/>
                  <a:pt x="3321025" y="186668"/>
                  <a:pt x="3323555" y="191207"/>
                </a:cubicBezTo>
                <a:lnTo>
                  <a:pt x="3302570" y="191207"/>
                </a:lnTo>
                <a:cubicBezTo>
                  <a:pt x="3300487" y="187040"/>
                  <a:pt x="3299147" y="182166"/>
                  <a:pt x="3298552" y="176585"/>
                </a:cubicBezTo>
                <a:cubicBezTo>
                  <a:pt x="3291110" y="182910"/>
                  <a:pt x="3283948" y="187375"/>
                  <a:pt x="3277065" y="189979"/>
                </a:cubicBezTo>
                <a:cubicBezTo>
                  <a:pt x="3270181" y="192584"/>
                  <a:pt x="3262796" y="193886"/>
                  <a:pt x="3254908" y="193886"/>
                </a:cubicBezTo>
                <a:cubicBezTo>
                  <a:pt x="3241886" y="193886"/>
                  <a:pt x="3231877" y="190705"/>
                  <a:pt x="3224882" y="184342"/>
                </a:cubicBezTo>
                <a:cubicBezTo>
                  <a:pt x="3217887" y="177980"/>
                  <a:pt x="3214390" y="169850"/>
                  <a:pt x="3214390" y="159953"/>
                </a:cubicBezTo>
                <a:cubicBezTo>
                  <a:pt x="3214390" y="154149"/>
                  <a:pt x="3215710" y="148847"/>
                  <a:pt x="3218352" y="144047"/>
                </a:cubicBezTo>
                <a:cubicBezTo>
                  <a:pt x="3220994" y="139248"/>
                  <a:pt x="3224454" y="135397"/>
                  <a:pt x="3228733" y="132494"/>
                </a:cubicBezTo>
                <a:cubicBezTo>
                  <a:pt x="3233012" y="129592"/>
                  <a:pt x="3237830" y="127397"/>
                  <a:pt x="3243188" y="125909"/>
                </a:cubicBezTo>
                <a:cubicBezTo>
                  <a:pt x="3247132" y="124867"/>
                  <a:pt x="3253085" y="123862"/>
                  <a:pt x="3261047" y="122895"/>
                </a:cubicBezTo>
                <a:cubicBezTo>
                  <a:pt x="3277269" y="120960"/>
                  <a:pt x="3289213" y="118653"/>
                  <a:pt x="3296878" y="115975"/>
                </a:cubicBezTo>
                <a:cubicBezTo>
                  <a:pt x="3296952" y="113221"/>
                  <a:pt x="3296989" y="111472"/>
                  <a:pt x="3296989" y="110728"/>
                </a:cubicBezTo>
                <a:cubicBezTo>
                  <a:pt x="3296989" y="102543"/>
                  <a:pt x="3295092" y="96776"/>
                  <a:pt x="3291296" y="93427"/>
                </a:cubicBezTo>
                <a:cubicBezTo>
                  <a:pt x="3286162" y="88888"/>
                  <a:pt x="3278534" y="86618"/>
                  <a:pt x="3268414" y="86618"/>
                </a:cubicBezTo>
                <a:cubicBezTo>
                  <a:pt x="3258964" y="86618"/>
                  <a:pt x="3251987" y="88274"/>
                  <a:pt x="3247485" y="91585"/>
                </a:cubicBezTo>
                <a:cubicBezTo>
                  <a:pt x="3242983" y="94897"/>
                  <a:pt x="3239653" y="100757"/>
                  <a:pt x="3237495" y="109166"/>
                </a:cubicBezTo>
                <a:lnTo>
                  <a:pt x="3217850" y="106487"/>
                </a:lnTo>
                <a:cubicBezTo>
                  <a:pt x="3219636" y="98078"/>
                  <a:pt x="3222575" y="91288"/>
                  <a:pt x="3226668" y="86116"/>
                </a:cubicBezTo>
                <a:cubicBezTo>
                  <a:pt x="3230761" y="80944"/>
                  <a:pt x="3236677" y="76963"/>
                  <a:pt x="3244416" y="74172"/>
                </a:cubicBezTo>
                <a:cubicBezTo>
                  <a:pt x="3252155" y="71382"/>
                  <a:pt x="3261122" y="69987"/>
                  <a:pt x="3271316" y="69987"/>
                </a:cubicBezTo>
                <a:close/>
                <a:moveTo>
                  <a:pt x="3057934" y="69987"/>
                </a:moveTo>
                <a:cubicBezTo>
                  <a:pt x="3065078" y="69987"/>
                  <a:pt x="3071645" y="71270"/>
                  <a:pt x="3077635" y="73838"/>
                </a:cubicBezTo>
                <a:cubicBezTo>
                  <a:pt x="3083625" y="76405"/>
                  <a:pt x="3088109" y="79772"/>
                  <a:pt x="3091085" y="83939"/>
                </a:cubicBezTo>
                <a:cubicBezTo>
                  <a:pt x="3094062" y="88106"/>
                  <a:pt x="3096146" y="93055"/>
                  <a:pt x="3097336" y="98785"/>
                </a:cubicBezTo>
                <a:cubicBezTo>
                  <a:pt x="3098080" y="102506"/>
                  <a:pt x="3098452" y="109017"/>
                  <a:pt x="3098452" y="118319"/>
                </a:cubicBezTo>
                <a:lnTo>
                  <a:pt x="3098452" y="191207"/>
                </a:lnTo>
                <a:lnTo>
                  <a:pt x="3078361" y="191207"/>
                </a:lnTo>
                <a:lnTo>
                  <a:pt x="3078361" y="119100"/>
                </a:lnTo>
                <a:cubicBezTo>
                  <a:pt x="3078361" y="110914"/>
                  <a:pt x="3077579" y="104794"/>
                  <a:pt x="3076017" y="100738"/>
                </a:cubicBezTo>
                <a:cubicBezTo>
                  <a:pt x="3074454" y="96683"/>
                  <a:pt x="3071682" y="93446"/>
                  <a:pt x="3067701" y="91027"/>
                </a:cubicBezTo>
                <a:cubicBezTo>
                  <a:pt x="3063720" y="88609"/>
                  <a:pt x="3059050" y="87400"/>
                  <a:pt x="3053692" y="87400"/>
                </a:cubicBezTo>
                <a:cubicBezTo>
                  <a:pt x="3045135" y="87400"/>
                  <a:pt x="3037749" y="90116"/>
                  <a:pt x="3031536" y="95548"/>
                </a:cubicBezTo>
                <a:cubicBezTo>
                  <a:pt x="3025322" y="100980"/>
                  <a:pt x="3022215" y="111286"/>
                  <a:pt x="3022215" y="126467"/>
                </a:cubicBezTo>
                <a:lnTo>
                  <a:pt x="3022215" y="191207"/>
                </a:lnTo>
                <a:lnTo>
                  <a:pt x="3002123" y="191207"/>
                </a:lnTo>
                <a:lnTo>
                  <a:pt x="3002123" y="72666"/>
                </a:lnTo>
                <a:lnTo>
                  <a:pt x="3020206" y="72666"/>
                </a:lnTo>
                <a:lnTo>
                  <a:pt x="3020206" y="89520"/>
                </a:lnTo>
                <a:cubicBezTo>
                  <a:pt x="3028912" y="76498"/>
                  <a:pt x="3041488" y="69987"/>
                  <a:pt x="3057934" y="69987"/>
                </a:cubicBezTo>
                <a:close/>
                <a:moveTo>
                  <a:pt x="2168128" y="65075"/>
                </a:moveTo>
                <a:cubicBezTo>
                  <a:pt x="2172072" y="65075"/>
                  <a:pt x="2175458" y="66452"/>
                  <a:pt x="2178285" y="69205"/>
                </a:cubicBezTo>
                <a:cubicBezTo>
                  <a:pt x="2181113" y="71959"/>
                  <a:pt x="2182527" y="75270"/>
                  <a:pt x="2182527" y="79140"/>
                </a:cubicBezTo>
                <a:cubicBezTo>
                  <a:pt x="2182527" y="83009"/>
                  <a:pt x="2181150" y="86339"/>
                  <a:pt x="2178397" y="89130"/>
                </a:cubicBezTo>
                <a:cubicBezTo>
                  <a:pt x="2175643" y="91920"/>
                  <a:pt x="2172221" y="93315"/>
                  <a:pt x="2168128" y="93315"/>
                </a:cubicBezTo>
                <a:cubicBezTo>
                  <a:pt x="2164035" y="93315"/>
                  <a:pt x="2160612" y="91920"/>
                  <a:pt x="2157859" y="89130"/>
                </a:cubicBezTo>
                <a:cubicBezTo>
                  <a:pt x="2155105" y="86339"/>
                  <a:pt x="2153729" y="83009"/>
                  <a:pt x="2153729" y="79140"/>
                </a:cubicBezTo>
                <a:cubicBezTo>
                  <a:pt x="2153729" y="75270"/>
                  <a:pt x="2155143" y="71959"/>
                  <a:pt x="2157970" y="69205"/>
                </a:cubicBezTo>
                <a:cubicBezTo>
                  <a:pt x="2160798" y="66452"/>
                  <a:pt x="2164184" y="65075"/>
                  <a:pt x="2168128" y="65075"/>
                </a:cubicBezTo>
                <a:close/>
                <a:moveTo>
                  <a:pt x="121220" y="63401"/>
                </a:moveTo>
                <a:cubicBezTo>
                  <a:pt x="121146" y="72405"/>
                  <a:pt x="121034" y="80442"/>
                  <a:pt x="120885" y="87511"/>
                </a:cubicBezTo>
                <a:lnTo>
                  <a:pt x="178370" y="87511"/>
                </a:lnTo>
                <a:lnTo>
                  <a:pt x="178370" y="63401"/>
                </a:lnTo>
                <a:close/>
                <a:moveTo>
                  <a:pt x="42639" y="63401"/>
                </a:moveTo>
                <a:lnTo>
                  <a:pt x="42639" y="87511"/>
                </a:lnTo>
                <a:lnTo>
                  <a:pt x="103584" y="87511"/>
                </a:lnTo>
                <a:cubicBezTo>
                  <a:pt x="103733" y="80367"/>
                  <a:pt x="103845" y="72331"/>
                  <a:pt x="103919" y="63401"/>
                </a:cubicBezTo>
                <a:close/>
                <a:moveTo>
                  <a:pt x="1282303" y="54025"/>
                </a:moveTo>
                <a:cubicBezTo>
                  <a:pt x="1304627" y="64294"/>
                  <a:pt x="1327621" y="75977"/>
                  <a:pt x="1351285" y="89074"/>
                </a:cubicBezTo>
                <a:lnTo>
                  <a:pt x="1341016" y="104924"/>
                </a:lnTo>
                <a:cubicBezTo>
                  <a:pt x="1322561" y="93613"/>
                  <a:pt x="1299865" y="81260"/>
                  <a:pt x="1272927" y="67866"/>
                </a:cubicBezTo>
                <a:close/>
                <a:moveTo>
                  <a:pt x="1222697" y="53802"/>
                </a:moveTo>
                <a:lnTo>
                  <a:pt x="1233413" y="68312"/>
                </a:lnTo>
                <a:cubicBezTo>
                  <a:pt x="1206028" y="85130"/>
                  <a:pt x="1183035" y="98004"/>
                  <a:pt x="1164431" y="106933"/>
                </a:cubicBezTo>
                <a:cubicBezTo>
                  <a:pt x="1161752" y="102022"/>
                  <a:pt x="1158329" y="96887"/>
                  <a:pt x="1154162" y="91529"/>
                </a:cubicBezTo>
                <a:cubicBezTo>
                  <a:pt x="1179760" y="80367"/>
                  <a:pt x="1202605" y="67791"/>
                  <a:pt x="1222697" y="53802"/>
                </a:cubicBezTo>
                <a:close/>
                <a:moveTo>
                  <a:pt x="706338" y="45318"/>
                </a:moveTo>
                <a:cubicBezTo>
                  <a:pt x="713333" y="56927"/>
                  <a:pt x="720105" y="68610"/>
                  <a:pt x="726653" y="80367"/>
                </a:cubicBezTo>
                <a:lnTo>
                  <a:pt x="712143" y="88627"/>
                </a:lnTo>
                <a:cubicBezTo>
                  <a:pt x="706785" y="77465"/>
                  <a:pt x="700385" y="65485"/>
                  <a:pt x="692944" y="52685"/>
                </a:cubicBezTo>
                <a:close/>
                <a:moveTo>
                  <a:pt x="747638" y="37282"/>
                </a:moveTo>
                <a:cubicBezTo>
                  <a:pt x="754782" y="50081"/>
                  <a:pt x="761405" y="62285"/>
                  <a:pt x="767506" y="73893"/>
                </a:cubicBezTo>
                <a:lnTo>
                  <a:pt x="752549" y="81707"/>
                </a:lnTo>
                <a:cubicBezTo>
                  <a:pt x="747489" y="69949"/>
                  <a:pt x="741313" y="57522"/>
                  <a:pt x="734020" y="44425"/>
                </a:cubicBezTo>
                <a:close/>
                <a:moveTo>
                  <a:pt x="797867" y="36165"/>
                </a:moveTo>
                <a:lnTo>
                  <a:pt x="812825" y="44202"/>
                </a:lnTo>
                <a:cubicBezTo>
                  <a:pt x="806425" y="55960"/>
                  <a:pt x="797719" y="71289"/>
                  <a:pt x="786705" y="90190"/>
                </a:cubicBezTo>
                <a:lnTo>
                  <a:pt x="772864" y="83270"/>
                </a:lnTo>
                <a:cubicBezTo>
                  <a:pt x="780901" y="69875"/>
                  <a:pt x="789235" y="54174"/>
                  <a:pt x="797867" y="36165"/>
                </a:cubicBezTo>
                <a:close/>
                <a:moveTo>
                  <a:pt x="3173685" y="27571"/>
                </a:moveTo>
                <a:lnTo>
                  <a:pt x="3193777" y="27571"/>
                </a:lnTo>
                <a:lnTo>
                  <a:pt x="3193777" y="50676"/>
                </a:lnTo>
                <a:lnTo>
                  <a:pt x="3173685" y="50676"/>
                </a:lnTo>
                <a:close/>
                <a:moveTo>
                  <a:pt x="3125837" y="27571"/>
                </a:moveTo>
                <a:lnTo>
                  <a:pt x="3145929" y="27571"/>
                </a:lnTo>
                <a:lnTo>
                  <a:pt x="3145929" y="50899"/>
                </a:lnTo>
                <a:lnTo>
                  <a:pt x="3125837" y="50899"/>
                </a:lnTo>
                <a:close/>
                <a:moveTo>
                  <a:pt x="2954610" y="27571"/>
                </a:moveTo>
                <a:lnTo>
                  <a:pt x="2974702" y="27571"/>
                </a:lnTo>
                <a:lnTo>
                  <a:pt x="2974702" y="50676"/>
                </a:lnTo>
                <a:lnTo>
                  <a:pt x="2954610" y="50676"/>
                </a:lnTo>
                <a:close/>
                <a:moveTo>
                  <a:pt x="527744" y="18529"/>
                </a:moveTo>
                <a:lnTo>
                  <a:pt x="542032" y="23664"/>
                </a:lnTo>
                <a:cubicBezTo>
                  <a:pt x="536525" y="40184"/>
                  <a:pt x="530721" y="55588"/>
                  <a:pt x="524619" y="69875"/>
                </a:cubicBezTo>
                <a:lnTo>
                  <a:pt x="511448" y="64071"/>
                </a:lnTo>
                <a:cubicBezTo>
                  <a:pt x="517996" y="49634"/>
                  <a:pt x="523428" y="34454"/>
                  <a:pt x="527744" y="18529"/>
                </a:cubicBezTo>
                <a:close/>
                <a:moveTo>
                  <a:pt x="471934" y="18306"/>
                </a:moveTo>
                <a:cubicBezTo>
                  <a:pt x="477292" y="33338"/>
                  <a:pt x="482352" y="48444"/>
                  <a:pt x="487114" y="63624"/>
                </a:cubicBezTo>
                <a:lnTo>
                  <a:pt x="473050" y="69429"/>
                </a:lnTo>
                <a:cubicBezTo>
                  <a:pt x="467990" y="51271"/>
                  <a:pt x="463227" y="35793"/>
                  <a:pt x="458763" y="22994"/>
                </a:cubicBezTo>
                <a:close/>
                <a:moveTo>
                  <a:pt x="1611585" y="15627"/>
                </a:moveTo>
                <a:lnTo>
                  <a:pt x="1699989" y="15627"/>
                </a:lnTo>
                <a:lnTo>
                  <a:pt x="1699989" y="31031"/>
                </a:lnTo>
                <a:cubicBezTo>
                  <a:pt x="1679897" y="65261"/>
                  <a:pt x="1648792" y="94060"/>
                  <a:pt x="1606674" y="117426"/>
                </a:cubicBezTo>
                <a:cubicBezTo>
                  <a:pt x="1603846" y="112365"/>
                  <a:pt x="1600721" y="107156"/>
                  <a:pt x="1597298" y="101799"/>
                </a:cubicBezTo>
                <a:cubicBezTo>
                  <a:pt x="1612925" y="93762"/>
                  <a:pt x="1625575" y="86023"/>
                  <a:pt x="1635249" y="78581"/>
                </a:cubicBezTo>
                <a:cubicBezTo>
                  <a:pt x="1625873" y="68908"/>
                  <a:pt x="1616273" y="59383"/>
                  <a:pt x="1606451" y="50006"/>
                </a:cubicBezTo>
                <a:lnTo>
                  <a:pt x="1616943" y="39514"/>
                </a:lnTo>
                <a:cubicBezTo>
                  <a:pt x="1628105" y="49634"/>
                  <a:pt x="1638374" y="59234"/>
                  <a:pt x="1647750" y="68312"/>
                </a:cubicBezTo>
                <a:cubicBezTo>
                  <a:pt x="1660103" y="57448"/>
                  <a:pt x="1670670" y="44946"/>
                  <a:pt x="1679451" y="30808"/>
                </a:cubicBezTo>
                <a:lnTo>
                  <a:pt x="1611585" y="30808"/>
                </a:lnTo>
                <a:close/>
                <a:moveTo>
                  <a:pt x="1855142" y="14288"/>
                </a:moveTo>
                <a:lnTo>
                  <a:pt x="2014537" y="14288"/>
                </a:lnTo>
                <a:lnTo>
                  <a:pt x="2014537" y="91083"/>
                </a:lnTo>
                <a:lnTo>
                  <a:pt x="2049140" y="91083"/>
                </a:lnTo>
                <a:lnTo>
                  <a:pt x="2049140" y="106040"/>
                </a:lnTo>
                <a:lnTo>
                  <a:pt x="1949127" y="106040"/>
                </a:lnTo>
                <a:lnTo>
                  <a:pt x="1949127" y="111175"/>
                </a:lnTo>
                <a:cubicBezTo>
                  <a:pt x="1955229" y="124569"/>
                  <a:pt x="1963117" y="136327"/>
                  <a:pt x="1972791" y="146447"/>
                </a:cubicBezTo>
                <a:cubicBezTo>
                  <a:pt x="1990055" y="135285"/>
                  <a:pt x="2005682" y="124346"/>
                  <a:pt x="2019672" y="113630"/>
                </a:cubicBezTo>
                <a:lnTo>
                  <a:pt x="2032620" y="128364"/>
                </a:lnTo>
                <a:cubicBezTo>
                  <a:pt x="2019969" y="136699"/>
                  <a:pt x="2004268" y="146521"/>
                  <a:pt x="1985516" y="157832"/>
                </a:cubicBezTo>
                <a:cubicBezTo>
                  <a:pt x="2002929" y="171376"/>
                  <a:pt x="2024658" y="181124"/>
                  <a:pt x="2050702" y="187077"/>
                </a:cubicBezTo>
                <a:cubicBezTo>
                  <a:pt x="2046089" y="193477"/>
                  <a:pt x="2041996" y="199579"/>
                  <a:pt x="2038424" y="205383"/>
                </a:cubicBezTo>
                <a:cubicBezTo>
                  <a:pt x="1997943" y="193030"/>
                  <a:pt x="1968177" y="172046"/>
                  <a:pt x="1949127" y="142429"/>
                </a:cubicBezTo>
                <a:lnTo>
                  <a:pt x="1949127" y="190872"/>
                </a:lnTo>
                <a:cubicBezTo>
                  <a:pt x="1949127" y="208880"/>
                  <a:pt x="1939900" y="217885"/>
                  <a:pt x="1921445" y="217885"/>
                </a:cubicBezTo>
                <a:cubicBezTo>
                  <a:pt x="1912664" y="217885"/>
                  <a:pt x="1902246" y="217736"/>
                  <a:pt x="1890191" y="217438"/>
                </a:cubicBezTo>
                <a:cubicBezTo>
                  <a:pt x="1889298" y="211931"/>
                  <a:pt x="1888257" y="205532"/>
                  <a:pt x="1887066" y="198239"/>
                </a:cubicBezTo>
                <a:cubicBezTo>
                  <a:pt x="1897782" y="199430"/>
                  <a:pt x="1907381" y="200100"/>
                  <a:pt x="1915864" y="200248"/>
                </a:cubicBezTo>
                <a:cubicBezTo>
                  <a:pt x="1926431" y="200248"/>
                  <a:pt x="1931714" y="195486"/>
                  <a:pt x="1931714" y="185961"/>
                </a:cubicBezTo>
                <a:lnTo>
                  <a:pt x="1931714" y="106040"/>
                </a:lnTo>
                <a:lnTo>
                  <a:pt x="1831255" y="106040"/>
                </a:lnTo>
                <a:lnTo>
                  <a:pt x="1831255" y="91083"/>
                </a:lnTo>
                <a:lnTo>
                  <a:pt x="1997794" y="91083"/>
                </a:lnTo>
                <a:lnTo>
                  <a:pt x="1997794" y="67196"/>
                </a:lnTo>
                <a:lnTo>
                  <a:pt x="1859384" y="67196"/>
                </a:lnTo>
                <a:lnTo>
                  <a:pt x="1859384" y="52909"/>
                </a:lnTo>
                <a:lnTo>
                  <a:pt x="1997794" y="52909"/>
                </a:lnTo>
                <a:lnTo>
                  <a:pt x="1997794" y="29245"/>
                </a:lnTo>
                <a:lnTo>
                  <a:pt x="1855142" y="29245"/>
                </a:lnTo>
                <a:close/>
                <a:moveTo>
                  <a:pt x="8036" y="12055"/>
                </a:moveTo>
                <a:lnTo>
                  <a:pt x="212973" y="12055"/>
                </a:lnTo>
                <a:lnTo>
                  <a:pt x="212973" y="27682"/>
                </a:lnTo>
                <a:lnTo>
                  <a:pt x="121444" y="27682"/>
                </a:lnTo>
                <a:cubicBezTo>
                  <a:pt x="121444" y="35049"/>
                  <a:pt x="121406" y="41895"/>
                  <a:pt x="121332" y="48221"/>
                </a:cubicBezTo>
                <a:lnTo>
                  <a:pt x="195337" y="48221"/>
                </a:lnTo>
                <a:lnTo>
                  <a:pt x="195337" y="152698"/>
                </a:lnTo>
                <a:lnTo>
                  <a:pt x="178370" y="152698"/>
                </a:lnTo>
                <a:lnTo>
                  <a:pt x="178370" y="141759"/>
                </a:lnTo>
                <a:lnTo>
                  <a:pt x="115862" y="141759"/>
                </a:lnTo>
                <a:cubicBezTo>
                  <a:pt x="111993" y="159395"/>
                  <a:pt x="105854" y="172976"/>
                  <a:pt x="97445" y="182501"/>
                </a:cubicBezTo>
                <a:cubicBezTo>
                  <a:pt x="127285" y="193440"/>
                  <a:pt x="168845" y="198835"/>
                  <a:pt x="222126" y="198686"/>
                </a:cubicBezTo>
                <a:cubicBezTo>
                  <a:pt x="218405" y="205234"/>
                  <a:pt x="215354" y="211187"/>
                  <a:pt x="212973" y="216545"/>
                </a:cubicBezTo>
                <a:cubicBezTo>
                  <a:pt x="153888" y="214908"/>
                  <a:pt x="110467" y="207653"/>
                  <a:pt x="82711" y="194779"/>
                </a:cubicBezTo>
                <a:cubicBezTo>
                  <a:pt x="65596" y="206090"/>
                  <a:pt x="41448" y="215206"/>
                  <a:pt x="10269" y="222126"/>
                </a:cubicBezTo>
                <a:cubicBezTo>
                  <a:pt x="7292" y="216917"/>
                  <a:pt x="3869" y="211634"/>
                  <a:pt x="0" y="206276"/>
                </a:cubicBezTo>
                <a:cubicBezTo>
                  <a:pt x="27235" y="201737"/>
                  <a:pt x="49187" y="194742"/>
                  <a:pt x="65856" y="185291"/>
                </a:cubicBezTo>
                <a:cubicBezTo>
                  <a:pt x="53131" y="176510"/>
                  <a:pt x="41597" y="164976"/>
                  <a:pt x="31254" y="150689"/>
                </a:cubicBezTo>
                <a:lnTo>
                  <a:pt x="42974" y="141759"/>
                </a:lnTo>
                <a:lnTo>
                  <a:pt x="25673" y="141759"/>
                </a:lnTo>
                <a:lnTo>
                  <a:pt x="25673" y="48221"/>
                </a:lnTo>
                <a:lnTo>
                  <a:pt x="104031" y="48221"/>
                </a:lnTo>
                <a:cubicBezTo>
                  <a:pt x="104105" y="41821"/>
                  <a:pt x="104179" y="34975"/>
                  <a:pt x="104254" y="27682"/>
                </a:cubicBezTo>
                <a:lnTo>
                  <a:pt x="8036" y="27682"/>
                </a:lnTo>
                <a:close/>
                <a:moveTo>
                  <a:pt x="879351" y="11162"/>
                </a:moveTo>
                <a:lnTo>
                  <a:pt x="894308" y="20762"/>
                </a:lnTo>
                <a:cubicBezTo>
                  <a:pt x="875258" y="43384"/>
                  <a:pt x="849362" y="63699"/>
                  <a:pt x="816620" y="81707"/>
                </a:cubicBezTo>
                <a:cubicBezTo>
                  <a:pt x="812453" y="76051"/>
                  <a:pt x="808732" y="71214"/>
                  <a:pt x="805458" y="67196"/>
                </a:cubicBezTo>
                <a:cubicBezTo>
                  <a:pt x="837753" y="51867"/>
                  <a:pt x="862384" y="33189"/>
                  <a:pt x="879351" y="11162"/>
                </a:cubicBezTo>
                <a:close/>
                <a:moveTo>
                  <a:pt x="807244" y="9823"/>
                </a:moveTo>
                <a:lnTo>
                  <a:pt x="811262" y="25896"/>
                </a:lnTo>
                <a:cubicBezTo>
                  <a:pt x="782389" y="27980"/>
                  <a:pt x="743099" y="30436"/>
                  <a:pt x="693390" y="33263"/>
                </a:cubicBezTo>
                <a:cubicBezTo>
                  <a:pt x="692348" y="28203"/>
                  <a:pt x="691009" y="22771"/>
                  <a:pt x="689372" y="16967"/>
                </a:cubicBezTo>
                <a:cubicBezTo>
                  <a:pt x="732978" y="14883"/>
                  <a:pt x="772269" y="12502"/>
                  <a:pt x="807244" y="9823"/>
                </a:cubicBezTo>
                <a:close/>
                <a:moveTo>
                  <a:pt x="1397273" y="7590"/>
                </a:moveTo>
                <a:cubicBezTo>
                  <a:pt x="1409477" y="19646"/>
                  <a:pt x="1420267" y="30882"/>
                  <a:pt x="1429643" y="41300"/>
                </a:cubicBezTo>
                <a:lnTo>
                  <a:pt x="1414016" y="54248"/>
                </a:lnTo>
                <a:cubicBezTo>
                  <a:pt x="1403746" y="41002"/>
                  <a:pt x="1393701" y="29245"/>
                  <a:pt x="1383878" y="18976"/>
                </a:cubicBezTo>
                <a:close/>
                <a:moveTo>
                  <a:pt x="1782142" y="3349"/>
                </a:moveTo>
                <a:lnTo>
                  <a:pt x="1793081" y="17413"/>
                </a:lnTo>
                <a:cubicBezTo>
                  <a:pt x="1779091" y="25747"/>
                  <a:pt x="1763985" y="34231"/>
                  <a:pt x="1747763" y="42863"/>
                </a:cubicBezTo>
                <a:cubicBezTo>
                  <a:pt x="1751781" y="48816"/>
                  <a:pt x="1756172" y="54248"/>
                  <a:pt x="1760934" y="59159"/>
                </a:cubicBezTo>
                <a:cubicBezTo>
                  <a:pt x="1776561" y="50527"/>
                  <a:pt x="1791072" y="41746"/>
                  <a:pt x="1804466" y="32817"/>
                </a:cubicBezTo>
                <a:lnTo>
                  <a:pt x="1815628" y="47104"/>
                </a:lnTo>
                <a:cubicBezTo>
                  <a:pt x="1803276" y="54695"/>
                  <a:pt x="1789360" y="62657"/>
                  <a:pt x="1773882" y="70991"/>
                </a:cubicBezTo>
                <a:cubicBezTo>
                  <a:pt x="1788170" y="82153"/>
                  <a:pt x="1804838" y="89595"/>
                  <a:pt x="1823888" y="93315"/>
                </a:cubicBezTo>
                <a:cubicBezTo>
                  <a:pt x="1819572" y="99269"/>
                  <a:pt x="1815480" y="105296"/>
                  <a:pt x="1811610" y="111398"/>
                </a:cubicBezTo>
                <a:cubicBezTo>
                  <a:pt x="1764283" y="95027"/>
                  <a:pt x="1731169" y="61243"/>
                  <a:pt x="1712267" y="10046"/>
                </a:cubicBezTo>
                <a:lnTo>
                  <a:pt x="1727894" y="3795"/>
                </a:lnTo>
                <a:cubicBezTo>
                  <a:pt x="1731317" y="13023"/>
                  <a:pt x="1735112" y="21506"/>
                  <a:pt x="1739280" y="29245"/>
                </a:cubicBezTo>
                <a:cubicBezTo>
                  <a:pt x="1755651" y="20315"/>
                  <a:pt x="1769938" y="11683"/>
                  <a:pt x="1782142" y="3349"/>
                </a:cubicBezTo>
                <a:close/>
                <a:moveTo>
                  <a:pt x="1015752" y="3349"/>
                </a:moveTo>
                <a:lnTo>
                  <a:pt x="1034058" y="3349"/>
                </a:lnTo>
                <a:lnTo>
                  <a:pt x="1034058" y="41746"/>
                </a:lnTo>
                <a:lnTo>
                  <a:pt x="1115987" y="41746"/>
                </a:lnTo>
                <a:lnTo>
                  <a:pt x="1115987" y="189086"/>
                </a:lnTo>
                <a:cubicBezTo>
                  <a:pt x="1115987" y="207988"/>
                  <a:pt x="1106686" y="217364"/>
                  <a:pt x="1088082" y="217215"/>
                </a:cubicBezTo>
                <a:cubicBezTo>
                  <a:pt x="1078260" y="217215"/>
                  <a:pt x="1066205" y="217066"/>
                  <a:pt x="1051917" y="216768"/>
                </a:cubicBezTo>
                <a:cubicBezTo>
                  <a:pt x="1051471" y="211708"/>
                  <a:pt x="1050354" y="205234"/>
                  <a:pt x="1048568" y="197346"/>
                </a:cubicBezTo>
                <a:cubicBezTo>
                  <a:pt x="1062707" y="198537"/>
                  <a:pt x="1074464" y="199207"/>
                  <a:pt x="1083841" y="199355"/>
                </a:cubicBezTo>
                <a:cubicBezTo>
                  <a:pt x="1093217" y="199653"/>
                  <a:pt x="1097905" y="194965"/>
                  <a:pt x="1097905" y="185291"/>
                </a:cubicBezTo>
                <a:lnTo>
                  <a:pt x="1097905" y="58713"/>
                </a:lnTo>
                <a:lnTo>
                  <a:pt x="1033611" y="58713"/>
                </a:lnTo>
                <a:cubicBezTo>
                  <a:pt x="1033016" y="72256"/>
                  <a:pt x="1031379" y="84311"/>
                  <a:pt x="1028700" y="94878"/>
                </a:cubicBezTo>
                <a:cubicBezTo>
                  <a:pt x="1055042" y="116012"/>
                  <a:pt x="1076325" y="134615"/>
                  <a:pt x="1092547" y="150689"/>
                </a:cubicBezTo>
                <a:lnTo>
                  <a:pt x="1078929" y="165199"/>
                </a:lnTo>
                <a:cubicBezTo>
                  <a:pt x="1063005" y="147787"/>
                  <a:pt x="1044476" y="129704"/>
                  <a:pt x="1023342" y="110952"/>
                </a:cubicBezTo>
                <a:cubicBezTo>
                  <a:pt x="1013222" y="132829"/>
                  <a:pt x="993948" y="151879"/>
                  <a:pt x="965522" y="168102"/>
                </a:cubicBezTo>
                <a:cubicBezTo>
                  <a:pt x="959272" y="159470"/>
                  <a:pt x="955104" y="154112"/>
                  <a:pt x="953021" y="152028"/>
                </a:cubicBezTo>
                <a:cubicBezTo>
                  <a:pt x="977280" y="139229"/>
                  <a:pt x="993874" y="125016"/>
                  <a:pt x="1002804" y="109389"/>
                </a:cubicBezTo>
                <a:cubicBezTo>
                  <a:pt x="1009948" y="97929"/>
                  <a:pt x="1014115" y="81037"/>
                  <a:pt x="1015305" y="58713"/>
                </a:cubicBezTo>
                <a:lnTo>
                  <a:pt x="951458" y="58713"/>
                </a:lnTo>
                <a:lnTo>
                  <a:pt x="951458" y="219224"/>
                </a:lnTo>
                <a:lnTo>
                  <a:pt x="933375" y="219224"/>
                </a:lnTo>
                <a:lnTo>
                  <a:pt x="933375" y="41746"/>
                </a:lnTo>
                <a:lnTo>
                  <a:pt x="1015752" y="41746"/>
                </a:lnTo>
                <a:close/>
                <a:moveTo>
                  <a:pt x="492472" y="1786"/>
                </a:moveTo>
                <a:lnTo>
                  <a:pt x="507206" y="1786"/>
                </a:lnTo>
                <a:lnTo>
                  <a:pt x="507206" y="83046"/>
                </a:lnTo>
                <a:lnTo>
                  <a:pt x="536004" y="83046"/>
                </a:lnTo>
                <a:lnTo>
                  <a:pt x="536004" y="97334"/>
                </a:lnTo>
                <a:lnTo>
                  <a:pt x="507206" y="97334"/>
                </a:lnTo>
                <a:lnTo>
                  <a:pt x="507206" y="125016"/>
                </a:lnTo>
                <a:lnTo>
                  <a:pt x="515466" y="118319"/>
                </a:lnTo>
                <a:cubicBezTo>
                  <a:pt x="527968" y="130374"/>
                  <a:pt x="538014" y="140792"/>
                  <a:pt x="545604" y="149572"/>
                </a:cubicBezTo>
                <a:lnTo>
                  <a:pt x="533995" y="160288"/>
                </a:lnTo>
                <a:cubicBezTo>
                  <a:pt x="524619" y="148828"/>
                  <a:pt x="515689" y="138634"/>
                  <a:pt x="507206" y="129704"/>
                </a:cubicBezTo>
                <a:lnTo>
                  <a:pt x="507206" y="221456"/>
                </a:lnTo>
                <a:lnTo>
                  <a:pt x="492472" y="221456"/>
                </a:lnTo>
                <a:lnTo>
                  <a:pt x="492472" y="127471"/>
                </a:lnTo>
                <a:cubicBezTo>
                  <a:pt x="483840" y="149945"/>
                  <a:pt x="473794" y="170334"/>
                  <a:pt x="462334" y="188640"/>
                </a:cubicBezTo>
                <a:cubicBezTo>
                  <a:pt x="459953" y="181943"/>
                  <a:pt x="457646" y="175915"/>
                  <a:pt x="455414" y="170557"/>
                </a:cubicBezTo>
                <a:cubicBezTo>
                  <a:pt x="469850" y="148680"/>
                  <a:pt x="481608" y="124272"/>
                  <a:pt x="490686" y="97334"/>
                </a:cubicBezTo>
                <a:lnTo>
                  <a:pt x="458316" y="97334"/>
                </a:lnTo>
                <a:lnTo>
                  <a:pt x="458316" y="83046"/>
                </a:lnTo>
                <a:lnTo>
                  <a:pt x="492472" y="83046"/>
                </a:lnTo>
                <a:close/>
                <a:moveTo>
                  <a:pt x="323924" y="1340"/>
                </a:moveTo>
                <a:lnTo>
                  <a:pt x="346472" y="1340"/>
                </a:lnTo>
                <a:cubicBezTo>
                  <a:pt x="338882" y="9525"/>
                  <a:pt x="331142" y="17190"/>
                  <a:pt x="323255" y="24334"/>
                </a:cubicBezTo>
                <a:lnTo>
                  <a:pt x="428402" y="24334"/>
                </a:lnTo>
                <a:lnTo>
                  <a:pt x="428402" y="39514"/>
                </a:lnTo>
                <a:cubicBezTo>
                  <a:pt x="377205" y="80739"/>
                  <a:pt x="315069" y="111472"/>
                  <a:pt x="241994" y="131713"/>
                </a:cubicBezTo>
                <a:cubicBezTo>
                  <a:pt x="238869" y="125760"/>
                  <a:pt x="235446" y="120551"/>
                  <a:pt x="231725" y="116086"/>
                </a:cubicBezTo>
                <a:cubicBezTo>
                  <a:pt x="262384" y="108049"/>
                  <a:pt x="289917" y="98896"/>
                  <a:pt x="314325" y="88627"/>
                </a:cubicBezTo>
                <a:cubicBezTo>
                  <a:pt x="308967" y="82674"/>
                  <a:pt x="301898" y="75382"/>
                  <a:pt x="293117" y="66750"/>
                </a:cubicBezTo>
                <a:lnTo>
                  <a:pt x="305618" y="56927"/>
                </a:lnTo>
                <a:cubicBezTo>
                  <a:pt x="314399" y="65410"/>
                  <a:pt x="322510" y="73670"/>
                  <a:pt x="329952" y="81707"/>
                </a:cubicBezTo>
                <a:cubicBezTo>
                  <a:pt x="357187" y="69354"/>
                  <a:pt x="381074" y="55439"/>
                  <a:pt x="401613" y="39961"/>
                </a:cubicBezTo>
                <a:lnTo>
                  <a:pt x="305395" y="39961"/>
                </a:lnTo>
                <a:cubicBezTo>
                  <a:pt x="289917" y="53206"/>
                  <a:pt x="271537" y="65857"/>
                  <a:pt x="250254" y="77912"/>
                </a:cubicBezTo>
                <a:cubicBezTo>
                  <a:pt x="246980" y="73447"/>
                  <a:pt x="242887" y="68759"/>
                  <a:pt x="237976" y="63847"/>
                </a:cubicBezTo>
                <a:cubicBezTo>
                  <a:pt x="272058" y="45690"/>
                  <a:pt x="300707" y="24854"/>
                  <a:pt x="323924" y="1340"/>
                </a:cubicBezTo>
                <a:close/>
                <a:moveTo>
                  <a:pt x="600075" y="1116"/>
                </a:moveTo>
                <a:lnTo>
                  <a:pt x="616148" y="1116"/>
                </a:lnTo>
                <a:lnTo>
                  <a:pt x="616148" y="21208"/>
                </a:lnTo>
                <a:lnTo>
                  <a:pt x="674861" y="21208"/>
                </a:lnTo>
                <a:lnTo>
                  <a:pt x="674861" y="35272"/>
                </a:lnTo>
                <a:lnTo>
                  <a:pt x="616148" y="35272"/>
                </a:lnTo>
                <a:lnTo>
                  <a:pt x="616148" y="50230"/>
                </a:lnTo>
                <a:lnTo>
                  <a:pt x="668164" y="50230"/>
                </a:lnTo>
                <a:lnTo>
                  <a:pt x="668164" y="64294"/>
                </a:lnTo>
                <a:lnTo>
                  <a:pt x="616148" y="64294"/>
                </a:lnTo>
                <a:lnTo>
                  <a:pt x="616148" y="79698"/>
                </a:lnTo>
                <a:lnTo>
                  <a:pt x="677986" y="79698"/>
                </a:lnTo>
                <a:lnTo>
                  <a:pt x="677986" y="93762"/>
                </a:lnTo>
                <a:lnTo>
                  <a:pt x="542255" y="93762"/>
                </a:lnTo>
                <a:lnTo>
                  <a:pt x="542255" y="79698"/>
                </a:lnTo>
                <a:lnTo>
                  <a:pt x="600075" y="79698"/>
                </a:lnTo>
                <a:lnTo>
                  <a:pt x="600075" y="64294"/>
                </a:lnTo>
                <a:lnTo>
                  <a:pt x="551631" y="64294"/>
                </a:lnTo>
                <a:lnTo>
                  <a:pt x="551631" y="50230"/>
                </a:lnTo>
                <a:lnTo>
                  <a:pt x="600075" y="50230"/>
                </a:lnTo>
                <a:lnTo>
                  <a:pt x="600075" y="35272"/>
                </a:lnTo>
                <a:lnTo>
                  <a:pt x="545827" y="35272"/>
                </a:lnTo>
                <a:lnTo>
                  <a:pt x="545827" y="21208"/>
                </a:lnTo>
                <a:lnTo>
                  <a:pt x="600075" y="21208"/>
                </a:lnTo>
                <a:close/>
                <a:moveTo>
                  <a:pt x="1253728" y="893"/>
                </a:moveTo>
                <a:cubicBezTo>
                  <a:pt x="1259235" y="9376"/>
                  <a:pt x="1264444" y="18380"/>
                  <a:pt x="1269355" y="27905"/>
                </a:cubicBezTo>
                <a:lnTo>
                  <a:pt x="1354633" y="27905"/>
                </a:lnTo>
                <a:lnTo>
                  <a:pt x="1354633" y="65410"/>
                </a:lnTo>
                <a:lnTo>
                  <a:pt x="1336551" y="65410"/>
                </a:lnTo>
                <a:lnTo>
                  <a:pt x="1336551" y="43979"/>
                </a:lnTo>
                <a:lnTo>
                  <a:pt x="1170012" y="43979"/>
                </a:lnTo>
                <a:lnTo>
                  <a:pt x="1170012" y="66303"/>
                </a:lnTo>
                <a:lnTo>
                  <a:pt x="1152153" y="66303"/>
                </a:lnTo>
                <a:lnTo>
                  <a:pt x="1152153" y="27905"/>
                </a:lnTo>
                <a:lnTo>
                  <a:pt x="1247700" y="27905"/>
                </a:lnTo>
                <a:cubicBezTo>
                  <a:pt x="1244426" y="21952"/>
                  <a:pt x="1240705" y="15553"/>
                  <a:pt x="1236538" y="8707"/>
                </a:cubicBezTo>
                <a:close/>
                <a:moveTo>
                  <a:pt x="1502420" y="0"/>
                </a:moveTo>
                <a:lnTo>
                  <a:pt x="1520502" y="0"/>
                </a:lnTo>
                <a:lnTo>
                  <a:pt x="1520502" y="20092"/>
                </a:lnTo>
                <a:lnTo>
                  <a:pt x="1588591" y="20092"/>
                </a:lnTo>
                <a:lnTo>
                  <a:pt x="1588591" y="34156"/>
                </a:lnTo>
                <a:lnTo>
                  <a:pt x="1520502" y="34156"/>
                </a:lnTo>
                <a:lnTo>
                  <a:pt x="1520502" y="49113"/>
                </a:lnTo>
                <a:lnTo>
                  <a:pt x="1582787" y="49113"/>
                </a:lnTo>
                <a:lnTo>
                  <a:pt x="1582787" y="63178"/>
                </a:lnTo>
                <a:lnTo>
                  <a:pt x="1520502" y="63178"/>
                </a:lnTo>
                <a:lnTo>
                  <a:pt x="1520502" y="78581"/>
                </a:lnTo>
                <a:lnTo>
                  <a:pt x="1593056" y="78581"/>
                </a:lnTo>
                <a:lnTo>
                  <a:pt x="1593056" y="92646"/>
                </a:lnTo>
                <a:lnTo>
                  <a:pt x="1430312" y="92646"/>
                </a:lnTo>
                <a:lnTo>
                  <a:pt x="1430312" y="78581"/>
                </a:lnTo>
                <a:lnTo>
                  <a:pt x="1502420" y="78581"/>
                </a:lnTo>
                <a:lnTo>
                  <a:pt x="1502420" y="63178"/>
                </a:lnTo>
                <a:lnTo>
                  <a:pt x="1445270" y="63178"/>
                </a:lnTo>
                <a:lnTo>
                  <a:pt x="1445270" y="49113"/>
                </a:lnTo>
                <a:lnTo>
                  <a:pt x="1502420" y="49113"/>
                </a:lnTo>
                <a:lnTo>
                  <a:pt x="1502420" y="34156"/>
                </a:lnTo>
                <a:lnTo>
                  <a:pt x="1437456" y="34156"/>
                </a:lnTo>
                <a:lnTo>
                  <a:pt x="1437456" y="20092"/>
                </a:lnTo>
                <a:lnTo>
                  <a:pt x="1502420" y="20092"/>
                </a:ln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algn="ctr"/>
            <a:endParaRPr kumimoji="1" lang="en-GB" altLang="zh-CN" dirty="0">
              <a:solidFill>
                <a:schemeClr val="bg1"/>
              </a:solidFill>
            </a:endParaRPr>
          </a:p>
        </p:txBody>
      </p:sp>
      <p:grpSp>
        <p:nvGrpSpPr>
          <p:cNvPr id="16" name="组合 15"/>
          <p:cNvGrpSpPr/>
          <p:nvPr/>
        </p:nvGrpSpPr>
        <p:grpSpPr>
          <a:xfrm>
            <a:off x="2503511" y="3860948"/>
            <a:ext cx="7184978" cy="140937"/>
            <a:chOff x="2784399" y="3860948"/>
            <a:chExt cx="7184978" cy="140937"/>
          </a:xfrm>
        </p:grpSpPr>
        <p:cxnSp>
          <p:nvCxnSpPr>
            <p:cNvPr id="17" name="直接连接符 16"/>
            <p:cNvCxnSpPr/>
            <p:nvPr/>
          </p:nvCxnSpPr>
          <p:spPr>
            <a:xfrm>
              <a:off x="2784399" y="3860948"/>
              <a:ext cx="5320943" cy="0"/>
            </a:xfrm>
            <a:prstGeom prst="line">
              <a:avLst/>
            </a:prstGeom>
            <a:ln w="9525">
              <a:solidFill>
                <a:schemeClr val="bg1">
                  <a:lumMod val="95000"/>
                </a:schemeClr>
              </a:solidFill>
            </a:ln>
          </p:spPr>
          <p:style>
            <a:lnRef idx="2">
              <a:schemeClr val="accent1"/>
            </a:lnRef>
            <a:fillRef idx="0">
              <a:srgbClr val="FFFFFF"/>
            </a:fillRef>
            <a:effectRef idx="0">
              <a:srgbClr val="FFFFFF"/>
            </a:effectRef>
            <a:fontRef idx="minor">
              <a:schemeClr val="tx1"/>
            </a:fontRef>
          </p:style>
        </p:cxnSp>
        <p:cxnSp>
          <p:nvCxnSpPr>
            <p:cNvPr id="18" name="直接连接符 17"/>
            <p:cNvCxnSpPr/>
            <p:nvPr/>
          </p:nvCxnSpPr>
          <p:spPr>
            <a:xfrm>
              <a:off x="5232104" y="4001885"/>
              <a:ext cx="4737273" cy="0"/>
            </a:xfrm>
            <a:prstGeom prst="line">
              <a:avLst/>
            </a:prstGeom>
            <a:ln w="9525">
              <a:solidFill>
                <a:schemeClr val="bg1">
                  <a:lumMod val="95000"/>
                </a:schemeClr>
              </a:solidFill>
            </a:ln>
          </p:spPr>
          <p:style>
            <a:lnRef idx="2">
              <a:schemeClr val="accent1"/>
            </a:lnRef>
            <a:fillRef idx="0">
              <a:srgbClr val="FFFFFF"/>
            </a:fillRef>
            <a:effectRef idx="0">
              <a:srgbClr val="FFFFFF"/>
            </a:effectRef>
            <a:fontRef idx="minor">
              <a:schemeClr val="tx1"/>
            </a:fontRef>
          </p:style>
        </p:cxnSp>
      </p:grpSp>
    </p:spTree>
    <p:extLst>
      <p:ext uri="{BB962C8B-B14F-4D97-AF65-F5344CB8AC3E}">
        <p14:creationId xmlns:p14="http://schemas.microsoft.com/office/powerpoint/2010/main" val="2049406726"/>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420843" y="897697"/>
            <a:ext cx="11350315" cy="4547527"/>
          </a:xfrm>
          <a:prstGeom prst="rect">
            <a:avLst/>
          </a:prstGeom>
        </p:spPr>
        <p:txBody>
          <a:bodyPr>
            <a:spAutoFit/>
          </a:bodyPr>
          <a:lstStyle/>
          <a:p>
            <a:pPr>
              <a:lnSpc>
                <a:spcPct val="150000"/>
              </a:lnSpc>
              <a:spcAft>
                <a:spcPts val="0"/>
              </a:spcAft>
              <a:tabLst>
                <a:tab pos="2250440" algn="l"/>
              </a:tabLst>
            </a:pPr>
            <a:r>
              <a:rPr lang="zh-CN" altLang="zh-CN" sz="280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提示　</a:t>
            </a:r>
            <a:r>
              <a:rPr lang="zh-CN" altLang="zh-CN" sz="280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上面三个命题都是全称量词命题</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即具有</a:t>
            </a:r>
            <a:r>
              <a:rPr lang="en-US" altLang="zh-CN" sz="2800" dirty="0">
                <a:solidFill>
                  <a:srgbClr val="0033CC"/>
                </a:solidFill>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solidFill>
                  <a:srgbClr val="0033CC"/>
                </a:solidFill>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solidFill>
                  <a:srgbClr val="0033CC"/>
                </a:solidFill>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err="1">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err="1">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solidFill>
                  <a:srgbClr val="0033CC"/>
                </a:solidFill>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的形式</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其中命题</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的否定是</a:t>
            </a:r>
            <a:r>
              <a:rPr lang="en-US" altLang="zh-CN" sz="2800" dirty="0">
                <a:solidFill>
                  <a:srgbClr val="0033CC"/>
                </a:solidFill>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并非所有的矩形都是平行四边形</a:t>
            </a:r>
            <a:r>
              <a:rPr lang="en-US" altLang="zh-CN" sz="2800" dirty="0">
                <a:solidFill>
                  <a:srgbClr val="0033CC"/>
                </a:solidFill>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也就是说</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存在一个矩形不是平行四边形</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的否定是</a:t>
            </a:r>
            <a:r>
              <a:rPr lang="en-US" altLang="zh-CN" sz="2800" dirty="0">
                <a:solidFill>
                  <a:srgbClr val="0033CC"/>
                </a:solidFill>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并非每一个素数都是奇数</a:t>
            </a:r>
            <a:r>
              <a:rPr lang="en-US" altLang="zh-CN" sz="2800" dirty="0">
                <a:solidFill>
                  <a:srgbClr val="0033CC"/>
                </a:solidFill>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也就是说</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存在一个素数不是奇数</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的否定是</a:t>
            </a:r>
            <a:r>
              <a:rPr lang="en-US" altLang="zh-CN" sz="2800" dirty="0">
                <a:solidFill>
                  <a:srgbClr val="0033CC"/>
                </a:solidFill>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并非所有的</a:t>
            </a:r>
            <a:r>
              <a:rPr lang="en-US" altLang="zh-CN" sz="2800" i="1"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solidFill>
                  <a:srgbClr val="0033CC"/>
                </a:solidFill>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err="1">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err="1">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solidFill>
                  <a:srgbClr val="0033CC"/>
                </a:solidFill>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0</a:t>
            </a:r>
            <a:r>
              <a:rPr lang="en-US" altLang="zh-CN" sz="2800" dirty="0">
                <a:solidFill>
                  <a:srgbClr val="0033CC"/>
                </a:solidFill>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也就是说</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solidFill>
                  <a:srgbClr val="0033CC"/>
                </a:solidFill>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solidFill>
                  <a:srgbClr val="0033CC"/>
                </a:solidFill>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err="1">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err="1">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|&lt;0.</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从命题形式看</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这三个全称量词命题的否定都变成了存在量词命题</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4111919"/>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blinds(horizontal)">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blinds(horizontal)">
                                      <p:cBhvr>
                                        <p:cTn id="12" dur="5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blinds(horizontal)">
                                      <p:cBhvr>
                                        <p:cTn id="17" dur="500"/>
                                        <p:tgtEl>
                                          <p:spTgt spid="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blinds(horizontal)">
                                      <p:cBhvr>
                                        <p:cTn id="22" dur="5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extLst>
              <p:ext uri="{D42A27DB-BD31-4B8C-83A1-F6EECF244321}">
                <p14:modId xmlns:p14="http://schemas.microsoft.com/office/powerpoint/2010/main" val="3693853287"/>
              </p:ext>
            </p:extLst>
          </p:nvPr>
        </p:nvGraphicFramePr>
        <p:xfrm>
          <a:off x="534000" y="1813022"/>
          <a:ext cx="11124000" cy="1976244"/>
        </p:xfrm>
        <a:graphic>
          <a:graphicData uri="http://schemas.openxmlformats.org/drawingml/2006/table">
            <a:tbl>
              <a:tblPr firstRow="1" firstCol="1" bandRow="1"/>
              <a:tblGrid>
                <a:gridCol w="4121840"/>
                <a:gridCol w="3294160"/>
                <a:gridCol w="3708000"/>
              </a:tblGrid>
              <a:tr h="641621">
                <a:tc>
                  <a:txBody>
                    <a:bodyPr/>
                    <a:lstStyle/>
                    <a:p>
                      <a:pPr algn="ctr">
                        <a:lnSpc>
                          <a:spcPct val="150000"/>
                        </a:lnSpc>
                        <a:spcAft>
                          <a:spcPts val="0"/>
                        </a:spcAft>
                        <a:tabLst>
                          <a:tab pos="2250440" algn="l"/>
                        </a:tabLst>
                      </a:pPr>
                      <a:r>
                        <a:rPr lang="en-US"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p</a:t>
                      </a:r>
                      <a:endParaRPr lang="zh-CN" sz="2800" dirty="0">
                        <a:effectLst/>
                        <a:latin typeface="Calibri" panose="020F0502020204030204" pitchFamily="34" charset="0"/>
                        <a:ea typeface="宋体" panose="02010600030101010101" pitchFamily="2" charset="-122"/>
                        <a:cs typeface="Times New Roman" panose="02020603050405020304" pitchFamily="18" charset="0"/>
                      </a:endParaRPr>
                    </a:p>
                  </a:txBody>
                  <a:tcPr marL="14001" marR="14001" marT="14001" marB="1400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dirty="0">
                          <a:effectLst/>
                          <a:latin typeface="GBK_S" panose="03000509000000000000" pitchFamily="65" charset="-122"/>
                          <a:ea typeface="GBK_S" panose="03000509000000000000" pitchFamily="65" charset="-122"/>
                          <a:cs typeface="宋体" panose="02010600030101010101" pitchFamily="2" charset="-122"/>
                        </a:rPr>
                        <a:t>綈</a:t>
                      </a:r>
                      <a:r>
                        <a:rPr lang="en-US"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p</a:t>
                      </a:r>
                      <a:endParaRPr lang="zh-CN" sz="2800" dirty="0">
                        <a:effectLst/>
                        <a:latin typeface="Calibri" panose="020F0502020204030204" pitchFamily="34" charset="0"/>
                        <a:ea typeface="宋体" panose="02010600030101010101" pitchFamily="2" charset="-122"/>
                        <a:cs typeface="Times New Roman" panose="02020603050405020304" pitchFamily="18" charset="0"/>
                      </a:endParaRPr>
                    </a:p>
                  </a:txBody>
                  <a:tcPr marL="14001" marR="14001" marT="14001" marB="1400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a:effectLst/>
                          <a:latin typeface="Times New Roman" panose="02020603050405020304" pitchFamily="18" charset="0"/>
                          <a:ea typeface="方正中等线简体" panose="03000509000000000000" pitchFamily="65" charset="-122"/>
                          <a:cs typeface="Times New Roman" panose="02020603050405020304" pitchFamily="18" charset="0"/>
                        </a:rPr>
                        <a:t>结论</a:t>
                      </a:r>
                      <a:endParaRPr lang="zh-CN" sz="2800">
                        <a:effectLst/>
                        <a:latin typeface="Calibri" panose="020F0502020204030204" pitchFamily="34" charset="0"/>
                        <a:ea typeface="宋体" panose="02010600030101010101" pitchFamily="2" charset="-122"/>
                        <a:cs typeface="Times New Roman" panose="02020603050405020304" pitchFamily="18" charset="0"/>
                      </a:endParaRPr>
                    </a:p>
                  </a:txBody>
                  <a:tcPr marL="14001" marR="14001" marT="14001" marB="1400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6000">
                <a:tc>
                  <a:txBody>
                    <a:bodyPr/>
                    <a:lstStyle/>
                    <a:p>
                      <a:pPr algn="ctr">
                        <a:lnSpc>
                          <a:spcPct val="150000"/>
                        </a:lnSpc>
                        <a:spcAft>
                          <a:spcPts val="0"/>
                        </a:spcAft>
                        <a:tabLst>
                          <a:tab pos="2250440" algn="l"/>
                        </a:tabLst>
                      </a:pPr>
                      <a:r>
                        <a:rPr 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全称量词</a:t>
                      </a:r>
                      <a:r>
                        <a:rPr lang="zh-CN" sz="2800"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sz="2800" dirty="0" smtClean="0">
                          <a:effectLst/>
                          <a:latin typeface="Cambria Math" panose="02040503050406030204" pitchFamily="18" charset="0"/>
                          <a:ea typeface="方正中等线简体" panose="03000509000000000000" pitchFamily="65" charset="-122"/>
                          <a:cs typeface="Cambria Math" panose="02040503050406030204" pitchFamily="18" charset="0"/>
                        </a:rPr>
                        <a:t>∀</a:t>
                      </a:r>
                      <a:r>
                        <a:rPr lang="en-US" sz="2800" i="1"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zh-CN" sz="2800" dirty="0">
                          <a:effectLst/>
                          <a:latin typeface="宋体" panose="02010600030101010101" pitchFamily="2" charset="-122"/>
                          <a:ea typeface="方正中等线简体" panose="03000509000000000000" pitchFamily="65" charset="-122"/>
                          <a:cs typeface="宋体" panose="02010600030101010101" pitchFamily="2" charset="-122"/>
                        </a:rPr>
                        <a:t>∈</a:t>
                      </a:r>
                      <a:r>
                        <a:rPr lang="en-US"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en-US" sz="2800" dirty="0" err="1">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p</a:t>
                      </a:r>
                      <a:r>
                        <a:rPr lang="en-US" sz="2800" dirty="0">
                          <a:effectLst/>
                          <a:latin typeface="Times New Roman" panose="02020603050405020304" pitchFamily="18" charset="0"/>
                          <a:ea typeface="方正中等线简体" panose="03000509000000000000" pitchFamily="65" charset="-122"/>
                          <a:cs typeface="Times New Roman" panose="02020603050405020304" pitchFamily="18" charset="0"/>
                        </a:rPr>
                        <a:t>(x)</a:t>
                      </a:r>
                      <a:endParaRPr lang="zh-CN" sz="2800" dirty="0">
                        <a:effectLst/>
                        <a:latin typeface="Calibri" panose="020F0502020204030204" pitchFamily="34" charset="0"/>
                        <a:ea typeface="宋体" panose="02010600030101010101" pitchFamily="2" charset="-122"/>
                        <a:cs typeface="Times New Roman" panose="02020603050405020304" pitchFamily="18" charset="0"/>
                      </a:endParaRPr>
                    </a:p>
                  </a:txBody>
                  <a:tcPr marL="25567" marR="25567" marT="14001" marB="1400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en-US" altLang="zh-CN" sz="2800" baseline="0" dirty="0" smtClean="0">
                          <a:effectLst/>
                          <a:latin typeface="宋体" panose="02010600030101010101" pitchFamily="2" charset="-122"/>
                          <a:ea typeface="宋体" panose="02010600030101010101" pitchFamily="2" charset="-122"/>
                          <a:cs typeface="Times New Roman" panose="02020603050405020304" pitchFamily="18" charset="0"/>
                        </a:rPr>
                        <a:t>_____________</a:t>
                      </a:r>
                      <a:endParaRPr lang="zh-CN" sz="2800" baseline="0" dirty="0">
                        <a:effectLst/>
                        <a:latin typeface="宋体" panose="02010600030101010101" pitchFamily="2" charset="-122"/>
                        <a:ea typeface="宋体" panose="02010600030101010101" pitchFamily="2" charset="-122"/>
                        <a:cs typeface="Times New Roman" panose="02020603050405020304" pitchFamily="18" charset="0"/>
                      </a:endParaRPr>
                    </a:p>
                  </a:txBody>
                  <a:tcPr marL="14001" marR="14001" marT="14001" marB="1400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a:lnSpc>
                          <a:spcPct val="150000"/>
                        </a:lnSpc>
                        <a:spcAft>
                          <a:spcPts val="0"/>
                        </a:spcAft>
                        <a:tabLst>
                          <a:tab pos="2250440" algn="l"/>
                        </a:tabLst>
                      </a:pPr>
                      <a:r>
                        <a:rPr 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全称量词命题的否定是存在量词命题</a:t>
                      </a:r>
                      <a:endParaRPr lang="zh-CN" sz="2800" dirty="0">
                        <a:effectLst/>
                        <a:latin typeface="Calibri" panose="020F0502020204030204" pitchFamily="34" charset="0"/>
                        <a:ea typeface="宋体" panose="02010600030101010101" pitchFamily="2" charset="-122"/>
                        <a:cs typeface="Times New Roman" panose="02020603050405020304" pitchFamily="18" charset="0"/>
                      </a:endParaRPr>
                    </a:p>
                  </a:txBody>
                  <a:tcPr marL="25567" marR="25567" marT="14001" marB="1400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矩形 8"/>
          <p:cNvSpPr/>
          <p:nvPr/>
        </p:nvSpPr>
        <p:spPr>
          <a:xfrm>
            <a:off x="5142684" y="2708920"/>
            <a:ext cx="2321468" cy="684803"/>
          </a:xfrm>
          <a:prstGeom prst="rect">
            <a:avLst/>
          </a:prstGeom>
        </p:spPr>
        <p:txBody>
          <a:bodyPr wrap="none">
            <a:spAutoFit/>
          </a:bodyPr>
          <a:lstStyle/>
          <a:p>
            <a:pPr lvl="0" algn="ctr">
              <a:lnSpc>
                <a:spcPct val="150000"/>
              </a:lnSpc>
              <a:tabLst>
                <a:tab pos="2250440" algn="l"/>
              </a:tabLst>
            </a:pPr>
            <a:r>
              <a:rPr lang="en-US" altLang="zh-CN" sz="2800" dirty="0">
                <a:solidFill>
                  <a:srgbClr val="C00000"/>
                </a:solidFill>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en-US" sz="2800" dirty="0">
                <a:solidFill>
                  <a:srgbClr val="C00000"/>
                </a:solidFill>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solidFill>
                  <a:srgbClr val="C00000"/>
                </a:solidFill>
                <a:latin typeface="Calibri" panose="020F0502020204030204" pitchFamily="34" charset="0"/>
                <a:ea typeface="方正中等线简体" panose="03000509000000000000" pitchFamily="65" charset="-122"/>
                <a:cs typeface="Times New Roman" panose="02020603050405020304" pitchFamily="18" charset="0"/>
              </a:rPr>
              <a:t> </a:t>
            </a:r>
            <a:r>
              <a:rPr lang="zh-CN" altLang="en-US" sz="2800" dirty="0">
                <a:solidFill>
                  <a:srgbClr val="C00000"/>
                </a:solidFill>
                <a:latin typeface="GBK_S" panose="03000509000000000000" pitchFamily="65" charset="-122"/>
                <a:ea typeface="GBK_S" panose="03000509000000000000" pitchFamily="65" charset="-122"/>
                <a:cs typeface="宋体" panose="02010600030101010101" pitchFamily="2" charset="-122"/>
              </a:rPr>
              <a:t>綈</a:t>
            </a: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en-US" sz="2800" dirty="0">
              <a:solidFill>
                <a:srgbClr val="C00000"/>
              </a:solidFill>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0775049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1946137" y="1844824"/>
            <a:ext cx="9090376" cy="3323987"/>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含全称量词命题的否定</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总结起来八个字</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改变量词</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否定结论</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从集合的角度来看</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的范围没有变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只是对结论进行了否定</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一个命题和它的否定不能同时为真</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也不能同时为假</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只能一真一假</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0" name="矩形 9"/>
          <p:cNvSpPr/>
          <p:nvPr/>
        </p:nvSpPr>
        <p:spPr>
          <a:xfrm>
            <a:off x="335360" y="1462683"/>
            <a:ext cx="11377264" cy="3910533"/>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3" name="组合 2"/>
          <p:cNvGrpSpPr/>
          <p:nvPr/>
        </p:nvGrpSpPr>
        <p:grpSpPr>
          <a:xfrm>
            <a:off x="695400" y="0"/>
            <a:ext cx="989235" cy="3356992"/>
            <a:chOff x="695400" y="0"/>
            <a:chExt cx="989235" cy="3356992"/>
          </a:xfrm>
        </p:grpSpPr>
        <p:sp>
          <p:nvSpPr>
            <p:cNvPr id="12" name="圆角矩形 11"/>
            <p:cNvSpPr/>
            <p:nvPr/>
          </p:nvSpPr>
          <p:spPr>
            <a:xfrm>
              <a:off x="695400" y="0"/>
              <a:ext cx="989235" cy="3356992"/>
            </a:xfrm>
            <a:prstGeom prst="roundRect">
              <a:avLst>
                <a:gd name="adj" fmla="val 0"/>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dirty="0">
                  <a:solidFill>
                    <a:prstClr val="white">
                      <a:lumMod val="85000"/>
                    </a:prstClr>
                  </a:solidFill>
                </a:rPr>
                <a:t>  </a:t>
              </a:r>
              <a:endParaRPr lang="en-US" altLang="zh-CN" sz="2000" dirty="0">
                <a:solidFill>
                  <a:prstClr val="white">
                    <a:lumMod val="85000"/>
                  </a:prstClr>
                </a:solidFill>
              </a:endParaRPr>
            </a:p>
            <a:p>
              <a:r>
                <a:rPr lang="zh-CN" altLang="en-US" sz="2000" dirty="0">
                  <a:solidFill>
                    <a:prstClr val="white">
                      <a:lumMod val="85000"/>
                    </a:prstClr>
                  </a:solidFill>
                </a:rPr>
                <a:t>  </a:t>
              </a:r>
            </a:p>
          </p:txBody>
        </p:sp>
        <p:sp>
          <p:nvSpPr>
            <p:cNvPr id="13" name="文本框 12"/>
            <p:cNvSpPr txBox="1"/>
            <p:nvPr/>
          </p:nvSpPr>
          <p:spPr>
            <a:xfrm>
              <a:off x="858466" y="1555821"/>
              <a:ext cx="615553" cy="1384995"/>
            </a:xfrm>
            <a:prstGeom prst="rect">
              <a:avLst/>
            </a:prstGeom>
            <a:noFill/>
          </p:spPr>
          <p:txBody>
            <a:bodyPr vert="eaVert" wrap="square" rtlCol="0">
              <a:spAutoFit/>
            </a:bodyPr>
            <a:lstStyle/>
            <a:p>
              <a:r>
                <a:rPr lang="zh-CN"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注</a:t>
              </a:r>
              <a:r>
                <a:rPr lang="en-US"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意</a:t>
              </a:r>
              <a:r>
                <a:rPr lang="en-US"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点</a:t>
              </a:r>
              <a:endParaRPr lang="zh-CN" altLang="en-US" sz="2800" dirty="0">
                <a:solidFill>
                  <a:prstClr val="white"/>
                </a:solidFill>
              </a:endParaRPr>
            </a:p>
          </p:txBody>
        </p:sp>
        <p:cxnSp>
          <p:nvCxnSpPr>
            <p:cNvPr id="4" name="直接连接符 3"/>
            <p:cNvCxnSpPr>
              <a:stCxn id="12" idx="0"/>
            </p:cNvCxnSpPr>
            <p:nvPr/>
          </p:nvCxnSpPr>
          <p:spPr>
            <a:xfrm>
              <a:off x="1190018" y="0"/>
              <a:ext cx="0" cy="1462683"/>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rot="16200000">
              <a:off x="850792" y="1039652"/>
              <a:ext cx="661976" cy="400110"/>
            </a:xfrm>
            <a:prstGeom prst="rect">
              <a:avLst/>
            </a:prstGeom>
            <a:solidFill>
              <a:srgbClr val="00589A"/>
            </a:solidFill>
          </p:spPr>
          <p:txBody>
            <a:bodyPr wrap="square" rtlCol="0">
              <a:spAutoFit/>
            </a:bodyPr>
            <a:lstStyle/>
            <a:p>
              <a:r>
                <a:rPr lang="en-US" altLang="zh-CN" sz="2000" dirty="0">
                  <a:solidFill>
                    <a:srgbClr val="FFC000"/>
                  </a:solidFill>
                </a:rPr>
                <a:t>&lt;&lt;&lt;</a:t>
              </a:r>
              <a:endParaRPr lang="zh-CN" altLang="en-US" sz="2000" dirty="0">
                <a:solidFill>
                  <a:srgbClr val="FFC000"/>
                </a:solidFill>
              </a:endParaRPr>
            </a:p>
          </p:txBody>
        </p:sp>
      </p:grpSp>
    </p:spTree>
    <p:extLst>
      <p:ext uri="{BB962C8B-B14F-4D97-AF65-F5344CB8AC3E}">
        <p14:creationId xmlns:p14="http://schemas.microsoft.com/office/powerpoint/2010/main" val="362416126"/>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COMMONDATA" val="eyJoZGlkIjoiZTUxMzYyNWY2NWY2YzJiNDhhOWY1MTc3YjU1YjFhYWEifQ=="/>
</p:tagLst>
</file>

<file path=ppt/theme/theme1.xml><?xml version="1.0" encoding="utf-8"?>
<a:theme xmlns:a="http://schemas.openxmlformats.org/drawingml/2006/main" name="1_Office 主题">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788</TotalTime>
  <Words>3469</Words>
  <Application>Microsoft Office PowerPoint</Application>
  <PresentationFormat>宽屏</PresentationFormat>
  <Paragraphs>733</Paragraphs>
  <Slides>61</Slides>
  <Notes>18</Notes>
  <HiddenSlides>0</HiddenSlides>
  <MMClips>0</MMClips>
  <ScaleCrop>false</ScaleCrop>
  <HeadingPairs>
    <vt:vector size="6" baseType="variant">
      <vt:variant>
        <vt:lpstr>已用的字体</vt:lpstr>
      </vt:variant>
      <vt:variant>
        <vt:i4>16</vt:i4>
      </vt:variant>
      <vt:variant>
        <vt:lpstr>主题</vt:lpstr>
      </vt:variant>
      <vt:variant>
        <vt:i4>2</vt:i4>
      </vt:variant>
      <vt:variant>
        <vt:lpstr>幻灯片标题</vt:lpstr>
      </vt:variant>
      <vt:variant>
        <vt:i4>61</vt:i4>
      </vt:variant>
    </vt:vector>
  </HeadingPairs>
  <TitlesOfParts>
    <vt:vector size="79" baseType="lpstr">
      <vt:lpstr>Adobe 黑体 Std R</vt:lpstr>
      <vt:lpstr>DOUYU Font</vt:lpstr>
      <vt:lpstr>GBK_S</vt:lpstr>
      <vt:lpstr>MS Mincho</vt:lpstr>
      <vt:lpstr>方正仿宋_GBK</vt:lpstr>
      <vt:lpstr>方正中等线简体</vt:lpstr>
      <vt:lpstr>黑体</vt:lpstr>
      <vt:lpstr>华文细黑</vt:lpstr>
      <vt:lpstr>楷体</vt:lpstr>
      <vt:lpstr>宋体</vt:lpstr>
      <vt:lpstr>微软雅黑</vt:lpstr>
      <vt:lpstr>Arial</vt:lpstr>
      <vt:lpstr>Calibri</vt:lpstr>
      <vt:lpstr>Cambria Math</vt:lpstr>
      <vt:lpstr>Courier New</vt:lpstr>
      <vt:lpstr>Times New Roman</vt:lpstr>
      <vt:lpstr>1_Office 主题</vt:lpstr>
      <vt:lpstr>2_Office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china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数学课件</dc:title>
  <dc:creator>金榜苑</dc:creator>
  <cp:lastModifiedBy>Administrator</cp:lastModifiedBy>
  <cp:revision>1457</cp:revision>
  <dcterms:created xsi:type="dcterms:W3CDTF">2019-11-13T09:14:00Z</dcterms:created>
  <dcterms:modified xsi:type="dcterms:W3CDTF">2024-05-23T06:59:33Z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E7109FDD4C1842B0AE5A135C15BEF811_13</vt:lpwstr>
  </property>
  <property fmtid="{D5CDD505-2E9C-101B-9397-08002B2CF9AE}" pid="3" name="KSOProductBuildVer">
    <vt:lpwstr>2052-12.1.0.16417</vt:lpwstr>
  </property>
</Properties>
</file>